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embeddedFontLst>
    <p:embeddedFont>
      <p:font typeface="Montserrat"/>
      <p:regular r:id="rId26"/>
      <p:bold r:id="rId27"/>
      <p:italic r:id="rId28"/>
      <p:boldItalic r:id="rId29"/>
    </p:embeddedFont>
    <p:embeddedFont>
      <p:font typeface="Sen"/>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2" roundtripDataSignature="AMtx7mhu4BzhPOpD1Wz7sIp/KyDZnZ+c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regular.fntdata"/><Relationship Id="rId25" Type="http://schemas.openxmlformats.org/officeDocument/2006/relationships/slide" Target="slides/slide19.xml"/><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en-bold.fntdata"/><Relationship Id="rId30" Type="http://schemas.openxmlformats.org/officeDocument/2006/relationships/font" Target="fonts/Sen-regular.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58ed675e7c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258ed675e7c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58ed675e7c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258ed675e7c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58ed675e7c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g258ed675e7c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58ed675e7c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258ed675e7c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58ed675e7c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258ed675e7c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58ed675e7c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258ed675e7c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676275" y="771524"/>
            <a:ext cx="7553325" cy="404812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subTitle"/>
          </p:nvPr>
        </p:nvSpPr>
        <p:spPr>
          <a:xfrm>
            <a:off x="676275" y="5210175"/>
            <a:ext cx="7553325" cy="87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8" name="Google Shape;18;p17"/>
          <p:cNvPicPr preferRelativeResize="0"/>
          <p:nvPr/>
        </p:nvPicPr>
        <p:blipFill rotWithShape="1">
          <a:blip r:embed="rId2">
            <a:alphaModFix/>
          </a:blip>
          <a:srcRect b="0" l="0" r="0" t="0"/>
          <a:stretch/>
        </p:blipFill>
        <p:spPr>
          <a:xfrm>
            <a:off x="8517274" y="2381250"/>
            <a:ext cx="3398501" cy="3705225"/>
          </a:xfrm>
          <a:prstGeom prst="rect">
            <a:avLst/>
          </a:prstGeom>
          <a:noFill/>
          <a:ln>
            <a:noFill/>
          </a:ln>
        </p:spPr>
      </p:pic>
      <p:sp>
        <p:nvSpPr>
          <p:cNvPr id="19" name="Google Shape;19;p17"/>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050">
                <a:solidFill>
                  <a:schemeClr val="dk2"/>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58" name="Shape 58"/>
        <p:cNvGrpSpPr/>
        <p:nvPr/>
      </p:nvGrpSpPr>
      <p:grpSpPr>
        <a:xfrm>
          <a:off x="0" y="0"/>
          <a:ext cx="0" cy="0"/>
          <a:chOff x="0" y="0"/>
          <a:chExt cx="0" cy="0"/>
        </a:xfrm>
      </p:grpSpPr>
      <p:sp>
        <p:nvSpPr>
          <p:cNvPr id="59" name="Google Shape;59;p26"/>
          <p:cNvSpPr txBox="1"/>
          <p:nvPr>
            <p:ph type="title"/>
          </p:nvPr>
        </p:nvSpPr>
        <p:spPr>
          <a:xfrm>
            <a:off x="838200" y="365125"/>
            <a:ext cx="8522110" cy="111954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838200" y="4846657"/>
            <a:ext cx="5781675" cy="135439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26"/>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6"/>
          <p:cNvSpPr txBox="1"/>
          <p:nvPr>
            <p:ph idx="2" type="body"/>
          </p:nvPr>
        </p:nvSpPr>
        <p:spPr>
          <a:xfrm>
            <a:off x="838200" y="1681163"/>
            <a:ext cx="2940050" cy="29400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26"/>
          <p:cNvSpPr txBox="1"/>
          <p:nvPr>
            <p:ph idx="3" type="body"/>
          </p:nvPr>
        </p:nvSpPr>
        <p:spPr>
          <a:xfrm>
            <a:off x="4132006" y="1681163"/>
            <a:ext cx="2940050" cy="29400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6"/>
          <p:cNvSpPr txBox="1"/>
          <p:nvPr>
            <p:ph idx="4" type="body"/>
          </p:nvPr>
        </p:nvSpPr>
        <p:spPr>
          <a:xfrm>
            <a:off x="7425812" y="1681163"/>
            <a:ext cx="2940050" cy="29400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showMasterSp="0">
  <p:cSld name="7_Custom Layout">
    <p:bg>
      <p:bgPr>
        <a:solidFill>
          <a:schemeClr val="accent4"/>
        </a:solidFill>
      </p:bgPr>
    </p:bg>
    <p:spTree>
      <p:nvGrpSpPr>
        <p:cNvPr id="65" name="Shape 65"/>
        <p:cNvGrpSpPr/>
        <p:nvPr/>
      </p:nvGrpSpPr>
      <p:grpSpPr>
        <a:xfrm>
          <a:off x="0" y="0"/>
          <a:ext cx="0" cy="0"/>
          <a:chOff x="0" y="0"/>
          <a:chExt cx="0" cy="0"/>
        </a:xfrm>
      </p:grpSpPr>
      <p:sp>
        <p:nvSpPr>
          <p:cNvPr id="66" name="Google Shape;66;p27"/>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 type="body"/>
          </p:nvPr>
        </p:nvSpPr>
        <p:spPr>
          <a:xfrm>
            <a:off x="838200" y="3961069"/>
            <a:ext cx="7499555"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27"/>
          <p:cNvSpPr txBox="1"/>
          <p:nvPr>
            <p:ph type="title"/>
          </p:nvPr>
        </p:nvSpPr>
        <p:spPr>
          <a:xfrm>
            <a:off x="838200" y="2723535"/>
            <a:ext cx="7499555" cy="110075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69" name="Google Shape;69;p27"/>
          <p:cNvGrpSpPr/>
          <p:nvPr/>
        </p:nvGrpSpPr>
        <p:grpSpPr>
          <a:xfrm>
            <a:off x="9332930" y="3502831"/>
            <a:ext cx="2621185" cy="2642055"/>
            <a:chOff x="8684001" y="2106650"/>
            <a:chExt cx="2621185" cy="2642055"/>
          </a:xfrm>
        </p:grpSpPr>
        <p:sp>
          <p:nvSpPr>
            <p:cNvPr id="70" name="Google Shape;70;p27"/>
            <p:cNvSpPr/>
            <p:nvPr/>
          </p:nvSpPr>
          <p:spPr>
            <a:xfrm>
              <a:off x="9530780" y="2106650"/>
              <a:ext cx="927362" cy="927361"/>
            </a:xfrm>
            <a:custGeom>
              <a:rect b="b" l="l" r="r" t="t"/>
              <a:pathLst>
                <a:path extrusionOk="0" h="927361" w="927362">
                  <a:moveTo>
                    <a:pt x="927362" y="463681"/>
                  </a:moveTo>
                  <a:cubicBezTo>
                    <a:pt x="927362" y="719765"/>
                    <a:pt x="719765" y="927362"/>
                    <a:pt x="463681" y="927362"/>
                  </a:cubicBezTo>
                  <a:cubicBezTo>
                    <a:pt x="207597" y="927362"/>
                    <a:pt x="0" y="719765"/>
                    <a:pt x="0" y="463681"/>
                  </a:cubicBezTo>
                  <a:cubicBezTo>
                    <a:pt x="0" y="207597"/>
                    <a:pt x="207597" y="0"/>
                    <a:pt x="463681" y="0"/>
                  </a:cubicBezTo>
                  <a:cubicBezTo>
                    <a:pt x="719765" y="0"/>
                    <a:pt x="927362" y="207597"/>
                    <a:pt x="927362" y="463681"/>
                  </a:cubicBezTo>
                  <a:close/>
                </a:path>
              </a:pathLst>
            </a:custGeom>
            <a:noFill/>
            <a:ln cap="flat" cmpd="sng" w="102775">
              <a:solidFill>
                <a:schemeClr val="l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grpSp>
          <p:nvGrpSpPr>
            <p:cNvPr id="71" name="Google Shape;71;p27"/>
            <p:cNvGrpSpPr/>
            <p:nvPr/>
          </p:nvGrpSpPr>
          <p:grpSpPr>
            <a:xfrm>
              <a:off x="8684001" y="3821344"/>
              <a:ext cx="2621185" cy="927361"/>
              <a:chOff x="8684001" y="3821344"/>
              <a:chExt cx="2621185" cy="927361"/>
            </a:xfrm>
          </p:grpSpPr>
          <p:sp>
            <p:nvSpPr>
              <p:cNvPr id="72" name="Google Shape;72;p27"/>
              <p:cNvSpPr/>
              <p:nvPr/>
            </p:nvSpPr>
            <p:spPr>
              <a:xfrm>
                <a:off x="8684001" y="3821344"/>
                <a:ext cx="927362" cy="927361"/>
              </a:xfrm>
              <a:custGeom>
                <a:rect b="b" l="l" r="r" t="t"/>
                <a:pathLst>
                  <a:path extrusionOk="0" h="927361" w="927362">
                    <a:moveTo>
                      <a:pt x="927362" y="463681"/>
                    </a:moveTo>
                    <a:cubicBezTo>
                      <a:pt x="927362" y="719765"/>
                      <a:pt x="719765" y="927362"/>
                      <a:pt x="463681" y="927362"/>
                    </a:cubicBezTo>
                    <a:cubicBezTo>
                      <a:pt x="207597" y="927362"/>
                      <a:pt x="0" y="719765"/>
                      <a:pt x="0" y="463681"/>
                    </a:cubicBezTo>
                    <a:cubicBezTo>
                      <a:pt x="0" y="207597"/>
                      <a:pt x="207597" y="0"/>
                      <a:pt x="463681" y="0"/>
                    </a:cubicBezTo>
                    <a:cubicBezTo>
                      <a:pt x="719765" y="0"/>
                      <a:pt x="927362" y="207597"/>
                      <a:pt x="927362" y="463681"/>
                    </a:cubicBezTo>
                    <a:close/>
                  </a:path>
                </a:pathLst>
              </a:custGeom>
              <a:noFill/>
              <a:ln cap="flat" cmpd="sng" w="102775">
                <a:solidFill>
                  <a:schemeClr val="l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73" name="Google Shape;73;p27"/>
              <p:cNvSpPr/>
              <p:nvPr/>
            </p:nvSpPr>
            <p:spPr>
              <a:xfrm>
                <a:off x="10377824" y="3821344"/>
                <a:ext cx="927362" cy="927361"/>
              </a:xfrm>
              <a:custGeom>
                <a:rect b="b" l="l" r="r" t="t"/>
                <a:pathLst>
                  <a:path extrusionOk="0" h="927361" w="927362">
                    <a:moveTo>
                      <a:pt x="927362" y="463681"/>
                    </a:moveTo>
                    <a:cubicBezTo>
                      <a:pt x="927362" y="719765"/>
                      <a:pt x="719765" y="927362"/>
                      <a:pt x="463681" y="927362"/>
                    </a:cubicBezTo>
                    <a:cubicBezTo>
                      <a:pt x="207597" y="927362"/>
                      <a:pt x="0" y="719765"/>
                      <a:pt x="0" y="463681"/>
                    </a:cubicBezTo>
                    <a:cubicBezTo>
                      <a:pt x="0" y="207597"/>
                      <a:pt x="207597" y="0"/>
                      <a:pt x="463681" y="0"/>
                    </a:cubicBezTo>
                    <a:cubicBezTo>
                      <a:pt x="719765" y="0"/>
                      <a:pt x="927362" y="207597"/>
                      <a:pt x="927362" y="463681"/>
                    </a:cubicBezTo>
                    <a:close/>
                  </a:path>
                </a:pathLst>
              </a:custGeom>
              <a:noFill/>
              <a:ln cap="flat" cmpd="sng" w="102775">
                <a:solidFill>
                  <a:schemeClr val="l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grpSp>
        <p:sp>
          <p:nvSpPr>
            <p:cNvPr id="74" name="Google Shape;74;p27"/>
            <p:cNvSpPr/>
            <p:nvPr/>
          </p:nvSpPr>
          <p:spPr>
            <a:xfrm>
              <a:off x="9701721" y="3345774"/>
              <a:ext cx="585479" cy="585479"/>
            </a:xfrm>
            <a:custGeom>
              <a:rect b="b" l="l" r="r" t="t"/>
              <a:pathLst>
                <a:path extrusionOk="0" h="585479" w="585479">
                  <a:moveTo>
                    <a:pt x="585480" y="292740"/>
                  </a:moveTo>
                  <a:cubicBezTo>
                    <a:pt x="585480" y="454416"/>
                    <a:pt x="454416" y="585480"/>
                    <a:pt x="292740" y="585480"/>
                  </a:cubicBezTo>
                  <a:cubicBezTo>
                    <a:pt x="131064" y="585480"/>
                    <a:pt x="0" y="454416"/>
                    <a:pt x="0" y="292740"/>
                  </a:cubicBezTo>
                  <a:cubicBezTo>
                    <a:pt x="0" y="131064"/>
                    <a:pt x="131064" y="0"/>
                    <a:pt x="292740" y="0"/>
                  </a:cubicBezTo>
                  <a:cubicBezTo>
                    <a:pt x="454416" y="0"/>
                    <a:pt x="585480" y="131064"/>
                    <a:pt x="585480" y="29274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showMasterSp="0">
  <p:cSld name="8_Custom Layout">
    <p:spTree>
      <p:nvGrpSpPr>
        <p:cNvPr id="75" name="Shape 75"/>
        <p:cNvGrpSpPr/>
        <p:nvPr/>
      </p:nvGrpSpPr>
      <p:grpSpPr>
        <a:xfrm>
          <a:off x="0" y="0"/>
          <a:ext cx="0" cy="0"/>
          <a:chOff x="0" y="0"/>
          <a:chExt cx="0" cy="0"/>
        </a:xfrm>
      </p:grpSpPr>
      <p:sp>
        <p:nvSpPr>
          <p:cNvPr id="76" name="Google Shape;76;p28"/>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 type="body"/>
          </p:nvPr>
        </p:nvSpPr>
        <p:spPr>
          <a:xfrm>
            <a:off x="838201" y="4418499"/>
            <a:ext cx="5124884" cy="53227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8"/>
          <p:cNvSpPr txBox="1"/>
          <p:nvPr>
            <p:ph type="title"/>
          </p:nvPr>
        </p:nvSpPr>
        <p:spPr>
          <a:xfrm>
            <a:off x="838201" y="1656965"/>
            <a:ext cx="5124884" cy="262475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9" name="Google Shape;79;p28"/>
          <p:cNvPicPr preferRelativeResize="0"/>
          <p:nvPr/>
        </p:nvPicPr>
        <p:blipFill rotWithShape="1">
          <a:blip r:embed="rId2">
            <a:alphaModFix/>
          </a:blip>
          <a:srcRect b="0" l="0" r="0" t="0"/>
          <a:stretch/>
        </p:blipFill>
        <p:spPr>
          <a:xfrm>
            <a:off x="6096000" y="1656965"/>
            <a:ext cx="5820207" cy="325752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0" name="Shape 80"/>
        <p:cNvGrpSpPr/>
        <p:nvPr/>
      </p:nvGrpSpPr>
      <p:grpSpPr>
        <a:xfrm>
          <a:off x="0" y="0"/>
          <a:ext cx="0" cy="0"/>
          <a:chOff x="0" y="0"/>
          <a:chExt cx="0" cy="0"/>
        </a:xfrm>
      </p:grpSpPr>
      <p:sp>
        <p:nvSpPr>
          <p:cNvPr id="81" name="Google Shape;81;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9"/>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83" name="Google Shape;83;p29"/>
          <p:cNvPicPr preferRelativeResize="0"/>
          <p:nvPr/>
        </p:nvPicPr>
        <p:blipFill rotWithShape="1">
          <a:blip r:embed="rId2">
            <a:alphaModFix/>
          </a:blip>
          <a:srcRect b="2040" l="0" r="0" t="12749"/>
          <a:stretch/>
        </p:blipFill>
        <p:spPr>
          <a:xfrm>
            <a:off x="688060" y="1690688"/>
            <a:ext cx="5718418" cy="4748908"/>
          </a:xfrm>
          <a:prstGeom prst="rect">
            <a:avLst/>
          </a:prstGeom>
          <a:noFill/>
          <a:ln>
            <a:noFill/>
          </a:ln>
        </p:spPr>
      </p:pic>
      <p:sp>
        <p:nvSpPr>
          <p:cNvPr id="84" name="Google Shape;84;p29"/>
          <p:cNvSpPr/>
          <p:nvPr>
            <p:ph idx="2" type="pic"/>
          </p:nvPr>
        </p:nvSpPr>
        <p:spPr>
          <a:xfrm>
            <a:off x="993775" y="2005013"/>
            <a:ext cx="5102225" cy="2733675"/>
          </a:xfrm>
          <a:prstGeom prst="rect">
            <a:avLst/>
          </a:prstGeom>
          <a:noFill/>
          <a:ln>
            <a:noFill/>
          </a:ln>
        </p:spPr>
      </p:sp>
      <p:sp>
        <p:nvSpPr>
          <p:cNvPr id="85" name="Google Shape;85;p29"/>
          <p:cNvSpPr txBox="1"/>
          <p:nvPr>
            <p:ph idx="1" type="body"/>
          </p:nvPr>
        </p:nvSpPr>
        <p:spPr>
          <a:xfrm>
            <a:off x="6597650" y="1798638"/>
            <a:ext cx="4756150" cy="4267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600"/>
              <a:buNone/>
              <a:defRPr sz="1600"/>
            </a:lvl2pPr>
            <a:lvl3pPr indent="-228600" lvl="2" marL="1371600" algn="l">
              <a:lnSpc>
                <a:spcPct val="90000"/>
              </a:lnSpc>
              <a:spcBef>
                <a:spcPts val="500"/>
              </a:spcBef>
              <a:spcAft>
                <a:spcPts val="0"/>
              </a:spcAft>
              <a:buClr>
                <a:schemeClr val="dk1"/>
              </a:buClr>
              <a:buSzPts val="1600"/>
              <a:buNone/>
              <a:defRPr sz="1600"/>
            </a:lvl3pPr>
            <a:lvl4pPr indent="-228600" lvl="3" marL="1828800" algn="l">
              <a:lnSpc>
                <a:spcPct val="90000"/>
              </a:lnSpc>
              <a:spcBef>
                <a:spcPts val="500"/>
              </a:spcBef>
              <a:spcAft>
                <a:spcPts val="0"/>
              </a:spcAft>
              <a:buClr>
                <a:schemeClr val="dk1"/>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showMasterSp="0">
  <p:cSld name="10_Custom Layout">
    <p:bg>
      <p:bgPr>
        <a:solidFill>
          <a:schemeClr val="dk2"/>
        </a:solidFill>
      </p:bgPr>
    </p:bg>
    <p:spTree>
      <p:nvGrpSpPr>
        <p:cNvPr id="86" name="Shape 86"/>
        <p:cNvGrpSpPr/>
        <p:nvPr/>
      </p:nvGrpSpPr>
      <p:grpSpPr>
        <a:xfrm>
          <a:off x="0" y="0"/>
          <a:ext cx="0" cy="0"/>
          <a:chOff x="0" y="0"/>
          <a:chExt cx="0" cy="0"/>
        </a:xfrm>
      </p:grpSpPr>
      <p:sp>
        <p:nvSpPr>
          <p:cNvPr id="87" name="Google Shape;87;p30"/>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0"/>
          <p:cNvSpPr txBox="1"/>
          <p:nvPr>
            <p:ph type="title"/>
          </p:nvPr>
        </p:nvSpPr>
        <p:spPr>
          <a:xfrm>
            <a:off x="838200" y="683778"/>
            <a:ext cx="505690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3600"/>
              <a:buFont typeface="Arial"/>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0"/>
          <p:cNvSpPr txBox="1"/>
          <p:nvPr/>
        </p:nvSpPr>
        <p:spPr>
          <a:xfrm>
            <a:off x="831273" y="5558690"/>
            <a:ext cx="505690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600">
                <a:solidFill>
                  <a:schemeClr val="lt1"/>
                </a:solidFill>
                <a:latin typeface="Montserrat"/>
                <a:ea typeface="Montserrat"/>
                <a:cs typeface="Montserrat"/>
                <a:sym typeface="Montserrat"/>
              </a:rPr>
              <a:t>H.O. 3</a:t>
            </a:r>
            <a:r>
              <a:rPr baseline="30000" lang="en-IN" sz="1600">
                <a:solidFill>
                  <a:schemeClr val="lt1"/>
                </a:solidFill>
                <a:latin typeface="Montserrat"/>
                <a:ea typeface="Montserrat"/>
                <a:cs typeface="Montserrat"/>
                <a:sym typeface="Montserrat"/>
              </a:rPr>
              <a:t>rd</a:t>
            </a:r>
            <a:r>
              <a:rPr lang="en-IN" sz="1600">
                <a:solidFill>
                  <a:schemeClr val="lt1"/>
                </a:solidFill>
                <a:latin typeface="Montserrat"/>
                <a:ea typeface="Montserrat"/>
                <a:cs typeface="Montserrat"/>
                <a:sym typeface="Montserrat"/>
              </a:rPr>
              <a:t> Floor, #15, Susmishi Complex, 13</a:t>
            </a:r>
            <a:r>
              <a:rPr baseline="30000" lang="en-IN" sz="1600">
                <a:solidFill>
                  <a:schemeClr val="lt1"/>
                </a:solidFill>
                <a:latin typeface="Montserrat"/>
                <a:ea typeface="Montserrat"/>
                <a:cs typeface="Montserrat"/>
                <a:sym typeface="Montserrat"/>
              </a:rPr>
              <a:t>th</a:t>
            </a:r>
            <a:r>
              <a:rPr lang="en-IN" sz="1600">
                <a:solidFill>
                  <a:schemeClr val="lt1"/>
                </a:solidFill>
                <a:latin typeface="Montserrat"/>
                <a:ea typeface="Montserrat"/>
                <a:cs typeface="Montserrat"/>
                <a:sym typeface="Montserrat"/>
              </a:rPr>
              <a:t> Cross, Sector 6, H.S.R. Layout, Bengaluru, Karnataka, India 560102</a:t>
            </a:r>
            <a:endParaRPr/>
          </a:p>
        </p:txBody>
      </p:sp>
      <p:sp>
        <p:nvSpPr>
          <p:cNvPr id="90" name="Google Shape;90;p30"/>
          <p:cNvSpPr txBox="1"/>
          <p:nvPr/>
        </p:nvSpPr>
        <p:spPr>
          <a:xfrm>
            <a:off x="7515225" y="5558690"/>
            <a:ext cx="383857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2400">
                <a:solidFill>
                  <a:schemeClr val="lt1"/>
                </a:solidFill>
                <a:latin typeface="Arial"/>
                <a:ea typeface="Arial"/>
                <a:cs typeface="Arial"/>
                <a:sym typeface="Arial"/>
              </a:rPr>
              <a:t>www.coffeeeans.io</a:t>
            </a:r>
            <a:endParaRPr/>
          </a:p>
        </p:txBody>
      </p:sp>
      <p:sp>
        <p:nvSpPr>
          <p:cNvPr id="91" name="Google Shape;91;p30"/>
          <p:cNvSpPr/>
          <p:nvPr/>
        </p:nvSpPr>
        <p:spPr>
          <a:xfrm>
            <a:off x="9623565" y="2137695"/>
            <a:ext cx="1978820" cy="1979052"/>
          </a:xfrm>
          <a:custGeom>
            <a:rect b="b" l="l" r="r" t="t"/>
            <a:pathLst>
              <a:path extrusionOk="0" h="1979052" w="1978820">
                <a:moveTo>
                  <a:pt x="1639252" y="0"/>
                </a:moveTo>
                <a:lnTo>
                  <a:pt x="0" y="1639483"/>
                </a:lnTo>
                <a:cubicBezTo>
                  <a:pt x="452759" y="2092242"/>
                  <a:pt x="1186493" y="2092242"/>
                  <a:pt x="1639252" y="1639483"/>
                </a:cubicBezTo>
                <a:cubicBezTo>
                  <a:pt x="2092010" y="1186725"/>
                  <a:pt x="2092010" y="452991"/>
                  <a:pt x="1639252" y="23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92" name="Google Shape;92;p30"/>
          <p:cNvSpPr/>
          <p:nvPr/>
        </p:nvSpPr>
        <p:spPr>
          <a:xfrm>
            <a:off x="9573491" y="542491"/>
            <a:ext cx="463654" cy="463654"/>
          </a:xfrm>
          <a:custGeom>
            <a:rect b="b" l="l" r="r" t="t"/>
            <a:pathLst>
              <a:path extrusionOk="0" h="463654" w="463654">
                <a:moveTo>
                  <a:pt x="463655" y="231827"/>
                </a:moveTo>
                <a:cubicBezTo>
                  <a:pt x="463655" y="359862"/>
                  <a:pt x="359862" y="463655"/>
                  <a:pt x="231827" y="463655"/>
                </a:cubicBezTo>
                <a:cubicBezTo>
                  <a:pt x="103793" y="463655"/>
                  <a:pt x="0" y="359862"/>
                  <a:pt x="0" y="231827"/>
                </a:cubicBezTo>
                <a:cubicBezTo>
                  <a:pt x="0" y="103793"/>
                  <a:pt x="103793" y="0"/>
                  <a:pt x="231827" y="0"/>
                </a:cubicBezTo>
                <a:cubicBezTo>
                  <a:pt x="359862" y="0"/>
                  <a:pt x="463655" y="103793"/>
                  <a:pt x="463655" y="2318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solidFill>
          <a:schemeClr val="lt2"/>
        </a:solidFill>
      </p:bgPr>
    </p:bg>
    <p:spTree>
      <p:nvGrpSpPr>
        <p:cNvPr id="93" name="Shape 93"/>
        <p:cNvGrpSpPr/>
        <p:nvPr/>
      </p:nvGrpSpPr>
      <p:grpSpPr>
        <a:xfrm>
          <a:off x="0" y="0"/>
          <a:ext cx="0" cy="0"/>
          <a:chOff x="0" y="0"/>
          <a:chExt cx="0" cy="0"/>
        </a:xfrm>
      </p:grpSpPr>
      <p:sp>
        <p:nvSpPr>
          <p:cNvPr id="94" name="Google Shape;94;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34"/>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96" name="Shape 96"/>
        <p:cNvGrpSpPr/>
        <p:nvPr/>
      </p:nvGrpSpPr>
      <p:grpSpPr>
        <a:xfrm>
          <a:off x="0" y="0"/>
          <a:ext cx="0" cy="0"/>
          <a:chOff x="0" y="0"/>
          <a:chExt cx="0" cy="0"/>
        </a:xfrm>
      </p:grpSpPr>
      <p:sp>
        <p:nvSpPr>
          <p:cNvPr id="97" name="Google Shape;97;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5"/>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5"/>
          <p:cNvSpPr/>
          <p:nvPr>
            <p:ph idx="2" type="pic"/>
          </p:nvPr>
        </p:nvSpPr>
        <p:spPr>
          <a:xfrm>
            <a:off x="993775" y="2005013"/>
            <a:ext cx="5102225" cy="2733675"/>
          </a:xfrm>
          <a:prstGeom prst="rect">
            <a:avLst/>
          </a:prstGeom>
          <a:noFill/>
          <a:ln>
            <a:noFill/>
          </a:ln>
        </p:spPr>
      </p:sp>
      <p:sp>
        <p:nvSpPr>
          <p:cNvPr id="100" name="Google Shape;100;p35"/>
          <p:cNvSpPr txBox="1"/>
          <p:nvPr>
            <p:ph idx="1" type="body"/>
          </p:nvPr>
        </p:nvSpPr>
        <p:spPr>
          <a:xfrm>
            <a:off x="6597650" y="1798638"/>
            <a:ext cx="4756150" cy="4267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600"/>
              <a:buNone/>
              <a:defRPr sz="1600"/>
            </a:lvl2pPr>
            <a:lvl3pPr indent="-228600" lvl="2" marL="1371600" algn="l">
              <a:lnSpc>
                <a:spcPct val="90000"/>
              </a:lnSpc>
              <a:spcBef>
                <a:spcPts val="500"/>
              </a:spcBef>
              <a:spcAft>
                <a:spcPts val="0"/>
              </a:spcAft>
              <a:buClr>
                <a:schemeClr val="dk1"/>
              </a:buClr>
              <a:buSzPts val="1600"/>
              <a:buNone/>
              <a:defRPr sz="1600"/>
            </a:lvl3pPr>
            <a:lvl4pPr indent="-228600" lvl="3" marL="1828800" algn="l">
              <a:lnSpc>
                <a:spcPct val="90000"/>
              </a:lnSpc>
              <a:spcBef>
                <a:spcPts val="500"/>
              </a:spcBef>
              <a:spcAft>
                <a:spcPts val="0"/>
              </a:spcAft>
              <a:buClr>
                <a:schemeClr val="dk1"/>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01" name="Shape 101"/>
        <p:cNvGrpSpPr/>
        <p:nvPr/>
      </p:nvGrpSpPr>
      <p:grpSpPr>
        <a:xfrm>
          <a:off x="0" y="0"/>
          <a:ext cx="0" cy="0"/>
          <a:chOff x="0" y="0"/>
          <a:chExt cx="0" cy="0"/>
        </a:xfrm>
      </p:grpSpPr>
      <p:sp>
        <p:nvSpPr>
          <p:cNvPr id="102" name="Google Shape;102;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36"/>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5" name="Shape 105"/>
        <p:cNvGrpSpPr/>
        <p:nvPr/>
      </p:nvGrpSpPr>
      <p:grpSpPr>
        <a:xfrm>
          <a:off x="0" y="0"/>
          <a:ext cx="0" cy="0"/>
          <a:chOff x="0" y="0"/>
          <a:chExt cx="0" cy="0"/>
        </a:xfrm>
      </p:grpSpPr>
      <p:sp>
        <p:nvSpPr>
          <p:cNvPr id="106" name="Google Shape;10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37"/>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0" name="Shape 110"/>
        <p:cNvGrpSpPr/>
        <p:nvPr/>
      </p:nvGrpSpPr>
      <p:grpSpPr>
        <a:xfrm>
          <a:off x="0" y="0"/>
          <a:ext cx="0" cy="0"/>
          <a:chOff x="0" y="0"/>
          <a:chExt cx="0" cy="0"/>
        </a:xfrm>
      </p:grpSpPr>
      <p:sp>
        <p:nvSpPr>
          <p:cNvPr id="111" name="Google Shape;111;p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3" name="Google Shape;113;p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5" name="Google Shape;115;p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38"/>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D8D8D"/>
              </a:buClr>
              <a:buSzPts val="2400"/>
              <a:buNone/>
              <a:defRPr sz="2400">
                <a:solidFill>
                  <a:srgbClr val="8D8D8D"/>
                </a:solidFill>
              </a:defRPr>
            </a:lvl1pPr>
            <a:lvl2pPr indent="-228600" lvl="1" marL="914400" algn="l">
              <a:lnSpc>
                <a:spcPct val="90000"/>
              </a:lnSpc>
              <a:spcBef>
                <a:spcPts val="500"/>
              </a:spcBef>
              <a:spcAft>
                <a:spcPts val="0"/>
              </a:spcAft>
              <a:buClr>
                <a:srgbClr val="8D8D8D"/>
              </a:buClr>
              <a:buSzPts val="2000"/>
              <a:buNone/>
              <a:defRPr sz="2000">
                <a:solidFill>
                  <a:srgbClr val="8D8D8D"/>
                </a:solidFill>
              </a:defRPr>
            </a:lvl2pPr>
            <a:lvl3pPr indent="-228600" lvl="2" marL="1371600" algn="l">
              <a:lnSpc>
                <a:spcPct val="90000"/>
              </a:lnSpc>
              <a:spcBef>
                <a:spcPts val="500"/>
              </a:spcBef>
              <a:spcAft>
                <a:spcPts val="0"/>
              </a:spcAft>
              <a:buClr>
                <a:srgbClr val="8D8D8D"/>
              </a:buClr>
              <a:buSzPts val="1800"/>
              <a:buNone/>
              <a:defRPr sz="1800">
                <a:solidFill>
                  <a:srgbClr val="8D8D8D"/>
                </a:solidFill>
              </a:defRPr>
            </a:lvl3pPr>
            <a:lvl4pPr indent="-228600" lvl="3" marL="1828800" algn="l">
              <a:lnSpc>
                <a:spcPct val="90000"/>
              </a:lnSpc>
              <a:spcBef>
                <a:spcPts val="500"/>
              </a:spcBef>
              <a:spcAft>
                <a:spcPts val="0"/>
              </a:spcAft>
              <a:buClr>
                <a:srgbClr val="8D8D8D"/>
              </a:buClr>
              <a:buSzPts val="1600"/>
              <a:buNone/>
              <a:defRPr sz="1600">
                <a:solidFill>
                  <a:srgbClr val="8D8D8D"/>
                </a:solidFill>
              </a:defRPr>
            </a:lvl4pPr>
            <a:lvl5pPr indent="-228600" lvl="4" marL="2286000" algn="l">
              <a:lnSpc>
                <a:spcPct val="90000"/>
              </a:lnSpc>
              <a:spcBef>
                <a:spcPts val="500"/>
              </a:spcBef>
              <a:spcAft>
                <a:spcPts val="0"/>
              </a:spcAft>
              <a:buClr>
                <a:srgbClr val="8D8D8D"/>
              </a:buClr>
              <a:buSzPts val="1600"/>
              <a:buNone/>
              <a:defRPr sz="1600">
                <a:solidFill>
                  <a:srgbClr val="8D8D8D"/>
                </a:solidFill>
              </a:defRPr>
            </a:lvl5pPr>
            <a:lvl6pPr indent="-228600" lvl="5" marL="2743200" algn="l">
              <a:lnSpc>
                <a:spcPct val="90000"/>
              </a:lnSpc>
              <a:spcBef>
                <a:spcPts val="500"/>
              </a:spcBef>
              <a:spcAft>
                <a:spcPts val="0"/>
              </a:spcAft>
              <a:buClr>
                <a:srgbClr val="8D8D8D"/>
              </a:buClr>
              <a:buSzPts val="1600"/>
              <a:buNone/>
              <a:defRPr sz="1600">
                <a:solidFill>
                  <a:srgbClr val="8D8D8D"/>
                </a:solidFill>
              </a:defRPr>
            </a:lvl6pPr>
            <a:lvl7pPr indent="-228600" lvl="6" marL="3200400" algn="l">
              <a:lnSpc>
                <a:spcPct val="90000"/>
              </a:lnSpc>
              <a:spcBef>
                <a:spcPts val="500"/>
              </a:spcBef>
              <a:spcAft>
                <a:spcPts val="0"/>
              </a:spcAft>
              <a:buClr>
                <a:srgbClr val="8D8D8D"/>
              </a:buClr>
              <a:buSzPts val="1600"/>
              <a:buNone/>
              <a:defRPr sz="1600">
                <a:solidFill>
                  <a:srgbClr val="8D8D8D"/>
                </a:solidFill>
              </a:defRPr>
            </a:lvl7pPr>
            <a:lvl8pPr indent="-228600" lvl="7" marL="3657600" algn="l">
              <a:lnSpc>
                <a:spcPct val="90000"/>
              </a:lnSpc>
              <a:spcBef>
                <a:spcPts val="500"/>
              </a:spcBef>
              <a:spcAft>
                <a:spcPts val="0"/>
              </a:spcAft>
              <a:buClr>
                <a:srgbClr val="8D8D8D"/>
              </a:buClr>
              <a:buSzPts val="1600"/>
              <a:buNone/>
              <a:defRPr sz="1600">
                <a:solidFill>
                  <a:srgbClr val="8D8D8D"/>
                </a:solidFill>
              </a:defRPr>
            </a:lvl8pPr>
            <a:lvl9pPr indent="-228600" lvl="8" marL="4114800" algn="l">
              <a:lnSpc>
                <a:spcPct val="90000"/>
              </a:lnSpc>
              <a:spcBef>
                <a:spcPts val="500"/>
              </a:spcBef>
              <a:spcAft>
                <a:spcPts val="0"/>
              </a:spcAft>
              <a:buClr>
                <a:srgbClr val="8D8D8D"/>
              </a:buClr>
              <a:buSzPts val="1600"/>
              <a:buNone/>
              <a:defRPr sz="1600">
                <a:solidFill>
                  <a:srgbClr val="8D8D8D"/>
                </a:solidFill>
              </a:defRPr>
            </a:lvl9pPr>
          </a:lstStyle>
          <a:p/>
        </p:txBody>
      </p:sp>
      <p:sp>
        <p:nvSpPr>
          <p:cNvPr id="23" name="Google Shape;23;p18"/>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4" name="Google Shape;24;p18"/>
          <p:cNvPicPr preferRelativeResize="0"/>
          <p:nvPr/>
        </p:nvPicPr>
        <p:blipFill rotWithShape="1">
          <a:blip r:embed="rId2">
            <a:alphaModFix/>
          </a:blip>
          <a:srcRect b="0" l="0" r="0" t="0"/>
          <a:stretch/>
        </p:blipFill>
        <p:spPr>
          <a:xfrm>
            <a:off x="831850" y="590550"/>
            <a:ext cx="3041949" cy="933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7" name="Shape 117"/>
        <p:cNvGrpSpPr/>
        <p:nvPr/>
      </p:nvGrpSpPr>
      <p:grpSpPr>
        <a:xfrm>
          <a:off x="0" y="0"/>
          <a:ext cx="0" cy="0"/>
          <a:chOff x="0" y="0"/>
          <a:chExt cx="0" cy="0"/>
        </a:xfrm>
      </p:grpSpPr>
      <p:sp>
        <p:nvSpPr>
          <p:cNvPr id="118" name="Google Shape;11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39"/>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dk2"/>
        </a:solidFill>
      </p:bgPr>
    </p:bg>
    <p:spTree>
      <p:nvGrpSpPr>
        <p:cNvPr id="120" name="Shape 120"/>
        <p:cNvGrpSpPr/>
        <p:nvPr/>
      </p:nvGrpSpPr>
      <p:grpSpPr>
        <a:xfrm>
          <a:off x="0" y="0"/>
          <a:ext cx="0" cy="0"/>
          <a:chOff x="0" y="0"/>
          <a:chExt cx="0" cy="0"/>
        </a:xfrm>
      </p:grpSpPr>
      <p:sp>
        <p:nvSpPr>
          <p:cNvPr id="121" name="Google Shape;121;p32"/>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2"/>
          <p:cNvSpPr txBox="1"/>
          <p:nvPr>
            <p:ph type="title"/>
          </p:nvPr>
        </p:nvSpPr>
        <p:spPr>
          <a:xfrm>
            <a:off x="838200" y="3930001"/>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23" name="Google Shape;123;p32"/>
          <p:cNvPicPr preferRelativeResize="0"/>
          <p:nvPr/>
        </p:nvPicPr>
        <p:blipFill rotWithShape="1">
          <a:blip r:embed="rId2">
            <a:alphaModFix/>
          </a:blip>
          <a:srcRect b="0" l="0" r="0" t="0"/>
          <a:stretch/>
        </p:blipFill>
        <p:spPr>
          <a:xfrm>
            <a:off x="838200" y="900247"/>
            <a:ext cx="2319770" cy="291538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4" name="Shape 124"/>
        <p:cNvGrpSpPr/>
        <p:nvPr/>
      </p:nvGrpSpPr>
      <p:grpSpPr>
        <a:xfrm>
          <a:off x="0" y="0"/>
          <a:ext cx="0" cy="0"/>
          <a:chOff x="0" y="0"/>
          <a:chExt cx="0" cy="0"/>
        </a:xfrm>
      </p:grpSpPr>
      <p:sp>
        <p:nvSpPr>
          <p:cNvPr id="125" name="Google Shape;125;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27" name="Google Shape;127;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8" name="Google Shape;128;p40"/>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9" name="Shape 129"/>
        <p:cNvGrpSpPr/>
        <p:nvPr/>
      </p:nvGrpSpPr>
      <p:grpSpPr>
        <a:xfrm>
          <a:off x="0" y="0"/>
          <a:ext cx="0" cy="0"/>
          <a:chOff x="0" y="0"/>
          <a:chExt cx="0" cy="0"/>
        </a:xfrm>
      </p:grpSpPr>
      <p:sp>
        <p:nvSpPr>
          <p:cNvPr id="130" name="Google Shape;130;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41"/>
          <p:cNvSpPr/>
          <p:nvPr>
            <p:ph idx="2" type="pic"/>
          </p:nvPr>
        </p:nvSpPr>
        <p:spPr>
          <a:xfrm>
            <a:off x="5183188" y="987425"/>
            <a:ext cx="6172200" cy="4873625"/>
          </a:xfrm>
          <a:prstGeom prst="rect">
            <a:avLst/>
          </a:prstGeom>
          <a:noFill/>
          <a:ln>
            <a:noFill/>
          </a:ln>
        </p:spPr>
      </p:sp>
      <p:sp>
        <p:nvSpPr>
          <p:cNvPr id="132" name="Google Shape;132;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p41"/>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dk2"/>
        </a:solidFill>
      </p:bgPr>
    </p:bg>
    <p:spTree>
      <p:nvGrpSpPr>
        <p:cNvPr id="140" name="Shape 140"/>
        <p:cNvGrpSpPr/>
        <p:nvPr/>
      </p:nvGrpSpPr>
      <p:grpSpPr>
        <a:xfrm>
          <a:off x="0" y="0"/>
          <a:ext cx="0" cy="0"/>
          <a:chOff x="0" y="0"/>
          <a:chExt cx="0" cy="0"/>
        </a:xfrm>
      </p:grpSpPr>
      <p:sp>
        <p:nvSpPr>
          <p:cNvPr id="141" name="Google Shape;141;p33"/>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3"/>
          <p:cNvSpPr txBox="1"/>
          <p:nvPr>
            <p:ph type="title"/>
          </p:nvPr>
        </p:nvSpPr>
        <p:spPr>
          <a:xfrm>
            <a:off x="838200" y="3930001"/>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43" name="Google Shape;143;p33"/>
          <p:cNvPicPr preferRelativeResize="0"/>
          <p:nvPr/>
        </p:nvPicPr>
        <p:blipFill rotWithShape="1">
          <a:blip r:embed="rId2">
            <a:alphaModFix/>
          </a:blip>
          <a:srcRect b="0" l="0" r="0" t="0"/>
          <a:stretch/>
        </p:blipFill>
        <p:spPr>
          <a:xfrm>
            <a:off x="838200" y="900247"/>
            <a:ext cx="2319770" cy="291538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5" name="Shape 25"/>
        <p:cNvGrpSpPr/>
        <p:nvPr/>
      </p:nvGrpSpPr>
      <p:grpSpPr>
        <a:xfrm>
          <a:off x="0" y="0"/>
          <a:ext cx="0" cy="0"/>
          <a:chOff x="0" y="0"/>
          <a:chExt cx="0" cy="0"/>
        </a:xfrm>
      </p:grpSpPr>
      <p:sp>
        <p:nvSpPr>
          <p:cNvPr id="26" name="Google Shape;2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2"/>
              </a:buClr>
              <a:buSzPts val="4400"/>
              <a:buFont typeface="Aria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8" name="Google Shape;28;p19"/>
          <p:cNvPicPr preferRelativeResize="0"/>
          <p:nvPr/>
        </p:nvPicPr>
        <p:blipFill rotWithShape="1">
          <a:blip r:embed="rId2">
            <a:alphaModFix/>
          </a:blip>
          <a:srcRect b="0" l="0" r="0" t="0"/>
          <a:stretch/>
        </p:blipFill>
        <p:spPr>
          <a:xfrm>
            <a:off x="10938880" y="3704431"/>
            <a:ext cx="1953208" cy="2490788"/>
          </a:xfrm>
          <a:prstGeom prst="rect">
            <a:avLst/>
          </a:prstGeom>
          <a:noFill/>
          <a:ln>
            <a:noFill/>
          </a:ln>
        </p:spPr>
      </p:pic>
      <p:sp>
        <p:nvSpPr>
          <p:cNvPr id="29" name="Google Shape;29;p19"/>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0" name="Shape 30"/>
        <p:cNvGrpSpPr/>
        <p:nvPr/>
      </p:nvGrpSpPr>
      <p:grpSpPr>
        <a:xfrm>
          <a:off x="0" y="0"/>
          <a:ext cx="0" cy="0"/>
          <a:chOff x="0" y="0"/>
          <a:chExt cx="0" cy="0"/>
        </a:xfrm>
      </p:grpSpPr>
      <p:pic>
        <p:nvPicPr>
          <p:cNvPr id="31" name="Google Shape;31;p20"/>
          <p:cNvPicPr preferRelativeResize="0"/>
          <p:nvPr/>
        </p:nvPicPr>
        <p:blipFill rotWithShape="1">
          <a:blip r:embed="rId2">
            <a:alphaModFix/>
          </a:blip>
          <a:srcRect b="0" l="0" r="0" t="0"/>
          <a:stretch/>
        </p:blipFill>
        <p:spPr>
          <a:xfrm>
            <a:off x="10553700" y="2356485"/>
            <a:ext cx="2647950" cy="4501515"/>
          </a:xfrm>
          <a:prstGeom prst="rect">
            <a:avLst/>
          </a:prstGeom>
          <a:noFill/>
          <a:ln>
            <a:noFill/>
          </a:ln>
        </p:spPr>
      </p:pic>
      <p:sp>
        <p:nvSpPr>
          <p:cNvPr id="32" name="Google Shape;32;p20"/>
          <p:cNvSpPr/>
          <p:nvPr>
            <p:ph idx="2" type="pic"/>
          </p:nvPr>
        </p:nvSpPr>
        <p:spPr>
          <a:xfrm>
            <a:off x="481013" y="373063"/>
            <a:ext cx="11229975" cy="5502275"/>
          </a:xfrm>
          <a:prstGeom prst="rect">
            <a:avLst/>
          </a:prstGeom>
          <a:noFill/>
          <a:ln>
            <a:noFill/>
          </a:ln>
        </p:spPr>
      </p:sp>
      <p:sp>
        <p:nvSpPr>
          <p:cNvPr id="33" name="Google Shape;33;p20"/>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4" name="Shape 34"/>
        <p:cNvGrpSpPr/>
        <p:nvPr/>
      </p:nvGrpSpPr>
      <p:grpSpPr>
        <a:xfrm>
          <a:off x="0" y="0"/>
          <a:ext cx="0" cy="0"/>
          <a:chOff x="0" y="0"/>
          <a:chExt cx="0" cy="0"/>
        </a:xfrm>
      </p:grpSpPr>
      <p:sp>
        <p:nvSpPr>
          <p:cNvPr id="35" name="Google Shape;35;p21"/>
          <p:cNvSpPr/>
          <p:nvPr>
            <p:ph idx="2" type="pic"/>
          </p:nvPr>
        </p:nvSpPr>
        <p:spPr>
          <a:xfrm>
            <a:off x="1" y="0"/>
            <a:ext cx="12192000" cy="68580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showMasterSp="0">
  <p:cSld name="5_Custom Layout">
    <p:spTree>
      <p:nvGrpSpPr>
        <p:cNvPr id="36" name="Shape 36"/>
        <p:cNvGrpSpPr/>
        <p:nvPr/>
      </p:nvGrpSpPr>
      <p:grpSpPr>
        <a:xfrm>
          <a:off x="0" y="0"/>
          <a:ext cx="0" cy="0"/>
          <a:chOff x="0" y="0"/>
          <a:chExt cx="0" cy="0"/>
        </a:xfrm>
      </p:grpSpPr>
      <p:sp>
        <p:nvSpPr>
          <p:cNvPr id="37" name="Google Shape;37;p22"/>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 type="body"/>
          </p:nvPr>
        </p:nvSpPr>
        <p:spPr>
          <a:xfrm>
            <a:off x="838200" y="2536825"/>
            <a:ext cx="10006013" cy="265460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atin typeface="Sen"/>
                <a:ea typeface="Sen"/>
                <a:cs typeface="Sen"/>
                <a:sym typeface="Sen"/>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9" name="Shape 39"/>
        <p:cNvGrpSpPr/>
        <p:nvPr/>
      </p:nvGrpSpPr>
      <p:grpSpPr>
        <a:xfrm>
          <a:off x="0" y="0"/>
          <a:ext cx="0" cy="0"/>
          <a:chOff x="0" y="0"/>
          <a:chExt cx="0" cy="0"/>
        </a:xfrm>
      </p:grpSpPr>
      <p:pic>
        <p:nvPicPr>
          <p:cNvPr id="40" name="Google Shape;40;p23"/>
          <p:cNvPicPr preferRelativeResize="0"/>
          <p:nvPr/>
        </p:nvPicPr>
        <p:blipFill rotWithShape="1">
          <a:blip r:embed="rId2">
            <a:alphaModFix/>
          </a:blip>
          <a:srcRect b="0" l="0" r="0" t="0"/>
          <a:stretch/>
        </p:blipFill>
        <p:spPr>
          <a:xfrm>
            <a:off x="9544050" y="1781174"/>
            <a:ext cx="2647950" cy="4501515"/>
          </a:xfrm>
          <a:prstGeom prst="rect">
            <a:avLst/>
          </a:prstGeom>
          <a:noFill/>
          <a:ln>
            <a:noFill/>
          </a:ln>
        </p:spPr>
      </p:pic>
      <p:sp>
        <p:nvSpPr>
          <p:cNvPr id="41" name="Google Shape;41;p23"/>
          <p:cNvSpPr txBox="1"/>
          <p:nvPr>
            <p:ph type="title"/>
          </p:nvPr>
        </p:nvSpPr>
        <p:spPr>
          <a:xfrm>
            <a:off x="838200" y="365125"/>
            <a:ext cx="6286500" cy="15303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 type="body"/>
          </p:nvPr>
        </p:nvSpPr>
        <p:spPr>
          <a:xfrm>
            <a:off x="838200" y="2047875"/>
            <a:ext cx="6286500" cy="38195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solidFill>
                  <a:schemeClr val="dk1"/>
                </a:solidFill>
              </a:defRPr>
            </a:lvl1pPr>
            <a:lvl2pPr indent="-228600" lvl="1" marL="914400" algn="l">
              <a:lnSpc>
                <a:spcPct val="90000"/>
              </a:lnSpc>
              <a:spcBef>
                <a:spcPts val="500"/>
              </a:spcBef>
              <a:spcAft>
                <a:spcPts val="0"/>
              </a:spcAft>
              <a:buClr>
                <a:schemeClr val="dk1"/>
              </a:buClr>
              <a:buSzPts val="2000"/>
              <a:buNone/>
              <a:defRPr sz="2000"/>
            </a:lvl2pPr>
            <a:lvl3pPr indent="-228600" lvl="2" marL="1371600" algn="l">
              <a:lnSpc>
                <a:spcPct val="90000"/>
              </a:lnSpc>
              <a:spcBef>
                <a:spcPts val="500"/>
              </a:spcBef>
              <a:spcAft>
                <a:spcPts val="0"/>
              </a:spcAft>
              <a:buClr>
                <a:schemeClr val="dk1"/>
              </a:buClr>
              <a:buSzPts val="2000"/>
              <a:buNone/>
              <a:defRPr sz="2000"/>
            </a:lvl3pPr>
            <a:lvl4pPr indent="-228600" lvl="3" marL="1828800" algn="l">
              <a:lnSpc>
                <a:spcPct val="90000"/>
              </a:lnSpc>
              <a:spcBef>
                <a:spcPts val="500"/>
              </a:spcBef>
              <a:spcAft>
                <a:spcPts val="0"/>
              </a:spcAft>
              <a:buClr>
                <a:schemeClr val="dk1"/>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3"/>
          <p:cNvSpPr/>
          <p:nvPr>
            <p:ph idx="2" type="pic"/>
          </p:nvPr>
        </p:nvSpPr>
        <p:spPr>
          <a:xfrm>
            <a:off x="7191375" y="838200"/>
            <a:ext cx="4162425" cy="5029199"/>
          </a:xfrm>
          <a:prstGeom prst="rect">
            <a:avLst/>
          </a:prstGeom>
          <a:noFill/>
          <a:ln>
            <a:noFill/>
          </a:ln>
        </p:spPr>
      </p:sp>
      <p:sp>
        <p:nvSpPr>
          <p:cNvPr id="44" name="Google Shape;44;p23"/>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showMasterSp="0">
  <p:cSld name="6_Custom Layout">
    <p:bg>
      <p:bgPr>
        <a:solidFill>
          <a:schemeClr val="accent2"/>
        </a:solidFill>
      </p:bgPr>
    </p:bg>
    <p:spTree>
      <p:nvGrpSpPr>
        <p:cNvPr id="45" name="Shape 45"/>
        <p:cNvGrpSpPr/>
        <p:nvPr/>
      </p:nvGrpSpPr>
      <p:grpSpPr>
        <a:xfrm>
          <a:off x="0" y="0"/>
          <a:ext cx="0" cy="0"/>
          <a:chOff x="0" y="0"/>
          <a:chExt cx="0" cy="0"/>
        </a:xfrm>
      </p:grpSpPr>
      <p:sp>
        <p:nvSpPr>
          <p:cNvPr id="46" name="Google Shape;46;p24"/>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4"/>
          <p:cNvSpPr txBox="1"/>
          <p:nvPr>
            <p:ph idx="1" type="body"/>
          </p:nvPr>
        </p:nvSpPr>
        <p:spPr>
          <a:xfrm>
            <a:off x="838200" y="3961069"/>
            <a:ext cx="7499555"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4"/>
          <p:cNvSpPr txBox="1"/>
          <p:nvPr>
            <p:ph type="title"/>
          </p:nvPr>
        </p:nvSpPr>
        <p:spPr>
          <a:xfrm>
            <a:off x="838200" y="2723535"/>
            <a:ext cx="7499555" cy="110075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49" name="Google Shape;49;p24"/>
          <p:cNvGrpSpPr/>
          <p:nvPr/>
        </p:nvGrpSpPr>
        <p:grpSpPr>
          <a:xfrm>
            <a:off x="8600246" y="4143631"/>
            <a:ext cx="3372989" cy="2087204"/>
            <a:chOff x="9305924" y="3133725"/>
            <a:chExt cx="952499" cy="589406"/>
          </a:xfrm>
        </p:grpSpPr>
        <p:sp>
          <p:nvSpPr>
            <p:cNvPr id="50" name="Google Shape;50;p24"/>
            <p:cNvSpPr/>
            <p:nvPr/>
          </p:nvSpPr>
          <p:spPr>
            <a:xfrm>
              <a:off x="9618248" y="3133725"/>
              <a:ext cx="640175" cy="320135"/>
            </a:xfrm>
            <a:custGeom>
              <a:rect b="b" l="l" r="r" t="t"/>
              <a:pathLst>
                <a:path extrusionOk="0" h="320135" w="640175">
                  <a:moveTo>
                    <a:pt x="320040" y="0"/>
                  </a:moveTo>
                  <a:cubicBezTo>
                    <a:pt x="496824" y="0"/>
                    <a:pt x="640175" y="143351"/>
                    <a:pt x="640175" y="320135"/>
                  </a:cubicBezTo>
                  <a:lnTo>
                    <a:pt x="0" y="320135"/>
                  </a:lnTo>
                  <a:cubicBezTo>
                    <a:pt x="0" y="143351"/>
                    <a:pt x="143256" y="0"/>
                    <a:pt x="32004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51" name="Google Shape;51;p24"/>
            <p:cNvSpPr/>
            <p:nvPr/>
          </p:nvSpPr>
          <p:spPr>
            <a:xfrm>
              <a:off x="9305924" y="3402996"/>
              <a:ext cx="640175" cy="320135"/>
            </a:xfrm>
            <a:custGeom>
              <a:rect b="b" l="l" r="r" t="t"/>
              <a:pathLst>
                <a:path extrusionOk="0" h="320135" w="640175">
                  <a:moveTo>
                    <a:pt x="320135" y="320135"/>
                  </a:moveTo>
                  <a:cubicBezTo>
                    <a:pt x="143351" y="320135"/>
                    <a:pt x="0" y="176784"/>
                    <a:pt x="0" y="0"/>
                  </a:cubicBezTo>
                  <a:lnTo>
                    <a:pt x="640175" y="0"/>
                  </a:lnTo>
                  <a:cubicBezTo>
                    <a:pt x="640175" y="176784"/>
                    <a:pt x="496824" y="320135"/>
                    <a:pt x="320040" y="32013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52" name="Shape 52"/>
        <p:cNvGrpSpPr/>
        <p:nvPr/>
      </p:nvGrpSpPr>
      <p:grpSpPr>
        <a:xfrm>
          <a:off x="0" y="0"/>
          <a:ext cx="0" cy="0"/>
          <a:chOff x="0" y="0"/>
          <a:chExt cx="0" cy="0"/>
        </a:xfrm>
      </p:grpSpPr>
      <p:pic>
        <p:nvPicPr>
          <p:cNvPr id="53" name="Google Shape;53;p25"/>
          <p:cNvPicPr preferRelativeResize="0"/>
          <p:nvPr/>
        </p:nvPicPr>
        <p:blipFill rotWithShape="1">
          <a:blip r:embed="rId2">
            <a:alphaModFix/>
          </a:blip>
          <a:srcRect b="0" l="0" r="0" t="0"/>
          <a:stretch/>
        </p:blipFill>
        <p:spPr>
          <a:xfrm>
            <a:off x="9006276" y="5267325"/>
            <a:ext cx="3042848" cy="933726"/>
          </a:xfrm>
          <a:prstGeom prst="rect">
            <a:avLst/>
          </a:prstGeom>
          <a:noFill/>
          <a:ln>
            <a:noFill/>
          </a:ln>
        </p:spPr>
      </p:pic>
      <p:sp>
        <p:nvSpPr>
          <p:cNvPr id="54" name="Google Shape;54;p25"/>
          <p:cNvSpPr txBox="1"/>
          <p:nvPr>
            <p:ph type="title"/>
          </p:nvPr>
        </p:nvSpPr>
        <p:spPr>
          <a:xfrm>
            <a:off x="838200" y="365125"/>
            <a:ext cx="5781675" cy="15303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5"/>
          <p:cNvSpPr txBox="1"/>
          <p:nvPr>
            <p:ph idx="1" type="body"/>
          </p:nvPr>
        </p:nvSpPr>
        <p:spPr>
          <a:xfrm>
            <a:off x="838200" y="2047875"/>
            <a:ext cx="5781675" cy="38195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5"/>
          <p:cNvSpPr/>
          <p:nvPr>
            <p:ph idx="2" type="pic"/>
          </p:nvPr>
        </p:nvSpPr>
        <p:spPr>
          <a:xfrm>
            <a:off x="6734175" y="763650"/>
            <a:ext cx="4619625" cy="3420999"/>
          </a:xfrm>
          <a:prstGeom prst="rect">
            <a:avLst/>
          </a:prstGeom>
          <a:noFill/>
          <a:ln>
            <a:noFill/>
          </a:ln>
        </p:spPr>
      </p:sp>
      <p:sp>
        <p:nvSpPr>
          <p:cNvPr id="57" name="Google Shape;57;p25"/>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5"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4.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p:nvPr/>
        </p:nvSpPr>
        <p:spPr>
          <a:xfrm>
            <a:off x="0" y="0"/>
            <a:ext cx="104773"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1" name="Google Shape;11;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3600"/>
              <a:buFont typeface="Arial"/>
              <a:buNone/>
              <a:defRPr b="0" i="0" sz="36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3" name="Google Shape;13;p16"/>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2"/>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pic>
        <p:nvPicPr>
          <p:cNvPr id="14" name="Google Shape;14;p16"/>
          <p:cNvPicPr preferRelativeResize="0"/>
          <p:nvPr/>
        </p:nvPicPr>
        <p:blipFill rotWithShape="1">
          <a:blip r:embed="rId1">
            <a:alphaModFix/>
          </a:blip>
          <a:srcRect b="0" l="0" r="0" t="0"/>
          <a:stretch/>
        </p:blipFill>
        <p:spPr>
          <a:xfrm>
            <a:off x="10825161" y="152401"/>
            <a:ext cx="1223963" cy="3212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4" name="Shape 134"/>
        <p:cNvGrpSpPr/>
        <p:nvPr/>
      </p:nvGrpSpPr>
      <p:grpSpPr>
        <a:xfrm>
          <a:off x="0" y="0"/>
          <a:ext cx="0" cy="0"/>
          <a:chOff x="0" y="0"/>
          <a:chExt cx="0" cy="0"/>
        </a:xfrm>
      </p:grpSpPr>
      <p:sp>
        <p:nvSpPr>
          <p:cNvPr id="135" name="Google Shape;135;p31"/>
          <p:cNvSpPr/>
          <p:nvPr/>
        </p:nvSpPr>
        <p:spPr>
          <a:xfrm>
            <a:off x="0" y="0"/>
            <a:ext cx="104773"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136" name="Google Shape;13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2"/>
              </a:buClr>
              <a:buSzPts val="3600"/>
              <a:buFont typeface="Arial"/>
              <a:buNone/>
              <a:defRPr b="0" i="0" sz="3600" u="none" cap="none" strike="noStrik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7" name="Google Shape;137;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Montserrat"/>
                <a:ea typeface="Montserrat"/>
                <a:cs typeface="Montserrat"/>
                <a:sym typeface="Montserrat"/>
              </a:defRPr>
            </a:lvl9pPr>
          </a:lstStyle>
          <a:p/>
        </p:txBody>
      </p:sp>
      <p:sp>
        <p:nvSpPr>
          <p:cNvPr id="138" name="Google Shape;138;p31"/>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50">
                <a:solidFill>
                  <a:schemeClr val="lt2"/>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lt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lt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lt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lt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lt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lt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lt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lt1"/>
                </a:solidFill>
                <a:latin typeface="Montserrat"/>
                <a:ea typeface="Montserrat"/>
                <a:cs typeface="Montserrat"/>
                <a:sym typeface="Montserrat"/>
              </a:defRPr>
            </a:lvl9pPr>
          </a:lstStyle>
          <a:p/>
        </p:txBody>
      </p:sp>
      <p:pic>
        <p:nvPicPr>
          <p:cNvPr id="139" name="Google Shape;139;p31"/>
          <p:cNvPicPr preferRelativeResize="0"/>
          <p:nvPr/>
        </p:nvPicPr>
        <p:blipFill rotWithShape="1">
          <a:blip r:embed="rId1">
            <a:alphaModFix/>
          </a:blip>
          <a:srcRect b="0" l="0" r="0" t="0"/>
          <a:stretch/>
        </p:blipFill>
        <p:spPr>
          <a:xfrm>
            <a:off x="10825161" y="152401"/>
            <a:ext cx="1223963" cy="3212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
          <p:cNvSpPr txBox="1"/>
          <p:nvPr>
            <p:ph type="ctrTitle"/>
          </p:nvPr>
        </p:nvSpPr>
        <p:spPr>
          <a:xfrm>
            <a:off x="676275" y="771524"/>
            <a:ext cx="7553325" cy="40481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6000"/>
              <a:buFont typeface="Arial"/>
              <a:buNone/>
            </a:pPr>
            <a:r>
              <a:rPr lang="en-IN"/>
              <a:t>Axis Direct</a:t>
            </a:r>
            <a:endParaRPr/>
          </a:p>
        </p:txBody>
      </p:sp>
      <p:sp>
        <p:nvSpPr>
          <p:cNvPr id="149" name="Google Shape;149;p1"/>
          <p:cNvSpPr txBox="1"/>
          <p:nvPr>
            <p:ph idx="1" type="subTitle"/>
          </p:nvPr>
        </p:nvSpPr>
        <p:spPr>
          <a:xfrm>
            <a:off x="676275" y="5210175"/>
            <a:ext cx="7553325" cy="876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IN"/>
              <a:t>Add your subtitle here</a:t>
            </a:r>
            <a:endParaRPr/>
          </a:p>
        </p:txBody>
      </p:sp>
      <p:sp>
        <p:nvSpPr>
          <p:cNvPr id="150" name="Google Shape;150;p1"/>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Confidential &amp; Proprietary. All rights reserved. CoffeeBeans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4"/>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Confidential &amp; Proprietary. All rights reserved. CoffeeBeans 2023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6"/>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209" name="Google Shape;209;p6"/>
          <p:cNvSpPr txBox="1"/>
          <p:nvPr>
            <p:ph idx="1" type="body"/>
          </p:nvPr>
        </p:nvSpPr>
        <p:spPr>
          <a:xfrm>
            <a:off x="838200" y="2818929"/>
            <a:ext cx="10006013" cy="204490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800"/>
              <a:buNone/>
            </a:pPr>
            <a:r>
              <a:rPr lang="en-IN">
                <a:solidFill>
                  <a:schemeClr val="dk2"/>
                </a:solidFill>
                <a:latin typeface="Sen"/>
                <a:ea typeface="Sen"/>
                <a:cs typeface="Sen"/>
                <a:sym typeface="Sen"/>
              </a:rPr>
              <a:t>We brew technology that awakens a sense of the future and energizes your experiences.</a:t>
            </a:r>
            <a:endParaRPr/>
          </a:p>
          <a:p>
            <a:pPr indent="0" lvl="0" marL="0" rtl="0" algn="l">
              <a:lnSpc>
                <a:spcPct val="90000"/>
              </a:lnSpc>
              <a:spcBef>
                <a:spcPts val="1000"/>
              </a:spcBef>
              <a:spcAft>
                <a:spcPts val="0"/>
              </a:spcAft>
              <a:buClr>
                <a:schemeClr val="dk1"/>
              </a:buClr>
              <a:buSzPts val="2800"/>
              <a:buNone/>
            </a:pPr>
            <a:r>
              <a:t/>
            </a:r>
            <a:endParaRPr>
              <a:solidFill>
                <a:schemeClr val="dk2"/>
              </a:solidFill>
              <a:latin typeface="Sen"/>
              <a:ea typeface="Sen"/>
              <a:cs typeface="Sen"/>
              <a:sym typeface="Sen"/>
            </a:endParaRPr>
          </a:p>
          <a:p>
            <a:pPr indent="0" lvl="0" marL="0" rtl="0" algn="l">
              <a:lnSpc>
                <a:spcPct val="90000"/>
              </a:lnSpc>
              <a:spcBef>
                <a:spcPts val="1000"/>
              </a:spcBef>
              <a:spcAft>
                <a:spcPts val="0"/>
              </a:spcAft>
              <a:buClr>
                <a:schemeClr val="dk2"/>
              </a:buClr>
              <a:buSzPts val="2800"/>
              <a:buNone/>
            </a:pPr>
            <a:r>
              <a:rPr lang="en-IN">
                <a:solidFill>
                  <a:schemeClr val="dk2"/>
                </a:solidFill>
                <a:latin typeface="Sen"/>
                <a:ea typeface="Sen"/>
                <a:cs typeface="Sen"/>
                <a:sym typeface="Sen"/>
              </a:rPr>
              <a:t>- A wise man</a:t>
            </a:r>
            <a:endParaRPr/>
          </a:p>
        </p:txBody>
      </p:sp>
      <p:pic>
        <p:nvPicPr>
          <p:cNvPr id="210" name="Google Shape;210;p6"/>
          <p:cNvPicPr preferRelativeResize="0"/>
          <p:nvPr/>
        </p:nvPicPr>
        <p:blipFill rotWithShape="1">
          <a:blip r:embed="rId3">
            <a:alphaModFix/>
          </a:blip>
          <a:srcRect b="0" l="0" r="0" t="0"/>
          <a:stretch/>
        </p:blipFill>
        <p:spPr>
          <a:xfrm>
            <a:off x="0" y="-1"/>
            <a:ext cx="3192117" cy="22762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8"/>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Confidential &amp; Proprietary. All rights reserved. CoffeeBeans 2023</a:t>
            </a:r>
            <a:endParaRPr/>
          </a:p>
        </p:txBody>
      </p:sp>
      <p:sp>
        <p:nvSpPr>
          <p:cNvPr id="216" name="Google Shape;216;p8"/>
          <p:cNvSpPr txBox="1"/>
          <p:nvPr>
            <p:ph idx="1" type="body"/>
          </p:nvPr>
        </p:nvSpPr>
        <p:spPr>
          <a:xfrm>
            <a:off x="838200" y="3961069"/>
            <a:ext cx="7499555" cy="3651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IN"/>
              <a:t>Divider Sub Heading</a:t>
            </a:r>
            <a:endParaRPr/>
          </a:p>
        </p:txBody>
      </p:sp>
      <p:sp>
        <p:nvSpPr>
          <p:cNvPr id="217" name="Google Shape;217;p8"/>
          <p:cNvSpPr txBox="1"/>
          <p:nvPr>
            <p:ph type="title"/>
          </p:nvPr>
        </p:nvSpPr>
        <p:spPr>
          <a:xfrm>
            <a:off x="838200" y="2723535"/>
            <a:ext cx="7499555" cy="110075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Arial"/>
              <a:buNone/>
            </a:pPr>
            <a:r>
              <a:rPr lang="en-IN"/>
              <a:t>Divider Slide 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9"/>
          <p:cNvSpPr txBox="1"/>
          <p:nvPr>
            <p:ph type="title"/>
          </p:nvPr>
        </p:nvSpPr>
        <p:spPr>
          <a:xfrm>
            <a:off x="838200" y="365125"/>
            <a:ext cx="5781675" cy="153035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Arial"/>
              <a:buNone/>
            </a:pPr>
            <a:r>
              <a:rPr lang="en-IN"/>
              <a:t>Title</a:t>
            </a:r>
            <a:endParaRPr/>
          </a:p>
        </p:txBody>
      </p:sp>
      <p:sp>
        <p:nvSpPr>
          <p:cNvPr id="223" name="Google Shape;223;p9"/>
          <p:cNvSpPr txBox="1"/>
          <p:nvPr>
            <p:ph idx="1" type="body"/>
          </p:nvPr>
        </p:nvSpPr>
        <p:spPr>
          <a:xfrm>
            <a:off x="838200" y="2047875"/>
            <a:ext cx="5781675" cy="38195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IN"/>
              <a:t>Lorem ipsum dolor sit amet, consectetur adipiscing elit. Maecenas finibus accumsan augue, eu lobortis lorem pretium vitae. Aliquam dictum magna odio, vel molestie eros fermentum non. Vestibulum nec sapien at velit consectetur placerat. Suspendisse vitae felis et nulla tempor porttitor vitae vestibulum eros.</a:t>
            </a:r>
            <a:endParaRPr/>
          </a:p>
        </p:txBody>
      </p:sp>
      <p:pic>
        <p:nvPicPr>
          <p:cNvPr descr="A person holding a cup and a cell phone&#10;&#10;Description automatically generated with low confidence" id="224" name="Google Shape;224;p9"/>
          <p:cNvPicPr preferRelativeResize="0"/>
          <p:nvPr>
            <p:ph idx="2" type="pic"/>
          </p:nvPr>
        </p:nvPicPr>
        <p:blipFill rotWithShape="1">
          <a:blip r:embed="rId3">
            <a:alphaModFix/>
          </a:blip>
          <a:srcRect b="0" l="19866" r="19866" t="0"/>
          <a:stretch/>
        </p:blipFill>
        <p:spPr>
          <a:xfrm>
            <a:off x="6734175" y="763650"/>
            <a:ext cx="4619625" cy="3420999"/>
          </a:xfrm>
          <a:prstGeom prst="rect">
            <a:avLst/>
          </a:prstGeom>
          <a:noFill/>
          <a:ln>
            <a:noFill/>
          </a:ln>
        </p:spPr>
      </p:pic>
      <p:sp>
        <p:nvSpPr>
          <p:cNvPr id="225" name="Google Shape;225;p9"/>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Confidential &amp; Proprietary. All rights reserved. CoffeeBeans 2023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0"/>
          <p:cNvSpPr txBox="1"/>
          <p:nvPr>
            <p:ph type="title"/>
          </p:nvPr>
        </p:nvSpPr>
        <p:spPr>
          <a:xfrm>
            <a:off x="838200" y="365125"/>
            <a:ext cx="8522110" cy="111954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Arial"/>
              <a:buNone/>
            </a:pPr>
            <a:r>
              <a:rPr lang="en-IN"/>
              <a:t>Title</a:t>
            </a:r>
            <a:endParaRPr/>
          </a:p>
        </p:txBody>
      </p:sp>
      <p:sp>
        <p:nvSpPr>
          <p:cNvPr id="231" name="Google Shape;231;p10"/>
          <p:cNvSpPr txBox="1"/>
          <p:nvPr>
            <p:ph idx="1" type="body"/>
          </p:nvPr>
        </p:nvSpPr>
        <p:spPr>
          <a:xfrm>
            <a:off x="838200" y="4846657"/>
            <a:ext cx="5781675" cy="135439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IN"/>
              <a:t>Dummy text</a:t>
            </a:r>
            <a:endParaRPr/>
          </a:p>
        </p:txBody>
      </p:sp>
      <p:sp>
        <p:nvSpPr>
          <p:cNvPr id="232" name="Google Shape;232;p10"/>
          <p:cNvSpPr/>
          <p:nvPr>
            <p:ph idx="2" type="pic"/>
          </p:nvPr>
        </p:nvSpPr>
        <p:spPr>
          <a:xfrm>
            <a:off x="838200" y="1688997"/>
            <a:ext cx="2937387" cy="2906455"/>
          </a:xfrm>
          <a:prstGeom prst="rect">
            <a:avLst/>
          </a:prstGeom>
          <a:noFill/>
          <a:ln>
            <a:noFill/>
          </a:ln>
        </p:spPr>
      </p:sp>
      <p:sp>
        <p:nvSpPr>
          <p:cNvPr id="233" name="Google Shape;233;p10"/>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Confidential &amp; Proprietary. All rights reserved. CoffeeBeans 2023</a:t>
            </a:r>
            <a:endParaRPr/>
          </a:p>
        </p:txBody>
      </p:sp>
      <p:sp>
        <p:nvSpPr>
          <p:cNvPr id="234" name="Google Shape;234;p10"/>
          <p:cNvSpPr/>
          <p:nvPr>
            <p:ph idx="3" type="pic"/>
          </p:nvPr>
        </p:nvSpPr>
        <p:spPr>
          <a:xfrm>
            <a:off x="4240161" y="1688997"/>
            <a:ext cx="2937387" cy="2906455"/>
          </a:xfrm>
          <a:prstGeom prst="rect">
            <a:avLst/>
          </a:prstGeom>
          <a:noFill/>
          <a:ln>
            <a:noFill/>
          </a:ln>
        </p:spPr>
      </p:sp>
      <p:sp>
        <p:nvSpPr>
          <p:cNvPr id="235" name="Google Shape;235;p10"/>
          <p:cNvSpPr/>
          <p:nvPr>
            <p:ph idx="4" type="pic"/>
          </p:nvPr>
        </p:nvSpPr>
        <p:spPr>
          <a:xfrm>
            <a:off x="7642122" y="1688997"/>
            <a:ext cx="2937387" cy="2906455"/>
          </a:xfrm>
          <a:prstGeom prst="rect">
            <a:avLst/>
          </a:prstGeom>
          <a:no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1"/>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Confidential &amp; Proprietary. All rights reserved. CoffeeBeans 2023</a:t>
            </a:r>
            <a:endParaRPr/>
          </a:p>
        </p:txBody>
      </p:sp>
      <p:sp>
        <p:nvSpPr>
          <p:cNvPr id="241" name="Google Shape;241;p11"/>
          <p:cNvSpPr txBox="1"/>
          <p:nvPr>
            <p:ph idx="1" type="body"/>
          </p:nvPr>
        </p:nvSpPr>
        <p:spPr>
          <a:xfrm>
            <a:off x="838200" y="3961069"/>
            <a:ext cx="7499555" cy="3651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600"/>
              <a:buNone/>
            </a:pPr>
            <a:r>
              <a:rPr lang="en-IN"/>
              <a:t>Divider Sub Heading</a:t>
            </a:r>
            <a:endParaRPr/>
          </a:p>
        </p:txBody>
      </p:sp>
      <p:sp>
        <p:nvSpPr>
          <p:cNvPr id="242" name="Google Shape;242;p11"/>
          <p:cNvSpPr txBox="1"/>
          <p:nvPr>
            <p:ph type="title"/>
          </p:nvPr>
        </p:nvSpPr>
        <p:spPr>
          <a:xfrm>
            <a:off x="838200" y="2723535"/>
            <a:ext cx="7499555" cy="110075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Arial"/>
              <a:buNone/>
            </a:pPr>
            <a:r>
              <a:rPr lang="en-IN"/>
              <a:t>Divider Slide 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2"/>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Confidential &amp; Proprietary. All rights reserved. CoffeeBeans 2023</a:t>
            </a:r>
            <a:endParaRPr/>
          </a:p>
        </p:txBody>
      </p:sp>
      <p:sp>
        <p:nvSpPr>
          <p:cNvPr id="248" name="Google Shape;248;p12"/>
          <p:cNvSpPr txBox="1"/>
          <p:nvPr>
            <p:ph idx="1" type="body"/>
          </p:nvPr>
        </p:nvSpPr>
        <p:spPr>
          <a:xfrm>
            <a:off x="838201" y="4418499"/>
            <a:ext cx="5124884" cy="53227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IN"/>
              <a:t>Divider Sub Heading</a:t>
            </a:r>
            <a:endParaRPr/>
          </a:p>
        </p:txBody>
      </p:sp>
      <p:sp>
        <p:nvSpPr>
          <p:cNvPr id="249" name="Google Shape;249;p12"/>
          <p:cNvSpPr txBox="1"/>
          <p:nvPr>
            <p:ph type="title"/>
          </p:nvPr>
        </p:nvSpPr>
        <p:spPr>
          <a:xfrm>
            <a:off x="838201" y="1656965"/>
            <a:ext cx="5124884" cy="262475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Arial"/>
              <a:buNone/>
            </a:pPr>
            <a:r>
              <a:rPr lang="en-IN"/>
              <a:t>Divider Slide 3</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Arial"/>
              <a:buNone/>
            </a:pPr>
            <a:r>
              <a:rPr lang="en-IN"/>
              <a:t>Mock-up slide</a:t>
            </a:r>
            <a:endParaRPr/>
          </a:p>
        </p:txBody>
      </p:sp>
      <p:sp>
        <p:nvSpPr>
          <p:cNvPr id="255" name="Google Shape;255;p13"/>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Confidential &amp; Proprietary. All rights reserved. CoffeeBeans 2023</a:t>
            </a:r>
            <a:endParaRPr/>
          </a:p>
        </p:txBody>
      </p:sp>
      <p:sp>
        <p:nvSpPr>
          <p:cNvPr id="256" name="Google Shape;256;p13"/>
          <p:cNvSpPr/>
          <p:nvPr>
            <p:ph idx="2" type="pic"/>
          </p:nvPr>
        </p:nvSpPr>
        <p:spPr>
          <a:xfrm>
            <a:off x="993775" y="2005013"/>
            <a:ext cx="5102225" cy="2733675"/>
          </a:xfrm>
          <a:prstGeom prst="rect">
            <a:avLst/>
          </a:prstGeom>
          <a:noFill/>
          <a:ln>
            <a:noFill/>
          </a:ln>
        </p:spPr>
      </p:sp>
      <p:sp>
        <p:nvSpPr>
          <p:cNvPr id="257" name="Google Shape;257;p13"/>
          <p:cNvSpPr txBox="1"/>
          <p:nvPr>
            <p:ph idx="1" type="body"/>
          </p:nvPr>
        </p:nvSpPr>
        <p:spPr>
          <a:xfrm>
            <a:off x="6597650" y="1798638"/>
            <a:ext cx="4756150" cy="4267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IN"/>
              <a:t>Dummy Text paragraph</a:t>
            </a:r>
            <a:endParaRPr/>
          </a:p>
        </p:txBody>
      </p:sp>
      <p:pic>
        <p:nvPicPr>
          <p:cNvPr id="258" name="Google Shape;258;p13"/>
          <p:cNvPicPr preferRelativeResize="0"/>
          <p:nvPr/>
        </p:nvPicPr>
        <p:blipFill rotWithShape="1">
          <a:blip r:embed="rId3">
            <a:alphaModFix/>
          </a:blip>
          <a:srcRect b="2040" l="0" r="0" t="12749"/>
          <a:stretch/>
        </p:blipFill>
        <p:spPr>
          <a:xfrm>
            <a:off x="688060" y="1690688"/>
            <a:ext cx="5718418" cy="474890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4"/>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Confidential &amp; Proprietary. All rights reserved. CoffeeBeans 2023</a:t>
            </a:r>
            <a:endParaRPr/>
          </a:p>
        </p:txBody>
      </p:sp>
      <p:sp>
        <p:nvSpPr>
          <p:cNvPr id="264" name="Google Shape;264;p14"/>
          <p:cNvSpPr txBox="1"/>
          <p:nvPr>
            <p:ph type="title"/>
          </p:nvPr>
        </p:nvSpPr>
        <p:spPr>
          <a:xfrm>
            <a:off x="838200" y="683778"/>
            <a:ext cx="505690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3600"/>
              <a:buFont typeface="Arial"/>
              <a:buNone/>
            </a:pPr>
            <a:r>
              <a:rPr lang="en-IN"/>
              <a:t>Contact us</a:t>
            </a:r>
            <a:endParaRPr/>
          </a:p>
        </p:txBody>
      </p:sp>
      <p:sp>
        <p:nvSpPr>
          <p:cNvPr id="265" name="Google Shape;265;p14"/>
          <p:cNvSpPr txBox="1"/>
          <p:nvPr/>
        </p:nvSpPr>
        <p:spPr>
          <a:xfrm>
            <a:off x="831273" y="2978727"/>
            <a:ext cx="821574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lt1"/>
                </a:solidFill>
                <a:latin typeface="Montserrat"/>
                <a:ea typeface="Montserrat"/>
                <a:cs typeface="Montserrat"/>
                <a:sym typeface="Montserrat"/>
              </a:rPr>
              <a:t>Name:</a:t>
            </a:r>
            <a:endParaRPr/>
          </a:p>
          <a:p>
            <a:pPr indent="0" lvl="0" marL="0" marR="0" rtl="0" algn="l">
              <a:spcBef>
                <a:spcPts val="0"/>
              </a:spcBef>
              <a:spcAft>
                <a:spcPts val="0"/>
              </a:spcAft>
              <a:buNone/>
            </a:pPr>
            <a:r>
              <a:rPr lang="en-IN" sz="1800">
                <a:solidFill>
                  <a:schemeClr val="lt1"/>
                </a:solidFill>
                <a:latin typeface="Montserrat"/>
                <a:ea typeface="Montserrat"/>
                <a:cs typeface="Montserrat"/>
                <a:sym typeface="Montserrat"/>
              </a:rPr>
              <a:t>Phone: </a:t>
            </a:r>
            <a:endParaRPr/>
          </a:p>
          <a:p>
            <a:pPr indent="0" lvl="0" marL="0" marR="0" rtl="0" algn="l">
              <a:spcBef>
                <a:spcPts val="0"/>
              </a:spcBef>
              <a:spcAft>
                <a:spcPts val="0"/>
              </a:spcAft>
              <a:buNone/>
            </a:pPr>
            <a:r>
              <a:rPr lang="en-IN" sz="1800">
                <a:solidFill>
                  <a:schemeClr val="lt1"/>
                </a:solidFill>
                <a:latin typeface="Montserrat"/>
                <a:ea typeface="Montserrat"/>
                <a:cs typeface="Montserrat"/>
                <a:sym typeface="Montserrat"/>
              </a:rPr>
              <a:t>E-mail:</a:t>
            </a:r>
            <a:endParaRPr/>
          </a:p>
          <a:p>
            <a:pPr indent="0" lvl="0" marL="0" marR="0" rtl="0" algn="l">
              <a:spcBef>
                <a:spcPts val="0"/>
              </a:spcBef>
              <a:spcAft>
                <a:spcPts val="0"/>
              </a:spcAft>
              <a:buNone/>
            </a:pPr>
            <a:r>
              <a:t/>
            </a:r>
            <a:endParaRPr sz="1800">
              <a:solidFill>
                <a:schemeClr val="lt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5"/>
          <p:cNvSpPr txBox="1"/>
          <p:nvPr>
            <p:ph idx="11" type="ftr"/>
          </p:nvPr>
        </p:nvSpPr>
        <p:spPr>
          <a:xfrm>
            <a:off x="7515225" y="6389687"/>
            <a:ext cx="453389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IN"/>
              <a:t>Confidential &amp; Proprietary. All rights reserved. CoffeeBeans 2023</a:t>
            </a:r>
            <a:endParaRPr/>
          </a:p>
        </p:txBody>
      </p:sp>
      <p:sp>
        <p:nvSpPr>
          <p:cNvPr id="271" name="Google Shape;271;p15"/>
          <p:cNvSpPr txBox="1"/>
          <p:nvPr>
            <p:ph type="title"/>
          </p:nvPr>
        </p:nvSpPr>
        <p:spPr>
          <a:xfrm>
            <a:off x="838200" y="393000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Arial"/>
              <a:buNone/>
            </a:pPr>
            <a:r>
              <a:rPr lang="en-I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Arial"/>
              <a:buNone/>
            </a:pPr>
            <a:r>
              <a:rPr lang="en-IN"/>
              <a:t>Title here</a:t>
            </a:r>
            <a:endParaRPr/>
          </a:p>
        </p:txBody>
      </p:sp>
      <p:sp>
        <p:nvSpPr>
          <p:cNvPr id="156" name="Google Shape;156;p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D8D8D"/>
              </a:buClr>
              <a:buSzPts val="2400"/>
              <a:buNone/>
            </a:pPr>
            <a:r>
              <a:rPr lang="en-IN"/>
              <a:t>Add text here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Arial"/>
              <a:buNone/>
            </a:pPr>
            <a:r>
              <a:rPr lang="en-IN"/>
              <a:t>Title Here</a:t>
            </a:r>
            <a:endParaRPr/>
          </a:p>
        </p:txBody>
      </p:sp>
      <p:sp>
        <p:nvSpPr>
          <p:cNvPr id="162" name="Google Shape;162;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IN"/>
              <a:t>Subtitle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58ed675e7c_0_29"/>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Arial"/>
              <a:buNone/>
            </a:pPr>
            <a:r>
              <a:rPr lang="en-IN"/>
              <a:t>Title here</a:t>
            </a:r>
            <a:endParaRPr/>
          </a:p>
        </p:txBody>
      </p:sp>
      <p:sp>
        <p:nvSpPr>
          <p:cNvPr id="168" name="Google Shape;168;g258ed675e7c_0_29"/>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D8D8D"/>
              </a:buClr>
              <a:buSzPts val="2400"/>
              <a:buNone/>
            </a:pPr>
            <a:r>
              <a:rPr lang="en-IN"/>
              <a:t>Add text here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258ed675e7c_0_14"/>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Arial"/>
              <a:buNone/>
            </a:pPr>
            <a:r>
              <a:rPr lang="en-IN"/>
              <a:t>Title Here</a:t>
            </a:r>
            <a:endParaRPr/>
          </a:p>
        </p:txBody>
      </p:sp>
      <p:sp>
        <p:nvSpPr>
          <p:cNvPr id="174" name="Google Shape;174;g258ed675e7c_0_14"/>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IN"/>
              <a:t>Subtitle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58ed675e7c_0_3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Arial"/>
              <a:buNone/>
            </a:pPr>
            <a:r>
              <a:rPr lang="en-IN"/>
              <a:t>Title here</a:t>
            </a:r>
            <a:endParaRPr/>
          </a:p>
        </p:txBody>
      </p:sp>
      <p:sp>
        <p:nvSpPr>
          <p:cNvPr id="180" name="Google Shape;180;g258ed675e7c_0_34"/>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D8D8D"/>
              </a:buClr>
              <a:buSzPts val="2400"/>
              <a:buNone/>
            </a:pPr>
            <a:r>
              <a:rPr lang="en-IN"/>
              <a:t>Add text here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58ed675e7c_0_24"/>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Arial"/>
              <a:buNone/>
            </a:pPr>
            <a:r>
              <a:rPr lang="en-IN"/>
              <a:t>Title Here</a:t>
            </a:r>
            <a:endParaRPr/>
          </a:p>
        </p:txBody>
      </p:sp>
      <p:sp>
        <p:nvSpPr>
          <p:cNvPr id="186" name="Google Shape;186;g258ed675e7c_0_24"/>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IN"/>
              <a:t>Subtitle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58ed675e7c_0_39"/>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Arial"/>
              <a:buNone/>
            </a:pPr>
            <a:r>
              <a:rPr lang="en-IN"/>
              <a:t>Title here</a:t>
            </a:r>
            <a:endParaRPr/>
          </a:p>
        </p:txBody>
      </p:sp>
      <p:sp>
        <p:nvSpPr>
          <p:cNvPr id="192" name="Google Shape;192;g258ed675e7c_0_39"/>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D8D8D"/>
              </a:buClr>
              <a:buSzPts val="2400"/>
              <a:buNone/>
            </a:pPr>
            <a:r>
              <a:rPr lang="en-IN"/>
              <a:t>Add text here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258ed675e7c_0_19"/>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Arial"/>
              <a:buNone/>
            </a:pPr>
            <a:r>
              <a:rPr lang="en-IN"/>
              <a:t>Title Here</a:t>
            </a:r>
            <a:endParaRPr/>
          </a:p>
        </p:txBody>
      </p:sp>
      <p:sp>
        <p:nvSpPr>
          <p:cNvPr id="198" name="Google Shape;198;g258ed675e7c_0_19"/>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IN"/>
              <a:t>Subtitle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B Brand Colors">
      <a:dk1>
        <a:srgbClr val="333333"/>
      </a:dk1>
      <a:lt1>
        <a:srgbClr val="FFFFFF"/>
      </a:lt1>
      <a:dk2>
        <a:srgbClr val="002B67"/>
      </a:dk2>
      <a:lt2>
        <a:srgbClr val="F4EED7"/>
      </a:lt2>
      <a:accent1>
        <a:srgbClr val="00D7A0"/>
      </a:accent1>
      <a:accent2>
        <a:srgbClr val="00D6FF"/>
      </a:accent2>
      <a:accent3>
        <a:srgbClr val="FFCE00"/>
      </a:accent3>
      <a:accent4>
        <a:srgbClr val="FF5C5E"/>
      </a:accent4>
      <a:accent5>
        <a:srgbClr val="4C9CFF"/>
      </a:accent5>
      <a:accent6>
        <a:srgbClr val="FF6600"/>
      </a:accent6>
      <a:hlink>
        <a:srgbClr val="4C9CFF"/>
      </a:hlink>
      <a:folHlink>
        <a:srgbClr val="35583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B Brand Colors">
      <a:dk1>
        <a:srgbClr val="333333"/>
      </a:dk1>
      <a:lt1>
        <a:srgbClr val="FFFFFF"/>
      </a:lt1>
      <a:dk2>
        <a:srgbClr val="002B67"/>
      </a:dk2>
      <a:lt2>
        <a:srgbClr val="F4EED7"/>
      </a:lt2>
      <a:accent1>
        <a:srgbClr val="00D7A0"/>
      </a:accent1>
      <a:accent2>
        <a:srgbClr val="00D6FF"/>
      </a:accent2>
      <a:accent3>
        <a:srgbClr val="FFCE00"/>
      </a:accent3>
      <a:accent4>
        <a:srgbClr val="FF5C5E"/>
      </a:accent4>
      <a:accent5>
        <a:srgbClr val="4C9CFF"/>
      </a:accent5>
      <a:accent6>
        <a:srgbClr val="FF6600"/>
      </a:accent6>
      <a:hlink>
        <a:srgbClr val="4C9CFF"/>
      </a:hlink>
      <a:folHlink>
        <a:srgbClr val="35583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2022-08-26T06:18:39Z</dcterms:created>
  <dc:creator>Joe Deepan</dc:creator>
</cp:coreProperties>
</file>