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F90F3-0530-F8F1-5441-EC34CB94A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0BDFA1-6A02-9A59-2606-1165BD17D8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61FAF-9EED-6E35-7D8C-6D4AF779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17CF6-26E3-E12E-2AA0-921FF3DB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0740-AE5A-1FB8-6D32-12E88AB9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16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EEE6-FE94-12B4-E9FE-97AEE909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46602-1CDF-04CF-6DA5-06A06D02E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16327-CD1F-1EFD-A52F-6359E52C8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7A508-2389-6605-EC3E-029059EE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06BF6-60DF-87D2-F9C0-E3F767A8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16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1A9777-323B-6CA5-5DC5-A7346C396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4E48F-AF68-A35F-AE43-17D3EF611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AED73-4FFD-001D-D9D4-AD42826D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30B67-58E5-AE3F-6391-FA11AA7F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C20CB-975A-6030-E491-2657B6B88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134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55DC0-7CC3-A910-F816-7D7B151E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AAF43-E166-74C6-DBCF-921058195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1505D-8D38-FAA0-22E9-0FB81B5E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AFE08-9415-DB08-97F2-F5F36875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81A20-42F0-0EB8-F400-D8784655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141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F3379-7C26-FD9B-AA47-072A3AA09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0F5D8-1D60-8EC7-0496-BDC090635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AD866-A6FF-3A7C-248D-E4AC15985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92BB2-CCDC-164C-6513-196F4FC6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38A47-8D50-CEE4-5A67-EAD4082CC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913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3C1A7-0D96-1A71-00D0-3388C6DB4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A8DD4-0A30-DB1F-30EC-E5504B220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0CC7F-795F-3EB2-518F-DCFDA34B6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05FDE-8842-E993-6569-1B16323D6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FE7A5-1F96-6EE1-F5F3-CFB975EC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31DD1-7CBD-2AFD-3059-A0ACE9A5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9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6DD9-538A-4CC2-9FCF-25FDBC681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B12BC-C927-C9B9-9F66-FC320FC99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661FA-9758-2FF2-D12A-50C754624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C7D32-8BBE-D073-8837-7E4AB844D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5B7723-29D8-991B-D4F9-E70676509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81C17A-E81C-FA68-B064-3085671B1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5BA67-7691-37BF-05A5-F6C642F9E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53937E-A89A-19F4-9C30-A6773198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543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8A06-9EE2-62DA-D8F4-6BB61681A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D2D7C8-8148-7F8F-65E2-E3ABB8B4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BC377-9A51-93FE-5E8A-B7E7DFDE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8E06E-0407-560A-72B0-D60FC22FE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329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715F51-56B0-E7B0-B1DB-7E7F68D54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C615EE-1464-5CF3-A2AA-682A57B0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4632B-46D4-C1BC-335D-D0C32147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988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81B2-CFA2-F477-E5A3-4ACE40A3D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88339-0061-0806-F035-97971A192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90EAC-F86E-ADB5-4105-9584B72C1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D7F7D-E407-5C9A-B362-1BA5AC7DF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07EC8-B457-7C48-564A-1252E247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3A9D0-E51F-A5D9-D408-636ED91E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084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F3A07-7099-6226-8F7E-46C92A064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E2872-A049-9064-EC21-68C273A91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6680E-08C5-AA84-B519-EBDB74D52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803DE-3C52-0426-0027-2E4CB762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5E615-7D75-3AA5-6007-4C31453F8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A2A12-7958-346F-5DCF-D46543214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442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0E17A3-C499-BFA2-5A05-A7A8A6A97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1CF67-BF56-6306-FA7C-871DA28DA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86FC7-0844-0790-A731-05E5BDF1F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717333-F2EC-4F2E-8589-F6C47EB60EB2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8BF38-C27C-949E-99B1-037A3BC5A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8053-FEE1-DB85-8B8B-1EEB4F049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79B038-7DA1-4EAF-8695-7C43D259AE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470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>
            <a:extLst>
              <a:ext uri="{FF2B5EF4-FFF2-40B4-BE49-F238E27FC236}">
                <a16:creationId xmlns:a16="http://schemas.microsoft.com/office/drawing/2014/main" id="{C1AC56C0-AC21-9023-4AFC-6E23B6F4F70D}"/>
              </a:ext>
            </a:extLst>
          </p:cNvPr>
          <p:cNvSpPr/>
          <p:nvPr/>
        </p:nvSpPr>
        <p:spPr>
          <a:xfrm>
            <a:off x="262646" y="2616740"/>
            <a:ext cx="1964987" cy="758758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The midnight Moon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11AE5DB-AEBC-B875-7D1D-96CBA905BDD8}"/>
              </a:ext>
            </a:extLst>
          </p:cNvPr>
          <p:cNvCxnSpPr>
            <a:cxnSpLocks/>
          </p:cNvCxnSpPr>
          <p:nvPr/>
        </p:nvCxnSpPr>
        <p:spPr>
          <a:xfrm>
            <a:off x="2227633" y="3015574"/>
            <a:ext cx="4085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37A7BF8-7C54-EECA-588F-20D8C985DB2B}"/>
              </a:ext>
            </a:extLst>
          </p:cNvPr>
          <p:cNvSpPr/>
          <p:nvPr/>
        </p:nvSpPr>
        <p:spPr>
          <a:xfrm>
            <a:off x="2960452" y="2247089"/>
            <a:ext cx="1536970" cy="15369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Text Generation Model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07168BE-A672-5F66-CF67-7AA7AC846157}"/>
              </a:ext>
            </a:extLst>
          </p:cNvPr>
          <p:cNvCxnSpPr/>
          <p:nvPr/>
        </p:nvCxnSpPr>
        <p:spPr>
          <a:xfrm>
            <a:off x="4607668" y="3012331"/>
            <a:ext cx="78794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8364CD1-F38F-374E-C708-736BE9310AE4}"/>
              </a:ext>
            </a:extLst>
          </p:cNvPr>
          <p:cNvSpPr/>
          <p:nvPr/>
        </p:nvSpPr>
        <p:spPr>
          <a:xfrm>
            <a:off x="5612860" y="2198451"/>
            <a:ext cx="1744495" cy="41828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/>
              <a:t>The midnight moon is a biography of ..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1B24298-334A-8640-EAE8-A97C4BCFC1D4}"/>
              </a:ext>
            </a:extLst>
          </p:cNvPr>
          <p:cNvSpPr/>
          <p:nvPr/>
        </p:nvSpPr>
        <p:spPr>
          <a:xfrm>
            <a:off x="5593405" y="2752928"/>
            <a:ext cx="1744495" cy="41828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/>
              <a:t>The midnight moon is a story about two …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BBC0595-089D-F66B-4627-C97B9DC87F72}"/>
              </a:ext>
            </a:extLst>
          </p:cNvPr>
          <p:cNvSpPr/>
          <p:nvPr/>
        </p:nvSpPr>
        <p:spPr>
          <a:xfrm>
            <a:off x="5612859" y="3365770"/>
            <a:ext cx="1744495" cy="41828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/>
              <a:t>The midnight moon is a tale of lost city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81AB097-C715-8960-D849-60082D4EAF87}"/>
              </a:ext>
            </a:extLst>
          </p:cNvPr>
          <p:cNvCxnSpPr/>
          <p:nvPr/>
        </p:nvCxnSpPr>
        <p:spPr>
          <a:xfrm>
            <a:off x="7551907" y="2966934"/>
            <a:ext cx="78794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A916E5C-532B-A3EB-02CD-13FDBEAF3CC5}"/>
              </a:ext>
            </a:extLst>
          </p:cNvPr>
          <p:cNvSpPr/>
          <p:nvPr/>
        </p:nvSpPr>
        <p:spPr>
          <a:xfrm>
            <a:off x="8553855" y="2628087"/>
            <a:ext cx="408561" cy="196011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N" dirty="0"/>
              <a:t>Embedding</a:t>
            </a:r>
          </a:p>
        </p:txBody>
      </p:sp>
      <p:sp>
        <p:nvSpPr>
          <p:cNvPr id="15" name="Flowchart: Multidocument 14">
            <a:extLst>
              <a:ext uri="{FF2B5EF4-FFF2-40B4-BE49-F238E27FC236}">
                <a16:creationId xmlns:a16="http://schemas.microsoft.com/office/drawing/2014/main" id="{57C36998-9166-3865-0DE1-622DF2484217}"/>
              </a:ext>
            </a:extLst>
          </p:cNvPr>
          <p:cNvSpPr/>
          <p:nvPr/>
        </p:nvSpPr>
        <p:spPr>
          <a:xfrm>
            <a:off x="9572017" y="680936"/>
            <a:ext cx="1410511" cy="1113815"/>
          </a:xfrm>
          <a:prstGeom prst="flowChartMultidocumen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Stored book summaries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578A9C-2774-FB1B-98C4-B94B9DE7A12D}"/>
              </a:ext>
            </a:extLst>
          </p:cNvPr>
          <p:cNvSpPr/>
          <p:nvPr/>
        </p:nvSpPr>
        <p:spPr>
          <a:xfrm rot="5400000">
            <a:off x="10235936" y="1336745"/>
            <a:ext cx="408561" cy="196011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N" dirty="0"/>
              <a:t>Embedding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84B2BA-6DD6-4501-5277-7E189503A970}"/>
              </a:ext>
            </a:extLst>
          </p:cNvPr>
          <p:cNvSpPr txBox="1"/>
          <p:nvPr/>
        </p:nvSpPr>
        <p:spPr>
          <a:xfrm>
            <a:off x="476656" y="2185796"/>
            <a:ext cx="121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i="1" dirty="0"/>
              <a:t>User Input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BEB2B2-8B00-430C-55E1-55BC78833AA2}"/>
              </a:ext>
            </a:extLst>
          </p:cNvPr>
          <p:cNvSpPr txBox="1"/>
          <p:nvPr/>
        </p:nvSpPr>
        <p:spPr>
          <a:xfrm>
            <a:off x="4591455" y="1237843"/>
            <a:ext cx="1171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Generate probable (fake)</a:t>
            </a:r>
          </a:p>
          <a:p>
            <a:r>
              <a:rPr lang="en-IN" i="1" dirty="0"/>
              <a:t>stories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0B450D83-1D0C-DBC5-32A9-75F4FD68A188}"/>
              </a:ext>
            </a:extLst>
          </p:cNvPr>
          <p:cNvSpPr/>
          <p:nvPr/>
        </p:nvSpPr>
        <p:spPr>
          <a:xfrm>
            <a:off x="9889786" y="3429000"/>
            <a:ext cx="1960115" cy="980875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3657194-C918-2EAF-0A93-C6C44EE664E7}"/>
              </a:ext>
            </a:extLst>
          </p:cNvPr>
          <p:cNvCxnSpPr/>
          <p:nvPr/>
        </p:nvCxnSpPr>
        <p:spPr>
          <a:xfrm>
            <a:off x="9066188" y="3784059"/>
            <a:ext cx="78794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E66168-39A9-8F5E-5987-893373D49350}"/>
              </a:ext>
            </a:extLst>
          </p:cNvPr>
          <p:cNvCxnSpPr>
            <a:cxnSpLocks/>
          </p:cNvCxnSpPr>
          <p:nvPr/>
        </p:nvCxnSpPr>
        <p:spPr>
          <a:xfrm>
            <a:off x="10690698" y="2879387"/>
            <a:ext cx="0" cy="408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DC4366BC-821B-4E27-8577-896D9C35492A}"/>
              </a:ext>
            </a:extLst>
          </p:cNvPr>
          <p:cNvSpPr/>
          <p:nvPr/>
        </p:nvSpPr>
        <p:spPr>
          <a:xfrm>
            <a:off x="10501730" y="4124010"/>
            <a:ext cx="188968" cy="7185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3CFD01E-5807-3405-7A43-BF2368240C0F}"/>
              </a:ext>
            </a:extLst>
          </p:cNvPr>
          <p:cNvSpPr/>
          <p:nvPr/>
        </p:nvSpPr>
        <p:spPr>
          <a:xfrm>
            <a:off x="10407246" y="3704650"/>
            <a:ext cx="188968" cy="7185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A6F73B8-B17D-322F-F26D-F0ACFFEFDD8A}"/>
              </a:ext>
            </a:extLst>
          </p:cNvPr>
          <p:cNvSpPr/>
          <p:nvPr/>
        </p:nvSpPr>
        <p:spPr>
          <a:xfrm>
            <a:off x="11231306" y="3877804"/>
            <a:ext cx="188968" cy="7185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04CD758-60AD-BF2B-7228-63BC82882598}"/>
              </a:ext>
            </a:extLst>
          </p:cNvPr>
          <p:cNvSpPr/>
          <p:nvPr/>
        </p:nvSpPr>
        <p:spPr>
          <a:xfrm>
            <a:off x="10775359" y="3877803"/>
            <a:ext cx="188968" cy="71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7734E27-E88A-308C-A59C-57C101D066AE}"/>
              </a:ext>
            </a:extLst>
          </p:cNvPr>
          <p:cNvCxnSpPr>
            <a:cxnSpLocks/>
          </p:cNvCxnSpPr>
          <p:nvPr/>
        </p:nvCxnSpPr>
        <p:spPr>
          <a:xfrm flipV="1">
            <a:off x="10596214" y="3949658"/>
            <a:ext cx="179145" cy="14105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5A4BDAE-8351-2D94-4111-C424DBA8DC9B}"/>
              </a:ext>
            </a:extLst>
          </p:cNvPr>
          <p:cNvCxnSpPr>
            <a:cxnSpLocks/>
          </p:cNvCxnSpPr>
          <p:nvPr/>
        </p:nvCxnSpPr>
        <p:spPr>
          <a:xfrm>
            <a:off x="10596214" y="3808606"/>
            <a:ext cx="179145" cy="6919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8E68E1-7B83-9084-C2C5-54DE45C1A3A3}"/>
              </a:ext>
            </a:extLst>
          </p:cNvPr>
          <p:cNvCxnSpPr>
            <a:cxnSpLocks/>
          </p:cNvCxnSpPr>
          <p:nvPr/>
        </p:nvCxnSpPr>
        <p:spPr>
          <a:xfrm flipH="1">
            <a:off x="11031491" y="3909904"/>
            <a:ext cx="191566" cy="382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BDE33B-464C-CD53-C626-9657AD2A78D8}"/>
              </a:ext>
            </a:extLst>
          </p:cNvPr>
          <p:cNvCxnSpPr>
            <a:cxnSpLocks/>
          </p:cNvCxnSpPr>
          <p:nvPr/>
        </p:nvCxnSpPr>
        <p:spPr>
          <a:xfrm>
            <a:off x="10895784" y="4409875"/>
            <a:ext cx="0" cy="9500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1207D36-3423-095E-F252-BEC4C8673B90}"/>
              </a:ext>
            </a:extLst>
          </p:cNvPr>
          <p:cNvSpPr txBox="1"/>
          <p:nvPr/>
        </p:nvSpPr>
        <p:spPr>
          <a:xfrm>
            <a:off x="11097462" y="2812737"/>
            <a:ext cx="1171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Compute cosine sim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7DA4F55-CF75-71B7-2154-BEF3E8D46958}"/>
              </a:ext>
            </a:extLst>
          </p:cNvPr>
          <p:cNvSpPr txBox="1"/>
          <p:nvPr/>
        </p:nvSpPr>
        <p:spPr>
          <a:xfrm>
            <a:off x="8553855" y="5465145"/>
            <a:ext cx="3296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For each book summary </a:t>
            </a:r>
            <a:br>
              <a:rPr lang="en-IN" i="1" dirty="0"/>
            </a:br>
            <a:r>
              <a:rPr lang="en-IN" i="1" dirty="0"/>
              <a:t>(in dataset) :</a:t>
            </a:r>
          </a:p>
          <a:p>
            <a:r>
              <a:rPr lang="en-IN" i="1" dirty="0"/>
              <a:t>  take average of its similarity with fake summaries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CD09F6E9-397A-FE2E-0168-1E216798F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681998"/>
              </p:ext>
            </p:extLst>
          </p:nvPr>
        </p:nvGraphicFramePr>
        <p:xfrm>
          <a:off x="4348264" y="4693530"/>
          <a:ext cx="2266141" cy="1853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141">
                  <a:extLst>
                    <a:ext uri="{9D8B030D-6E8A-4147-A177-3AD203B41FA5}">
                      <a16:colId xmlns:a16="http://schemas.microsoft.com/office/drawing/2014/main" val="1891873075"/>
                    </a:ext>
                  </a:extLst>
                </a:gridCol>
              </a:tblGrid>
              <a:tr h="573094">
                <a:tc>
                  <a:txBody>
                    <a:bodyPr/>
                    <a:lstStyle/>
                    <a:p>
                      <a:r>
                        <a:rPr lang="en-IN" dirty="0"/>
                        <a:t>Ranked Cosine Similarity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46400"/>
                  </a:ext>
                </a:extLst>
              </a:tr>
              <a:tr h="573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Book 47</a:t>
                      </a:r>
                    </a:p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216914"/>
                  </a:ext>
                </a:extLst>
              </a:tr>
              <a:tr h="573094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Book 3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139818"/>
                  </a:ext>
                </a:extLst>
              </a:tr>
            </a:tbl>
          </a:graphicData>
        </a:graphic>
      </p:graphicFrame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19D0A22-DD2C-99BE-44C5-4C8E5E70C209}"/>
              </a:ext>
            </a:extLst>
          </p:cNvPr>
          <p:cNvCxnSpPr>
            <a:cxnSpLocks/>
          </p:cNvCxnSpPr>
          <p:nvPr/>
        </p:nvCxnSpPr>
        <p:spPr>
          <a:xfrm flipH="1">
            <a:off x="6874213" y="5953328"/>
            <a:ext cx="13553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Parallelogram 47">
            <a:extLst>
              <a:ext uri="{FF2B5EF4-FFF2-40B4-BE49-F238E27FC236}">
                <a16:creationId xmlns:a16="http://schemas.microsoft.com/office/drawing/2014/main" id="{388459DE-CCE8-1BAB-931D-30A002AAB8AD}"/>
              </a:ext>
            </a:extLst>
          </p:cNvPr>
          <p:cNvSpPr/>
          <p:nvPr/>
        </p:nvSpPr>
        <p:spPr>
          <a:xfrm>
            <a:off x="752273" y="5172684"/>
            <a:ext cx="1964987" cy="758758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Book 47, Book 3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D73D491-8CEA-9BBC-73BB-434792E92302}"/>
              </a:ext>
            </a:extLst>
          </p:cNvPr>
          <p:cNvCxnSpPr>
            <a:cxnSpLocks/>
          </p:cNvCxnSpPr>
          <p:nvPr/>
        </p:nvCxnSpPr>
        <p:spPr>
          <a:xfrm flipH="1">
            <a:off x="2717260" y="5643667"/>
            <a:ext cx="13553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37D0694-8628-A866-7554-AA531C8656C6}"/>
              </a:ext>
            </a:extLst>
          </p:cNvPr>
          <p:cNvSpPr txBox="1"/>
          <p:nvPr/>
        </p:nvSpPr>
        <p:spPr>
          <a:xfrm>
            <a:off x="1245139" y="4719626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i="1" dirty="0"/>
              <a:t>Output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22D0DF-ABA1-DFDC-4D9A-36C5FB0A280D}"/>
              </a:ext>
            </a:extLst>
          </p:cNvPr>
          <p:cNvSpPr txBox="1"/>
          <p:nvPr/>
        </p:nvSpPr>
        <p:spPr>
          <a:xfrm>
            <a:off x="3817561" y="169117"/>
            <a:ext cx="3890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/>
              <a:t>End-to-End Working</a:t>
            </a:r>
          </a:p>
        </p:txBody>
      </p:sp>
    </p:spTree>
    <p:extLst>
      <p:ext uri="{BB962C8B-B14F-4D97-AF65-F5344CB8AC3E}">
        <p14:creationId xmlns:p14="http://schemas.microsoft.com/office/powerpoint/2010/main" val="3276636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Deepak Sahu</dc:creator>
  <cp:lastModifiedBy>Deepak Sahu</cp:lastModifiedBy>
  <cp:revision>1</cp:revision>
  <dcterms:created xsi:type="dcterms:W3CDTF">2024-11-23T22:21:23Z</dcterms:created>
  <dcterms:modified xsi:type="dcterms:W3CDTF">2024-11-23T22:48:37Z</dcterms:modified>
</cp:coreProperties>
</file>