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79" roundtripDataSignature="AMtx7miaC8LOVa5wH8aOCgshPArJDzebd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31" Type="http://schemas.openxmlformats.org/officeDocument/2006/relationships/slide" Target="slides/slide26.xml"/><Relationship Id="rId75" Type="http://schemas.openxmlformats.org/officeDocument/2006/relationships/slide" Target="slides/slide70.xml"/><Relationship Id="rId30" Type="http://schemas.openxmlformats.org/officeDocument/2006/relationships/slide" Target="slides/slide25.xml"/><Relationship Id="rId74" Type="http://schemas.openxmlformats.org/officeDocument/2006/relationships/slide" Target="slides/slide69.xml"/><Relationship Id="rId33" Type="http://schemas.openxmlformats.org/officeDocument/2006/relationships/slide" Target="slides/slide28.xml"/><Relationship Id="rId77" Type="http://schemas.openxmlformats.org/officeDocument/2006/relationships/slide" Target="slides/slide72.xml"/><Relationship Id="rId32" Type="http://schemas.openxmlformats.org/officeDocument/2006/relationships/slide" Target="slides/slide27.xml"/><Relationship Id="rId76" Type="http://schemas.openxmlformats.org/officeDocument/2006/relationships/slide" Target="slides/slide71.xml"/><Relationship Id="rId35" Type="http://schemas.openxmlformats.org/officeDocument/2006/relationships/slide" Target="slides/slide30.xml"/><Relationship Id="rId79" Type="http://customschemas.google.com/relationships/presentationmetadata" Target="metadata"/><Relationship Id="rId34" Type="http://schemas.openxmlformats.org/officeDocument/2006/relationships/slide" Target="slides/slide29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zh-TW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2" name="Shape 1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" name="Google Shape;1513;g34b09f2432f_0_1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4" name="Google Shape;1514;g34b09f2432f_0_17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5" name="Google Shape;1515;g34b09f2432f_0_17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2" name="Shape 1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3" name="Google Shape;1683;g34ab08f75e3_0_118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4" name="Google Shape;1684;g34ab08f75e3_0_118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5" name="Google Shape;1685;g34ab08f75e3_0_118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1" name="Shape 1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2" name="Google Shape;1852;g34b09f2432f_0_6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3" name="Google Shape;1853;g34b09f2432f_0_69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4" name="Google Shape;1854;g34b09f2432f_0_69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0" name="Shape 2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1" name="Google Shape;2021;g34b09f2432f_0_6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2" name="Google Shape;2022;g34b09f2432f_0_69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3" name="Google Shape;2023;g34b09f2432f_0_69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7" name="Shape 2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8" name="Google Shape;2028;g31dbc32dac7_0_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9" name="Google Shape;2029;g31dbc32dac7_0_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0" name="Google Shape;2030;g31dbc32dac7_0_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5" name="Shape 2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6" name="Google Shape;2036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7" name="Google Shape;203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8" name="Google Shape;2038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4" name="Shape 2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5" name="Google Shape;2205;g34ab08f75e3_0_15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6" name="Google Shape;2206;g34ab08f75e3_0_152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7" name="Google Shape;2207;g34ab08f75e3_0_152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3" name="Shape 2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4" name="Google Shape;2374;g34be6ac8e99_1_26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75" name="Google Shape;2375;g34be6ac8e99_1_268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6" name="Google Shape;2376;g34be6ac8e99_1_268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4" name="Shape 2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5" name="Google Shape;2545;g34be6ac8e99_1_23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46" name="Google Shape;2546;g34be6ac8e99_1_23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7" name="Google Shape;2547;g34be6ac8e99_1_235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5" name="Shape 2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6" name="Google Shape;2716;g34eb504b7ca_0_1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17" name="Google Shape;2717;g34eb504b7ca_0_16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8" name="Google Shape;2718;g34eb504b7ca_0_16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4ab08f75e3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g34ab08f75e3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g34ab08f75e3_0_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6" name="Shape 2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" name="Google Shape;2887;g34e99882e0e_0_10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88" name="Google Shape;2888;g34e99882e0e_0_10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9" name="Google Shape;2889;g34e99882e0e_0_10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6" name="Shape 3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7" name="Google Shape;3057;g34eb504b7ca_0_10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58" name="Google Shape;3058;g34eb504b7ca_0_10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9" name="Google Shape;3059;g34eb504b7ca_0_10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6" name="Shape 3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7" name="Google Shape;3227;g34ecd69cb1f_0_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8" name="Google Shape;3228;g34ecd69cb1f_0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9" name="Google Shape;3229;g34ecd69cb1f_0_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6" name="Shape 3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7" name="Google Shape;3397;g34eb504b7ca_0_13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8" name="Google Shape;3398;g34eb504b7ca_0_13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9" name="Google Shape;3399;g34eb504b7ca_0_135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6" name="Shape 3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7" name="Google Shape;3567;g34ecd69cb1f_0_1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68" name="Google Shape;3568;g34ecd69cb1f_0_17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9" name="Google Shape;3569;g34ecd69cb1f_0_17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5" name="Shape 3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6" name="Google Shape;3736;g34eb504b7ca_0_16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7" name="Google Shape;3737;g34eb504b7ca_0_169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8" name="Google Shape;3738;g34eb504b7ca_0_169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4" name="Shape 3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5" name="Google Shape;3905;g34eb504b7ca_0_18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06" name="Google Shape;3906;g34eb504b7ca_0_186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7" name="Google Shape;3907;g34eb504b7ca_0_186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4" name="Shape 4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" name="Google Shape;4075;g34eb504b7ca_0_5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76" name="Google Shape;4076;g34eb504b7ca_0_5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7" name="Google Shape;4077;g34eb504b7ca_0_50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4" name="Shape 4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5" name="Google Shape;4245;g34be6ac8e99_1_5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46" name="Google Shape;4246;g34be6ac8e99_1_5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7" name="Google Shape;4247;g34be6ac8e99_1_50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4" name="Shape 4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5" name="Google Shape;4415;g34be6ac8e99_1_6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16" name="Google Shape;4416;g34be6ac8e99_1_67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7" name="Google Shape;4417;g34be6ac8e99_1_67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4be6ac8e99_1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3" name="Google Shape;323;g34be6ac8e99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g34be6ac8e99_1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5" name="Shape 4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6" name="Google Shape;4586;g34be6ac8e99_1_8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87" name="Google Shape;4587;g34be6ac8e99_1_84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8" name="Google Shape;4588;g34be6ac8e99_1_84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6" name="Shape 4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7" name="Google Shape;4757;g34be6ac8e99_1_10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58" name="Google Shape;4758;g34be6ac8e99_1_100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9" name="Google Shape;4759;g34be6ac8e99_1_100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6" name="Shape 4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7" name="Google Shape;4927;g34be6ac8e99_1_20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28" name="Google Shape;4928;g34be6ac8e99_1_20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9" name="Google Shape;4929;g34be6ac8e99_1_20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6" name="Shape 5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7" name="Google Shape;5097;g34be6ac8e99_1_11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98" name="Google Shape;5098;g34be6ac8e99_1_117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9" name="Google Shape;5099;g34be6ac8e99_1_117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6" name="Shape 5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7" name="Google Shape;5267;g34be6ac8e99_1_15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68" name="Google Shape;5268;g34be6ac8e99_1_15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9" name="Google Shape;5269;g34be6ac8e99_1_15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6" name="Shape 5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" name="Google Shape;5437;g34be6ac8e99_1_16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38" name="Google Shape;5438;g34be6ac8e99_1_16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9" name="Google Shape;5439;g34be6ac8e99_1_168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6" name="Shape 5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7" name="Google Shape;5607;g34be6ac8e99_1_18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08" name="Google Shape;5608;g34be6ac8e99_1_184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9" name="Google Shape;5609;g34be6ac8e99_1_184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6" name="Shape 5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7" name="Google Shape;5777;g34be6ac8e99_1_21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78" name="Google Shape;5778;g34be6ac8e99_1_21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9" name="Google Shape;5779;g34be6ac8e99_1_21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46" name="Shape 5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7" name="Google Shape;5947;g34edc346753_0_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48" name="Google Shape;5948;g34edc346753_0_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9" name="Google Shape;5949;g34edc346753_0_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16" name="Shape 6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7" name="Google Shape;6117;g34efceff6d1_0_5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18" name="Google Shape;6118;g34efceff6d1_0_5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19" name="Google Shape;6119;g34efceff6d1_0_50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g34ab08f75e3_0_1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2" name="Google Shape;492;g34ab08f75e3_0_17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g34ab08f75e3_0_17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87" name="Shape 6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8" name="Google Shape;6288;g34efceff6d1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89" name="Google Shape;6289;g34efceff6d1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0" name="Google Shape;6290;g34efceff6d1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7" name="Shape 6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8" name="Google Shape;6458;g34efceff6d1_0_1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59" name="Google Shape;6459;g34efceff6d1_0_16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60" name="Google Shape;6460;g34efceff6d1_0_16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27" name="Shape 6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8" name="Google Shape;6628;g34efceff6d1_0_3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29" name="Google Shape;6629;g34efceff6d1_0_3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30" name="Google Shape;6630;g34efceff6d1_0_3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7" name="Shape 6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8" name="Google Shape;6798;g34efceff6d1_0_6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99" name="Google Shape;6799;g34efceff6d1_0_67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00" name="Google Shape;6800;g34efceff6d1_0_67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67" name="Shape 6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8" name="Google Shape;6968;g34e99882e0e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69" name="Google Shape;6969;g34e99882e0e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70" name="Google Shape;6970;g34e99882e0e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37" name="Shape 7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8" name="Google Shape;7138;g34e99882e0e_0_1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39" name="Google Shape;7139;g34e99882e0e_0_1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40" name="Google Shape;7140;g34e99882e0e_0_16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07" name="Shape 7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8" name="Google Shape;7308;g34e99882e0e_0_3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09" name="Google Shape;7309;g34e99882e0e_0_3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10" name="Google Shape;7310;g34e99882e0e_0_33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77" name="Shape 7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8" name="Google Shape;7478;g34e99882e0e_0_5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79" name="Google Shape;7479;g34e99882e0e_0_50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0" name="Google Shape;7480;g34e99882e0e_0_50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47" name="Shape 7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8" name="Google Shape;7648;g34e99882e0e_0_11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49" name="Google Shape;7649;g34e99882e0e_0_118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50" name="Google Shape;7650;g34e99882e0e_0_118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17" name="Shape 7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8" name="Google Shape;7818;g34e99882e0e_0_15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19" name="Google Shape;7819;g34e99882e0e_0_15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20" name="Google Shape;7820;g34e99882e0e_0_152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34ab08f75e3_0_3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1" name="Google Shape;661;g34ab08f75e3_0_3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2" name="Google Shape;662;g34ab08f75e3_0_34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87" name="Shape 7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" name="Google Shape;7988;g34e99882e0e_0_16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89" name="Google Shape;7989;g34e99882e0e_0_169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0" name="Google Shape;7990;g34e99882e0e_0_169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57" name="Shape 8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8" name="Google Shape;8158;g34e99882e0e_0_20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59" name="Google Shape;8159;g34e99882e0e_0_20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60" name="Google Shape;8160;g34e99882e0e_0_203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27" name="Shape 8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8" name="Google Shape;8328;g34e99882e0e_0_220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29" name="Google Shape;8329;g34e99882e0e_0_220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30" name="Google Shape;8330;g34e99882e0e_0_220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98" name="Shape 8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" name="Google Shape;8499;g34e99882e0e_0_25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00" name="Google Shape;8500;g34e99882e0e_0_254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1" name="Google Shape;8501;g34e99882e0e_0_254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68" name="Shape 8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9" name="Google Shape;8669;g34e99882e0e_0_30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70" name="Google Shape;8670;g34e99882e0e_0_30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71" name="Google Shape;8671;g34e99882e0e_0_305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39" name="Shape 8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0" name="Google Shape;8840;g34e99882e0e_0_32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41" name="Google Shape;8841;g34e99882e0e_0_32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42" name="Google Shape;8842;g34e99882e0e_0_32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09" name="Shape 9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0" name="Google Shape;9010;g34e99882e0e_0_34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11" name="Google Shape;9011;g34e99882e0e_0_340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12" name="Google Shape;9012;g34e99882e0e_0_340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80" name="Shape 9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1" name="Google Shape;9181;g34e99882e0e_0_35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82" name="Google Shape;9182;g34e99882e0e_0_35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83" name="Google Shape;9183;g34e99882e0e_0_357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51" name="Shape 9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2" name="Google Shape;9352;g34e99882e0e_0_37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53" name="Google Shape;9353;g34e99882e0e_0_37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54" name="Google Shape;9354;g34e99882e0e_0_374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21" name="Shape 9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2" name="Google Shape;9522;g34e99882e0e_0_39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23" name="Google Shape;9523;g34e99882e0e_0_39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24" name="Google Shape;9524;g34e99882e0e_0_391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34ab08f75e3_0_6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2" name="Google Shape;832;g34ab08f75e3_0_6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3" name="Google Shape;833;g34ab08f75e3_0_67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91" name="Shape 9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2" name="Google Shape;9692;g34e99882e0e_0_42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93" name="Google Shape;9693;g34e99882e0e_0_42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94" name="Google Shape;9694;g34e99882e0e_0_425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61" name="Shape 9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2" name="Google Shape;9862;g34e99882e0e_0_47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63" name="Google Shape;9863;g34e99882e0e_0_476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64" name="Google Shape;9864;g34e99882e0e_0_476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31" name="Shape 10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2" name="Google Shape;10032;g34e99882e0e_0_49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33" name="Google Shape;10033;g34e99882e0e_0_493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34" name="Google Shape;10034;g34e99882e0e_0_493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02" name="Shape 10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3" name="Google Shape;10203;g34e99882e0e_0_44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04" name="Google Shape;10204;g34e99882e0e_0_44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05" name="Google Shape;10205;g34e99882e0e_0_442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71" name="Shape 10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2" name="Google Shape;10372;g34e99882e0e_0_45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73" name="Google Shape;10373;g34e99882e0e_0_459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74" name="Google Shape;10374;g34e99882e0e_0_459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41" name="Shape 10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2" name="Google Shape;10542;g34e99882e0e_0_54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43" name="Google Shape;10543;g34e99882e0e_0_544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44" name="Google Shape;10544;g34e99882e0e_0_544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11" name="Shape 10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2" name="Google Shape;10712;g34e99882e0e_0_56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13" name="Google Shape;10713;g34e99882e0e_0_56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14" name="Google Shape;10714;g34e99882e0e_0_56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82" name="Shape 10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3" name="Google Shape;10883;g34e99882e0e_0_57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84" name="Google Shape;10884;g34e99882e0e_0_578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85" name="Google Shape;10885;g34e99882e0e_0_578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52" name="Shape 1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3" name="Google Shape;11053;g34e99882e0e_0_59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54" name="Google Shape;11054;g34e99882e0e_0_595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55" name="Google Shape;11055;g34e99882e0e_0_595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23" name="Shape 1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4" name="Google Shape;11224;g34e99882e0e_0_61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25" name="Google Shape;11225;g34e99882e0e_0_61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26" name="Google Shape;11226;g34e99882e0e_0_613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g34b09f2432f_0_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3" name="Google Shape;1003;g34b09f2432f_0_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4" name="Google Shape;1004;g34b09f2432f_0_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94" name="Shape 1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5" name="Google Shape;11395;g34e99882e0e_0_63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96" name="Google Shape;11396;g34e99882e0e_0_63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97" name="Google Shape;11397;g34e99882e0e_0_63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64" name="Shape 11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5" name="Google Shape;11565;g34e99882e0e_0_64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66" name="Google Shape;11566;g34e99882e0e_0_648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67" name="Google Shape;11567;g34e99882e0e_0_648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34" name="Shape 11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5" name="Google Shape;11735;g34e99882e0e_0_66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36" name="Google Shape;11736;g34e99882e0e_0_66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37" name="Google Shape;11737;g34e99882e0e_0_665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05" name="Shape 11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6" name="Google Shape;11906;g34efceff6d1_0_8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07" name="Google Shape;11907;g34efceff6d1_0_84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08" name="Google Shape;11908;g34efceff6d1_0_84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2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34ab08f75e3_0_8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4" name="Google Shape;1174;g34ab08f75e3_0_84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5" name="Google Shape;1175;g34ab08f75e3_0_84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3" name="Shape 1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g34b09f2432f_0_3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5" name="Google Shape;1345;g34b09f2432f_0_34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6" name="Google Shape;1346;g34b09f2432f_0_34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zh-TW"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投影片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標題HD.png" id="16" name="Google Shape;1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8"/>
          <p:cNvSpPr txBox="1"/>
          <p:nvPr>
            <p:ph type="ctrTitle"/>
          </p:nvPr>
        </p:nvSpPr>
        <p:spPr>
          <a:xfrm>
            <a:off x="3962399" y="1964267"/>
            <a:ext cx="7197726" cy="24214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idx="1" type="subTitle"/>
          </p:nvPr>
        </p:nvSpPr>
        <p:spPr>
          <a:xfrm>
            <a:off x="3962399" y="4385732"/>
            <a:ext cx="7197726" cy="140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9" name="Google Shape;19;p8"/>
          <p:cNvSpPr txBox="1"/>
          <p:nvPr>
            <p:ph idx="10" type="dt"/>
          </p:nvPr>
        </p:nvSpPr>
        <p:spPr>
          <a:xfrm>
            <a:off x="8932558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1" type="ftr"/>
          </p:nvPr>
        </p:nvSpPr>
        <p:spPr>
          <a:xfrm>
            <a:off x="3962399" y="5870575"/>
            <a:ext cx="4893958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8"/>
          <p:cNvSpPr txBox="1"/>
          <p:nvPr>
            <p:ph idx="12" type="sldNum"/>
          </p:nvPr>
        </p:nvSpPr>
        <p:spPr>
          <a:xfrm>
            <a:off x="10608958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全景圖片">
  <p:cSld name="含標題的全景圖片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81" name="Google Shape;81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7"/>
          <p:cNvSpPr txBox="1"/>
          <p:nvPr>
            <p:ph type="title"/>
          </p:nvPr>
        </p:nvSpPr>
        <p:spPr>
          <a:xfrm>
            <a:off x="685800" y="4732865"/>
            <a:ext cx="1013142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7"/>
          <p:cNvSpPr/>
          <p:nvPr>
            <p:ph idx="2" type="pic"/>
          </p:nvPr>
        </p:nvSpPr>
        <p:spPr>
          <a:xfrm>
            <a:off x="1371600" y="932112"/>
            <a:ext cx="8759827" cy="3164976"/>
          </a:xfrm>
          <a:prstGeom prst="roundRect">
            <a:avLst>
              <a:gd fmla="val 4380" name="adj"/>
            </a:avLst>
          </a:prstGeom>
          <a:noFill/>
          <a:ln cap="sq" cmpd="dbl" w="508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2352"/>
              </a:srgbClr>
            </a:outerShdw>
          </a:effectLst>
        </p:spPr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685800" y="5299603"/>
            <a:ext cx="10131427" cy="493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85" name="Google Shape;85;p17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7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7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與說明文字">
  <p:cSld name="標題與說明文字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89" name="Google Shape;89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8"/>
          <p:cNvSpPr txBox="1"/>
          <p:nvPr>
            <p:ph type="title"/>
          </p:nvPr>
        </p:nvSpPr>
        <p:spPr>
          <a:xfrm>
            <a:off x="685801" y="609601"/>
            <a:ext cx="10131427" cy="3124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0" sz="32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8"/>
          <p:cNvSpPr txBox="1"/>
          <p:nvPr>
            <p:ph idx="1" type="body"/>
          </p:nvPr>
        </p:nvSpPr>
        <p:spPr>
          <a:xfrm>
            <a:off x="685800" y="4343400"/>
            <a:ext cx="10131428" cy="14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2" name="Google Shape;92;p18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8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8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引述">
  <p:cSld name="含標題的引述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96" name="Google Shape;96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9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alibri"/>
              <a:buNone/>
            </a:pPr>
            <a:r>
              <a:rPr b="0" i="0" lang="zh-TW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9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alibri"/>
              <a:buNone/>
            </a:pPr>
            <a:r>
              <a:rPr b="0" i="0" lang="zh-TW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9"/>
          <p:cNvSpPr txBox="1"/>
          <p:nvPr>
            <p:ph type="title"/>
          </p:nvPr>
        </p:nvSpPr>
        <p:spPr>
          <a:xfrm>
            <a:off x="992267" y="609601"/>
            <a:ext cx="9550399" cy="2743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0" sz="3200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1097875" y="3352800"/>
            <a:ext cx="9339184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Arial"/>
              <a:buNone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01" name="Google Shape;101;p19"/>
          <p:cNvSpPr txBox="1"/>
          <p:nvPr>
            <p:ph idx="2" type="body"/>
          </p:nvPr>
        </p:nvSpPr>
        <p:spPr>
          <a:xfrm>
            <a:off x="687465" y="4343400"/>
            <a:ext cx="10152367" cy="14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2" name="Google Shape;102;p19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9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9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名片">
  <p:cSld name="名片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106" name="Google Shape;106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0"/>
          <p:cNvSpPr txBox="1"/>
          <p:nvPr>
            <p:ph type="title"/>
          </p:nvPr>
        </p:nvSpPr>
        <p:spPr>
          <a:xfrm>
            <a:off x="685802" y="3308581"/>
            <a:ext cx="10131425" cy="146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0" sz="32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685801" y="4777381"/>
            <a:ext cx="10131426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9" name="Google Shape;109;p20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0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0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引述名片">
  <p:cSld name="引述名片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113" name="Google Shape;113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alibri"/>
              <a:buNone/>
            </a:pPr>
            <a:r>
              <a:rPr b="0" i="0" lang="zh-TW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”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1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alibri"/>
              <a:buNone/>
            </a:pPr>
            <a:r>
              <a:rPr b="0" i="0" lang="zh-TW" sz="8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1"/>
          <p:cNvSpPr txBox="1"/>
          <p:nvPr>
            <p:ph type="title"/>
          </p:nvPr>
        </p:nvSpPr>
        <p:spPr>
          <a:xfrm>
            <a:off x="992267" y="609601"/>
            <a:ext cx="9550399" cy="2743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0" sz="3200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21"/>
          <p:cNvSpPr txBox="1"/>
          <p:nvPr>
            <p:ph idx="1" type="body"/>
          </p:nvPr>
        </p:nvSpPr>
        <p:spPr>
          <a:xfrm>
            <a:off x="685800" y="3886200"/>
            <a:ext cx="10135436" cy="889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0" sz="2400" cap="none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21"/>
          <p:cNvSpPr txBox="1"/>
          <p:nvPr>
            <p:ph idx="2" type="body"/>
          </p:nvPr>
        </p:nvSpPr>
        <p:spPr>
          <a:xfrm>
            <a:off x="685799" y="4775200"/>
            <a:ext cx="10135436" cy="10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9" name="Google Shape;119;p21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1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1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ue 或 False">
  <p:cSld name="True 或 False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123" name="Google Shape;123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2"/>
          <p:cNvSpPr txBox="1"/>
          <p:nvPr>
            <p:ph type="title"/>
          </p:nvPr>
        </p:nvSpPr>
        <p:spPr>
          <a:xfrm>
            <a:off x="685801" y="609601"/>
            <a:ext cx="10131427" cy="27431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2"/>
          <p:cNvSpPr txBox="1"/>
          <p:nvPr>
            <p:ph idx="1" type="body"/>
          </p:nvPr>
        </p:nvSpPr>
        <p:spPr>
          <a:xfrm>
            <a:off x="685801" y="3505200"/>
            <a:ext cx="10131428" cy="838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2800" cap="none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26" name="Google Shape;126;p22"/>
          <p:cNvSpPr txBox="1"/>
          <p:nvPr>
            <p:ph idx="2" type="body"/>
          </p:nvPr>
        </p:nvSpPr>
        <p:spPr>
          <a:xfrm>
            <a:off x="685800" y="4343400"/>
            <a:ext cx="10131428" cy="14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7" name="Google Shape;127;p22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2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2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直排文字" type="vertTx">
  <p:cSld name="VERTICAL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131" name="Google Shape;131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3"/>
          <p:cNvSpPr txBox="1"/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3"/>
          <p:cNvSpPr txBox="1"/>
          <p:nvPr>
            <p:ph idx="1" type="body"/>
          </p:nvPr>
        </p:nvSpPr>
        <p:spPr>
          <a:xfrm rot="5400000">
            <a:off x="3926947" y="-1099079"/>
            <a:ext cx="3649133" cy="101314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23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3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3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直排標題及文字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138" name="Google Shape;138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4"/>
          <p:cNvSpPr txBox="1"/>
          <p:nvPr>
            <p:ph type="title"/>
          </p:nvPr>
        </p:nvSpPr>
        <p:spPr>
          <a:xfrm rot="5400000">
            <a:off x="7147151" y="2121124"/>
            <a:ext cx="5181601" cy="21585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4"/>
          <p:cNvSpPr txBox="1"/>
          <p:nvPr>
            <p:ph idx="1" type="body"/>
          </p:nvPr>
        </p:nvSpPr>
        <p:spPr>
          <a:xfrm rot="5400000">
            <a:off x="2011058" y="-715658"/>
            <a:ext cx="5181600" cy="78321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24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4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4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內容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23" name="Google Shape;23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9"/>
          <p:cNvSpPr txBox="1"/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9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9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9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兩個內容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30" name="Google Shape;30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"/>
          <p:cNvSpPr txBox="1"/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1" type="body"/>
          </p:nvPr>
        </p:nvSpPr>
        <p:spPr>
          <a:xfrm>
            <a:off x="685802" y="2142067"/>
            <a:ext cx="4995334" cy="36491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0"/>
          <p:cNvSpPr txBox="1"/>
          <p:nvPr>
            <p:ph idx="2" type="body"/>
          </p:nvPr>
        </p:nvSpPr>
        <p:spPr>
          <a:xfrm>
            <a:off x="5821895" y="2142067"/>
            <a:ext cx="4995332" cy="36491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10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0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章節標題" type="secHead">
  <p:cSld name="SECTION_HEADER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38" name="Google Shape;38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1"/>
          <p:cNvSpPr txBox="1"/>
          <p:nvPr>
            <p:ph type="title"/>
          </p:nvPr>
        </p:nvSpPr>
        <p:spPr>
          <a:xfrm>
            <a:off x="685800" y="3308581"/>
            <a:ext cx="10131427" cy="146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b="0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1" type="body"/>
          </p:nvPr>
        </p:nvSpPr>
        <p:spPr>
          <a:xfrm>
            <a:off x="685799" y="4777381"/>
            <a:ext cx="1013142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1" name="Google Shape;41;p11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1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較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/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2"/>
          <p:cNvSpPr txBox="1"/>
          <p:nvPr>
            <p:ph idx="1" type="body"/>
          </p:nvPr>
        </p:nvSpPr>
        <p:spPr>
          <a:xfrm>
            <a:off x="973670" y="2218267"/>
            <a:ext cx="4709054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28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12"/>
          <p:cNvSpPr txBox="1"/>
          <p:nvPr>
            <p:ph idx="2" type="body"/>
          </p:nvPr>
        </p:nvSpPr>
        <p:spPr>
          <a:xfrm>
            <a:off x="685801" y="2870201"/>
            <a:ext cx="4996923" cy="2920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3" type="body"/>
          </p:nvPr>
        </p:nvSpPr>
        <p:spPr>
          <a:xfrm>
            <a:off x="6096003" y="2226734"/>
            <a:ext cx="472281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 sz="2800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12"/>
          <p:cNvSpPr txBox="1"/>
          <p:nvPr>
            <p:ph idx="4" type="body"/>
          </p:nvPr>
        </p:nvSpPr>
        <p:spPr>
          <a:xfrm>
            <a:off x="5823483" y="2870201"/>
            <a:ext cx="4995334" cy="2920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12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2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只有標題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54" name="Google Shape;54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60" name="Google Shape;60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內容" type="objTx">
  <p:cSld name="OBJECT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65" name="Google Shape;65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5"/>
          <p:cNvSpPr txBox="1"/>
          <p:nvPr>
            <p:ph type="title"/>
          </p:nvPr>
        </p:nvSpPr>
        <p:spPr>
          <a:xfrm>
            <a:off x="685800" y="2074333"/>
            <a:ext cx="3680885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4648201" y="609601"/>
            <a:ext cx="6169026" cy="518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2" type="body"/>
          </p:nvPr>
        </p:nvSpPr>
        <p:spPr>
          <a:xfrm>
            <a:off x="685800" y="3445933"/>
            <a:ext cx="3680885" cy="18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15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圖片" type="picTx">
  <p:cSld name="PICTURE_WITH_CAPTION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體-R1---重疊內容HD.png" id="73" name="Google Shape;73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88825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6"/>
          <p:cNvSpPr txBox="1"/>
          <p:nvPr>
            <p:ph type="title"/>
          </p:nvPr>
        </p:nvSpPr>
        <p:spPr>
          <a:xfrm>
            <a:off x="685800" y="1600200"/>
            <a:ext cx="6164653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0"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6"/>
          <p:cNvSpPr/>
          <p:nvPr>
            <p:ph idx="2" type="pic"/>
          </p:nvPr>
        </p:nvSpPr>
        <p:spPr>
          <a:xfrm>
            <a:off x="7536253" y="914400"/>
            <a:ext cx="3280974" cy="4572000"/>
          </a:xfrm>
          <a:prstGeom prst="roundRect">
            <a:avLst>
              <a:gd fmla="val 4280" name="adj"/>
            </a:avLst>
          </a:prstGeom>
          <a:noFill/>
          <a:ln cap="sq" cmpd="dbl" w="508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2352"/>
              </a:srgbClr>
            </a:outerShdw>
          </a:effectLst>
        </p:spPr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685800" y="2971800"/>
            <a:ext cx="6164653" cy="18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77" name="Google Shape;77;p16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theme" Target="../theme/theme2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04800" lvl="6" marL="3200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04800" lvl="7" marL="3657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04800" lvl="8" marL="41148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0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Relationship Id="rId4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jpg"/><Relationship Id="rId4" Type="http://schemas.openxmlformats.org/officeDocument/2006/relationships/hyperlink" Target="https://tensor.art/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jpg"/><Relationship Id="rId4" Type="http://schemas.openxmlformats.org/officeDocument/2006/relationships/image" Target="../media/image17.jpg"/><Relationship Id="rId5" Type="http://schemas.openxmlformats.org/officeDocument/2006/relationships/image" Target="../media/image14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jpg"/><Relationship Id="rId4" Type="http://schemas.openxmlformats.org/officeDocument/2006/relationships/hyperlink" Target="https://reurl.cc/VYN3XY" TargetMode="External"/><Relationship Id="rId5" Type="http://schemas.openxmlformats.org/officeDocument/2006/relationships/image" Target="../media/image15.png"/><Relationship Id="rId6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jpg"/><Relationship Id="rId4" Type="http://schemas.openxmlformats.org/officeDocument/2006/relationships/image" Target="../media/image20.png"/><Relationship Id="rId5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jpg"/><Relationship Id="rId4" Type="http://schemas.openxmlformats.org/officeDocument/2006/relationships/image" Target="../media/image57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.jpg"/><Relationship Id="rId4" Type="http://schemas.openxmlformats.org/officeDocument/2006/relationships/image" Target="../media/image3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.jpg"/><Relationship Id="rId4" Type="http://schemas.openxmlformats.org/officeDocument/2006/relationships/image" Target="../media/image19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jpg"/><Relationship Id="rId4" Type="http://schemas.openxmlformats.org/officeDocument/2006/relationships/image" Target="../media/image46.png"/><Relationship Id="rId5" Type="http://schemas.openxmlformats.org/officeDocument/2006/relationships/image" Target="../media/image2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.jpg"/><Relationship Id="rId4" Type="http://schemas.openxmlformats.org/officeDocument/2006/relationships/image" Target="../media/image21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.jpg"/><Relationship Id="rId4" Type="http://schemas.openxmlformats.org/officeDocument/2006/relationships/image" Target="../media/image2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.jpg"/><Relationship Id="rId4" Type="http://schemas.openxmlformats.org/officeDocument/2006/relationships/image" Target="../media/image2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.jpg"/><Relationship Id="rId4" Type="http://schemas.openxmlformats.org/officeDocument/2006/relationships/image" Target="../media/image86.png"/><Relationship Id="rId5" Type="http://schemas.openxmlformats.org/officeDocument/2006/relationships/image" Target="../media/image24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.jpg"/><Relationship Id="rId4" Type="http://schemas.openxmlformats.org/officeDocument/2006/relationships/image" Target="../media/image79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.jpg"/><Relationship Id="rId4" Type="http://schemas.openxmlformats.org/officeDocument/2006/relationships/image" Target="../media/image2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.jpg"/><Relationship Id="rId4" Type="http://schemas.openxmlformats.org/officeDocument/2006/relationships/image" Target="../media/image25.jpg"/><Relationship Id="rId5" Type="http://schemas.openxmlformats.org/officeDocument/2006/relationships/image" Target="../media/image28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.jpg"/><Relationship Id="rId4" Type="http://schemas.openxmlformats.org/officeDocument/2006/relationships/image" Target="../media/image8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.jpg"/><Relationship Id="rId4" Type="http://schemas.openxmlformats.org/officeDocument/2006/relationships/image" Target="../media/image30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.jpg"/><Relationship Id="rId4" Type="http://schemas.openxmlformats.org/officeDocument/2006/relationships/image" Target="../media/image31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.jpg"/><Relationship Id="rId4" Type="http://schemas.openxmlformats.org/officeDocument/2006/relationships/image" Target="../media/image36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.jpg"/><Relationship Id="rId4" Type="http://schemas.openxmlformats.org/officeDocument/2006/relationships/image" Target="../media/image32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.jpg"/><Relationship Id="rId4" Type="http://schemas.openxmlformats.org/officeDocument/2006/relationships/image" Target="../media/image35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.jpg"/><Relationship Id="rId4" Type="http://schemas.openxmlformats.org/officeDocument/2006/relationships/image" Target="../media/image37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.jpg"/><Relationship Id="rId4" Type="http://schemas.openxmlformats.org/officeDocument/2006/relationships/image" Target="../media/image38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.jpg"/><Relationship Id="rId4" Type="http://schemas.openxmlformats.org/officeDocument/2006/relationships/image" Target="../media/image34.jpg"/><Relationship Id="rId5" Type="http://schemas.openxmlformats.org/officeDocument/2006/relationships/image" Target="../media/image4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.jpg"/><Relationship Id="rId4" Type="http://schemas.openxmlformats.org/officeDocument/2006/relationships/image" Target="../media/image43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.jpg"/><Relationship Id="rId4" Type="http://schemas.openxmlformats.org/officeDocument/2006/relationships/image" Target="../media/image39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.jpg"/><Relationship Id="rId4" Type="http://schemas.openxmlformats.org/officeDocument/2006/relationships/image" Target="../media/image44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.jpg"/><Relationship Id="rId4" Type="http://schemas.openxmlformats.org/officeDocument/2006/relationships/image" Target="../media/image41.jp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.jpg"/><Relationship Id="rId4" Type="http://schemas.openxmlformats.org/officeDocument/2006/relationships/image" Target="../media/image45.jp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.jpg"/><Relationship Id="rId4" Type="http://schemas.openxmlformats.org/officeDocument/2006/relationships/image" Target="../media/image42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.jpg"/><Relationship Id="rId4" Type="http://schemas.openxmlformats.org/officeDocument/2006/relationships/image" Target="../media/image81.jp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.jpg"/><Relationship Id="rId4" Type="http://schemas.openxmlformats.org/officeDocument/2006/relationships/image" Target="../media/image55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2.jpg"/><Relationship Id="rId4" Type="http://schemas.openxmlformats.org/officeDocument/2006/relationships/image" Target="../media/image52.jp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2.jpg"/><Relationship Id="rId4" Type="http://schemas.openxmlformats.org/officeDocument/2006/relationships/image" Target="../media/image4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Relationship Id="rId4" Type="http://schemas.openxmlformats.org/officeDocument/2006/relationships/image" Target="../media/image7.jpg"/><Relationship Id="rId5" Type="http://schemas.openxmlformats.org/officeDocument/2006/relationships/image" Target="../media/image8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2.jpg"/><Relationship Id="rId4" Type="http://schemas.openxmlformats.org/officeDocument/2006/relationships/image" Target="../media/image48.jp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2.jpg"/><Relationship Id="rId4" Type="http://schemas.openxmlformats.org/officeDocument/2006/relationships/image" Target="../media/image54.jp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2.jpg"/><Relationship Id="rId4" Type="http://schemas.openxmlformats.org/officeDocument/2006/relationships/image" Target="../media/image47.jpg"/><Relationship Id="rId5" Type="http://schemas.openxmlformats.org/officeDocument/2006/relationships/image" Target="../media/image53.jp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2.jpg"/><Relationship Id="rId4" Type="http://schemas.openxmlformats.org/officeDocument/2006/relationships/image" Target="../media/image56.jp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2.jpg"/><Relationship Id="rId4" Type="http://schemas.openxmlformats.org/officeDocument/2006/relationships/image" Target="../media/image51.jpg"/><Relationship Id="rId5" Type="http://schemas.openxmlformats.org/officeDocument/2006/relationships/image" Target="../media/image50.jp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.jpg"/><Relationship Id="rId4" Type="http://schemas.openxmlformats.org/officeDocument/2006/relationships/image" Target="../media/image82.jp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2.jpg"/><Relationship Id="rId4" Type="http://schemas.openxmlformats.org/officeDocument/2006/relationships/image" Target="../media/image58.jpg"/><Relationship Id="rId5" Type="http://schemas.openxmlformats.org/officeDocument/2006/relationships/image" Target="../media/image59.jp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2.jpg"/><Relationship Id="rId4" Type="http://schemas.openxmlformats.org/officeDocument/2006/relationships/image" Target="../media/image83.png"/><Relationship Id="rId5" Type="http://schemas.openxmlformats.org/officeDocument/2006/relationships/image" Target="../media/image85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2.jpg"/><Relationship Id="rId4" Type="http://schemas.openxmlformats.org/officeDocument/2006/relationships/image" Target="../media/image61.jp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2.jpg"/><Relationship Id="rId4" Type="http://schemas.openxmlformats.org/officeDocument/2006/relationships/image" Target="../media/image8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Relationship Id="rId4" Type="http://schemas.openxmlformats.org/officeDocument/2006/relationships/image" Target="../media/image18.jpg"/><Relationship Id="rId5" Type="http://schemas.openxmlformats.org/officeDocument/2006/relationships/image" Target="../media/image9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2.jpg"/><Relationship Id="rId4" Type="http://schemas.openxmlformats.org/officeDocument/2006/relationships/image" Target="../media/image65.jp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2.jpg"/><Relationship Id="rId4" Type="http://schemas.openxmlformats.org/officeDocument/2006/relationships/image" Target="../media/image59.jp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2.jpg"/><Relationship Id="rId4" Type="http://schemas.openxmlformats.org/officeDocument/2006/relationships/image" Target="../media/image63.jpg"/><Relationship Id="rId5" Type="http://schemas.openxmlformats.org/officeDocument/2006/relationships/image" Target="../media/image60.jp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2.jp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2.jpg"/><Relationship Id="rId4" Type="http://schemas.openxmlformats.org/officeDocument/2006/relationships/image" Target="../media/image64.jp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2.jpg"/><Relationship Id="rId4" Type="http://schemas.openxmlformats.org/officeDocument/2006/relationships/image" Target="../media/image66.jp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2.jpg"/><Relationship Id="rId4" Type="http://schemas.openxmlformats.org/officeDocument/2006/relationships/image" Target="../media/image67.jpg"/><Relationship Id="rId5" Type="http://schemas.openxmlformats.org/officeDocument/2006/relationships/image" Target="../media/image69.jp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2.jpg"/><Relationship Id="rId4" Type="http://schemas.openxmlformats.org/officeDocument/2006/relationships/image" Target="../media/image68.jp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2.jpg"/><Relationship Id="rId4" Type="http://schemas.openxmlformats.org/officeDocument/2006/relationships/image" Target="../media/image72.jpg"/><Relationship Id="rId5" Type="http://schemas.openxmlformats.org/officeDocument/2006/relationships/image" Target="../media/image70.jp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2.jpg"/><Relationship Id="rId4" Type="http://schemas.openxmlformats.org/officeDocument/2006/relationships/image" Target="../media/image71.jpg"/><Relationship Id="rId5" Type="http://schemas.openxmlformats.org/officeDocument/2006/relationships/image" Target="../media/image7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Relationship Id="rId4" Type="http://schemas.openxmlformats.org/officeDocument/2006/relationships/image" Target="../media/image18.jpg"/><Relationship Id="rId5" Type="http://schemas.openxmlformats.org/officeDocument/2006/relationships/image" Target="../media/image80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2.jpg"/><Relationship Id="rId4" Type="http://schemas.openxmlformats.org/officeDocument/2006/relationships/image" Target="../media/image74.jp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2.jpg"/><Relationship Id="rId4" Type="http://schemas.openxmlformats.org/officeDocument/2006/relationships/image" Target="../media/image78.jp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2.jpg"/><Relationship Id="rId4" Type="http://schemas.openxmlformats.org/officeDocument/2006/relationships/image" Target="../media/image77.jpg"/><Relationship Id="rId5" Type="http://schemas.openxmlformats.org/officeDocument/2006/relationships/image" Target="../media/image76.jp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2.jpg"/><Relationship Id="rId4" Type="http://schemas.openxmlformats.org/officeDocument/2006/relationships/image" Target="../media/image75.png"/><Relationship Id="rId5" Type="http://schemas.openxmlformats.org/officeDocument/2006/relationships/hyperlink" Target="https://linktr.ee/dseditor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Relationship Id="rId4" Type="http://schemas.openxmlformats.org/officeDocument/2006/relationships/image" Target="../media/image7.jpg"/><Relationship Id="rId5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夜空與遙遠地平線上的群山" id="149" name="Google Shape;149;p1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"/>
          <p:cNvSpPr txBox="1"/>
          <p:nvPr>
            <p:ph type="ctrTitle"/>
          </p:nvPr>
        </p:nvSpPr>
        <p:spPr>
          <a:xfrm>
            <a:off x="3505199" y="1649380"/>
            <a:ext cx="4589930" cy="16137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Arial"/>
              <a:buNone/>
            </a:pPr>
            <a:r>
              <a:rPr b="1" lang="zh-TW" sz="7200">
                <a:latin typeface="Arial"/>
                <a:ea typeface="Arial"/>
                <a:cs typeface="Arial"/>
                <a:sym typeface="Arial"/>
              </a:rPr>
              <a:t>COMFYUI</a:t>
            </a:r>
            <a:endParaRPr b="1" sz="7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"/>
          <p:cNvSpPr txBox="1"/>
          <p:nvPr>
            <p:ph idx="1" type="subTitle"/>
          </p:nvPr>
        </p:nvSpPr>
        <p:spPr>
          <a:xfrm>
            <a:off x="2659724" y="3428997"/>
            <a:ext cx="6430500" cy="8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zh-TW" sz="3200">
                <a:solidFill>
                  <a:srgbClr val="F5B4C7"/>
                </a:solidFill>
              </a:rPr>
              <a:t>圖片生成編輯與實際應用</a:t>
            </a:r>
            <a:endParaRPr sz="3200">
              <a:solidFill>
                <a:srgbClr val="F5B4C7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 sz="3200">
              <a:solidFill>
                <a:srgbClr val="F5B4C7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16" name="Shape 1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" name="Google Shape;1517;g34b09f2432f_0_177"/>
          <p:cNvSpPr txBox="1"/>
          <p:nvPr>
            <p:ph type="title"/>
          </p:nvPr>
        </p:nvSpPr>
        <p:spPr>
          <a:xfrm>
            <a:off x="645525" y="196725"/>
            <a:ext cx="107364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ComfyUI與其他AI生成工具的不同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18" name="Google Shape;1518;g34b09f2432f_0_177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519" name="Google Shape;1519;g34b09f2432f_0_17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20" name="Google Shape;1520;g34b09f2432f_0_17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521" name="Google Shape;1521;g34b09f2432f_0_17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22" name="Google Shape;1522;g34b09f2432f_0_17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23" name="Google Shape;1523;g34b09f2432f_0_17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24" name="Google Shape;1524;g34b09f2432f_0_17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25" name="Google Shape;1525;g34b09f2432f_0_17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26" name="Google Shape;1526;g34b09f2432f_0_17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27" name="Google Shape;1527;g34b09f2432f_0_17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28" name="Google Shape;1528;g34b09f2432f_0_17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29" name="Google Shape;1529;g34b09f2432f_0_17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30" name="Google Shape;1530;g34b09f2432f_0_17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31" name="Google Shape;1531;g34b09f2432f_0_17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32" name="Google Shape;1532;g34b09f2432f_0_17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33" name="Google Shape;1533;g34b09f2432f_0_17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34" name="Google Shape;1534;g34b09f2432f_0_17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35" name="Google Shape;1535;g34b09f2432f_0_17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36" name="Google Shape;1536;g34b09f2432f_0_17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37" name="Google Shape;1537;g34b09f2432f_0_17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38" name="Google Shape;1538;g34b09f2432f_0_17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39" name="Google Shape;1539;g34b09f2432f_0_17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40" name="Google Shape;1540;g34b09f2432f_0_17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41" name="Google Shape;1541;g34b09f2432f_0_17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42" name="Google Shape;1542;g34b09f2432f_0_17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43" name="Google Shape;1543;g34b09f2432f_0_17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44" name="Google Shape;1544;g34b09f2432f_0_17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45" name="Google Shape;1545;g34b09f2432f_0_17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46" name="Google Shape;1546;g34b09f2432f_0_17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47" name="Google Shape;1547;g34b09f2432f_0_17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48" name="Google Shape;1548;g34b09f2432f_0_17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49" name="Google Shape;1549;g34b09f2432f_0_17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50" name="Google Shape;1550;g34b09f2432f_0_17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51" name="Google Shape;1551;g34b09f2432f_0_17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52" name="Google Shape;1552;g34b09f2432f_0_17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53" name="Google Shape;1553;g34b09f2432f_0_17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54" name="Google Shape;1554;g34b09f2432f_0_17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55" name="Google Shape;1555;g34b09f2432f_0_17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56" name="Google Shape;1556;g34b09f2432f_0_17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57" name="Google Shape;1557;g34b09f2432f_0_17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58" name="Google Shape;1558;g34b09f2432f_0_17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59" name="Google Shape;1559;g34b09f2432f_0_17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60" name="Google Shape;1560;g34b09f2432f_0_17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61" name="Google Shape;1561;g34b09f2432f_0_17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62" name="Google Shape;1562;g34b09f2432f_0_17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63" name="Google Shape;1563;g34b09f2432f_0_17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64" name="Google Shape;1564;g34b09f2432f_0_17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65" name="Google Shape;1565;g34b09f2432f_0_17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66" name="Google Shape;1566;g34b09f2432f_0_17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67" name="Google Shape;1567;g34b09f2432f_0_17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68" name="Google Shape;1568;g34b09f2432f_0_17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69" name="Google Shape;1569;g34b09f2432f_0_17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70" name="Google Shape;1570;g34b09f2432f_0_17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71" name="Google Shape;1571;g34b09f2432f_0_17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72" name="Google Shape;1572;g34b09f2432f_0_17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73" name="Google Shape;1573;g34b09f2432f_0_17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74" name="Google Shape;1574;g34b09f2432f_0_17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75" name="Google Shape;1575;g34b09f2432f_0_17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76" name="Google Shape;1576;g34b09f2432f_0_17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77" name="Google Shape;1577;g34b09f2432f_0_17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78" name="Google Shape;1578;g34b09f2432f_0_17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79" name="Google Shape;1579;g34b09f2432f_0_17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0" name="Google Shape;1580;g34b09f2432f_0_17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1" name="Google Shape;1581;g34b09f2432f_0_17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2" name="Google Shape;1582;g34b09f2432f_0_17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3" name="Google Shape;1583;g34b09f2432f_0_17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4" name="Google Shape;1584;g34b09f2432f_0_17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5" name="Google Shape;1585;g34b09f2432f_0_17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6" name="Google Shape;1586;g34b09f2432f_0_17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7" name="Google Shape;1587;g34b09f2432f_0_17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8" name="Google Shape;1588;g34b09f2432f_0_17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89" name="Google Shape;1589;g34b09f2432f_0_17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90" name="Google Shape;1590;g34b09f2432f_0_17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91" name="Google Shape;1591;g34b09f2432f_0_17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92" name="Google Shape;1592;g34b09f2432f_0_17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93" name="Google Shape;1593;g34b09f2432f_0_17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94" name="Google Shape;1594;g34b09f2432f_0_17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95" name="Google Shape;1595;g34b09f2432f_0_17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96" name="Google Shape;1596;g34b09f2432f_0_17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97" name="Google Shape;1597;g34b09f2432f_0_17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98" name="Google Shape;1598;g34b09f2432f_0_17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599" name="Google Shape;1599;g34b09f2432f_0_177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600" name="Google Shape;1600;g34b09f2432f_0_17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01" name="Google Shape;1601;g34b09f2432f_0_17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602" name="Google Shape;1602;g34b09f2432f_0_17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03" name="Google Shape;1603;g34b09f2432f_0_17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04" name="Google Shape;1604;g34b09f2432f_0_17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05" name="Google Shape;1605;g34b09f2432f_0_17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06" name="Google Shape;1606;g34b09f2432f_0_17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07" name="Google Shape;1607;g34b09f2432f_0_17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08" name="Google Shape;1608;g34b09f2432f_0_17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09" name="Google Shape;1609;g34b09f2432f_0_17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10" name="Google Shape;1610;g34b09f2432f_0_17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11" name="Google Shape;1611;g34b09f2432f_0_17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12" name="Google Shape;1612;g34b09f2432f_0_17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13" name="Google Shape;1613;g34b09f2432f_0_17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14" name="Google Shape;1614;g34b09f2432f_0_17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15" name="Google Shape;1615;g34b09f2432f_0_17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16" name="Google Shape;1616;g34b09f2432f_0_17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17" name="Google Shape;1617;g34b09f2432f_0_17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18" name="Google Shape;1618;g34b09f2432f_0_17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19" name="Google Shape;1619;g34b09f2432f_0_17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20" name="Google Shape;1620;g34b09f2432f_0_17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21" name="Google Shape;1621;g34b09f2432f_0_17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22" name="Google Shape;1622;g34b09f2432f_0_17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23" name="Google Shape;1623;g34b09f2432f_0_17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24" name="Google Shape;1624;g34b09f2432f_0_17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25" name="Google Shape;1625;g34b09f2432f_0_17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26" name="Google Shape;1626;g34b09f2432f_0_17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27" name="Google Shape;1627;g34b09f2432f_0_17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28" name="Google Shape;1628;g34b09f2432f_0_17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29" name="Google Shape;1629;g34b09f2432f_0_17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30" name="Google Shape;1630;g34b09f2432f_0_17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31" name="Google Shape;1631;g34b09f2432f_0_17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32" name="Google Shape;1632;g34b09f2432f_0_17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33" name="Google Shape;1633;g34b09f2432f_0_17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34" name="Google Shape;1634;g34b09f2432f_0_17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35" name="Google Shape;1635;g34b09f2432f_0_17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36" name="Google Shape;1636;g34b09f2432f_0_17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37" name="Google Shape;1637;g34b09f2432f_0_17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38" name="Google Shape;1638;g34b09f2432f_0_17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39" name="Google Shape;1639;g34b09f2432f_0_17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40" name="Google Shape;1640;g34b09f2432f_0_17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41" name="Google Shape;1641;g34b09f2432f_0_17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42" name="Google Shape;1642;g34b09f2432f_0_17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43" name="Google Shape;1643;g34b09f2432f_0_17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44" name="Google Shape;1644;g34b09f2432f_0_17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45" name="Google Shape;1645;g34b09f2432f_0_17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46" name="Google Shape;1646;g34b09f2432f_0_17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47" name="Google Shape;1647;g34b09f2432f_0_17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48" name="Google Shape;1648;g34b09f2432f_0_17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49" name="Google Shape;1649;g34b09f2432f_0_17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50" name="Google Shape;1650;g34b09f2432f_0_17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51" name="Google Shape;1651;g34b09f2432f_0_17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52" name="Google Shape;1652;g34b09f2432f_0_17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53" name="Google Shape;1653;g34b09f2432f_0_17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54" name="Google Shape;1654;g34b09f2432f_0_17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55" name="Google Shape;1655;g34b09f2432f_0_17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56" name="Google Shape;1656;g34b09f2432f_0_17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57" name="Google Shape;1657;g34b09f2432f_0_17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58" name="Google Shape;1658;g34b09f2432f_0_17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59" name="Google Shape;1659;g34b09f2432f_0_17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60" name="Google Shape;1660;g34b09f2432f_0_17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61" name="Google Shape;1661;g34b09f2432f_0_17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62" name="Google Shape;1662;g34b09f2432f_0_17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63" name="Google Shape;1663;g34b09f2432f_0_17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64" name="Google Shape;1664;g34b09f2432f_0_17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65" name="Google Shape;1665;g34b09f2432f_0_17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66" name="Google Shape;1666;g34b09f2432f_0_17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67" name="Google Shape;1667;g34b09f2432f_0_17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68" name="Google Shape;1668;g34b09f2432f_0_17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69" name="Google Shape;1669;g34b09f2432f_0_17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0" name="Google Shape;1670;g34b09f2432f_0_17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1" name="Google Shape;1671;g34b09f2432f_0_17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2" name="Google Shape;1672;g34b09f2432f_0_17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3" name="Google Shape;1673;g34b09f2432f_0_17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4" name="Google Shape;1674;g34b09f2432f_0_17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5" name="Google Shape;1675;g34b09f2432f_0_17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6" name="Google Shape;1676;g34b09f2432f_0_17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7" name="Google Shape;1677;g34b09f2432f_0_17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8" name="Google Shape;1678;g34b09f2432f_0_17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9" name="Google Shape;1679;g34b09f2432f_0_17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680" name="Google Shape;1680;g34b09f2432f_0_177"/>
          <p:cNvSpPr txBox="1"/>
          <p:nvPr>
            <p:ph idx="1" type="body"/>
          </p:nvPr>
        </p:nvSpPr>
        <p:spPr>
          <a:xfrm>
            <a:off x="742375" y="1299075"/>
            <a:ext cx="10433700" cy="200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以下是使用ComfyUI建立遮罩的結果，將遮罩塗抹在「床頭」的位置，讓AI去產生這隻水晶貓咪，它就會產生在你想要的地方，同時保持圖片不變。</a:t>
            </a:r>
            <a:endParaRPr sz="31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 u="sng"/>
          </a:p>
        </p:txBody>
      </p:sp>
      <p:pic>
        <p:nvPicPr>
          <p:cNvPr id="1681" name="Google Shape;1681;g34b09f2432f_0_177" title="螢幕擷取畫面 2025-04-12 141825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91625" y="2752100"/>
            <a:ext cx="8535200" cy="397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86" name="Shape 1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7" name="Google Shape;1687;g34ab08f75e3_0_1183"/>
          <p:cNvSpPr txBox="1"/>
          <p:nvPr>
            <p:ph type="title"/>
          </p:nvPr>
        </p:nvSpPr>
        <p:spPr>
          <a:xfrm>
            <a:off x="645525" y="196725"/>
            <a:ext cx="107364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ComfyUI輔助AI製圖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88" name="Google Shape;1688;g34ab08f75e3_0_1183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689" name="Google Shape;1689;g34ab08f75e3_0_1183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90" name="Google Shape;1690;g34ab08f75e3_0_1183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691" name="Google Shape;1691;g34ab08f75e3_0_1183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92" name="Google Shape;1692;g34ab08f75e3_0_1183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93" name="Google Shape;1693;g34ab08f75e3_0_1183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94" name="Google Shape;1694;g34ab08f75e3_0_1183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95" name="Google Shape;1695;g34ab08f75e3_0_1183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96" name="Google Shape;1696;g34ab08f75e3_0_1183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97" name="Google Shape;1697;g34ab08f75e3_0_1183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98" name="Google Shape;1698;g34ab08f75e3_0_1183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99" name="Google Shape;1699;g34ab08f75e3_0_1183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00" name="Google Shape;1700;g34ab08f75e3_0_1183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01" name="Google Shape;1701;g34ab08f75e3_0_1183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02" name="Google Shape;1702;g34ab08f75e3_0_1183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03" name="Google Shape;1703;g34ab08f75e3_0_1183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04" name="Google Shape;1704;g34ab08f75e3_0_1183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05" name="Google Shape;1705;g34ab08f75e3_0_1183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06" name="Google Shape;1706;g34ab08f75e3_0_1183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07" name="Google Shape;1707;g34ab08f75e3_0_1183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08" name="Google Shape;1708;g34ab08f75e3_0_1183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09" name="Google Shape;1709;g34ab08f75e3_0_1183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10" name="Google Shape;1710;g34ab08f75e3_0_1183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11" name="Google Shape;1711;g34ab08f75e3_0_1183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12" name="Google Shape;1712;g34ab08f75e3_0_1183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13" name="Google Shape;1713;g34ab08f75e3_0_1183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14" name="Google Shape;1714;g34ab08f75e3_0_1183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15" name="Google Shape;1715;g34ab08f75e3_0_1183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16" name="Google Shape;1716;g34ab08f75e3_0_1183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17" name="Google Shape;1717;g34ab08f75e3_0_1183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18" name="Google Shape;1718;g34ab08f75e3_0_1183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19" name="Google Shape;1719;g34ab08f75e3_0_1183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20" name="Google Shape;1720;g34ab08f75e3_0_1183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21" name="Google Shape;1721;g34ab08f75e3_0_1183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22" name="Google Shape;1722;g34ab08f75e3_0_1183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23" name="Google Shape;1723;g34ab08f75e3_0_1183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24" name="Google Shape;1724;g34ab08f75e3_0_1183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25" name="Google Shape;1725;g34ab08f75e3_0_1183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26" name="Google Shape;1726;g34ab08f75e3_0_1183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27" name="Google Shape;1727;g34ab08f75e3_0_1183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28" name="Google Shape;1728;g34ab08f75e3_0_1183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29" name="Google Shape;1729;g34ab08f75e3_0_1183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30" name="Google Shape;1730;g34ab08f75e3_0_1183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31" name="Google Shape;1731;g34ab08f75e3_0_1183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32" name="Google Shape;1732;g34ab08f75e3_0_1183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33" name="Google Shape;1733;g34ab08f75e3_0_1183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34" name="Google Shape;1734;g34ab08f75e3_0_1183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35" name="Google Shape;1735;g34ab08f75e3_0_1183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36" name="Google Shape;1736;g34ab08f75e3_0_1183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37" name="Google Shape;1737;g34ab08f75e3_0_1183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38" name="Google Shape;1738;g34ab08f75e3_0_1183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39" name="Google Shape;1739;g34ab08f75e3_0_1183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40" name="Google Shape;1740;g34ab08f75e3_0_1183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41" name="Google Shape;1741;g34ab08f75e3_0_1183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42" name="Google Shape;1742;g34ab08f75e3_0_1183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43" name="Google Shape;1743;g34ab08f75e3_0_1183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44" name="Google Shape;1744;g34ab08f75e3_0_1183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45" name="Google Shape;1745;g34ab08f75e3_0_1183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46" name="Google Shape;1746;g34ab08f75e3_0_1183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47" name="Google Shape;1747;g34ab08f75e3_0_1183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48" name="Google Shape;1748;g34ab08f75e3_0_1183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49" name="Google Shape;1749;g34ab08f75e3_0_1183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50" name="Google Shape;1750;g34ab08f75e3_0_1183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51" name="Google Shape;1751;g34ab08f75e3_0_1183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52" name="Google Shape;1752;g34ab08f75e3_0_1183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53" name="Google Shape;1753;g34ab08f75e3_0_1183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54" name="Google Shape;1754;g34ab08f75e3_0_1183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55" name="Google Shape;1755;g34ab08f75e3_0_1183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56" name="Google Shape;1756;g34ab08f75e3_0_1183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57" name="Google Shape;1757;g34ab08f75e3_0_1183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58" name="Google Shape;1758;g34ab08f75e3_0_1183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59" name="Google Shape;1759;g34ab08f75e3_0_1183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60" name="Google Shape;1760;g34ab08f75e3_0_1183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61" name="Google Shape;1761;g34ab08f75e3_0_1183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62" name="Google Shape;1762;g34ab08f75e3_0_1183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63" name="Google Shape;1763;g34ab08f75e3_0_1183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64" name="Google Shape;1764;g34ab08f75e3_0_1183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65" name="Google Shape;1765;g34ab08f75e3_0_1183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66" name="Google Shape;1766;g34ab08f75e3_0_1183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67" name="Google Shape;1767;g34ab08f75e3_0_1183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68" name="Google Shape;1768;g34ab08f75e3_0_1183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769" name="Google Shape;1769;g34ab08f75e3_0_1183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770" name="Google Shape;1770;g34ab08f75e3_0_1183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771" name="Google Shape;1771;g34ab08f75e3_0_1183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772" name="Google Shape;1772;g34ab08f75e3_0_1183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73" name="Google Shape;1773;g34ab08f75e3_0_1183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74" name="Google Shape;1774;g34ab08f75e3_0_1183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75" name="Google Shape;1775;g34ab08f75e3_0_1183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76" name="Google Shape;1776;g34ab08f75e3_0_1183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77" name="Google Shape;1777;g34ab08f75e3_0_1183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78" name="Google Shape;1778;g34ab08f75e3_0_1183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79" name="Google Shape;1779;g34ab08f75e3_0_1183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80" name="Google Shape;1780;g34ab08f75e3_0_1183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81" name="Google Shape;1781;g34ab08f75e3_0_1183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82" name="Google Shape;1782;g34ab08f75e3_0_1183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83" name="Google Shape;1783;g34ab08f75e3_0_1183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84" name="Google Shape;1784;g34ab08f75e3_0_1183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85" name="Google Shape;1785;g34ab08f75e3_0_1183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86" name="Google Shape;1786;g34ab08f75e3_0_1183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87" name="Google Shape;1787;g34ab08f75e3_0_1183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88" name="Google Shape;1788;g34ab08f75e3_0_1183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89" name="Google Shape;1789;g34ab08f75e3_0_1183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90" name="Google Shape;1790;g34ab08f75e3_0_1183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91" name="Google Shape;1791;g34ab08f75e3_0_1183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92" name="Google Shape;1792;g34ab08f75e3_0_1183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93" name="Google Shape;1793;g34ab08f75e3_0_1183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94" name="Google Shape;1794;g34ab08f75e3_0_1183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95" name="Google Shape;1795;g34ab08f75e3_0_1183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96" name="Google Shape;1796;g34ab08f75e3_0_1183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97" name="Google Shape;1797;g34ab08f75e3_0_1183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98" name="Google Shape;1798;g34ab08f75e3_0_1183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99" name="Google Shape;1799;g34ab08f75e3_0_1183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0" name="Google Shape;1800;g34ab08f75e3_0_1183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1" name="Google Shape;1801;g34ab08f75e3_0_1183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2" name="Google Shape;1802;g34ab08f75e3_0_1183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3" name="Google Shape;1803;g34ab08f75e3_0_1183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4" name="Google Shape;1804;g34ab08f75e3_0_1183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5" name="Google Shape;1805;g34ab08f75e3_0_1183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6" name="Google Shape;1806;g34ab08f75e3_0_1183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7" name="Google Shape;1807;g34ab08f75e3_0_1183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8" name="Google Shape;1808;g34ab08f75e3_0_1183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9" name="Google Shape;1809;g34ab08f75e3_0_1183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0" name="Google Shape;1810;g34ab08f75e3_0_1183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1" name="Google Shape;1811;g34ab08f75e3_0_1183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2" name="Google Shape;1812;g34ab08f75e3_0_1183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3" name="Google Shape;1813;g34ab08f75e3_0_1183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4" name="Google Shape;1814;g34ab08f75e3_0_1183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5" name="Google Shape;1815;g34ab08f75e3_0_1183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6" name="Google Shape;1816;g34ab08f75e3_0_1183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7" name="Google Shape;1817;g34ab08f75e3_0_1183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8" name="Google Shape;1818;g34ab08f75e3_0_1183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9" name="Google Shape;1819;g34ab08f75e3_0_1183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20" name="Google Shape;1820;g34ab08f75e3_0_1183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21" name="Google Shape;1821;g34ab08f75e3_0_1183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22" name="Google Shape;1822;g34ab08f75e3_0_1183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23" name="Google Shape;1823;g34ab08f75e3_0_1183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24" name="Google Shape;1824;g34ab08f75e3_0_1183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25" name="Google Shape;1825;g34ab08f75e3_0_1183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26" name="Google Shape;1826;g34ab08f75e3_0_1183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27" name="Google Shape;1827;g34ab08f75e3_0_1183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28" name="Google Shape;1828;g34ab08f75e3_0_1183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29" name="Google Shape;1829;g34ab08f75e3_0_1183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30" name="Google Shape;1830;g34ab08f75e3_0_1183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31" name="Google Shape;1831;g34ab08f75e3_0_1183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32" name="Google Shape;1832;g34ab08f75e3_0_1183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33" name="Google Shape;1833;g34ab08f75e3_0_1183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34" name="Google Shape;1834;g34ab08f75e3_0_1183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35" name="Google Shape;1835;g34ab08f75e3_0_1183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36" name="Google Shape;1836;g34ab08f75e3_0_1183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37" name="Google Shape;1837;g34ab08f75e3_0_1183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38" name="Google Shape;1838;g34ab08f75e3_0_1183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39" name="Google Shape;1839;g34ab08f75e3_0_1183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40" name="Google Shape;1840;g34ab08f75e3_0_1183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41" name="Google Shape;1841;g34ab08f75e3_0_1183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42" name="Google Shape;1842;g34ab08f75e3_0_1183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43" name="Google Shape;1843;g34ab08f75e3_0_1183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44" name="Google Shape;1844;g34ab08f75e3_0_1183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45" name="Google Shape;1845;g34ab08f75e3_0_1183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46" name="Google Shape;1846;g34ab08f75e3_0_1183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47" name="Google Shape;1847;g34ab08f75e3_0_1183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48" name="Google Shape;1848;g34ab08f75e3_0_1183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49" name="Google Shape;1849;g34ab08f75e3_0_1183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850" name="Google Shape;1850;g34ab08f75e3_0_1183"/>
          <p:cNvSpPr txBox="1"/>
          <p:nvPr>
            <p:ph idx="1" type="body"/>
          </p:nvPr>
        </p:nvSpPr>
        <p:spPr>
          <a:xfrm>
            <a:off x="742375" y="1299075"/>
            <a:ext cx="10433700" cy="501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921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zh-TW" sz="3200"/>
              <a:t>由於ChatGPT的推出，實際的應用上，可採用GPT產生圖片，以ComfyUI工作流、模型提升你的製作成果與細節。</a:t>
            </a:r>
            <a:endParaRPr sz="3200"/>
          </a:p>
          <a:p>
            <a:pPr indent="-2921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zh-TW" sz="3200"/>
              <a:t>在製作角色、人物的時候，學習ComfyUI可以讓你在改變圖片風格時，同時維持較好的原圖穩定性。</a:t>
            </a:r>
            <a:endParaRPr sz="3200"/>
          </a:p>
          <a:p>
            <a:pPr indent="-2921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zh-TW" sz="3200"/>
              <a:t>ComfyUI因能夠設定遮罩，可以較為準確的指定AI圖片生成的位置，並將你想要的目標準確的搬移或生成，不用通過ChatGPT多輪對話。</a:t>
            </a:r>
            <a:endParaRPr sz="3200"/>
          </a:p>
          <a:p>
            <a:pPr indent="-2921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zh-TW" sz="3200"/>
              <a:t>結合語言模型，能產生圖文結合的有趣創作，風格差異的拼貼，並設計為簡單的工具融入教學使用。</a:t>
            </a:r>
            <a:endParaRPr sz="3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55" name="Shape 1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6" name="Google Shape;1856;g34b09f2432f_0_697"/>
          <p:cNvSpPr txBox="1"/>
          <p:nvPr>
            <p:ph type="title"/>
          </p:nvPr>
        </p:nvSpPr>
        <p:spPr>
          <a:xfrm>
            <a:off x="645525" y="196725"/>
            <a:ext cx="107364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ComfyUI輔助AI製圖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57" name="Google Shape;1857;g34b09f2432f_0_697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858" name="Google Shape;1858;g34b09f2432f_0_69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859" name="Google Shape;1859;g34b09f2432f_0_69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860" name="Google Shape;1860;g34b09f2432f_0_69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61" name="Google Shape;1861;g34b09f2432f_0_69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62" name="Google Shape;1862;g34b09f2432f_0_69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63" name="Google Shape;1863;g34b09f2432f_0_69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64" name="Google Shape;1864;g34b09f2432f_0_69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65" name="Google Shape;1865;g34b09f2432f_0_69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66" name="Google Shape;1866;g34b09f2432f_0_69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67" name="Google Shape;1867;g34b09f2432f_0_69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68" name="Google Shape;1868;g34b09f2432f_0_69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69" name="Google Shape;1869;g34b09f2432f_0_69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70" name="Google Shape;1870;g34b09f2432f_0_69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71" name="Google Shape;1871;g34b09f2432f_0_69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72" name="Google Shape;1872;g34b09f2432f_0_69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73" name="Google Shape;1873;g34b09f2432f_0_69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74" name="Google Shape;1874;g34b09f2432f_0_69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75" name="Google Shape;1875;g34b09f2432f_0_69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76" name="Google Shape;1876;g34b09f2432f_0_69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77" name="Google Shape;1877;g34b09f2432f_0_69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78" name="Google Shape;1878;g34b09f2432f_0_69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79" name="Google Shape;1879;g34b09f2432f_0_69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80" name="Google Shape;1880;g34b09f2432f_0_69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81" name="Google Shape;1881;g34b09f2432f_0_69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82" name="Google Shape;1882;g34b09f2432f_0_69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83" name="Google Shape;1883;g34b09f2432f_0_69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84" name="Google Shape;1884;g34b09f2432f_0_69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85" name="Google Shape;1885;g34b09f2432f_0_69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86" name="Google Shape;1886;g34b09f2432f_0_69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87" name="Google Shape;1887;g34b09f2432f_0_69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88" name="Google Shape;1888;g34b09f2432f_0_69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89" name="Google Shape;1889;g34b09f2432f_0_69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90" name="Google Shape;1890;g34b09f2432f_0_69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91" name="Google Shape;1891;g34b09f2432f_0_69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92" name="Google Shape;1892;g34b09f2432f_0_69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93" name="Google Shape;1893;g34b09f2432f_0_69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94" name="Google Shape;1894;g34b09f2432f_0_69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95" name="Google Shape;1895;g34b09f2432f_0_69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96" name="Google Shape;1896;g34b09f2432f_0_69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97" name="Google Shape;1897;g34b09f2432f_0_69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98" name="Google Shape;1898;g34b09f2432f_0_69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99" name="Google Shape;1899;g34b09f2432f_0_69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0" name="Google Shape;1900;g34b09f2432f_0_69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1" name="Google Shape;1901;g34b09f2432f_0_69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2" name="Google Shape;1902;g34b09f2432f_0_69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3" name="Google Shape;1903;g34b09f2432f_0_69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4" name="Google Shape;1904;g34b09f2432f_0_69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5" name="Google Shape;1905;g34b09f2432f_0_69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6" name="Google Shape;1906;g34b09f2432f_0_69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7" name="Google Shape;1907;g34b09f2432f_0_69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8" name="Google Shape;1908;g34b09f2432f_0_69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9" name="Google Shape;1909;g34b09f2432f_0_69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0" name="Google Shape;1910;g34b09f2432f_0_69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1" name="Google Shape;1911;g34b09f2432f_0_69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2" name="Google Shape;1912;g34b09f2432f_0_69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3" name="Google Shape;1913;g34b09f2432f_0_69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4" name="Google Shape;1914;g34b09f2432f_0_69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5" name="Google Shape;1915;g34b09f2432f_0_69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6" name="Google Shape;1916;g34b09f2432f_0_69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7" name="Google Shape;1917;g34b09f2432f_0_69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8" name="Google Shape;1918;g34b09f2432f_0_69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9" name="Google Shape;1919;g34b09f2432f_0_69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20" name="Google Shape;1920;g34b09f2432f_0_69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21" name="Google Shape;1921;g34b09f2432f_0_69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22" name="Google Shape;1922;g34b09f2432f_0_69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23" name="Google Shape;1923;g34b09f2432f_0_69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24" name="Google Shape;1924;g34b09f2432f_0_69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25" name="Google Shape;1925;g34b09f2432f_0_69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26" name="Google Shape;1926;g34b09f2432f_0_69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27" name="Google Shape;1927;g34b09f2432f_0_69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28" name="Google Shape;1928;g34b09f2432f_0_69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29" name="Google Shape;1929;g34b09f2432f_0_69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30" name="Google Shape;1930;g34b09f2432f_0_69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31" name="Google Shape;1931;g34b09f2432f_0_69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32" name="Google Shape;1932;g34b09f2432f_0_69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33" name="Google Shape;1933;g34b09f2432f_0_69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34" name="Google Shape;1934;g34b09f2432f_0_69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35" name="Google Shape;1935;g34b09f2432f_0_69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36" name="Google Shape;1936;g34b09f2432f_0_69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37" name="Google Shape;1937;g34b09f2432f_0_69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938" name="Google Shape;1938;g34b09f2432f_0_697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939" name="Google Shape;1939;g34b09f2432f_0_69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940" name="Google Shape;1940;g34b09f2432f_0_69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941" name="Google Shape;1941;g34b09f2432f_0_69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42" name="Google Shape;1942;g34b09f2432f_0_69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43" name="Google Shape;1943;g34b09f2432f_0_69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44" name="Google Shape;1944;g34b09f2432f_0_69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45" name="Google Shape;1945;g34b09f2432f_0_69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46" name="Google Shape;1946;g34b09f2432f_0_69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47" name="Google Shape;1947;g34b09f2432f_0_69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48" name="Google Shape;1948;g34b09f2432f_0_69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49" name="Google Shape;1949;g34b09f2432f_0_69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50" name="Google Shape;1950;g34b09f2432f_0_69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51" name="Google Shape;1951;g34b09f2432f_0_69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52" name="Google Shape;1952;g34b09f2432f_0_69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53" name="Google Shape;1953;g34b09f2432f_0_69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54" name="Google Shape;1954;g34b09f2432f_0_69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55" name="Google Shape;1955;g34b09f2432f_0_69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56" name="Google Shape;1956;g34b09f2432f_0_69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57" name="Google Shape;1957;g34b09f2432f_0_69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58" name="Google Shape;1958;g34b09f2432f_0_69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59" name="Google Shape;1959;g34b09f2432f_0_69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60" name="Google Shape;1960;g34b09f2432f_0_69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61" name="Google Shape;1961;g34b09f2432f_0_69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62" name="Google Shape;1962;g34b09f2432f_0_69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63" name="Google Shape;1963;g34b09f2432f_0_69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64" name="Google Shape;1964;g34b09f2432f_0_69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65" name="Google Shape;1965;g34b09f2432f_0_69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66" name="Google Shape;1966;g34b09f2432f_0_69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67" name="Google Shape;1967;g34b09f2432f_0_69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68" name="Google Shape;1968;g34b09f2432f_0_69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69" name="Google Shape;1969;g34b09f2432f_0_69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70" name="Google Shape;1970;g34b09f2432f_0_69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71" name="Google Shape;1971;g34b09f2432f_0_69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72" name="Google Shape;1972;g34b09f2432f_0_69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73" name="Google Shape;1973;g34b09f2432f_0_69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74" name="Google Shape;1974;g34b09f2432f_0_69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75" name="Google Shape;1975;g34b09f2432f_0_69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76" name="Google Shape;1976;g34b09f2432f_0_69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77" name="Google Shape;1977;g34b09f2432f_0_69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78" name="Google Shape;1978;g34b09f2432f_0_69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79" name="Google Shape;1979;g34b09f2432f_0_69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80" name="Google Shape;1980;g34b09f2432f_0_69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81" name="Google Shape;1981;g34b09f2432f_0_69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82" name="Google Shape;1982;g34b09f2432f_0_69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83" name="Google Shape;1983;g34b09f2432f_0_69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84" name="Google Shape;1984;g34b09f2432f_0_69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85" name="Google Shape;1985;g34b09f2432f_0_69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86" name="Google Shape;1986;g34b09f2432f_0_69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87" name="Google Shape;1987;g34b09f2432f_0_69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88" name="Google Shape;1988;g34b09f2432f_0_69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89" name="Google Shape;1989;g34b09f2432f_0_69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90" name="Google Shape;1990;g34b09f2432f_0_69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91" name="Google Shape;1991;g34b09f2432f_0_69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92" name="Google Shape;1992;g34b09f2432f_0_69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93" name="Google Shape;1993;g34b09f2432f_0_69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94" name="Google Shape;1994;g34b09f2432f_0_69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95" name="Google Shape;1995;g34b09f2432f_0_69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96" name="Google Shape;1996;g34b09f2432f_0_69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97" name="Google Shape;1997;g34b09f2432f_0_69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98" name="Google Shape;1998;g34b09f2432f_0_69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99" name="Google Shape;1999;g34b09f2432f_0_69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00" name="Google Shape;2000;g34b09f2432f_0_69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01" name="Google Shape;2001;g34b09f2432f_0_69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02" name="Google Shape;2002;g34b09f2432f_0_69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03" name="Google Shape;2003;g34b09f2432f_0_69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04" name="Google Shape;2004;g34b09f2432f_0_69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05" name="Google Shape;2005;g34b09f2432f_0_69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06" name="Google Shape;2006;g34b09f2432f_0_69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07" name="Google Shape;2007;g34b09f2432f_0_69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08" name="Google Shape;2008;g34b09f2432f_0_69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09" name="Google Shape;2009;g34b09f2432f_0_69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10" name="Google Shape;2010;g34b09f2432f_0_69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11" name="Google Shape;2011;g34b09f2432f_0_69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12" name="Google Shape;2012;g34b09f2432f_0_69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13" name="Google Shape;2013;g34b09f2432f_0_69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14" name="Google Shape;2014;g34b09f2432f_0_69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15" name="Google Shape;2015;g34b09f2432f_0_69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16" name="Google Shape;2016;g34b09f2432f_0_69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17" name="Google Shape;2017;g34b09f2432f_0_69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18" name="Google Shape;2018;g34b09f2432f_0_69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2019" name="Google Shape;2019;g34b09f2432f_0_697"/>
          <p:cNvSpPr txBox="1"/>
          <p:nvPr>
            <p:ph idx="1" type="body"/>
          </p:nvPr>
        </p:nvSpPr>
        <p:spPr>
          <a:xfrm>
            <a:off x="742375" y="1299075"/>
            <a:ext cx="10444500" cy="494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111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相對而言，ChatGPT還是以文字為概念再進行，只是它的細緻度和精準度，會隨著時間越來越改善，是真正的語言與文字多模態整合。</a:t>
            </a:r>
            <a:endParaRPr sz="3500"/>
          </a:p>
          <a:p>
            <a:pPr indent="-3111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ComfyUI則是以圖片為概念，目前模型也有使用文字產生圖片，但效果遠不如GPT，未來將會比較類似免費的Photoshop，目標將是在大量處理或產生圖片</a:t>
            </a:r>
            <a:endParaRPr sz="3500"/>
          </a:p>
          <a:p>
            <a:pPr indent="-3111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GPT因每道提示都需要細緻的處理，若批次作業較不符合需求或成本過高。</a:t>
            </a:r>
            <a:endParaRPr sz="35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4" name="Shape 2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5" name="Google Shape;2025;g34b09f2432f_0_690"/>
          <p:cNvSpPr txBox="1"/>
          <p:nvPr>
            <p:ph type="title"/>
          </p:nvPr>
        </p:nvSpPr>
        <p:spPr>
          <a:xfrm>
            <a:off x="587025" y="196700"/>
            <a:ext cx="8499600" cy="145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ComfyUI業界應用實例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6" name="Google Shape;2026;g34b09f2432f_0_690"/>
          <p:cNvSpPr txBox="1"/>
          <p:nvPr>
            <p:ph idx="1" type="body"/>
          </p:nvPr>
        </p:nvSpPr>
        <p:spPr>
          <a:xfrm>
            <a:off x="587025" y="1399800"/>
            <a:ext cx="10599900" cy="513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Char char="•"/>
            </a:pPr>
            <a:r>
              <a:rPr lang="zh-TW" sz="3400"/>
              <a:t>遊戲人物設計，表情、立繪或動作圖</a:t>
            </a:r>
            <a:endParaRPr sz="3400"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400"/>
              <a:buChar char="•"/>
            </a:pPr>
            <a:r>
              <a:rPr lang="zh-TW" sz="3400"/>
              <a:t>各種設計提案發想，包括室內、建築、展場</a:t>
            </a:r>
            <a:endParaRPr sz="3400"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400"/>
              <a:buChar char="•"/>
            </a:pPr>
            <a:r>
              <a:rPr lang="zh-TW" sz="3400"/>
              <a:t>攝影照片批次後製處理</a:t>
            </a:r>
            <a:endParaRPr sz="3400"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400"/>
              <a:buChar char="•"/>
            </a:pPr>
            <a:r>
              <a:rPr lang="zh-TW" sz="3400"/>
              <a:t>AI影片基礎構圖，圖片生影片</a:t>
            </a:r>
            <a:endParaRPr sz="3400"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400"/>
              <a:buChar char="•"/>
            </a:pPr>
            <a:r>
              <a:rPr lang="zh-TW" sz="3400"/>
              <a:t>局部重繪替換物件(inpainting)</a:t>
            </a:r>
            <a:endParaRPr sz="3400"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400"/>
              <a:buChar char="•"/>
            </a:pPr>
            <a:r>
              <a:rPr lang="zh-TW" sz="3400"/>
              <a:t>電商衣服替換、平台物品展示背景更換</a:t>
            </a:r>
            <a:endParaRPr sz="3400"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400"/>
              <a:buChar char="•"/>
            </a:pPr>
            <a:r>
              <a:rPr lang="zh-TW" sz="3400"/>
              <a:t>結合其他軟體使用(Krita/Blender等)</a:t>
            </a:r>
            <a:endParaRPr sz="3400"/>
          </a:p>
          <a:p>
            <a:pPr indent="-1714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1" name="Shape 2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2" name="Google Shape;2032;g31dbc32dac7_0_9"/>
          <p:cNvSpPr txBox="1"/>
          <p:nvPr>
            <p:ph type="title"/>
          </p:nvPr>
        </p:nvSpPr>
        <p:spPr>
          <a:xfrm>
            <a:off x="587025" y="196700"/>
            <a:ext cx="8499600" cy="145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ComfyUI小工具應用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3" name="Google Shape;2033;g31dbc32dac7_0_9"/>
          <p:cNvSpPr txBox="1"/>
          <p:nvPr>
            <p:ph idx="1" type="body"/>
          </p:nvPr>
        </p:nvSpPr>
        <p:spPr>
          <a:xfrm>
            <a:off x="587025" y="1399800"/>
            <a:ext cx="10671600" cy="220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85000" lnSpcReduction="10000"/>
          </a:bodyPr>
          <a:lstStyle/>
          <a:p>
            <a:pPr indent="-253365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zh-TW" sz="3400"/>
              <a:t>有時ComfyUI工具僅有一個前端面板，經過後台的處理，能達成某些特定處理圖片的目的，如以下的例子，僅上傳一張室內裝修照，按下按鍵，照片就能拆成毛坯屋的型態。</a:t>
            </a:r>
            <a:endParaRPr sz="3400"/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400"/>
          </a:p>
          <a:p>
            <a:pPr indent="-1714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85714"/>
              <a:buNone/>
            </a:pPr>
            <a:r>
              <a:t/>
            </a:r>
            <a:endParaRPr sz="2100"/>
          </a:p>
        </p:txBody>
      </p:sp>
      <p:pic>
        <p:nvPicPr>
          <p:cNvPr id="2034" name="Google Shape;2034;g31dbc32dac7_0_9" title="螢幕擷取畫面 2025-04-12 14272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375" y="2857675"/>
            <a:ext cx="11419950" cy="3752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39" name="Shape 2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0" name="Google Shape;2040;p2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學習ComfyUI</a:t>
            </a:r>
            <a:r>
              <a:rPr lang="zh-TW" sz="6000">
                <a:solidFill>
                  <a:srgbClr val="BFDAA4"/>
                </a:solidFill>
              </a:rPr>
              <a:t>的方式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41" name="Google Shape;2041;p2"/>
          <p:cNvGrpSpPr/>
          <p:nvPr/>
        </p:nvGrpSpPr>
        <p:grpSpPr>
          <a:xfrm rot="-332396">
            <a:off x="8565602" y="3905595"/>
            <a:ext cx="3639934" cy="3163289"/>
            <a:chOff x="5281603" y="104899"/>
            <a:chExt cx="6910397" cy="6005491"/>
          </a:xfrm>
        </p:grpSpPr>
        <p:sp>
          <p:nvSpPr>
            <p:cNvPr id="2042" name="Google Shape;2042;p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09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043" name="Google Shape;2043;p2"/>
            <p:cNvGrpSpPr/>
            <p:nvPr/>
          </p:nvGrpSpPr>
          <p:grpSpPr>
            <a:xfrm>
              <a:off x="5516218" y="331504"/>
              <a:ext cx="6675782" cy="5276654"/>
              <a:chOff x="5516218" y="331504"/>
              <a:chExt cx="6675782" cy="5276654"/>
            </a:xfrm>
          </p:grpSpPr>
          <p:cxnSp>
            <p:nvCxnSpPr>
              <p:cNvPr id="2044" name="Google Shape;2044;p2"/>
              <p:cNvCxnSpPr/>
              <p:nvPr/>
            </p:nvCxnSpPr>
            <p:spPr>
              <a:xfrm flipH="1">
                <a:off x="9266830" y="33150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45" name="Google Shape;2045;p2"/>
              <p:cNvCxnSpPr/>
              <p:nvPr/>
            </p:nvCxnSpPr>
            <p:spPr>
              <a:xfrm flipH="1" rot="120000">
                <a:off x="9408861" y="33832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46" name="Google Shape;2046;p2"/>
              <p:cNvCxnSpPr/>
              <p:nvPr/>
            </p:nvCxnSpPr>
            <p:spPr>
              <a:xfrm flipH="1" rot="240000">
                <a:off x="9551700" y="347636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47" name="Google Shape;2047;p2"/>
              <p:cNvCxnSpPr/>
              <p:nvPr/>
            </p:nvCxnSpPr>
            <p:spPr>
              <a:xfrm flipH="1" rot="360000">
                <a:off x="9688748" y="36808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48" name="Google Shape;2048;p2"/>
              <p:cNvCxnSpPr/>
              <p:nvPr/>
            </p:nvCxnSpPr>
            <p:spPr>
              <a:xfrm flipH="1" rot="540000">
                <a:off x="9824866" y="38922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49" name="Google Shape;2049;p2"/>
              <p:cNvCxnSpPr/>
              <p:nvPr/>
            </p:nvCxnSpPr>
            <p:spPr>
              <a:xfrm flipH="1" rot="660000">
                <a:off x="9966867" y="417549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50" name="Google Shape;2050;p2"/>
              <p:cNvCxnSpPr/>
              <p:nvPr/>
            </p:nvCxnSpPr>
            <p:spPr>
              <a:xfrm flipH="1" rot="780000">
                <a:off x="10104425" y="44587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51" name="Google Shape;2051;p2"/>
              <p:cNvCxnSpPr/>
              <p:nvPr/>
            </p:nvCxnSpPr>
            <p:spPr>
              <a:xfrm flipH="1" rot="900000">
                <a:off x="10240513" y="47948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52" name="Google Shape;2052;p2"/>
              <p:cNvCxnSpPr/>
              <p:nvPr/>
            </p:nvCxnSpPr>
            <p:spPr>
              <a:xfrm flipH="1" rot="1080000">
                <a:off x="10373882" y="52435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53" name="Google Shape;2053;p2"/>
              <p:cNvCxnSpPr/>
              <p:nvPr/>
            </p:nvCxnSpPr>
            <p:spPr>
              <a:xfrm flipH="1" rot="1200000">
                <a:off x="10505632" y="57062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54" name="Google Shape;2054;p2"/>
              <p:cNvCxnSpPr/>
              <p:nvPr/>
            </p:nvCxnSpPr>
            <p:spPr>
              <a:xfrm flipH="1" rot="1320000">
                <a:off x="10637382" y="62134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55" name="Google Shape;2055;p2"/>
              <p:cNvCxnSpPr/>
              <p:nvPr/>
            </p:nvCxnSpPr>
            <p:spPr>
              <a:xfrm flipH="1" rot="1440000">
                <a:off x="10760965" y="690439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56" name="Google Shape;2056;p2"/>
              <p:cNvCxnSpPr/>
              <p:nvPr/>
            </p:nvCxnSpPr>
            <p:spPr>
              <a:xfrm flipH="1" rot="1620000">
                <a:off x="10888991" y="75509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57" name="Google Shape;2057;p2"/>
              <p:cNvCxnSpPr/>
              <p:nvPr/>
            </p:nvCxnSpPr>
            <p:spPr>
              <a:xfrm flipH="1" rot="1740000">
                <a:off x="11010193" y="81974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58" name="Google Shape;2058;p2"/>
              <p:cNvCxnSpPr/>
              <p:nvPr/>
            </p:nvCxnSpPr>
            <p:spPr>
              <a:xfrm flipH="1" rot="1860000">
                <a:off x="11129014" y="895662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59" name="Google Shape;2059;p2"/>
              <p:cNvCxnSpPr/>
              <p:nvPr/>
            </p:nvCxnSpPr>
            <p:spPr>
              <a:xfrm flipH="1" rot="1980000">
                <a:off x="11249872" y="96809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60" name="Google Shape;2060;p2"/>
              <p:cNvCxnSpPr/>
              <p:nvPr/>
            </p:nvCxnSpPr>
            <p:spPr>
              <a:xfrm flipH="1" rot="2160000">
                <a:off x="11366875" y="104808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61" name="Google Shape;2061;p2"/>
              <p:cNvCxnSpPr/>
              <p:nvPr/>
            </p:nvCxnSpPr>
            <p:spPr>
              <a:xfrm flipH="1" rot="2280000">
                <a:off x="11474058" y="113152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62" name="Google Shape;2062;p2"/>
              <p:cNvCxnSpPr/>
              <p:nvPr/>
            </p:nvCxnSpPr>
            <p:spPr>
              <a:xfrm flipH="1" rot="2400000">
                <a:off x="11583303" y="122179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63" name="Google Shape;2063;p2"/>
              <p:cNvCxnSpPr/>
              <p:nvPr/>
            </p:nvCxnSpPr>
            <p:spPr>
              <a:xfrm flipH="1" rot="2520000">
                <a:off x="11685344" y="1321772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64" name="Google Shape;2064;p2"/>
              <p:cNvCxnSpPr/>
              <p:nvPr/>
            </p:nvCxnSpPr>
            <p:spPr>
              <a:xfrm flipH="1" rot="2700000">
                <a:off x="11787704" y="141763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65" name="Google Shape;2065;p2"/>
              <p:cNvCxnSpPr/>
              <p:nvPr/>
            </p:nvCxnSpPr>
            <p:spPr>
              <a:xfrm flipH="1" rot="2820000">
                <a:off x="11880859" y="151793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66" name="Google Shape;2066;p2"/>
              <p:cNvCxnSpPr/>
              <p:nvPr/>
            </p:nvCxnSpPr>
            <p:spPr>
              <a:xfrm flipH="1" rot="2940000">
                <a:off x="11969252" y="1627437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67" name="Google Shape;2067;p2"/>
              <p:cNvCxnSpPr/>
              <p:nvPr/>
            </p:nvCxnSpPr>
            <p:spPr>
              <a:xfrm flipH="1" rot="3060000">
                <a:off x="12062016" y="173601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68" name="Google Shape;2068;p2"/>
              <p:cNvCxnSpPr/>
              <p:nvPr/>
            </p:nvCxnSpPr>
            <p:spPr>
              <a:xfrm flipH="1">
                <a:off x="12074680" y="1910249"/>
                <a:ext cx="117320" cy="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69" name="Google Shape;2069;p2"/>
              <p:cNvCxnSpPr/>
              <p:nvPr/>
            </p:nvCxnSpPr>
            <p:spPr>
              <a:xfrm flipH="1">
                <a:off x="12149943" y="2083594"/>
                <a:ext cx="39676" cy="2143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70" name="Google Shape;2070;p2"/>
              <p:cNvCxnSpPr/>
              <p:nvPr/>
            </p:nvCxnSpPr>
            <p:spPr>
              <a:xfrm flipH="1" rot="-180000">
                <a:off x="9127990" y="33425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71" name="Google Shape;2071;p2"/>
              <p:cNvCxnSpPr/>
              <p:nvPr/>
            </p:nvCxnSpPr>
            <p:spPr>
              <a:xfrm flipH="1" rot="-300000">
                <a:off x="8987576" y="33663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72" name="Google Shape;2072;p2"/>
              <p:cNvCxnSpPr/>
              <p:nvPr/>
            </p:nvCxnSpPr>
            <p:spPr>
              <a:xfrm flipH="1" rot="-420000">
                <a:off x="8844859" y="351176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73" name="Google Shape;2073;p2"/>
              <p:cNvCxnSpPr/>
              <p:nvPr/>
            </p:nvCxnSpPr>
            <p:spPr>
              <a:xfrm flipH="1" rot="-540000">
                <a:off x="8706904" y="365719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74" name="Google Shape;2074;p2"/>
              <p:cNvCxnSpPr/>
              <p:nvPr/>
            </p:nvCxnSpPr>
            <p:spPr>
              <a:xfrm flipH="1" rot="-720000">
                <a:off x="8568008" y="38789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75" name="Google Shape;2075;p2"/>
              <p:cNvCxnSpPr/>
              <p:nvPr/>
            </p:nvCxnSpPr>
            <p:spPr>
              <a:xfrm flipH="1" rot="-840000">
                <a:off x="8429112" y="41006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76" name="Google Shape;2076;p2"/>
              <p:cNvCxnSpPr/>
              <p:nvPr/>
            </p:nvCxnSpPr>
            <p:spPr>
              <a:xfrm flipH="1" rot="-960000">
                <a:off x="8294968" y="446219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77" name="Google Shape;2077;p2"/>
              <p:cNvCxnSpPr/>
              <p:nvPr/>
            </p:nvCxnSpPr>
            <p:spPr>
              <a:xfrm flipH="1" rot="-1080000">
                <a:off x="8160824" y="48237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78" name="Google Shape;2078;p2"/>
              <p:cNvCxnSpPr/>
              <p:nvPr/>
            </p:nvCxnSpPr>
            <p:spPr>
              <a:xfrm flipH="1" rot="-1260000">
                <a:off x="8027689" y="53184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79" name="Google Shape;2079;p2"/>
              <p:cNvCxnSpPr/>
              <p:nvPr/>
            </p:nvCxnSpPr>
            <p:spPr>
              <a:xfrm flipH="1" rot="-1380000">
                <a:off x="7894554" y="58132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80" name="Google Shape;2080;p2"/>
              <p:cNvCxnSpPr/>
              <p:nvPr/>
            </p:nvCxnSpPr>
            <p:spPr>
              <a:xfrm flipH="1" rot="-1500000">
                <a:off x="7761419" y="63079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81" name="Google Shape;2081;p2"/>
              <p:cNvCxnSpPr/>
              <p:nvPr/>
            </p:nvCxnSpPr>
            <p:spPr>
              <a:xfrm flipH="1" rot="-1620000">
                <a:off x="7636645" y="68980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82" name="Google Shape;2082;p2"/>
              <p:cNvCxnSpPr/>
              <p:nvPr/>
            </p:nvCxnSpPr>
            <p:spPr>
              <a:xfrm flipH="1" rot="-1800000">
                <a:off x="7511871" y="75119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83" name="Google Shape;2083;p2"/>
              <p:cNvCxnSpPr/>
              <p:nvPr/>
            </p:nvCxnSpPr>
            <p:spPr>
              <a:xfrm flipH="1" rot="-1920000">
                <a:off x="7387899" y="81977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84" name="Google Shape;2084;p2"/>
              <p:cNvCxnSpPr/>
              <p:nvPr/>
            </p:nvCxnSpPr>
            <p:spPr>
              <a:xfrm flipH="1" rot="-2040000">
                <a:off x="7268530" y="89316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85" name="Google Shape;2085;p2"/>
              <p:cNvCxnSpPr/>
              <p:nvPr/>
            </p:nvCxnSpPr>
            <p:spPr>
              <a:xfrm flipH="1" rot="-2160000">
                <a:off x="7152030" y="97658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86" name="Google Shape;2086;p2"/>
              <p:cNvCxnSpPr/>
              <p:nvPr/>
            </p:nvCxnSpPr>
            <p:spPr>
              <a:xfrm flipH="1" rot="-2340000">
                <a:off x="7041695" y="106002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87" name="Google Shape;2087;p2"/>
              <p:cNvCxnSpPr/>
              <p:nvPr/>
            </p:nvCxnSpPr>
            <p:spPr>
              <a:xfrm flipH="1" rot="-2460000">
                <a:off x="6931360" y="1143466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88" name="Google Shape;2088;p2"/>
              <p:cNvCxnSpPr/>
              <p:nvPr/>
            </p:nvCxnSpPr>
            <p:spPr>
              <a:xfrm flipH="1" rot="-2580000">
                <a:off x="6819070" y="123586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89" name="Google Shape;2089;p2"/>
              <p:cNvCxnSpPr/>
              <p:nvPr/>
            </p:nvCxnSpPr>
            <p:spPr>
              <a:xfrm flipH="1" rot="-2700000">
                <a:off x="6721359" y="1332746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90" name="Google Shape;2090;p2"/>
              <p:cNvCxnSpPr/>
              <p:nvPr/>
            </p:nvCxnSpPr>
            <p:spPr>
              <a:xfrm flipH="1" rot="-2880000">
                <a:off x="6617467" y="142942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91" name="Google Shape;2091;p2"/>
              <p:cNvCxnSpPr/>
              <p:nvPr/>
            </p:nvCxnSpPr>
            <p:spPr>
              <a:xfrm flipH="1" rot="-3000000">
                <a:off x="6520032" y="152728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92" name="Google Shape;2092;p2"/>
              <p:cNvCxnSpPr/>
              <p:nvPr/>
            </p:nvCxnSpPr>
            <p:spPr>
              <a:xfrm flipH="1" rot="-3120000">
                <a:off x="6429579" y="164161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93" name="Google Shape;2093;p2"/>
              <p:cNvCxnSpPr/>
              <p:nvPr/>
            </p:nvCxnSpPr>
            <p:spPr>
              <a:xfrm flipH="1" rot="-3240000">
                <a:off x="6340532" y="175042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94" name="Google Shape;2094;p2"/>
              <p:cNvCxnSpPr/>
              <p:nvPr/>
            </p:nvCxnSpPr>
            <p:spPr>
              <a:xfrm flipH="1" rot="-3420000">
                <a:off x="6261757" y="186017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95" name="Google Shape;2095;p2"/>
              <p:cNvCxnSpPr/>
              <p:nvPr/>
            </p:nvCxnSpPr>
            <p:spPr>
              <a:xfrm flipH="1" rot="-3540000">
                <a:off x="6184144" y="1979619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96" name="Google Shape;2096;p2"/>
              <p:cNvCxnSpPr/>
              <p:nvPr/>
            </p:nvCxnSpPr>
            <p:spPr>
              <a:xfrm flipH="1" rot="-3660000">
                <a:off x="6106531" y="209906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97" name="Google Shape;2097;p2"/>
              <p:cNvCxnSpPr/>
              <p:nvPr/>
            </p:nvCxnSpPr>
            <p:spPr>
              <a:xfrm flipH="1" rot="-3780000">
                <a:off x="6043206" y="2222556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98" name="Google Shape;2098;p2"/>
              <p:cNvCxnSpPr/>
              <p:nvPr/>
            </p:nvCxnSpPr>
            <p:spPr>
              <a:xfrm flipH="1" rot="-3960000">
                <a:off x="5978913" y="234430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99" name="Google Shape;2099;p2"/>
              <p:cNvCxnSpPr/>
              <p:nvPr/>
            </p:nvCxnSpPr>
            <p:spPr>
              <a:xfrm flipH="1" rot="-4080000">
                <a:off x="5912438" y="247067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00" name="Google Shape;2100;p2"/>
              <p:cNvCxnSpPr/>
              <p:nvPr/>
            </p:nvCxnSpPr>
            <p:spPr>
              <a:xfrm flipH="1" rot="-4200000">
                <a:off x="5858875" y="2600922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01" name="Google Shape;2101;p2"/>
              <p:cNvCxnSpPr/>
              <p:nvPr/>
            </p:nvCxnSpPr>
            <p:spPr>
              <a:xfrm flipH="1" rot="-4320000">
                <a:off x="5808182" y="273404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02" name="Google Shape;2102;p2"/>
              <p:cNvCxnSpPr/>
              <p:nvPr/>
            </p:nvCxnSpPr>
            <p:spPr>
              <a:xfrm flipH="1" rot="-4500000">
                <a:off x="5773263" y="286686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03" name="Google Shape;2103;p2"/>
              <p:cNvCxnSpPr/>
              <p:nvPr/>
            </p:nvCxnSpPr>
            <p:spPr>
              <a:xfrm flipH="1" rot="-4620000">
                <a:off x="5735963" y="300206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04" name="Google Shape;2104;p2"/>
              <p:cNvCxnSpPr/>
              <p:nvPr/>
            </p:nvCxnSpPr>
            <p:spPr>
              <a:xfrm flipH="1" rot="-4740000">
                <a:off x="5700105" y="313891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05" name="Google Shape;2105;p2"/>
              <p:cNvCxnSpPr/>
              <p:nvPr/>
            </p:nvCxnSpPr>
            <p:spPr>
              <a:xfrm flipH="1" rot="-4860000">
                <a:off x="5665939" y="3275489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06" name="Google Shape;2106;p2"/>
              <p:cNvCxnSpPr/>
              <p:nvPr/>
            </p:nvCxnSpPr>
            <p:spPr>
              <a:xfrm flipH="1" rot="-5040000">
                <a:off x="5644476" y="341425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07" name="Google Shape;2107;p2"/>
              <p:cNvCxnSpPr/>
              <p:nvPr/>
            </p:nvCxnSpPr>
            <p:spPr>
              <a:xfrm flipH="1" rot="-5160000">
                <a:off x="5626530" y="355462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08" name="Google Shape;2108;p2"/>
              <p:cNvCxnSpPr/>
              <p:nvPr/>
            </p:nvCxnSpPr>
            <p:spPr>
              <a:xfrm flipH="1" rot="-5280000">
                <a:off x="5616429" y="369183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09" name="Google Shape;2109;p2"/>
              <p:cNvCxnSpPr/>
              <p:nvPr/>
            </p:nvCxnSpPr>
            <p:spPr>
              <a:xfrm flipH="1" rot="-5400000">
                <a:off x="5611319" y="383537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10" name="Google Shape;2110;p2"/>
              <p:cNvCxnSpPr/>
              <p:nvPr/>
            </p:nvCxnSpPr>
            <p:spPr>
              <a:xfrm flipH="1" rot="-5580000">
                <a:off x="5608540" y="3975726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11" name="Google Shape;2111;p2"/>
              <p:cNvCxnSpPr/>
              <p:nvPr/>
            </p:nvCxnSpPr>
            <p:spPr>
              <a:xfrm flipH="1" rot="-5700000">
                <a:off x="5605761" y="411607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12" name="Google Shape;2112;p2"/>
              <p:cNvCxnSpPr/>
              <p:nvPr/>
            </p:nvCxnSpPr>
            <p:spPr>
              <a:xfrm flipH="1" rot="-5820000">
                <a:off x="5624195" y="425421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13" name="Google Shape;2113;p2"/>
              <p:cNvCxnSpPr/>
              <p:nvPr/>
            </p:nvCxnSpPr>
            <p:spPr>
              <a:xfrm flipH="1" rot="-5940000">
                <a:off x="5642629" y="439235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14" name="Google Shape;2114;p2"/>
              <p:cNvCxnSpPr/>
              <p:nvPr/>
            </p:nvCxnSpPr>
            <p:spPr>
              <a:xfrm flipH="1" rot="-6120000">
                <a:off x="5654818" y="453638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15" name="Google Shape;2115;p2"/>
              <p:cNvCxnSpPr/>
              <p:nvPr/>
            </p:nvCxnSpPr>
            <p:spPr>
              <a:xfrm flipH="1" rot="-6240000">
                <a:off x="5684446" y="4671367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16" name="Google Shape;2116;p2"/>
              <p:cNvCxnSpPr/>
              <p:nvPr/>
            </p:nvCxnSpPr>
            <p:spPr>
              <a:xfrm flipH="1" rot="-6360000">
                <a:off x="5714074" y="480873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17" name="Google Shape;2117;p2"/>
              <p:cNvCxnSpPr/>
              <p:nvPr/>
            </p:nvCxnSpPr>
            <p:spPr>
              <a:xfrm flipH="1" rot="-6480000">
                <a:off x="5748464" y="494847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18" name="Google Shape;2118;p2"/>
              <p:cNvCxnSpPr/>
              <p:nvPr/>
            </p:nvCxnSpPr>
            <p:spPr>
              <a:xfrm flipH="1" rot="-6660000">
                <a:off x="5792091" y="5077607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19" name="Google Shape;2119;p2"/>
              <p:cNvCxnSpPr/>
              <p:nvPr/>
            </p:nvCxnSpPr>
            <p:spPr>
              <a:xfrm flipH="1" rot="-6780000">
                <a:off x="5847441" y="521122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20" name="Google Shape;2120;p2"/>
              <p:cNvCxnSpPr/>
              <p:nvPr/>
            </p:nvCxnSpPr>
            <p:spPr>
              <a:xfrm flipH="1" rot="-6900000">
                <a:off x="5900410" y="534245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21" name="Google Shape;2121;p2"/>
              <p:cNvCxnSpPr/>
              <p:nvPr/>
            </p:nvCxnSpPr>
            <p:spPr>
              <a:xfrm flipH="1" rot="-7020000">
                <a:off x="5955760" y="547369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2122" name="Google Shape;2122;p2"/>
          <p:cNvGrpSpPr/>
          <p:nvPr/>
        </p:nvGrpSpPr>
        <p:grpSpPr>
          <a:xfrm rot="-6207392">
            <a:off x="7397406" y="-618857"/>
            <a:ext cx="4915057" cy="4271437"/>
            <a:chOff x="5281603" y="104899"/>
            <a:chExt cx="6910397" cy="6005491"/>
          </a:xfrm>
        </p:grpSpPr>
        <p:sp>
          <p:nvSpPr>
            <p:cNvPr id="2123" name="Google Shape;2123;p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3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124" name="Google Shape;2124;p2"/>
            <p:cNvGrpSpPr/>
            <p:nvPr/>
          </p:nvGrpSpPr>
          <p:grpSpPr>
            <a:xfrm>
              <a:off x="5516218" y="331504"/>
              <a:ext cx="6675782" cy="5276654"/>
              <a:chOff x="5516218" y="331504"/>
              <a:chExt cx="6675782" cy="5276654"/>
            </a:xfrm>
          </p:grpSpPr>
          <p:cxnSp>
            <p:nvCxnSpPr>
              <p:cNvPr id="2125" name="Google Shape;2125;p2"/>
              <p:cNvCxnSpPr/>
              <p:nvPr/>
            </p:nvCxnSpPr>
            <p:spPr>
              <a:xfrm flipH="1">
                <a:off x="9266830" y="33150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26" name="Google Shape;2126;p2"/>
              <p:cNvCxnSpPr/>
              <p:nvPr/>
            </p:nvCxnSpPr>
            <p:spPr>
              <a:xfrm flipH="1" rot="120000">
                <a:off x="9408861" y="33832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27" name="Google Shape;2127;p2"/>
              <p:cNvCxnSpPr/>
              <p:nvPr/>
            </p:nvCxnSpPr>
            <p:spPr>
              <a:xfrm flipH="1" rot="240000">
                <a:off x="9551700" y="347636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28" name="Google Shape;2128;p2"/>
              <p:cNvCxnSpPr/>
              <p:nvPr/>
            </p:nvCxnSpPr>
            <p:spPr>
              <a:xfrm flipH="1" rot="360000">
                <a:off x="9688748" y="36808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29" name="Google Shape;2129;p2"/>
              <p:cNvCxnSpPr/>
              <p:nvPr/>
            </p:nvCxnSpPr>
            <p:spPr>
              <a:xfrm flipH="1" rot="540000">
                <a:off x="9824866" y="38922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0" name="Google Shape;2130;p2"/>
              <p:cNvCxnSpPr/>
              <p:nvPr/>
            </p:nvCxnSpPr>
            <p:spPr>
              <a:xfrm flipH="1" rot="660000">
                <a:off x="9966867" y="417549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1" name="Google Shape;2131;p2"/>
              <p:cNvCxnSpPr/>
              <p:nvPr/>
            </p:nvCxnSpPr>
            <p:spPr>
              <a:xfrm flipH="1" rot="780000">
                <a:off x="10104425" y="44587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2" name="Google Shape;2132;p2"/>
              <p:cNvCxnSpPr/>
              <p:nvPr/>
            </p:nvCxnSpPr>
            <p:spPr>
              <a:xfrm flipH="1" rot="900000">
                <a:off x="10240513" y="47948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3" name="Google Shape;2133;p2"/>
              <p:cNvCxnSpPr/>
              <p:nvPr/>
            </p:nvCxnSpPr>
            <p:spPr>
              <a:xfrm flipH="1" rot="1080000">
                <a:off x="10373882" y="52435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4" name="Google Shape;2134;p2"/>
              <p:cNvCxnSpPr/>
              <p:nvPr/>
            </p:nvCxnSpPr>
            <p:spPr>
              <a:xfrm flipH="1" rot="1200000">
                <a:off x="10505632" y="57062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5" name="Google Shape;2135;p2"/>
              <p:cNvCxnSpPr/>
              <p:nvPr/>
            </p:nvCxnSpPr>
            <p:spPr>
              <a:xfrm flipH="1" rot="1320000">
                <a:off x="10637382" y="62134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6" name="Google Shape;2136;p2"/>
              <p:cNvCxnSpPr/>
              <p:nvPr/>
            </p:nvCxnSpPr>
            <p:spPr>
              <a:xfrm flipH="1" rot="1440000">
                <a:off x="10760965" y="690439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7" name="Google Shape;2137;p2"/>
              <p:cNvCxnSpPr/>
              <p:nvPr/>
            </p:nvCxnSpPr>
            <p:spPr>
              <a:xfrm flipH="1" rot="1620000">
                <a:off x="10888991" y="75509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8" name="Google Shape;2138;p2"/>
              <p:cNvCxnSpPr/>
              <p:nvPr/>
            </p:nvCxnSpPr>
            <p:spPr>
              <a:xfrm flipH="1" rot="1740000">
                <a:off x="11010193" y="81974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9" name="Google Shape;2139;p2"/>
              <p:cNvCxnSpPr/>
              <p:nvPr/>
            </p:nvCxnSpPr>
            <p:spPr>
              <a:xfrm flipH="1" rot="1860000">
                <a:off x="11129014" y="895662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40" name="Google Shape;2140;p2"/>
              <p:cNvCxnSpPr/>
              <p:nvPr/>
            </p:nvCxnSpPr>
            <p:spPr>
              <a:xfrm flipH="1" rot="1980000">
                <a:off x="11249872" y="96809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41" name="Google Shape;2141;p2"/>
              <p:cNvCxnSpPr/>
              <p:nvPr/>
            </p:nvCxnSpPr>
            <p:spPr>
              <a:xfrm flipH="1" rot="2160000">
                <a:off x="11366875" y="104808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42" name="Google Shape;2142;p2"/>
              <p:cNvCxnSpPr/>
              <p:nvPr/>
            </p:nvCxnSpPr>
            <p:spPr>
              <a:xfrm flipH="1" rot="2280000">
                <a:off x="11474058" y="113152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43" name="Google Shape;2143;p2"/>
              <p:cNvCxnSpPr/>
              <p:nvPr/>
            </p:nvCxnSpPr>
            <p:spPr>
              <a:xfrm flipH="1" rot="2400000">
                <a:off x="11583303" y="122179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44" name="Google Shape;2144;p2"/>
              <p:cNvCxnSpPr/>
              <p:nvPr/>
            </p:nvCxnSpPr>
            <p:spPr>
              <a:xfrm flipH="1" rot="2520000">
                <a:off x="11685344" y="1321772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45" name="Google Shape;2145;p2"/>
              <p:cNvCxnSpPr/>
              <p:nvPr/>
            </p:nvCxnSpPr>
            <p:spPr>
              <a:xfrm flipH="1" rot="2700000">
                <a:off x="11787704" y="141763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46" name="Google Shape;2146;p2"/>
              <p:cNvCxnSpPr/>
              <p:nvPr/>
            </p:nvCxnSpPr>
            <p:spPr>
              <a:xfrm flipH="1" rot="2820000">
                <a:off x="11880859" y="151793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47" name="Google Shape;2147;p2"/>
              <p:cNvCxnSpPr/>
              <p:nvPr/>
            </p:nvCxnSpPr>
            <p:spPr>
              <a:xfrm flipH="1" rot="2940000">
                <a:off x="11969252" y="1627437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48" name="Google Shape;2148;p2"/>
              <p:cNvCxnSpPr/>
              <p:nvPr/>
            </p:nvCxnSpPr>
            <p:spPr>
              <a:xfrm flipH="1" rot="3060000">
                <a:off x="12062016" y="173601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49" name="Google Shape;2149;p2"/>
              <p:cNvCxnSpPr/>
              <p:nvPr/>
            </p:nvCxnSpPr>
            <p:spPr>
              <a:xfrm flipH="1">
                <a:off x="12074680" y="1910249"/>
                <a:ext cx="117320" cy="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50" name="Google Shape;2150;p2"/>
              <p:cNvCxnSpPr/>
              <p:nvPr/>
            </p:nvCxnSpPr>
            <p:spPr>
              <a:xfrm flipH="1">
                <a:off x="12149943" y="2083594"/>
                <a:ext cx="39676" cy="2143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51" name="Google Shape;2151;p2"/>
              <p:cNvCxnSpPr/>
              <p:nvPr/>
            </p:nvCxnSpPr>
            <p:spPr>
              <a:xfrm flipH="1" rot="-180000">
                <a:off x="9127990" y="33425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52" name="Google Shape;2152;p2"/>
              <p:cNvCxnSpPr/>
              <p:nvPr/>
            </p:nvCxnSpPr>
            <p:spPr>
              <a:xfrm flipH="1" rot="-300000">
                <a:off x="8987576" y="33663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53" name="Google Shape;2153;p2"/>
              <p:cNvCxnSpPr/>
              <p:nvPr/>
            </p:nvCxnSpPr>
            <p:spPr>
              <a:xfrm flipH="1" rot="-420000">
                <a:off x="8844859" y="351176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54" name="Google Shape;2154;p2"/>
              <p:cNvCxnSpPr/>
              <p:nvPr/>
            </p:nvCxnSpPr>
            <p:spPr>
              <a:xfrm flipH="1" rot="-540000">
                <a:off x="8706904" y="365719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55" name="Google Shape;2155;p2"/>
              <p:cNvCxnSpPr/>
              <p:nvPr/>
            </p:nvCxnSpPr>
            <p:spPr>
              <a:xfrm flipH="1" rot="-720000">
                <a:off x="8568008" y="38789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56" name="Google Shape;2156;p2"/>
              <p:cNvCxnSpPr/>
              <p:nvPr/>
            </p:nvCxnSpPr>
            <p:spPr>
              <a:xfrm flipH="1" rot="-840000">
                <a:off x="8429112" y="41006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57" name="Google Shape;2157;p2"/>
              <p:cNvCxnSpPr/>
              <p:nvPr/>
            </p:nvCxnSpPr>
            <p:spPr>
              <a:xfrm flipH="1" rot="-960000">
                <a:off x="8294968" y="446219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58" name="Google Shape;2158;p2"/>
              <p:cNvCxnSpPr/>
              <p:nvPr/>
            </p:nvCxnSpPr>
            <p:spPr>
              <a:xfrm flipH="1" rot="-1080000">
                <a:off x="8160824" y="48237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59" name="Google Shape;2159;p2"/>
              <p:cNvCxnSpPr/>
              <p:nvPr/>
            </p:nvCxnSpPr>
            <p:spPr>
              <a:xfrm flipH="1" rot="-1260000">
                <a:off x="8027689" y="53184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60" name="Google Shape;2160;p2"/>
              <p:cNvCxnSpPr/>
              <p:nvPr/>
            </p:nvCxnSpPr>
            <p:spPr>
              <a:xfrm flipH="1" rot="-1380000">
                <a:off x="7894554" y="58132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61" name="Google Shape;2161;p2"/>
              <p:cNvCxnSpPr/>
              <p:nvPr/>
            </p:nvCxnSpPr>
            <p:spPr>
              <a:xfrm flipH="1" rot="-1500000">
                <a:off x="7761419" y="63079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62" name="Google Shape;2162;p2"/>
              <p:cNvCxnSpPr/>
              <p:nvPr/>
            </p:nvCxnSpPr>
            <p:spPr>
              <a:xfrm flipH="1" rot="-1620000">
                <a:off x="7636645" y="68980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63" name="Google Shape;2163;p2"/>
              <p:cNvCxnSpPr/>
              <p:nvPr/>
            </p:nvCxnSpPr>
            <p:spPr>
              <a:xfrm flipH="1" rot="-1800000">
                <a:off x="7511871" y="75119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64" name="Google Shape;2164;p2"/>
              <p:cNvCxnSpPr/>
              <p:nvPr/>
            </p:nvCxnSpPr>
            <p:spPr>
              <a:xfrm flipH="1" rot="-1920000">
                <a:off x="7387899" y="81977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65" name="Google Shape;2165;p2"/>
              <p:cNvCxnSpPr/>
              <p:nvPr/>
            </p:nvCxnSpPr>
            <p:spPr>
              <a:xfrm flipH="1" rot="-2040000">
                <a:off x="7268530" y="89316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66" name="Google Shape;2166;p2"/>
              <p:cNvCxnSpPr/>
              <p:nvPr/>
            </p:nvCxnSpPr>
            <p:spPr>
              <a:xfrm flipH="1" rot="-2160000">
                <a:off x="7152030" y="97658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67" name="Google Shape;2167;p2"/>
              <p:cNvCxnSpPr/>
              <p:nvPr/>
            </p:nvCxnSpPr>
            <p:spPr>
              <a:xfrm flipH="1" rot="-2340000">
                <a:off x="7041695" y="106002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68" name="Google Shape;2168;p2"/>
              <p:cNvCxnSpPr/>
              <p:nvPr/>
            </p:nvCxnSpPr>
            <p:spPr>
              <a:xfrm flipH="1" rot="-2460000">
                <a:off x="6931360" y="1143466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69" name="Google Shape;2169;p2"/>
              <p:cNvCxnSpPr/>
              <p:nvPr/>
            </p:nvCxnSpPr>
            <p:spPr>
              <a:xfrm flipH="1" rot="-2580000">
                <a:off x="6819070" y="123586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70" name="Google Shape;2170;p2"/>
              <p:cNvCxnSpPr/>
              <p:nvPr/>
            </p:nvCxnSpPr>
            <p:spPr>
              <a:xfrm flipH="1" rot="-2700000">
                <a:off x="6721359" y="1332746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71" name="Google Shape;2171;p2"/>
              <p:cNvCxnSpPr/>
              <p:nvPr/>
            </p:nvCxnSpPr>
            <p:spPr>
              <a:xfrm flipH="1" rot="-2880000">
                <a:off x="6617467" y="142942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72" name="Google Shape;2172;p2"/>
              <p:cNvCxnSpPr/>
              <p:nvPr/>
            </p:nvCxnSpPr>
            <p:spPr>
              <a:xfrm flipH="1" rot="-3000000">
                <a:off x="6520032" y="152728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73" name="Google Shape;2173;p2"/>
              <p:cNvCxnSpPr/>
              <p:nvPr/>
            </p:nvCxnSpPr>
            <p:spPr>
              <a:xfrm flipH="1" rot="-3120000">
                <a:off x="6429579" y="164161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74" name="Google Shape;2174;p2"/>
              <p:cNvCxnSpPr/>
              <p:nvPr/>
            </p:nvCxnSpPr>
            <p:spPr>
              <a:xfrm flipH="1" rot="-3240000">
                <a:off x="6340532" y="175042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75" name="Google Shape;2175;p2"/>
              <p:cNvCxnSpPr/>
              <p:nvPr/>
            </p:nvCxnSpPr>
            <p:spPr>
              <a:xfrm flipH="1" rot="-3420000">
                <a:off x="6261757" y="186017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76" name="Google Shape;2176;p2"/>
              <p:cNvCxnSpPr/>
              <p:nvPr/>
            </p:nvCxnSpPr>
            <p:spPr>
              <a:xfrm flipH="1" rot="-3540000">
                <a:off x="6184144" y="1979619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77" name="Google Shape;2177;p2"/>
              <p:cNvCxnSpPr/>
              <p:nvPr/>
            </p:nvCxnSpPr>
            <p:spPr>
              <a:xfrm flipH="1" rot="-3660000">
                <a:off x="6106531" y="209906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78" name="Google Shape;2178;p2"/>
              <p:cNvCxnSpPr/>
              <p:nvPr/>
            </p:nvCxnSpPr>
            <p:spPr>
              <a:xfrm flipH="1" rot="-3780000">
                <a:off x="6043206" y="2222556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79" name="Google Shape;2179;p2"/>
              <p:cNvCxnSpPr/>
              <p:nvPr/>
            </p:nvCxnSpPr>
            <p:spPr>
              <a:xfrm flipH="1" rot="-3960000">
                <a:off x="5978913" y="234430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80" name="Google Shape;2180;p2"/>
              <p:cNvCxnSpPr/>
              <p:nvPr/>
            </p:nvCxnSpPr>
            <p:spPr>
              <a:xfrm flipH="1" rot="-4080000">
                <a:off x="5912438" y="247067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81" name="Google Shape;2181;p2"/>
              <p:cNvCxnSpPr/>
              <p:nvPr/>
            </p:nvCxnSpPr>
            <p:spPr>
              <a:xfrm flipH="1" rot="-4200000">
                <a:off x="5858875" y="2600922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82" name="Google Shape;2182;p2"/>
              <p:cNvCxnSpPr/>
              <p:nvPr/>
            </p:nvCxnSpPr>
            <p:spPr>
              <a:xfrm flipH="1" rot="-4320000">
                <a:off x="5808182" y="273404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83" name="Google Shape;2183;p2"/>
              <p:cNvCxnSpPr/>
              <p:nvPr/>
            </p:nvCxnSpPr>
            <p:spPr>
              <a:xfrm flipH="1" rot="-4500000">
                <a:off x="5773263" y="286686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84" name="Google Shape;2184;p2"/>
              <p:cNvCxnSpPr/>
              <p:nvPr/>
            </p:nvCxnSpPr>
            <p:spPr>
              <a:xfrm flipH="1" rot="-4620000">
                <a:off x="5735963" y="300206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85" name="Google Shape;2185;p2"/>
              <p:cNvCxnSpPr/>
              <p:nvPr/>
            </p:nvCxnSpPr>
            <p:spPr>
              <a:xfrm flipH="1" rot="-4740000">
                <a:off x="5700105" y="313891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86" name="Google Shape;2186;p2"/>
              <p:cNvCxnSpPr/>
              <p:nvPr/>
            </p:nvCxnSpPr>
            <p:spPr>
              <a:xfrm flipH="1" rot="-4860000">
                <a:off x="5665939" y="3275489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87" name="Google Shape;2187;p2"/>
              <p:cNvCxnSpPr/>
              <p:nvPr/>
            </p:nvCxnSpPr>
            <p:spPr>
              <a:xfrm flipH="1" rot="-5040000">
                <a:off x="5644476" y="341425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88" name="Google Shape;2188;p2"/>
              <p:cNvCxnSpPr/>
              <p:nvPr/>
            </p:nvCxnSpPr>
            <p:spPr>
              <a:xfrm flipH="1" rot="-5160000">
                <a:off x="5626530" y="355462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89" name="Google Shape;2189;p2"/>
              <p:cNvCxnSpPr/>
              <p:nvPr/>
            </p:nvCxnSpPr>
            <p:spPr>
              <a:xfrm flipH="1" rot="-5280000">
                <a:off x="5616429" y="3691831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90" name="Google Shape;2190;p2"/>
              <p:cNvCxnSpPr/>
              <p:nvPr/>
            </p:nvCxnSpPr>
            <p:spPr>
              <a:xfrm flipH="1" rot="-5400000">
                <a:off x="5611319" y="383537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91" name="Google Shape;2191;p2"/>
              <p:cNvCxnSpPr/>
              <p:nvPr/>
            </p:nvCxnSpPr>
            <p:spPr>
              <a:xfrm flipH="1" rot="-5580000">
                <a:off x="5608540" y="3975726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92" name="Google Shape;2192;p2"/>
              <p:cNvCxnSpPr/>
              <p:nvPr/>
            </p:nvCxnSpPr>
            <p:spPr>
              <a:xfrm flipH="1" rot="-5700000">
                <a:off x="5605761" y="411607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93" name="Google Shape;2193;p2"/>
              <p:cNvCxnSpPr/>
              <p:nvPr/>
            </p:nvCxnSpPr>
            <p:spPr>
              <a:xfrm flipH="1" rot="-5820000">
                <a:off x="5624195" y="425421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94" name="Google Shape;2194;p2"/>
              <p:cNvCxnSpPr/>
              <p:nvPr/>
            </p:nvCxnSpPr>
            <p:spPr>
              <a:xfrm flipH="1" rot="-5940000">
                <a:off x="5642629" y="439235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95" name="Google Shape;2195;p2"/>
              <p:cNvCxnSpPr/>
              <p:nvPr/>
            </p:nvCxnSpPr>
            <p:spPr>
              <a:xfrm flipH="1" rot="-6120000">
                <a:off x="5654818" y="4536385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96" name="Google Shape;2196;p2"/>
              <p:cNvCxnSpPr/>
              <p:nvPr/>
            </p:nvCxnSpPr>
            <p:spPr>
              <a:xfrm flipH="1" rot="-6240000">
                <a:off x="5684446" y="4671367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97" name="Google Shape;2197;p2"/>
              <p:cNvCxnSpPr/>
              <p:nvPr/>
            </p:nvCxnSpPr>
            <p:spPr>
              <a:xfrm flipH="1" rot="-6360000">
                <a:off x="5714074" y="4808730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98" name="Google Shape;2198;p2"/>
              <p:cNvCxnSpPr/>
              <p:nvPr/>
            </p:nvCxnSpPr>
            <p:spPr>
              <a:xfrm flipH="1" rot="-6480000">
                <a:off x="5748464" y="4948474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99" name="Google Shape;2199;p2"/>
              <p:cNvCxnSpPr/>
              <p:nvPr/>
            </p:nvCxnSpPr>
            <p:spPr>
              <a:xfrm flipH="1" rot="-6660000">
                <a:off x="5792091" y="5077607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00" name="Google Shape;2200;p2"/>
              <p:cNvCxnSpPr/>
              <p:nvPr/>
            </p:nvCxnSpPr>
            <p:spPr>
              <a:xfrm flipH="1" rot="-6780000">
                <a:off x="5847441" y="521122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01" name="Google Shape;2201;p2"/>
              <p:cNvCxnSpPr/>
              <p:nvPr/>
            </p:nvCxnSpPr>
            <p:spPr>
              <a:xfrm flipH="1" rot="-6900000">
                <a:off x="5900410" y="5342458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02" name="Google Shape;2202;p2"/>
              <p:cNvCxnSpPr/>
              <p:nvPr/>
            </p:nvCxnSpPr>
            <p:spPr>
              <a:xfrm flipH="1" rot="-7020000">
                <a:off x="5955760" y="5473693"/>
                <a:ext cx="3394" cy="18288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11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2203" name="Google Shape;2203;p2"/>
          <p:cNvSpPr txBox="1"/>
          <p:nvPr>
            <p:ph idx="1" type="body"/>
          </p:nvPr>
        </p:nvSpPr>
        <p:spPr>
          <a:xfrm>
            <a:off x="742375" y="1299075"/>
            <a:ext cx="10433700" cy="51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相較於Bing/GPT能線上直接產圖，或是類似的語言模型節點工具，如n8n等使用雲端API，ComfyUI入門門檻較高，需在本地配置顯示卡等硬體，且要自己解決Python、或硬體環境的錯誤問題。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Youtube直播教學本軟體多是針對本地配置環境，或是中國大陸付費平台，台灣較難使用。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初學從建議從免費資源較多的線上平台開始，如TensorArt，本教學以此平台為主，協助建立概念與線上工具，若想深入了解，再行繼續學習。</a:t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08" name="Shape 2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9" name="Google Shape;2209;g34ab08f75e3_0_1525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TensorArt平台簡介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10" name="Google Shape;2210;g34ab08f75e3_0_1525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2211" name="Google Shape;2211;g34ab08f75e3_0_1525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212" name="Google Shape;2212;g34ab08f75e3_0_1525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2213" name="Google Shape;2213;g34ab08f75e3_0_1525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14" name="Google Shape;2214;g34ab08f75e3_0_1525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15" name="Google Shape;2215;g34ab08f75e3_0_1525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16" name="Google Shape;2216;g34ab08f75e3_0_1525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17" name="Google Shape;2217;g34ab08f75e3_0_1525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18" name="Google Shape;2218;g34ab08f75e3_0_1525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19" name="Google Shape;2219;g34ab08f75e3_0_1525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20" name="Google Shape;2220;g34ab08f75e3_0_1525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21" name="Google Shape;2221;g34ab08f75e3_0_1525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22" name="Google Shape;2222;g34ab08f75e3_0_1525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23" name="Google Shape;2223;g34ab08f75e3_0_1525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24" name="Google Shape;2224;g34ab08f75e3_0_1525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25" name="Google Shape;2225;g34ab08f75e3_0_1525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26" name="Google Shape;2226;g34ab08f75e3_0_1525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27" name="Google Shape;2227;g34ab08f75e3_0_1525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28" name="Google Shape;2228;g34ab08f75e3_0_1525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29" name="Google Shape;2229;g34ab08f75e3_0_1525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30" name="Google Shape;2230;g34ab08f75e3_0_1525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31" name="Google Shape;2231;g34ab08f75e3_0_1525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32" name="Google Shape;2232;g34ab08f75e3_0_1525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33" name="Google Shape;2233;g34ab08f75e3_0_1525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34" name="Google Shape;2234;g34ab08f75e3_0_1525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35" name="Google Shape;2235;g34ab08f75e3_0_1525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36" name="Google Shape;2236;g34ab08f75e3_0_1525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37" name="Google Shape;2237;g34ab08f75e3_0_1525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38" name="Google Shape;2238;g34ab08f75e3_0_1525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39" name="Google Shape;2239;g34ab08f75e3_0_1525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0" name="Google Shape;2240;g34ab08f75e3_0_1525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1" name="Google Shape;2241;g34ab08f75e3_0_1525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2" name="Google Shape;2242;g34ab08f75e3_0_1525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3" name="Google Shape;2243;g34ab08f75e3_0_1525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4" name="Google Shape;2244;g34ab08f75e3_0_1525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5" name="Google Shape;2245;g34ab08f75e3_0_1525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6" name="Google Shape;2246;g34ab08f75e3_0_1525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7" name="Google Shape;2247;g34ab08f75e3_0_1525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8" name="Google Shape;2248;g34ab08f75e3_0_1525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9" name="Google Shape;2249;g34ab08f75e3_0_1525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0" name="Google Shape;2250;g34ab08f75e3_0_1525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1" name="Google Shape;2251;g34ab08f75e3_0_1525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2" name="Google Shape;2252;g34ab08f75e3_0_1525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3" name="Google Shape;2253;g34ab08f75e3_0_1525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4" name="Google Shape;2254;g34ab08f75e3_0_1525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5" name="Google Shape;2255;g34ab08f75e3_0_1525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6" name="Google Shape;2256;g34ab08f75e3_0_1525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7" name="Google Shape;2257;g34ab08f75e3_0_1525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8" name="Google Shape;2258;g34ab08f75e3_0_1525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9" name="Google Shape;2259;g34ab08f75e3_0_1525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60" name="Google Shape;2260;g34ab08f75e3_0_1525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61" name="Google Shape;2261;g34ab08f75e3_0_1525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62" name="Google Shape;2262;g34ab08f75e3_0_1525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63" name="Google Shape;2263;g34ab08f75e3_0_1525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64" name="Google Shape;2264;g34ab08f75e3_0_1525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65" name="Google Shape;2265;g34ab08f75e3_0_1525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66" name="Google Shape;2266;g34ab08f75e3_0_1525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67" name="Google Shape;2267;g34ab08f75e3_0_1525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68" name="Google Shape;2268;g34ab08f75e3_0_1525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69" name="Google Shape;2269;g34ab08f75e3_0_1525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70" name="Google Shape;2270;g34ab08f75e3_0_1525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71" name="Google Shape;2271;g34ab08f75e3_0_1525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72" name="Google Shape;2272;g34ab08f75e3_0_1525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73" name="Google Shape;2273;g34ab08f75e3_0_1525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74" name="Google Shape;2274;g34ab08f75e3_0_1525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75" name="Google Shape;2275;g34ab08f75e3_0_1525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76" name="Google Shape;2276;g34ab08f75e3_0_1525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77" name="Google Shape;2277;g34ab08f75e3_0_1525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78" name="Google Shape;2278;g34ab08f75e3_0_1525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79" name="Google Shape;2279;g34ab08f75e3_0_1525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80" name="Google Shape;2280;g34ab08f75e3_0_1525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81" name="Google Shape;2281;g34ab08f75e3_0_1525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82" name="Google Shape;2282;g34ab08f75e3_0_1525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83" name="Google Shape;2283;g34ab08f75e3_0_1525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84" name="Google Shape;2284;g34ab08f75e3_0_1525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85" name="Google Shape;2285;g34ab08f75e3_0_1525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86" name="Google Shape;2286;g34ab08f75e3_0_1525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87" name="Google Shape;2287;g34ab08f75e3_0_1525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88" name="Google Shape;2288;g34ab08f75e3_0_1525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89" name="Google Shape;2289;g34ab08f75e3_0_1525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90" name="Google Shape;2290;g34ab08f75e3_0_1525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2291" name="Google Shape;2291;g34ab08f75e3_0_1525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2292" name="Google Shape;2292;g34ab08f75e3_0_1525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293" name="Google Shape;2293;g34ab08f75e3_0_1525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2294" name="Google Shape;2294;g34ab08f75e3_0_1525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95" name="Google Shape;2295;g34ab08f75e3_0_1525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96" name="Google Shape;2296;g34ab08f75e3_0_1525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97" name="Google Shape;2297;g34ab08f75e3_0_1525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98" name="Google Shape;2298;g34ab08f75e3_0_1525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99" name="Google Shape;2299;g34ab08f75e3_0_1525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00" name="Google Shape;2300;g34ab08f75e3_0_1525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01" name="Google Shape;2301;g34ab08f75e3_0_1525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02" name="Google Shape;2302;g34ab08f75e3_0_1525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03" name="Google Shape;2303;g34ab08f75e3_0_1525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04" name="Google Shape;2304;g34ab08f75e3_0_1525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05" name="Google Shape;2305;g34ab08f75e3_0_1525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06" name="Google Shape;2306;g34ab08f75e3_0_1525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07" name="Google Shape;2307;g34ab08f75e3_0_1525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08" name="Google Shape;2308;g34ab08f75e3_0_1525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09" name="Google Shape;2309;g34ab08f75e3_0_1525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10" name="Google Shape;2310;g34ab08f75e3_0_1525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11" name="Google Shape;2311;g34ab08f75e3_0_1525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12" name="Google Shape;2312;g34ab08f75e3_0_1525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13" name="Google Shape;2313;g34ab08f75e3_0_1525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14" name="Google Shape;2314;g34ab08f75e3_0_1525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15" name="Google Shape;2315;g34ab08f75e3_0_1525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16" name="Google Shape;2316;g34ab08f75e3_0_1525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17" name="Google Shape;2317;g34ab08f75e3_0_1525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18" name="Google Shape;2318;g34ab08f75e3_0_1525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19" name="Google Shape;2319;g34ab08f75e3_0_1525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20" name="Google Shape;2320;g34ab08f75e3_0_1525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21" name="Google Shape;2321;g34ab08f75e3_0_1525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22" name="Google Shape;2322;g34ab08f75e3_0_1525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23" name="Google Shape;2323;g34ab08f75e3_0_1525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24" name="Google Shape;2324;g34ab08f75e3_0_1525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25" name="Google Shape;2325;g34ab08f75e3_0_1525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26" name="Google Shape;2326;g34ab08f75e3_0_1525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27" name="Google Shape;2327;g34ab08f75e3_0_1525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28" name="Google Shape;2328;g34ab08f75e3_0_1525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29" name="Google Shape;2329;g34ab08f75e3_0_1525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30" name="Google Shape;2330;g34ab08f75e3_0_1525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31" name="Google Shape;2331;g34ab08f75e3_0_1525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32" name="Google Shape;2332;g34ab08f75e3_0_1525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33" name="Google Shape;2333;g34ab08f75e3_0_1525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34" name="Google Shape;2334;g34ab08f75e3_0_1525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35" name="Google Shape;2335;g34ab08f75e3_0_1525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36" name="Google Shape;2336;g34ab08f75e3_0_1525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37" name="Google Shape;2337;g34ab08f75e3_0_1525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38" name="Google Shape;2338;g34ab08f75e3_0_1525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39" name="Google Shape;2339;g34ab08f75e3_0_1525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0" name="Google Shape;2340;g34ab08f75e3_0_1525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1" name="Google Shape;2341;g34ab08f75e3_0_1525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2" name="Google Shape;2342;g34ab08f75e3_0_1525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3" name="Google Shape;2343;g34ab08f75e3_0_1525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4" name="Google Shape;2344;g34ab08f75e3_0_1525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5" name="Google Shape;2345;g34ab08f75e3_0_1525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6" name="Google Shape;2346;g34ab08f75e3_0_1525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7" name="Google Shape;2347;g34ab08f75e3_0_1525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8" name="Google Shape;2348;g34ab08f75e3_0_1525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9" name="Google Shape;2349;g34ab08f75e3_0_1525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0" name="Google Shape;2350;g34ab08f75e3_0_1525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1" name="Google Shape;2351;g34ab08f75e3_0_1525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2" name="Google Shape;2352;g34ab08f75e3_0_1525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3" name="Google Shape;2353;g34ab08f75e3_0_1525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4" name="Google Shape;2354;g34ab08f75e3_0_1525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5" name="Google Shape;2355;g34ab08f75e3_0_1525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6" name="Google Shape;2356;g34ab08f75e3_0_1525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7" name="Google Shape;2357;g34ab08f75e3_0_1525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8" name="Google Shape;2358;g34ab08f75e3_0_1525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9" name="Google Shape;2359;g34ab08f75e3_0_1525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60" name="Google Shape;2360;g34ab08f75e3_0_1525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61" name="Google Shape;2361;g34ab08f75e3_0_1525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62" name="Google Shape;2362;g34ab08f75e3_0_1525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63" name="Google Shape;2363;g34ab08f75e3_0_1525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64" name="Google Shape;2364;g34ab08f75e3_0_1525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65" name="Google Shape;2365;g34ab08f75e3_0_1525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66" name="Google Shape;2366;g34ab08f75e3_0_1525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67" name="Google Shape;2367;g34ab08f75e3_0_1525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68" name="Google Shape;2368;g34ab08f75e3_0_1525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69" name="Google Shape;2369;g34ab08f75e3_0_1525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70" name="Google Shape;2370;g34ab08f75e3_0_1525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71" name="Google Shape;2371;g34ab08f75e3_0_1525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2372" name="Google Shape;2372;g34ab08f75e3_0_1525"/>
          <p:cNvSpPr txBox="1"/>
          <p:nvPr>
            <p:ph idx="1" type="body"/>
          </p:nvPr>
        </p:nvSpPr>
        <p:spPr>
          <a:xfrm>
            <a:off x="742375" y="1299075"/>
            <a:ext cx="10433700" cy="455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100"/>
              <a:buChar char="•"/>
            </a:pPr>
            <a:r>
              <a:rPr lang="zh-TW" sz="3100" u="sng">
                <a:solidFill>
                  <a:schemeClr val="hlink"/>
                </a:solidFill>
                <a:hlinkClick r:id="rId4"/>
              </a:rPr>
              <a:t>https://tensor.art/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可透過Google帳號註冊，易於登錄使用。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可</a:t>
            </a:r>
            <a:r>
              <a:rPr lang="zh-TW" sz="3100"/>
              <a:t>更改語系，可將語言修改為繁體中文介面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每日贈送點數50點，可使用於全站模型與測試工作流。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用AI繪圖產生作品即贈送10點，且點數可以累積，透過獎勵機制可增加學習測試機會。</a:t>
            </a:r>
            <a:endParaRPr sz="3100"/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77" name="Shape 2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" name="Google Shape;2378;g34be6ac8e99_1_2689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註冊TensorArt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79" name="Google Shape;2379;g34be6ac8e99_1_2689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2380" name="Google Shape;2380;g34be6ac8e99_1_2689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381" name="Google Shape;2381;g34be6ac8e99_1_2689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2382" name="Google Shape;2382;g34be6ac8e99_1_2689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83" name="Google Shape;2383;g34be6ac8e99_1_2689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84" name="Google Shape;2384;g34be6ac8e99_1_2689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85" name="Google Shape;2385;g34be6ac8e99_1_2689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86" name="Google Shape;2386;g34be6ac8e99_1_2689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87" name="Google Shape;2387;g34be6ac8e99_1_2689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88" name="Google Shape;2388;g34be6ac8e99_1_2689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89" name="Google Shape;2389;g34be6ac8e99_1_2689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90" name="Google Shape;2390;g34be6ac8e99_1_2689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91" name="Google Shape;2391;g34be6ac8e99_1_2689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92" name="Google Shape;2392;g34be6ac8e99_1_2689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93" name="Google Shape;2393;g34be6ac8e99_1_2689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94" name="Google Shape;2394;g34be6ac8e99_1_2689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95" name="Google Shape;2395;g34be6ac8e99_1_2689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96" name="Google Shape;2396;g34be6ac8e99_1_2689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97" name="Google Shape;2397;g34be6ac8e99_1_2689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98" name="Google Shape;2398;g34be6ac8e99_1_2689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99" name="Google Shape;2399;g34be6ac8e99_1_2689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00" name="Google Shape;2400;g34be6ac8e99_1_2689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01" name="Google Shape;2401;g34be6ac8e99_1_2689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02" name="Google Shape;2402;g34be6ac8e99_1_2689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03" name="Google Shape;2403;g34be6ac8e99_1_2689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04" name="Google Shape;2404;g34be6ac8e99_1_2689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05" name="Google Shape;2405;g34be6ac8e99_1_2689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06" name="Google Shape;2406;g34be6ac8e99_1_2689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07" name="Google Shape;2407;g34be6ac8e99_1_2689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08" name="Google Shape;2408;g34be6ac8e99_1_2689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09" name="Google Shape;2409;g34be6ac8e99_1_2689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10" name="Google Shape;2410;g34be6ac8e99_1_2689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11" name="Google Shape;2411;g34be6ac8e99_1_2689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12" name="Google Shape;2412;g34be6ac8e99_1_2689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13" name="Google Shape;2413;g34be6ac8e99_1_2689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14" name="Google Shape;2414;g34be6ac8e99_1_2689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15" name="Google Shape;2415;g34be6ac8e99_1_2689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16" name="Google Shape;2416;g34be6ac8e99_1_2689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17" name="Google Shape;2417;g34be6ac8e99_1_2689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18" name="Google Shape;2418;g34be6ac8e99_1_2689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19" name="Google Shape;2419;g34be6ac8e99_1_2689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20" name="Google Shape;2420;g34be6ac8e99_1_2689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21" name="Google Shape;2421;g34be6ac8e99_1_2689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22" name="Google Shape;2422;g34be6ac8e99_1_2689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23" name="Google Shape;2423;g34be6ac8e99_1_2689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24" name="Google Shape;2424;g34be6ac8e99_1_2689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25" name="Google Shape;2425;g34be6ac8e99_1_2689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26" name="Google Shape;2426;g34be6ac8e99_1_2689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27" name="Google Shape;2427;g34be6ac8e99_1_2689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28" name="Google Shape;2428;g34be6ac8e99_1_2689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29" name="Google Shape;2429;g34be6ac8e99_1_2689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30" name="Google Shape;2430;g34be6ac8e99_1_2689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31" name="Google Shape;2431;g34be6ac8e99_1_2689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32" name="Google Shape;2432;g34be6ac8e99_1_2689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33" name="Google Shape;2433;g34be6ac8e99_1_2689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34" name="Google Shape;2434;g34be6ac8e99_1_2689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35" name="Google Shape;2435;g34be6ac8e99_1_2689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36" name="Google Shape;2436;g34be6ac8e99_1_2689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37" name="Google Shape;2437;g34be6ac8e99_1_2689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38" name="Google Shape;2438;g34be6ac8e99_1_2689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39" name="Google Shape;2439;g34be6ac8e99_1_2689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40" name="Google Shape;2440;g34be6ac8e99_1_2689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41" name="Google Shape;2441;g34be6ac8e99_1_2689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42" name="Google Shape;2442;g34be6ac8e99_1_2689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43" name="Google Shape;2443;g34be6ac8e99_1_2689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44" name="Google Shape;2444;g34be6ac8e99_1_2689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45" name="Google Shape;2445;g34be6ac8e99_1_2689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46" name="Google Shape;2446;g34be6ac8e99_1_2689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47" name="Google Shape;2447;g34be6ac8e99_1_2689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48" name="Google Shape;2448;g34be6ac8e99_1_2689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49" name="Google Shape;2449;g34be6ac8e99_1_2689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50" name="Google Shape;2450;g34be6ac8e99_1_2689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51" name="Google Shape;2451;g34be6ac8e99_1_2689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52" name="Google Shape;2452;g34be6ac8e99_1_2689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53" name="Google Shape;2453;g34be6ac8e99_1_2689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54" name="Google Shape;2454;g34be6ac8e99_1_2689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55" name="Google Shape;2455;g34be6ac8e99_1_2689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56" name="Google Shape;2456;g34be6ac8e99_1_2689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57" name="Google Shape;2457;g34be6ac8e99_1_2689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58" name="Google Shape;2458;g34be6ac8e99_1_2689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59" name="Google Shape;2459;g34be6ac8e99_1_2689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2460" name="Google Shape;2460;g34be6ac8e99_1_2689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2461" name="Google Shape;2461;g34be6ac8e99_1_2689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462" name="Google Shape;2462;g34be6ac8e99_1_2689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2463" name="Google Shape;2463;g34be6ac8e99_1_2689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64" name="Google Shape;2464;g34be6ac8e99_1_2689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65" name="Google Shape;2465;g34be6ac8e99_1_2689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66" name="Google Shape;2466;g34be6ac8e99_1_2689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67" name="Google Shape;2467;g34be6ac8e99_1_2689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68" name="Google Shape;2468;g34be6ac8e99_1_2689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69" name="Google Shape;2469;g34be6ac8e99_1_2689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0" name="Google Shape;2470;g34be6ac8e99_1_2689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1" name="Google Shape;2471;g34be6ac8e99_1_2689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2" name="Google Shape;2472;g34be6ac8e99_1_2689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3" name="Google Shape;2473;g34be6ac8e99_1_2689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4" name="Google Shape;2474;g34be6ac8e99_1_2689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5" name="Google Shape;2475;g34be6ac8e99_1_2689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6" name="Google Shape;2476;g34be6ac8e99_1_2689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7" name="Google Shape;2477;g34be6ac8e99_1_2689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8" name="Google Shape;2478;g34be6ac8e99_1_2689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9" name="Google Shape;2479;g34be6ac8e99_1_2689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0" name="Google Shape;2480;g34be6ac8e99_1_2689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1" name="Google Shape;2481;g34be6ac8e99_1_2689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2" name="Google Shape;2482;g34be6ac8e99_1_2689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3" name="Google Shape;2483;g34be6ac8e99_1_2689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4" name="Google Shape;2484;g34be6ac8e99_1_2689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5" name="Google Shape;2485;g34be6ac8e99_1_2689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6" name="Google Shape;2486;g34be6ac8e99_1_2689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7" name="Google Shape;2487;g34be6ac8e99_1_2689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8" name="Google Shape;2488;g34be6ac8e99_1_2689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9" name="Google Shape;2489;g34be6ac8e99_1_2689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90" name="Google Shape;2490;g34be6ac8e99_1_2689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91" name="Google Shape;2491;g34be6ac8e99_1_2689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92" name="Google Shape;2492;g34be6ac8e99_1_2689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93" name="Google Shape;2493;g34be6ac8e99_1_2689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94" name="Google Shape;2494;g34be6ac8e99_1_2689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95" name="Google Shape;2495;g34be6ac8e99_1_2689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96" name="Google Shape;2496;g34be6ac8e99_1_2689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97" name="Google Shape;2497;g34be6ac8e99_1_2689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98" name="Google Shape;2498;g34be6ac8e99_1_2689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99" name="Google Shape;2499;g34be6ac8e99_1_2689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00" name="Google Shape;2500;g34be6ac8e99_1_2689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01" name="Google Shape;2501;g34be6ac8e99_1_2689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02" name="Google Shape;2502;g34be6ac8e99_1_2689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03" name="Google Shape;2503;g34be6ac8e99_1_2689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04" name="Google Shape;2504;g34be6ac8e99_1_2689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05" name="Google Shape;2505;g34be6ac8e99_1_2689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06" name="Google Shape;2506;g34be6ac8e99_1_2689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07" name="Google Shape;2507;g34be6ac8e99_1_2689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08" name="Google Shape;2508;g34be6ac8e99_1_2689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09" name="Google Shape;2509;g34be6ac8e99_1_2689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10" name="Google Shape;2510;g34be6ac8e99_1_2689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11" name="Google Shape;2511;g34be6ac8e99_1_2689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12" name="Google Shape;2512;g34be6ac8e99_1_2689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13" name="Google Shape;2513;g34be6ac8e99_1_2689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14" name="Google Shape;2514;g34be6ac8e99_1_2689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15" name="Google Shape;2515;g34be6ac8e99_1_2689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16" name="Google Shape;2516;g34be6ac8e99_1_2689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17" name="Google Shape;2517;g34be6ac8e99_1_2689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18" name="Google Shape;2518;g34be6ac8e99_1_2689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19" name="Google Shape;2519;g34be6ac8e99_1_2689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20" name="Google Shape;2520;g34be6ac8e99_1_2689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21" name="Google Shape;2521;g34be6ac8e99_1_2689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22" name="Google Shape;2522;g34be6ac8e99_1_2689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23" name="Google Shape;2523;g34be6ac8e99_1_2689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24" name="Google Shape;2524;g34be6ac8e99_1_2689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25" name="Google Shape;2525;g34be6ac8e99_1_2689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26" name="Google Shape;2526;g34be6ac8e99_1_2689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27" name="Google Shape;2527;g34be6ac8e99_1_2689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28" name="Google Shape;2528;g34be6ac8e99_1_2689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29" name="Google Shape;2529;g34be6ac8e99_1_2689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30" name="Google Shape;2530;g34be6ac8e99_1_2689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31" name="Google Shape;2531;g34be6ac8e99_1_2689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32" name="Google Shape;2532;g34be6ac8e99_1_2689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33" name="Google Shape;2533;g34be6ac8e99_1_2689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34" name="Google Shape;2534;g34be6ac8e99_1_2689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35" name="Google Shape;2535;g34be6ac8e99_1_2689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36" name="Google Shape;2536;g34be6ac8e99_1_2689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37" name="Google Shape;2537;g34be6ac8e99_1_2689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38" name="Google Shape;2538;g34be6ac8e99_1_2689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39" name="Google Shape;2539;g34be6ac8e99_1_2689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40" name="Google Shape;2540;g34be6ac8e99_1_2689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2541" name="Google Shape;2541;g34be6ac8e99_1_2689"/>
          <p:cNvSpPr txBox="1"/>
          <p:nvPr>
            <p:ph idx="1" type="body"/>
          </p:nvPr>
        </p:nvSpPr>
        <p:spPr>
          <a:xfrm>
            <a:off x="645525" y="4183688"/>
            <a:ext cx="4392900" cy="26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使用Google帳號登入即可，登入後可變更系統的語系</a:t>
            </a:r>
            <a:endParaRPr sz="3100"/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2542" name="Google Shape;2542;g34be6ac8e99_1_2689" title="螢幕擷取畫面 2025-04-15 20491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5125" y="1287174"/>
            <a:ext cx="10727798" cy="174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3" name="Google Shape;2543;g34be6ac8e99_1_2689" title="螢幕擷取畫面 2025-04-15 204934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63375" y="3190775"/>
            <a:ext cx="5531175" cy="3389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48" name="Shape 2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" name="Google Shape;2549;g34be6ac8e99_1_2353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使用本課程專屬工作流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50" name="Google Shape;2550;g34be6ac8e99_1_2353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2551" name="Google Shape;2551;g34be6ac8e99_1_2353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552" name="Google Shape;2552;g34be6ac8e99_1_2353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2553" name="Google Shape;2553;g34be6ac8e99_1_2353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54" name="Google Shape;2554;g34be6ac8e99_1_2353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55" name="Google Shape;2555;g34be6ac8e99_1_2353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56" name="Google Shape;2556;g34be6ac8e99_1_2353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57" name="Google Shape;2557;g34be6ac8e99_1_2353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58" name="Google Shape;2558;g34be6ac8e99_1_2353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59" name="Google Shape;2559;g34be6ac8e99_1_2353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60" name="Google Shape;2560;g34be6ac8e99_1_2353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61" name="Google Shape;2561;g34be6ac8e99_1_2353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62" name="Google Shape;2562;g34be6ac8e99_1_2353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63" name="Google Shape;2563;g34be6ac8e99_1_2353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64" name="Google Shape;2564;g34be6ac8e99_1_2353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65" name="Google Shape;2565;g34be6ac8e99_1_2353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66" name="Google Shape;2566;g34be6ac8e99_1_2353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67" name="Google Shape;2567;g34be6ac8e99_1_2353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68" name="Google Shape;2568;g34be6ac8e99_1_2353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69" name="Google Shape;2569;g34be6ac8e99_1_2353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70" name="Google Shape;2570;g34be6ac8e99_1_2353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71" name="Google Shape;2571;g34be6ac8e99_1_2353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72" name="Google Shape;2572;g34be6ac8e99_1_2353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73" name="Google Shape;2573;g34be6ac8e99_1_2353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74" name="Google Shape;2574;g34be6ac8e99_1_2353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75" name="Google Shape;2575;g34be6ac8e99_1_2353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76" name="Google Shape;2576;g34be6ac8e99_1_2353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77" name="Google Shape;2577;g34be6ac8e99_1_2353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78" name="Google Shape;2578;g34be6ac8e99_1_2353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79" name="Google Shape;2579;g34be6ac8e99_1_2353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80" name="Google Shape;2580;g34be6ac8e99_1_2353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81" name="Google Shape;2581;g34be6ac8e99_1_2353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82" name="Google Shape;2582;g34be6ac8e99_1_2353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83" name="Google Shape;2583;g34be6ac8e99_1_2353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84" name="Google Shape;2584;g34be6ac8e99_1_2353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85" name="Google Shape;2585;g34be6ac8e99_1_2353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86" name="Google Shape;2586;g34be6ac8e99_1_2353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87" name="Google Shape;2587;g34be6ac8e99_1_2353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88" name="Google Shape;2588;g34be6ac8e99_1_2353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89" name="Google Shape;2589;g34be6ac8e99_1_2353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90" name="Google Shape;2590;g34be6ac8e99_1_2353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91" name="Google Shape;2591;g34be6ac8e99_1_2353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92" name="Google Shape;2592;g34be6ac8e99_1_2353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93" name="Google Shape;2593;g34be6ac8e99_1_2353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94" name="Google Shape;2594;g34be6ac8e99_1_2353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95" name="Google Shape;2595;g34be6ac8e99_1_2353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96" name="Google Shape;2596;g34be6ac8e99_1_2353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97" name="Google Shape;2597;g34be6ac8e99_1_2353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98" name="Google Shape;2598;g34be6ac8e99_1_2353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99" name="Google Shape;2599;g34be6ac8e99_1_2353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00" name="Google Shape;2600;g34be6ac8e99_1_2353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01" name="Google Shape;2601;g34be6ac8e99_1_2353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02" name="Google Shape;2602;g34be6ac8e99_1_2353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03" name="Google Shape;2603;g34be6ac8e99_1_2353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04" name="Google Shape;2604;g34be6ac8e99_1_2353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05" name="Google Shape;2605;g34be6ac8e99_1_2353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06" name="Google Shape;2606;g34be6ac8e99_1_2353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07" name="Google Shape;2607;g34be6ac8e99_1_2353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08" name="Google Shape;2608;g34be6ac8e99_1_2353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09" name="Google Shape;2609;g34be6ac8e99_1_2353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10" name="Google Shape;2610;g34be6ac8e99_1_2353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11" name="Google Shape;2611;g34be6ac8e99_1_2353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12" name="Google Shape;2612;g34be6ac8e99_1_2353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13" name="Google Shape;2613;g34be6ac8e99_1_2353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14" name="Google Shape;2614;g34be6ac8e99_1_2353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15" name="Google Shape;2615;g34be6ac8e99_1_2353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16" name="Google Shape;2616;g34be6ac8e99_1_2353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17" name="Google Shape;2617;g34be6ac8e99_1_2353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18" name="Google Shape;2618;g34be6ac8e99_1_2353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19" name="Google Shape;2619;g34be6ac8e99_1_2353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20" name="Google Shape;2620;g34be6ac8e99_1_2353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21" name="Google Shape;2621;g34be6ac8e99_1_2353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22" name="Google Shape;2622;g34be6ac8e99_1_2353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23" name="Google Shape;2623;g34be6ac8e99_1_2353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24" name="Google Shape;2624;g34be6ac8e99_1_2353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25" name="Google Shape;2625;g34be6ac8e99_1_2353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26" name="Google Shape;2626;g34be6ac8e99_1_2353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27" name="Google Shape;2627;g34be6ac8e99_1_2353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28" name="Google Shape;2628;g34be6ac8e99_1_2353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29" name="Google Shape;2629;g34be6ac8e99_1_2353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30" name="Google Shape;2630;g34be6ac8e99_1_2353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2631" name="Google Shape;2631;g34be6ac8e99_1_2353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2632" name="Google Shape;2632;g34be6ac8e99_1_2353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633" name="Google Shape;2633;g34be6ac8e99_1_2353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2634" name="Google Shape;2634;g34be6ac8e99_1_2353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35" name="Google Shape;2635;g34be6ac8e99_1_2353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36" name="Google Shape;2636;g34be6ac8e99_1_2353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37" name="Google Shape;2637;g34be6ac8e99_1_2353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38" name="Google Shape;2638;g34be6ac8e99_1_2353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39" name="Google Shape;2639;g34be6ac8e99_1_2353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40" name="Google Shape;2640;g34be6ac8e99_1_2353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41" name="Google Shape;2641;g34be6ac8e99_1_2353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42" name="Google Shape;2642;g34be6ac8e99_1_2353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43" name="Google Shape;2643;g34be6ac8e99_1_2353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44" name="Google Shape;2644;g34be6ac8e99_1_2353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45" name="Google Shape;2645;g34be6ac8e99_1_2353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46" name="Google Shape;2646;g34be6ac8e99_1_2353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47" name="Google Shape;2647;g34be6ac8e99_1_2353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48" name="Google Shape;2648;g34be6ac8e99_1_2353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49" name="Google Shape;2649;g34be6ac8e99_1_2353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50" name="Google Shape;2650;g34be6ac8e99_1_2353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51" name="Google Shape;2651;g34be6ac8e99_1_2353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52" name="Google Shape;2652;g34be6ac8e99_1_2353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53" name="Google Shape;2653;g34be6ac8e99_1_2353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54" name="Google Shape;2654;g34be6ac8e99_1_2353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55" name="Google Shape;2655;g34be6ac8e99_1_2353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56" name="Google Shape;2656;g34be6ac8e99_1_2353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57" name="Google Shape;2657;g34be6ac8e99_1_2353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58" name="Google Shape;2658;g34be6ac8e99_1_2353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59" name="Google Shape;2659;g34be6ac8e99_1_2353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60" name="Google Shape;2660;g34be6ac8e99_1_2353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61" name="Google Shape;2661;g34be6ac8e99_1_2353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62" name="Google Shape;2662;g34be6ac8e99_1_2353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63" name="Google Shape;2663;g34be6ac8e99_1_2353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64" name="Google Shape;2664;g34be6ac8e99_1_2353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65" name="Google Shape;2665;g34be6ac8e99_1_2353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66" name="Google Shape;2666;g34be6ac8e99_1_2353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67" name="Google Shape;2667;g34be6ac8e99_1_2353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68" name="Google Shape;2668;g34be6ac8e99_1_2353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69" name="Google Shape;2669;g34be6ac8e99_1_2353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0" name="Google Shape;2670;g34be6ac8e99_1_2353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1" name="Google Shape;2671;g34be6ac8e99_1_2353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2" name="Google Shape;2672;g34be6ac8e99_1_2353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3" name="Google Shape;2673;g34be6ac8e99_1_2353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4" name="Google Shape;2674;g34be6ac8e99_1_2353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5" name="Google Shape;2675;g34be6ac8e99_1_2353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6" name="Google Shape;2676;g34be6ac8e99_1_2353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7" name="Google Shape;2677;g34be6ac8e99_1_2353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8" name="Google Shape;2678;g34be6ac8e99_1_2353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9" name="Google Shape;2679;g34be6ac8e99_1_2353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80" name="Google Shape;2680;g34be6ac8e99_1_2353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81" name="Google Shape;2681;g34be6ac8e99_1_2353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82" name="Google Shape;2682;g34be6ac8e99_1_2353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83" name="Google Shape;2683;g34be6ac8e99_1_2353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84" name="Google Shape;2684;g34be6ac8e99_1_2353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85" name="Google Shape;2685;g34be6ac8e99_1_2353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86" name="Google Shape;2686;g34be6ac8e99_1_2353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87" name="Google Shape;2687;g34be6ac8e99_1_2353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88" name="Google Shape;2688;g34be6ac8e99_1_2353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89" name="Google Shape;2689;g34be6ac8e99_1_2353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0" name="Google Shape;2690;g34be6ac8e99_1_2353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1" name="Google Shape;2691;g34be6ac8e99_1_2353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2" name="Google Shape;2692;g34be6ac8e99_1_2353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3" name="Google Shape;2693;g34be6ac8e99_1_2353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4" name="Google Shape;2694;g34be6ac8e99_1_2353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5" name="Google Shape;2695;g34be6ac8e99_1_2353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6" name="Google Shape;2696;g34be6ac8e99_1_2353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7" name="Google Shape;2697;g34be6ac8e99_1_2353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8" name="Google Shape;2698;g34be6ac8e99_1_2353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9" name="Google Shape;2699;g34be6ac8e99_1_2353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0" name="Google Shape;2700;g34be6ac8e99_1_2353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1" name="Google Shape;2701;g34be6ac8e99_1_2353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2" name="Google Shape;2702;g34be6ac8e99_1_2353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3" name="Google Shape;2703;g34be6ac8e99_1_2353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4" name="Google Shape;2704;g34be6ac8e99_1_2353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5" name="Google Shape;2705;g34be6ac8e99_1_2353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6" name="Google Shape;2706;g34be6ac8e99_1_2353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7" name="Google Shape;2707;g34be6ac8e99_1_2353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8" name="Google Shape;2708;g34be6ac8e99_1_2353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9" name="Google Shape;2709;g34be6ac8e99_1_2353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10" name="Google Shape;2710;g34be6ac8e99_1_2353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11" name="Google Shape;2711;g34be6ac8e99_1_2353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2712" name="Google Shape;2712;g34be6ac8e99_1_2353"/>
          <p:cNvSpPr txBox="1"/>
          <p:nvPr>
            <p:ph idx="1" type="body"/>
          </p:nvPr>
        </p:nvSpPr>
        <p:spPr>
          <a:xfrm>
            <a:off x="742375" y="1299075"/>
            <a:ext cx="10433700" cy="394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工作流可以在以下網址取得，這些工作流針對TensorArt平台設計，下載解壓縮後，之後將會介紹如何在平台使用。</a:t>
            </a:r>
            <a:endParaRPr sz="3100"/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TW" sz="3100" u="sng">
                <a:solidFill>
                  <a:schemeClr val="hlink"/>
                </a:solidFill>
                <a:hlinkClick r:id="rId4"/>
              </a:rPr>
              <a:t>https://reurl.cc/VYN3XY</a:t>
            </a:r>
            <a:endParaRPr sz="3100"/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2713" name="Google Shape;2713;g34be6ac8e99_1_2353" title="qrcode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18925" y="2510525"/>
            <a:ext cx="4041450" cy="404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4" name="Google Shape;2714;g34be6ac8e99_1_2353" title="螢幕擷取畫面 2025-04-17 213503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97625" y="3428998"/>
            <a:ext cx="4998375" cy="160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19" name="Shape 2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0" name="Google Shape;2720;g34eb504b7ca_0_168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使用課程專屬工作流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21" name="Google Shape;2721;g34eb504b7ca_0_168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2722" name="Google Shape;2722;g34eb504b7ca_0_16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723" name="Google Shape;2723;g34eb504b7ca_0_16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2724" name="Google Shape;2724;g34eb504b7ca_0_16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25" name="Google Shape;2725;g34eb504b7ca_0_16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26" name="Google Shape;2726;g34eb504b7ca_0_16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27" name="Google Shape;2727;g34eb504b7ca_0_16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28" name="Google Shape;2728;g34eb504b7ca_0_16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29" name="Google Shape;2729;g34eb504b7ca_0_16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0" name="Google Shape;2730;g34eb504b7ca_0_16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1" name="Google Shape;2731;g34eb504b7ca_0_16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2" name="Google Shape;2732;g34eb504b7ca_0_16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3" name="Google Shape;2733;g34eb504b7ca_0_16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4" name="Google Shape;2734;g34eb504b7ca_0_16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5" name="Google Shape;2735;g34eb504b7ca_0_16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6" name="Google Shape;2736;g34eb504b7ca_0_16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7" name="Google Shape;2737;g34eb504b7ca_0_16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8" name="Google Shape;2738;g34eb504b7ca_0_16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9" name="Google Shape;2739;g34eb504b7ca_0_16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0" name="Google Shape;2740;g34eb504b7ca_0_16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1" name="Google Shape;2741;g34eb504b7ca_0_16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2" name="Google Shape;2742;g34eb504b7ca_0_16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3" name="Google Shape;2743;g34eb504b7ca_0_16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4" name="Google Shape;2744;g34eb504b7ca_0_16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5" name="Google Shape;2745;g34eb504b7ca_0_16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6" name="Google Shape;2746;g34eb504b7ca_0_16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7" name="Google Shape;2747;g34eb504b7ca_0_16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8" name="Google Shape;2748;g34eb504b7ca_0_16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9" name="Google Shape;2749;g34eb504b7ca_0_16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50" name="Google Shape;2750;g34eb504b7ca_0_16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51" name="Google Shape;2751;g34eb504b7ca_0_16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52" name="Google Shape;2752;g34eb504b7ca_0_16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53" name="Google Shape;2753;g34eb504b7ca_0_16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54" name="Google Shape;2754;g34eb504b7ca_0_16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55" name="Google Shape;2755;g34eb504b7ca_0_16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56" name="Google Shape;2756;g34eb504b7ca_0_16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57" name="Google Shape;2757;g34eb504b7ca_0_16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58" name="Google Shape;2758;g34eb504b7ca_0_16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59" name="Google Shape;2759;g34eb504b7ca_0_16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0" name="Google Shape;2760;g34eb504b7ca_0_16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1" name="Google Shape;2761;g34eb504b7ca_0_16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2" name="Google Shape;2762;g34eb504b7ca_0_16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3" name="Google Shape;2763;g34eb504b7ca_0_16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4" name="Google Shape;2764;g34eb504b7ca_0_16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5" name="Google Shape;2765;g34eb504b7ca_0_16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6" name="Google Shape;2766;g34eb504b7ca_0_16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7" name="Google Shape;2767;g34eb504b7ca_0_16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8" name="Google Shape;2768;g34eb504b7ca_0_16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9" name="Google Shape;2769;g34eb504b7ca_0_16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0" name="Google Shape;2770;g34eb504b7ca_0_16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1" name="Google Shape;2771;g34eb504b7ca_0_16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2" name="Google Shape;2772;g34eb504b7ca_0_16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3" name="Google Shape;2773;g34eb504b7ca_0_16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4" name="Google Shape;2774;g34eb504b7ca_0_16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5" name="Google Shape;2775;g34eb504b7ca_0_16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6" name="Google Shape;2776;g34eb504b7ca_0_16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7" name="Google Shape;2777;g34eb504b7ca_0_16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8" name="Google Shape;2778;g34eb504b7ca_0_16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9" name="Google Shape;2779;g34eb504b7ca_0_16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80" name="Google Shape;2780;g34eb504b7ca_0_16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81" name="Google Shape;2781;g34eb504b7ca_0_16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82" name="Google Shape;2782;g34eb504b7ca_0_16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83" name="Google Shape;2783;g34eb504b7ca_0_16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84" name="Google Shape;2784;g34eb504b7ca_0_16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85" name="Google Shape;2785;g34eb504b7ca_0_16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86" name="Google Shape;2786;g34eb504b7ca_0_16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87" name="Google Shape;2787;g34eb504b7ca_0_16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88" name="Google Shape;2788;g34eb504b7ca_0_16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89" name="Google Shape;2789;g34eb504b7ca_0_16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90" name="Google Shape;2790;g34eb504b7ca_0_16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91" name="Google Shape;2791;g34eb504b7ca_0_16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92" name="Google Shape;2792;g34eb504b7ca_0_16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93" name="Google Shape;2793;g34eb504b7ca_0_16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94" name="Google Shape;2794;g34eb504b7ca_0_16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95" name="Google Shape;2795;g34eb504b7ca_0_16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96" name="Google Shape;2796;g34eb504b7ca_0_16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97" name="Google Shape;2797;g34eb504b7ca_0_16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98" name="Google Shape;2798;g34eb504b7ca_0_16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99" name="Google Shape;2799;g34eb504b7ca_0_16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00" name="Google Shape;2800;g34eb504b7ca_0_16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01" name="Google Shape;2801;g34eb504b7ca_0_16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2802" name="Google Shape;2802;g34eb504b7ca_0_168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2803" name="Google Shape;2803;g34eb504b7ca_0_16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804" name="Google Shape;2804;g34eb504b7ca_0_16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2805" name="Google Shape;2805;g34eb504b7ca_0_16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06" name="Google Shape;2806;g34eb504b7ca_0_16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07" name="Google Shape;2807;g34eb504b7ca_0_16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08" name="Google Shape;2808;g34eb504b7ca_0_16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09" name="Google Shape;2809;g34eb504b7ca_0_16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10" name="Google Shape;2810;g34eb504b7ca_0_16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11" name="Google Shape;2811;g34eb504b7ca_0_16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12" name="Google Shape;2812;g34eb504b7ca_0_16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13" name="Google Shape;2813;g34eb504b7ca_0_16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14" name="Google Shape;2814;g34eb504b7ca_0_16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15" name="Google Shape;2815;g34eb504b7ca_0_16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16" name="Google Shape;2816;g34eb504b7ca_0_16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17" name="Google Shape;2817;g34eb504b7ca_0_16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18" name="Google Shape;2818;g34eb504b7ca_0_16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19" name="Google Shape;2819;g34eb504b7ca_0_16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20" name="Google Shape;2820;g34eb504b7ca_0_16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21" name="Google Shape;2821;g34eb504b7ca_0_16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22" name="Google Shape;2822;g34eb504b7ca_0_16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23" name="Google Shape;2823;g34eb504b7ca_0_16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24" name="Google Shape;2824;g34eb504b7ca_0_16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25" name="Google Shape;2825;g34eb504b7ca_0_16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26" name="Google Shape;2826;g34eb504b7ca_0_16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27" name="Google Shape;2827;g34eb504b7ca_0_16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28" name="Google Shape;2828;g34eb504b7ca_0_16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29" name="Google Shape;2829;g34eb504b7ca_0_16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0" name="Google Shape;2830;g34eb504b7ca_0_16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1" name="Google Shape;2831;g34eb504b7ca_0_16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2" name="Google Shape;2832;g34eb504b7ca_0_16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3" name="Google Shape;2833;g34eb504b7ca_0_16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4" name="Google Shape;2834;g34eb504b7ca_0_16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5" name="Google Shape;2835;g34eb504b7ca_0_16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6" name="Google Shape;2836;g34eb504b7ca_0_16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7" name="Google Shape;2837;g34eb504b7ca_0_16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8" name="Google Shape;2838;g34eb504b7ca_0_16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9" name="Google Shape;2839;g34eb504b7ca_0_16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0" name="Google Shape;2840;g34eb504b7ca_0_16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1" name="Google Shape;2841;g34eb504b7ca_0_16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2" name="Google Shape;2842;g34eb504b7ca_0_16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3" name="Google Shape;2843;g34eb504b7ca_0_16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4" name="Google Shape;2844;g34eb504b7ca_0_16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5" name="Google Shape;2845;g34eb504b7ca_0_16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6" name="Google Shape;2846;g34eb504b7ca_0_16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7" name="Google Shape;2847;g34eb504b7ca_0_16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8" name="Google Shape;2848;g34eb504b7ca_0_16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9" name="Google Shape;2849;g34eb504b7ca_0_16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0" name="Google Shape;2850;g34eb504b7ca_0_16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1" name="Google Shape;2851;g34eb504b7ca_0_16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2" name="Google Shape;2852;g34eb504b7ca_0_16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3" name="Google Shape;2853;g34eb504b7ca_0_16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4" name="Google Shape;2854;g34eb504b7ca_0_16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5" name="Google Shape;2855;g34eb504b7ca_0_16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6" name="Google Shape;2856;g34eb504b7ca_0_16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7" name="Google Shape;2857;g34eb504b7ca_0_16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8" name="Google Shape;2858;g34eb504b7ca_0_16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9" name="Google Shape;2859;g34eb504b7ca_0_16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60" name="Google Shape;2860;g34eb504b7ca_0_16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61" name="Google Shape;2861;g34eb504b7ca_0_16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62" name="Google Shape;2862;g34eb504b7ca_0_16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63" name="Google Shape;2863;g34eb504b7ca_0_16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64" name="Google Shape;2864;g34eb504b7ca_0_16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65" name="Google Shape;2865;g34eb504b7ca_0_16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66" name="Google Shape;2866;g34eb504b7ca_0_16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67" name="Google Shape;2867;g34eb504b7ca_0_16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68" name="Google Shape;2868;g34eb504b7ca_0_16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69" name="Google Shape;2869;g34eb504b7ca_0_16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70" name="Google Shape;2870;g34eb504b7ca_0_16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71" name="Google Shape;2871;g34eb504b7ca_0_16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72" name="Google Shape;2872;g34eb504b7ca_0_16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73" name="Google Shape;2873;g34eb504b7ca_0_16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74" name="Google Shape;2874;g34eb504b7ca_0_16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75" name="Google Shape;2875;g34eb504b7ca_0_16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76" name="Google Shape;2876;g34eb504b7ca_0_16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77" name="Google Shape;2877;g34eb504b7ca_0_16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78" name="Google Shape;2878;g34eb504b7ca_0_16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79" name="Google Shape;2879;g34eb504b7ca_0_16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80" name="Google Shape;2880;g34eb504b7ca_0_16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81" name="Google Shape;2881;g34eb504b7ca_0_16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82" name="Google Shape;2882;g34eb504b7ca_0_16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2883" name="Google Shape;2883;g34eb504b7ca_0_168"/>
          <p:cNvSpPr txBox="1"/>
          <p:nvPr>
            <p:ph idx="1" type="body"/>
          </p:nvPr>
        </p:nvSpPr>
        <p:spPr>
          <a:xfrm>
            <a:off x="742375" y="1299075"/>
            <a:ext cx="10433700" cy="164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在TA平台的使用方式是，到AI小工具頁面，選擇「發布AI小工具」「導入工作流」。</a:t>
            </a:r>
            <a:endParaRPr sz="3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2884" name="Google Shape;2884;g34eb504b7ca_0_168" title="螢幕擷取畫面 2025-04-14 23175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5522" y="2845662"/>
            <a:ext cx="4078875" cy="376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5" name="Google Shape;2885;g34eb504b7ca_0_168" title="螢幕擷取畫面 2025-04-14 231810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78175" y="2745050"/>
            <a:ext cx="6752425" cy="396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4ab08f75e3_0_7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關於我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8" name="Google Shape;158;g34ab08f75e3_0_7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59" name="Google Shape;159;g34ab08f75e3_0_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0" name="Google Shape;160;g34ab08f75e3_0_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61" name="Google Shape;161;g34ab08f75e3_0_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2" name="Google Shape;162;g34ab08f75e3_0_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3" name="Google Shape;163;g34ab08f75e3_0_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4" name="Google Shape;164;g34ab08f75e3_0_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5" name="Google Shape;165;g34ab08f75e3_0_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6" name="Google Shape;166;g34ab08f75e3_0_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" name="Google Shape;167;g34ab08f75e3_0_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8" name="Google Shape;168;g34ab08f75e3_0_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9" name="Google Shape;169;g34ab08f75e3_0_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0" name="Google Shape;170;g34ab08f75e3_0_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1" name="Google Shape;171;g34ab08f75e3_0_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2" name="Google Shape;172;g34ab08f75e3_0_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3" name="Google Shape;173;g34ab08f75e3_0_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4" name="Google Shape;174;g34ab08f75e3_0_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5" name="Google Shape;175;g34ab08f75e3_0_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6" name="Google Shape;176;g34ab08f75e3_0_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7" name="Google Shape;177;g34ab08f75e3_0_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8" name="Google Shape;178;g34ab08f75e3_0_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9" name="Google Shape;179;g34ab08f75e3_0_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" name="Google Shape;180;g34ab08f75e3_0_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" name="Google Shape;181;g34ab08f75e3_0_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2" name="Google Shape;182;g34ab08f75e3_0_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3" name="Google Shape;183;g34ab08f75e3_0_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4" name="Google Shape;184;g34ab08f75e3_0_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5" name="Google Shape;185;g34ab08f75e3_0_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6" name="Google Shape;186;g34ab08f75e3_0_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7" name="Google Shape;187;g34ab08f75e3_0_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8" name="Google Shape;188;g34ab08f75e3_0_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9" name="Google Shape;189;g34ab08f75e3_0_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" name="Google Shape;190;g34ab08f75e3_0_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" name="Google Shape;191;g34ab08f75e3_0_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2" name="Google Shape;192;g34ab08f75e3_0_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3" name="Google Shape;193;g34ab08f75e3_0_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4" name="Google Shape;194;g34ab08f75e3_0_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5" name="Google Shape;195;g34ab08f75e3_0_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6" name="Google Shape;196;g34ab08f75e3_0_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7" name="Google Shape;197;g34ab08f75e3_0_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8" name="Google Shape;198;g34ab08f75e3_0_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9" name="Google Shape;199;g34ab08f75e3_0_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0" name="Google Shape;200;g34ab08f75e3_0_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1" name="Google Shape;201;g34ab08f75e3_0_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2" name="Google Shape;202;g34ab08f75e3_0_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3" name="Google Shape;203;g34ab08f75e3_0_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4" name="Google Shape;204;g34ab08f75e3_0_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5" name="Google Shape;205;g34ab08f75e3_0_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6" name="Google Shape;206;g34ab08f75e3_0_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7" name="Google Shape;207;g34ab08f75e3_0_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8" name="Google Shape;208;g34ab08f75e3_0_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9" name="Google Shape;209;g34ab08f75e3_0_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0" name="Google Shape;210;g34ab08f75e3_0_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1" name="Google Shape;211;g34ab08f75e3_0_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2" name="Google Shape;212;g34ab08f75e3_0_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3" name="Google Shape;213;g34ab08f75e3_0_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4" name="Google Shape;214;g34ab08f75e3_0_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5" name="Google Shape;215;g34ab08f75e3_0_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6" name="Google Shape;216;g34ab08f75e3_0_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7" name="Google Shape;217;g34ab08f75e3_0_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8" name="Google Shape;218;g34ab08f75e3_0_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9" name="Google Shape;219;g34ab08f75e3_0_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0" name="Google Shape;220;g34ab08f75e3_0_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1" name="Google Shape;221;g34ab08f75e3_0_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2" name="Google Shape;222;g34ab08f75e3_0_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3" name="Google Shape;223;g34ab08f75e3_0_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" name="Google Shape;224;g34ab08f75e3_0_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" name="Google Shape;225;g34ab08f75e3_0_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6" name="Google Shape;226;g34ab08f75e3_0_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7" name="Google Shape;227;g34ab08f75e3_0_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8" name="Google Shape;228;g34ab08f75e3_0_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9" name="Google Shape;229;g34ab08f75e3_0_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0" name="Google Shape;230;g34ab08f75e3_0_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1" name="Google Shape;231;g34ab08f75e3_0_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2" name="Google Shape;232;g34ab08f75e3_0_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3" name="Google Shape;233;g34ab08f75e3_0_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" name="Google Shape;234;g34ab08f75e3_0_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" name="Google Shape;235;g34ab08f75e3_0_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6" name="Google Shape;236;g34ab08f75e3_0_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7" name="Google Shape;237;g34ab08f75e3_0_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8" name="Google Shape;238;g34ab08f75e3_0_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239" name="Google Shape;239;g34ab08f75e3_0_7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240" name="Google Shape;240;g34ab08f75e3_0_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41" name="Google Shape;241;g34ab08f75e3_0_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242" name="Google Shape;242;g34ab08f75e3_0_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3" name="Google Shape;243;g34ab08f75e3_0_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4" name="Google Shape;244;g34ab08f75e3_0_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5" name="Google Shape;245;g34ab08f75e3_0_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6" name="Google Shape;246;g34ab08f75e3_0_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" name="Google Shape;247;g34ab08f75e3_0_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" name="Google Shape;248;g34ab08f75e3_0_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9" name="Google Shape;249;g34ab08f75e3_0_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0" name="Google Shape;250;g34ab08f75e3_0_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1" name="Google Shape;251;g34ab08f75e3_0_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2" name="Google Shape;252;g34ab08f75e3_0_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3" name="Google Shape;253;g34ab08f75e3_0_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4" name="Google Shape;254;g34ab08f75e3_0_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5" name="Google Shape;255;g34ab08f75e3_0_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6" name="Google Shape;256;g34ab08f75e3_0_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7" name="Google Shape;257;g34ab08f75e3_0_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8" name="Google Shape;258;g34ab08f75e3_0_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9" name="Google Shape;259;g34ab08f75e3_0_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0" name="Google Shape;260;g34ab08f75e3_0_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1" name="Google Shape;261;g34ab08f75e3_0_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2" name="Google Shape;262;g34ab08f75e3_0_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3" name="Google Shape;263;g34ab08f75e3_0_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4" name="Google Shape;264;g34ab08f75e3_0_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5" name="Google Shape;265;g34ab08f75e3_0_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6" name="Google Shape;266;g34ab08f75e3_0_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" name="Google Shape;267;g34ab08f75e3_0_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8" name="Google Shape;268;g34ab08f75e3_0_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9" name="Google Shape;269;g34ab08f75e3_0_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0" name="Google Shape;270;g34ab08f75e3_0_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1" name="Google Shape;271;g34ab08f75e3_0_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2" name="Google Shape;272;g34ab08f75e3_0_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3" name="Google Shape;273;g34ab08f75e3_0_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" name="Google Shape;274;g34ab08f75e3_0_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5" name="Google Shape;275;g34ab08f75e3_0_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" name="Google Shape;276;g34ab08f75e3_0_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" name="Google Shape;277;g34ab08f75e3_0_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8" name="Google Shape;278;g34ab08f75e3_0_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9" name="Google Shape;279;g34ab08f75e3_0_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0" name="Google Shape;280;g34ab08f75e3_0_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1" name="Google Shape;281;g34ab08f75e3_0_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2" name="Google Shape;282;g34ab08f75e3_0_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" name="Google Shape;283;g34ab08f75e3_0_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" name="Google Shape;284;g34ab08f75e3_0_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" name="Google Shape;285;g34ab08f75e3_0_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6" name="Google Shape;286;g34ab08f75e3_0_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7" name="Google Shape;287;g34ab08f75e3_0_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8" name="Google Shape;288;g34ab08f75e3_0_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9" name="Google Shape;289;g34ab08f75e3_0_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0" name="Google Shape;290;g34ab08f75e3_0_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1" name="Google Shape;291;g34ab08f75e3_0_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2" name="Google Shape;292;g34ab08f75e3_0_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3" name="Google Shape;293;g34ab08f75e3_0_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4" name="Google Shape;294;g34ab08f75e3_0_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5" name="Google Shape;295;g34ab08f75e3_0_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6" name="Google Shape;296;g34ab08f75e3_0_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7" name="Google Shape;297;g34ab08f75e3_0_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" name="Google Shape;298;g34ab08f75e3_0_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" name="Google Shape;299;g34ab08f75e3_0_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" name="Google Shape;300;g34ab08f75e3_0_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" name="Google Shape;301;g34ab08f75e3_0_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2" name="Google Shape;302;g34ab08f75e3_0_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3" name="Google Shape;303;g34ab08f75e3_0_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4" name="Google Shape;304;g34ab08f75e3_0_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5" name="Google Shape;305;g34ab08f75e3_0_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6" name="Google Shape;306;g34ab08f75e3_0_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7" name="Google Shape;307;g34ab08f75e3_0_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8" name="Google Shape;308;g34ab08f75e3_0_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9" name="Google Shape;309;g34ab08f75e3_0_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0" name="Google Shape;310;g34ab08f75e3_0_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" name="Google Shape;311;g34ab08f75e3_0_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" name="Google Shape;312;g34ab08f75e3_0_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" name="Google Shape;313;g34ab08f75e3_0_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4" name="Google Shape;314;g34ab08f75e3_0_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" name="Google Shape;315;g34ab08f75e3_0_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" name="Google Shape;316;g34ab08f75e3_0_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" name="Google Shape;317;g34ab08f75e3_0_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8" name="Google Shape;318;g34ab08f75e3_0_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9" name="Google Shape;319;g34ab08f75e3_0_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20" name="Google Shape;320;g34ab08f75e3_0_7"/>
          <p:cNvSpPr txBox="1"/>
          <p:nvPr>
            <p:ph idx="1" type="body"/>
          </p:nvPr>
        </p:nvSpPr>
        <p:spPr>
          <a:xfrm>
            <a:off x="742375" y="1299075"/>
            <a:ext cx="104337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ComfyUI工作流OpenArt社群第15名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FaceBook ComfyUI社群管理員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FaceBook StableDiffusion社群管理員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StableDiffusion AI 2024年會ComfyUI實務主講人</a:t>
            </a:r>
            <a:endParaRPr sz="31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其他工作經驗：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小說作者(40冊實體書作品)、編劇(1部電影)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現職資安人員</a:t>
            </a:r>
            <a:endParaRPr sz="3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90" name="Shape 2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1" name="Google Shape;2891;g34e99882e0e_0_1018"/>
          <p:cNvSpPr txBox="1"/>
          <p:nvPr>
            <p:ph type="title"/>
          </p:nvPr>
        </p:nvSpPr>
        <p:spPr>
          <a:xfrm>
            <a:off x="277500" y="196725"/>
            <a:ext cx="116886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使用工作流的基本概念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92" name="Google Shape;2892;g34e99882e0e_0_1018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2893" name="Google Shape;2893;g34e99882e0e_0_101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894" name="Google Shape;2894;g34e99882e0e_0_101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2895" name="Google Shape;2895;g34e99882e0e_0_101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96" name="Google Shape;2896;g34e99882e0e_0_101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97" name="Google Shape;2897;g34e99882e0e_0_101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98" name="Google Shape;2898;g34e99882e0e_0_101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99" name="Google Shape;2899;g34e99882e0e_0_101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00" name="Google Shape;2900;g34e99882e0e_0_101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01" name="Google Shape;2901;g34e99882e0e_0_101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02" name="Google Shape;2902;g34e99882e0e_0_101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03" name="Google Shape;2903;g34e99882e0e_0_101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04" name="Google Shape;2904;g34e99882e0e_0_101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05" name="Google Shape;2905;g34e99882e0e_0_101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06" name="Google Shape;2906;g34e99882e0e_0_101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07" name="Google Shape;2907;g34e99882e0e_0_101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08" name="Google Shape;2908;g34e99882e0e_0_101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09" name="Google Shape;2909;g34e99882e0e_0_101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10" name="Google Shape;2910;g34e99882e0e_0_101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11" name="Google Shape;2911;g34e99882e0e_0_101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12" name="Google Shape;2912;g34e99882e0e_0_101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13" name="Google Shape;2913;g34e99882e0e_0_101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14" name="Google Shape;2914;g34e99882e0e_0_101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15" name="Google Shape;2915;g34e99882e0e_0_101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16" name="Google Shape;2916;g34e99882e0e_0_101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17" name="Google Shape;2917;g34e99882e0e_0_101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18" name="Google Shape;2918;g34e99882e0e_0_101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19" name="Google Shape;2919;g34e99882e0e_0_101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20" name="Google Shape;2920;g34e99882e0e_0_101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21" name="Google Shape;2921;g34e99882e0e_0_101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22" name="Google Shape;2922;g34e99882e0e_0_101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23" name="Google Shape;2923;g34e99882e0e_0_101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24" name="Google Shape;2924;g34e99882e0e_0_101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25" name="Google Shape;2925;g34e99882e0e_0_101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26" name="Google Shape;2926;g34e99882e0e_0_101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27" name="Google Shape;2927;g34e99882e0e_0_101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28" name="Google Shape;2928;g34e99882e0e_0_101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29" name="Google Shape;2929;g34e99882e0e_0_101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30" name="Google Shape;2930;g34e99882e0e_0_101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31" name="Google Shape;2931;g34e99882e0e_0_101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32" name="Google Shape;2932;g34e99882e0e_0_101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33" name="Google Shape;2933;g34e99882e0e_0_101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34" name="Google Shape;2934;g34e99882e0e_0_101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35" name="Google Shape;2935;g34e99882e0e_0_101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36" name="Google Shape;2936;g34e99882e0e_0_101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37" name="Google Shape;2937;g34e99882e0e_0_101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38" name="Google Shape;2938;g34e99882e0e_0_101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39" name="Google Shape;2939;g34e99882e0e_0_101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40" name="Google Shape;2940;g34e99882e0e_0_101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41" name="Google Shape;2941;g34e99882e0e_0_101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42" name="Google Shape;2942;g34e99882e0e_0_101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43" name="Google Shape;2943;g34e99882e0e_0_101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44" name="Google Shape;2944;g34e99882e0e_0_101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45" name="Google Shape;2945;g34e99882e0e_0_101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46" name="Google Shape;2946;g34e99882e0e_0_101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47" name="Google Shape;2947;g34e99882e0e_0_101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48" name="Google Shape;2948;g34e99882e0e_0_101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49" name="Google Shape;2949;g34e99882e0e_0_101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50" name="Google Shape;2950;g34e99882e0e_0_101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51" name="Google Shape;2951;g34e99882e0e_0_101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52" name="Google Shape;2952;g34e99882e0e_0_101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53" name="Google Shape;2953;g34e99882e0e_0_101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54" name="Google Shape;2954;g34e99882e0e_0_101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55" name="Google Shape;2955;g34e99882e0e_0_101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56" name="Google Shape;2956;g34e99882e0e_0_101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57" name="Google Shape;2957;g34e99882e0e_0_101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58" name="Google Shape;2958;g34e99882e0e_0_101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59" name="Google Shape;2959;g34e99882e0e_0_101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60" name="Google Shape;2960;g34e99882e0e_0_101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61" name="Google Shape;2961;g34e99882e0e_0_101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62" name="Google Shape;2962;g34e99882e0e_0_101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63" name="Google Shape;2963;g34e99882e0e_0_101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64" name="Google Shape;2964;g34e99882e0e_0_101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65" name="Google Shape;2965;g34e99882e0e_0_101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66" name="Google Shape;2966;g34e99882e0e_0_101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67" name="Google Shape;2967;g34e99882e0e_0_101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68" name="Google Shape;2968;g34e99882e0e_0_101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69" name="Google Shape;2969;g34e99882e0e_0_101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70" name="Google Shape;2970;g34e99882e0e_0_101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71" name="Google Shape;2971;g34e99882e0e_0_101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72" name="Google Shape;2972;g34e99882e0e_0_101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2973" name="Google Shape;2973;g34e99882e0e_0_1018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2974" name="Google Shape;2974;g34e99882e0e_0_101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975" name="Google Shape;2975;g34e99882e0e_0_101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2976" name="Google Shape;2976;g34e99882e0e_0_101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77" name="Google Shape;2977;g34e99882e0e_0_101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78" name="Google Shape;2978;g34e99882e0e_0_101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79" name="Google Shape;2979;g34e99882e0e_0_101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0" name="Google Shape;2980;g34e99882e0e_0_101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1" name="Google Shape;2981;g34e99882e0e_0_101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2" name="Google Shape;2982;g34e99882e0e_0_101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3" name="Google Shape;2983;g34e99882e0e_0_101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4" name="Google Shape;2984;g34e99882e0e_0_101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5" name="Google Shape;2985;g34e99882e0e_0_101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6" name="Google Shape;2986;g34e99882e0e_0_101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7" name="Google Shape;2987;g34e99882e0e_0_101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8" name="Google Shape;2988;g34e99882e0e_0_101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9" name="Google Shape;2989;g34e99882e0e_0_101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0" name="Google Shape;2990;g34e99882e0e_0_101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1" name="Google Shape;2991;g34e99882e0e_0_101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2" name="Google Shape;2992;g34e99882e0e_0_101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3" name="Google Shape;2993;g34e99882e0e_0_101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4" name="Google Shape;2994;g34e99882e0e_0_101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5" name="Google Shape;2995;g34e99882e0e_0_101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6" name="Google Shape;2996;g34e99882e0e_0_101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7" name="Google Shape;2997;g34e99882e0e_0_101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8" name="Google Shape;2998;g34e99882e0e_0_101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99" name="Google Shape;2999;g34e99882e0e_0_101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0" name="Google Shape;3000;g34e99882e0e_0_101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1" name="Google Shape;3001;g34e99882e0e_0_101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2" name="Google Shape;3002;g34e99882e0e_0_101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3" name="Google Shape;3003;g34e99882e0e_0_101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4" name="Google Shape;3004;g34e99882e0e_0_101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5" name="Google Shape;3005;g34e99882e0e_0_101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6" name="Google Shape;3006;g34e99882e0e_0_101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7" name="Google Shape;3007;g34e99882e0e_0_101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8" name="Google Shape;3008;g34e99882e0e_0_101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09" name="Google Shape;3009;g34e99882e0e_0_101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0" name="Google Shape;3010;g34e99882e0e_0_101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1" name="Google Shape;3011;g34e99882e0e_0_101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2" name="Google Shape;3012;g34e99882e0e_0_101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3" name="Google Shape;3013;g34e99882e0e_0_101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4" name="Google Shape;3014;g34e99882e0e_0_101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5" name="Google Shape;3015;g34e99882e0e_0_101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6" name="Google Shape;3016;g34e99882e0e_0_101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7" name="Google Shape;3017;g34e99882e0e_0_101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8" name="Google Shape;3018;g34e99882e0e_0_101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19" name="Google Shape;3019;g34e99882e0e_0_101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20" name="Google Shape;3020;g34e99882e0e_0_101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21" name="Google Shape;3021;g34e99882e0e_0_101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22" name="Google Shape;3022;g34e99882e0e_0_101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23" name="Google Shape;3023;g34e99882e0e_0_101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24" name="Google Shape;3024;g34e99882e0e_0_101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25" name="Google Shape;3025;g34e99882e0e_0_101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26" name="Google Shape;3026;g34e99882e0e_0_101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27" name="Google Shape;3027;g34e99882e0e_0_101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28" name="Google Shape;3028;g34e99882e0e_0_101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29" name="Google Shape;3029;g34e99882e0e_0_101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30" name="Google Shape;3030;g34e99882e0e_0_101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31" name="Google Shape;3031;g34e99882e0e_0_101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32" name="Google Shape;3032;g34e99882e0e_0_101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33" name="Google Shape;3033;g34e99882e0e_0_101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34" name="Google Shape;3034;g34e99882e0e_0_101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35" name="Google Shape;3035;g34e99882e0e_0_101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36" name="Google Shape;3036;g34e99882e0e_0_101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37" name="Google Shape;3037;g34e99882e0e_0_101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38" name="Google Shape;3038;g34e99882e0e_0_101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39" name="Google Shape;3039;g34e99882e0e_0_101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40" name="Google Shape;3040;g34e99882e0e_0_101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41" name="Google Shape;3041;g34e99882e0e_0_101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42" name="Google Shape;3042;g34e99882e0e_0_101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43" name="Google Shape;3043;g34e99882e0e_0_101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44" name="Google Shape;3044;g34e99882e0e_0_101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45" name="Google Shape;3045;g34e99882e0e_0_101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46" name="Google Shape;3046;g34e99882e0e_0_101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47" name="Google Shape;3047;g34e99882e0e_0_101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48" name="Google Shape;3048;g34e99882e0e_0_101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49" name="Google Shape;3049;g34e99882e0e_0_101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50" name="Google Shape;3050;g34e99882e0e_0_101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51" name="Google Shape;3051;g34e99882e0e_0_101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52" name="Google Shape;3052;g34e99882e0e_0_101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53" name="Google Shape;3053;g34e99882e0e_0_101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054" name="Google Shape;3054;g34e99882e0e_0_1018"/>
          <p:cNvSpPr txBox="1"/>
          <p:nvPr>
            <p:ph idx="1" type="body"/>
          </p:nvPr>
        </p:nvSpPr>
        <p:spPr>
          <a:xfrm>
            <a:off x="562050" y="1296751"/>
            <a:ext cx="3183600" cy="526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zh-TW" sz="2800"/>
              <a:t>課程提供的，多數</a:t>
            </a:r>
            <a:r>
              <a:rPr lang="zh-TW" sz="2800"/>
              <a:t>是可以</a:t>
            </a:r>
            <a:r>
              <a:rPr lang="zh-TW" sz="2800"/>
              <a:t>在TA平台上，載入圖片後就</a:t>
            </a:r>
            <a:r>
              <a:rPr lang="zh-TW" sz="2800"/>
              <a:t>直接運行的</a:t>
            </a:r>
            <a:r>
              <a:rPr lang="zh-TW" sz="2800"/>
              <a:t>的工作流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zh-TW" sz="2800"/>
              <a:t>點擊下方的運行按鍵之後，工作流就會開始執行，執行的節點會變成綠色，而運行的程序會出現在右邊的區域。</a:t>
            </a:r>
            <a:endParaRPr sz="2800"/>
          </a:p>
        </p:txBody>
      </p:sp>
      <p:pic>
        <p:nvPicPr>
          <p:cNvPr id="3055" name="Google Shape;3055;g34e99882e0e_0_1018" title="螢幕擷取畫面 2025-04-13 115938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8850" y="1625625"/>
            <a:ext cx="7940623" cy="4396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60" name="Shape 3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" name="Google Shape;3061;g34eb504b7ca_0_1016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AI風格轉換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62" name="Google Shape;3062;g34eb504b7ca_0_1016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3063" name="Google Shape;3063;g34eb504b7ca_0_101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064" name="Google Shape;3064;g34eb504b7ca_0_101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065" name="Google Shape;3065;g34eb504b7ca_0_101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66" name="Google Shape;3066;g34eb504b7ca_0_101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67" name="Google Shape;3067;g34eb504b7ca_0_101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68" name="Google Shape;3068;g34eb504b7ca_0_101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69" name="Google Shape;3069;g34eb504b7ca_0_101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70" name="Google Shape;3070;g34eb504b7ca_0_101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71" name="Google Shape;3071;g34eb504b7ca_0_101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72" name="Google Shape;3072;g34eb504b7ca_0_101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73" name="Google Shape;3073;g34eb504b7ca_0_101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74" name="Google Shape;3074;g34eb504b7ca_0_101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75" name="Google Shape;3075;g34eb504b7ca_0_101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76" name="Google Shape;3076;g34eb504b7ca_0_101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77" name="Google Shape;3077;g34eb504b7ca_0_101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78" name="Google Shape;3078;g34eb504b7ca_0_101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79" name="Google Shape;3079;g34eb504b7ca_0_101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80" name="Google Shape;3080;g34eb504b7ca_0_101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81" name="Google Shape;3081;g34eb504b7ca_0_101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82" name="Google Shape;3082;g34eb504b7ca_0_101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83" name="Google Shape;3083;g34eb504b7ca_0_101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84" name="Google Shape;3084;g34eb504b7ca_0_101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85" name="Google Shape;3085;g34eb504b7ca_0_101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86" name="Google Shape;3086;g34eb504b7ca_0_101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87" name="Google Shape;3087;g34eb504b7ca_0_101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88" name="Google Shape;3088;g34eb504b7ca_0_101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89" name="Google Shape;3089;g34eb504b7ca_0_101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90" name="Google Shape;3090;g34eb504b7ca_0_101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91" name="Google Shape;3091;g34eb504b7ca_0_101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92" name="Google Shape;3092;g34eb504b7ca_0_101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93" name="Google Shape;3093;g34eb504b7ca_0_101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94" name="Google Shape;3094;g34eb504b7ca_0_101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95" name="Google Shape;3095;g34eb504b7ca_0_101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96" name="Google Shape;3096;g34eb504b7ca_0_101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97" name="Google Shape;3097;g34eb504b7ca_0_101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98" name="Google Shape;3098;g34eb504b7ca_0_101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99" name="Google Shape;3099;g34eb504b7ca_0_101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00" name="Google Shape;3100;g34eb504b7ca_0_101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01" name="Google Shape;3101;g34eb504b7ca_0_101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02" name="Google Shape;3102;g34eb504b7ca_0_101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03" name="Google Shape;3103;g34eb504b7ca_0_101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04" name="Google Shape;3104;g34eb504b7ca_0_101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05" name="Google Shape;3105;g34eb504b7ca_0_101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06" name="Google Shape;3106;g34eb504b7ca_0_101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07" name="Google Shape;3107;g34eb504b7ca_0_101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08" name="Google Shape;3108;g34eb504b7ca_0_101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09" name="Google Shape;3109;g34eb504b7ca_0_101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0" name="Google Shape;3110;g34eb504b7ca_0_101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1" name="Google Shape;3111;g34eb504b7ca_0_101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2" name="Google Shape;3112;g34eb504b7ca_0_101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3" name="Google Shape;3113;g34eb504b7ca_0_101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4" name="Google Shape;3114;g34eb504b7ca_0_101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5" name="Google Shape;3115;g34eb504b7ca_0_101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6" name="Google Shape;3116;g34eb504b7ca_0_101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7" name="Google Shape;3117;g34eb504b7ca_0_101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8" name="Google Shape;3118;g34eb504b7ca_0_101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9" name="Google Shape;3119;g34eb504b7ca_0_101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0" name="Google Shape;3120;g34eb504b7ca_0_101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1" name="Google Shape;3121;g34eb504b7ca_0_101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2" name="Google Shape;3122;g34eb504b7ca_0_101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3" name="Google Shape;3123;g34eb504b7ca_0_101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4" name="Google Shape;3124;g34eb504b7ca_0_101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5" name="Google Shape;3125;g34eb504b7ca_0_101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6" name="Google Shape;3126;g34eb504b7ca_0_101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7" name="Google Shape;3127;g34eb504b7ca_0_101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8" name="Google Shape;3128;g34eb504b7ca_0_101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9" name="Google Shape;3129;g34eb504b7ca_0_101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0" name="Google Shape;3130;g34eb504b7ca_0_101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1" name="Google Shape;3131;g34eb504b7ca_0_101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2" name="Google Shape;3132;g34eb504b7ca_0_101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3" name="Google Shape;3133;g34eb504b7ca_0_101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4" name="Google Shape;3134;g34eb504b7ca_0_101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5" name="Google Shape;3135;g34eb504b7ca_0_101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6" name="Google Shape;3136;g34eb504b7ca_0_101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7" name="Google Shape;3137;g34eb504b7ca_0_101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8" name="Google Shape;3138;g34eb504b7ca_0_101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9" name="Google Shape;3139;g34eb504b7ca_0_101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40" name="Google Shape;3140;g34eb504b7ca_0_101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41" name="Google Shape;3141;g34eb504b7ca_0_101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42" name="Google Shape;3142;g34eb504b7ca_0_101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3143" name="Google Shape;3143;g34eb504b7ca_0_1016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3144" name="Google Shape;3144;g34eb504b7ca_0_101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145" name="Google Shape;3145;g34eb504b7ca_0_101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146" name="Google Shape;3146;g34eb504b7ca_0_101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47" name="Google Shape;3147;g34eb504b7ca_0_101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48" name="Google Shape;3148;g34eb504b7ca_0_101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49" name="Google Shape;3149;g34eb504b7ca_0_101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0" name="Google Shape;3150;g34eb504b7ca_0_101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1" name="Google Shape;3151;g34eb504b7ca_0_101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2" name="Google Shape;3152;g34eb504b7ca_0_101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3" name="Google Shape;3153;g34eb504b7ca_0_101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4" name="Google Shape;3154;g34eb504b7ca_0_101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5" name="Google Shape;3155;g34eb504b7ca_0_101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6" name="Google Shape;3156;g34eb504b7ca_0_101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7" name="Google Shape;3157;g34eb504b7ca_0_101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8" name="Google Shape;3158;g34eb504b7ca_0_101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9" name="Google Shape;3159;g34eb504b7ca_0_101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0" name="Google Shape;3160;g34eb504b7ca_0_101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1" name="Google Shape;3161;g34eb504b7ca_0_101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2" name="Google Shape;3162;g34eb504b7ca_0_101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3" name="Google Shape;3163;g34eb504b7ca_0_101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4" name="Google Shape;3164;g34eb504b7ca_0_101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5" name="Google Shape;3165;g34eb504b7ca_0_101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6" name="Google Shape;3166;g34eb504b7ca_0_101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7" name="Google Shape;3167;g34eb504b7ca_0_101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8" name="Google Shape;3168;g34eb504b7ca_0_101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9" name="Google Shape;3169;g34eb504b7ca_0_101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0" name="Google Shape;3170;g34eb504b7ca_0_101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1" name="Google Shape;3171;g34eb504b7ca_0_101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2" name="Google Shape;3172;g34eb504b7ca_0_101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3" name="Google Shape;3173;g34eb504b7ca_0_101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4" name="Google Shape;3174;g34eb504b7ca_0_101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5" name="Google Shape;3175;g34eb504b7ca_0_101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6" name="Google Shape;3176;g34eb504b7ca_0_101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7" name="Google Shape;3177;g34eb504b7ca_0_101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8" name="Google Shape;3178;g34eb504b7ca_0_101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9" name="Google Shape;3179;g34eb504b7ca_0_101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80" name="Google Shape;3180;g34eb504b7ca_0_101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81" name="Google Shape;3181;g34eb504b7ca_0_101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82" name="Google Shape;3182;g34eb504b7ca_0_101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83" name="Google Shape;3183;g34eb504b7ca_0_101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84" name="Google Shape;3184;g34eb504b7ca_0_101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85" name="Google Shape;3185;g34eb504b7ca_0_101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86" name="Google Shape;3186;g34eb504b7ca_0_101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87" name="Google Shape;3187;g34eb504b7ca_0_101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88" name="Google Shape;3188;g34eb504b7ca_0_101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89" name="Google Shape;3189;g34eb504b7ca_0_101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90" name="Google Shape;3190;g34eb504b7ca_0_101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91" name="Google Shape;3191;g34eb504b7ca_0_101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92" name="Google Shape;3192;g34eb504b7ca_0_101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93" name="Google Shape;3193;g34eb504b7ca_0_101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94" name="Google Shape;3194;g34eb504b7ca_0_101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95" name="Google Shape;3195;g34eb504b7ca_0_101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96" name="Google Shape;3196;g34eb504b7ca_0_101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97" name="Google Shape;3197;g34eb504b7ca_0_101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98" name="Google Shape;3198;g34eb504b7ca_0_101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99" name="Google Shape;3199;g34eb504b7ca_0_101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00" name="Google Shape;3200;g34eb504b7ca_0_101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01" name="Google Shape;3201;g34eb504b7ca_0_101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02" name="Google Shape;3202;g34eb504b7ca_0_101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03" name="Google Shape;3203;g34eb504b7ca_0_101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04" name="Google Shape;3204;g34eb504b7ca_0_101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05" name="Google Shape;3205;g34eb504b7ca_0_101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06" name="Google Shape;3206;g34eb504b7ca_0_101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07" name="Google Shape;3207;g34eb504b7ca_0_101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08" name="Google Shape;3208;g34eb504b7ca_0_101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09" name="Google Shape;3209;g34eb504b7ca_0_101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10" name="Google Shape;3210;g34eb504b7ca_0_101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11" name="Google Shape;3211;g34eb504b7ca_0_101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12" name="Google Shape;3212;g34eb504b7ca_0_101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13" name="Google Shape;3213;g34eb504b7ca_0_101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14" name="Google Shape;3214;g34eb504b7ca_0_101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15" name="Google Shape;3215;g34eb504b7ca_0_101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16" name="Google Shape;3216;g34eb504b7ca_0_101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17" name="Google Shape;3217;g34eb504b7ca_0_101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18" name="Google Shape;3218;g34eb504b7ca_0_101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19" name="Google Shape;3219;g34eb504b7ca_0_101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20" name="Google Shape;3220;g34eb504b7ca_0_101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21" name="Google Shape;3221;g34eb504b7ca_0_101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22" name="Google Shape;3222;g34eb504b7ca_0_101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23" name="Google Shape;3223;g34eb504b7ca_0_101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224" name="Google Shape;3224;g34eb504b7ca_0_1016"/>
          <p:cNvSpPr txBox="1"/>
          <p:nvPr>
            <p:ph idx="1" type="body"/>
          </p:nvPr>
        </p:nvSpPr>
        <p:spPr>
          <a:xfrm>
            <a:off x="742375" y="1299075"/>
            <a:ext cx="5353500" cy="55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導入第一個工作流檔案：1_StyleChanger.json</a:t>
            </a:r>
            <a:endParaRPr sz="3500"/>
          </a:p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導入後如果畫面是空白的，在上面點右鍵，選擇「Go to node」「LoadImage」「LoadImage」跳到節點，這樣就能夠看到整張工作流的內容。</a:t>
            </a:r>
            <a:endParaRPr sz="3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3225" name="Google Shape;3225;g34eb504b7ca_0_1016" title="螢幕擷取畫面 2025-04-14 23191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5875" y="1208625"/>
            <a:ext cx="5730425" cy="5396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30" name="Shape 3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1" name="Google Shape;3231;g34ecd69cb1f_0_2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AI風格轉換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32" name="Google Shape;3232;g34ecd69cb1f_0_2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3233" name="Google Shape;3233;g34ecd69cb1f_0_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34" name="Google Shape;3234;g34ecd69cb1f_0_2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235" name="Google Shape;3235;g34ecd69cb1f_0_2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36" name="Google Shape;3236;g34ecd69cb1f_0_2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37" name="Google Shape;3237;g34ecd69cb1f_0_2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38" name="Google Shape;3238;g34ecd69cb1f_0_2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39" name="Google Shape;3239;g34ecd69cb1f_0_2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40" name="Google Shape;3240;g34ecd69cb1f_0_2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41" name="Google Shape;3241;g34ecd69cb1f_0_2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42" name="Google Shape;3242;g34ecd69cb1f_0_2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43" name="Google Shape;3243;g34ecd69cb1f_0_2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44" name="Google Shape;3244;g34ecd69cb1f_0_2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45" name="Google Shape;3245;g34ecd69cb1f_0_2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46" name="Google Shape;3246;g34ecd69cb1f_0_2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47" name="Google Shape;3247;g34ecd69cb1f_0_2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48" name="Google Shape;3248;g34ecd69cb1f_0_2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49" name="Google Shape;3249;g34ecd69cb1f_0_2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50" name="Google Shape;3250;g34ecd69cb1f_0_2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51" name="Google Shape;3251;g34ecd69cb1f_0_2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52" name="Google Shape;3252;g34ecd69cb1f_0_2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53" name="Google Shape;3253;g34ecd69cb1f_0_2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54" name="Google Shape;3254;g34ecd69cb1f_0_2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55" name="Google Shape;3255;g34ecd69cb1f_0_2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56" name="Google Shape;3256;g34ecd69cb1f_0_2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57" name="Google Shape;3257;g34ecd69cb1f_0_2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58" name="Google Shape;3258;g34ecd69cb1f_0_2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59" name="Google Shape;3259;g34ecd69cb1f_0_2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60" name="Google Shape;3260;g34ecd69cb1f_0_2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61" name="Google Shape;3261;g34ecd69cb1f_0_2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62" name="Google Shape;3262;g34ecd69cb1f_0_2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63" name="Google Shape;3263;g34ecd69cb1f_0_2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64" name="Google Shape;3264;g34ecd69cb1f_0_2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65" name="Google Shape;3265;g34ecd69cb1f_0_2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66" name="Google Shape;3266;g34ecd69cb1f_0_2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67" name="Google Shape;3267;g34ecd69cb1f_0_2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68" name="Google Shape;3268;g34ecd69cb1f_0_2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69" name="Google Shape;3269;g34ecd69cb1f_0_2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70" name="Google Shape;3270;g34ecd69cb1f_0_2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71" name="Google Shape;3271;g34ecd69cb1f_0_2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72" name="Google Shape;3272;g34ecd69cb1f_0_2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73" name="Google Shape;3273;g34ecd69cb1f_0_2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74" name="Google Shape;3274;g34ecd69cb1f_0_2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75" name="Google Shape;3275;g34ecd69cb1f_0_2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76" name="Google Shape;3276;g34ecd69cb1f_0_2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77" name="Google Shape;3277;g34ecd69cb1f_0_2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78" name="Google Shape;3278;g34ecd69cb1f_0_2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79" name="Google Shape;3279;g34ecd69cb1f_0_2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80" name="Google Shape;3280;g34ecd69cb1f_0_2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81" name="Google Shape;3281;g34ecd69cb1f_0_2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82" name="Google Shape;3282;g34ecd69cb1f_0_2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83" name="Google Shape;3283;g34ecd69cb1f_0_2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84" name="Google Shape;3284;g34ecd69cb1f_0_2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85" name="Google Shape;3285;g34ecd69cb1f_0_2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86" name="Google Shape;3286;g34ecd69cb1f_0_2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87" name="Google Shape;3287;g34ecd69cb1f_0_2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88" name="Google Shape;3288;g34ecd69cb1f_0_2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89" name="Google Shape;3289;g34ecd69cb1f_0_2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90" name="Google Shape;3290;g34ecd69cb1f_0_2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91" name="Google Shape;3291;g34ecd69cb1f_0_2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92" name="Google Shape;3292;g34ecd69cb1f_0_2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93" name="Google Shape;3293;g34ecd69cb1f_0_2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94" name="Google Shape;3294;g34ecd69cb1f_0_2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95" name="Google Shape;3295;g34ecd69cb1f_0_2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96" name="Google Shape;3296;g34ecd69cb1f_0_2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97" name="Google Shape;3297;g34ecd69cb1f_0_2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98" name="Google Shape;3298;g34ecd69cb1f_0_2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99" name="Google Shape;3299;g34ecd69cb1f_0_2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00" name="Google Shape;3300;g34ecd69cb1f_0_2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01" name="Google Shape;3301;g34ecd69cb1f_0_2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02" name="Google Shape;3302;g34ecd69cb1f_0_2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03" name="Google Shape;3303;g34ecd69cb1f_0_2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04" name="Google Shape;3304;g34ecd69cb1f_0_2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05" name="Google Shape;3305;g34ecd69cb1f_0_2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06" name="Google Shape;3306;g34ecd69cb1f_0_2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07" name="Google Shape;3307;g34ecd69cb1f_0_2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08" name="Google Shape;3308;g34ecd69cb1f_0_2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09" name="Google Shape;3309;g34ecd69cb1f_0_2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10" name="Google Shape;3310;g34ecd69cb1f_0_2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11" name="Google Shape;3311;g34ecd69cb1f_0_2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12" name="Google Shape;3312;g34ecd69cb1f_0_2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3313" name="Google Shape;3313;g34ecd69cb1f_0_2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3314" name="Google Shape;3314;g34ecd69cb1f_0_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315" name="Google Shape;3315;g34ecd69cb1f_0_2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316" name="Google Shape;3316;g34ecd69cb1f_0_2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17" name="Google Shape;3317;g34ecd69cb1f_0_2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18" name="Google Shape;3318;g34ecd69cb1f_0_2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19" name="Google Shape;3319;g34ecd69cb1f_0_2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20" name="Google Shape;3320;g34ecd69cb1f_0_2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21" name="Google Shape;3321;g34ecd69cb1f_0_2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22" name="Google Shape;3322;g34ecd69cb1f_0_2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23" name="Google Shape;3323;g34ecd69cb1f_0_2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24" name="Google Shape;3324;g34ecd69cb1f_0_2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25" name="Google Shape;3325;g34ecd69cb1f_0_2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26" name="Google Shape;3326;g34ecd69cb1f_0_2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27" name="Google Shape;3327;g34ecd69cb1f_0_2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28" name="Google Shape;3328;g34ecd69cb1f_0_2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29" name="Google Shape;3329;g34ecd69cb1f_0_2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0" name="Google Shape;3330;g34ecd69cb1f_0_2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1" name="Google Shape;3331;g34ecd69cb1f_0_2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2" name="Google Shape;3332;g34ecd69cb1f_0_2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3" name="Google Shape;3333;g34ecd69cb1f_0_2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4" name="Google Shape;3334;g34ecd69cb1f_0_2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5" name="Google Shape;3335;g34ecd69cb1f_0_2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6" name="Google Shape;3336;g34ecd69cb1f_0_2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7" name="Google Shape;3337;g34ecd69cb1f_0_2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8" name="Google Shape;3338;g34ecd69cb1f_0_2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9" name="Google Shape;3339;g34ecd69cb1f_0_2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0" name="Google Shape;3340;g34ecd69cb1f_0_2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1" name="Google Shape;3341;g34ecd69cb1f_0_2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2" name="Google Shape;3342;g34ecd69cb1f_0_2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3" name="Google Shape;3343;g34ecd69cb1f_0_2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4" name="Google Shape;3344;g34ecd69cb1f_0_2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5" name="Google Shape;3345;g34ecd69cb1f_0_2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6" name="Google Shape;3346;g34ecd69cb1f_0_2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7" name="Google Shape;3347;g34ecd69cb1f_0_2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8" name="Google Shape;3348;g34ecd69cb1f_0_2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9" name="Google Shape;3349;g34ecd69cb1f_0_2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0" name="Google Shape;3350;g34ecd69cb1f_0_2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1" name="Google Shape;3351;g34ecd69cb1f_0_2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2" name="Google Shape;3352;g34ecd69cb1f_0_2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3" name="Google Shape;3353;g34ecd69cb1f_0_2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4" name="Google Shape;3354;g34ecd69cb1f_0_2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5" name="Google Shape;3355;g34ecd69cb1f_0_2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6" name="Google Shape;3356;g34ecd69cb1f_0_2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7" name="Google Shape;3357;g34ecd69cb1f_0_2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8" name="Google Shape;3358;g34ecd69cb1f_0_2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9" name="Google Shape;3359;g34ecd69cb1f_0_2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0" name="Google Shape;3360;g34ecd69cb1f_0_2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1" name="Google Shape;3361;g34ecd69cb1f_0_2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2" name="Google Shape;3362;g34ecd69cb1f_0_2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3" name="Google Shape;3363;g34ecd69cb1f_0_2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4" name="Google Shape;3364;g34ecd69cb1f_0_2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5" name="Google Shape;3365;g34ecd69cb1f_0_2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6" name="Google Shape;3366;g34ecd69cb1f_0_2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7" name="Google Shape;3367;g34ecd69cb1f_0_2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8" name="Google Shape;3368;g34ecd69cb1f_0_2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9" name="Google Shape;3369;g34ecd69cb1f_0_2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70" name="Google Shape;3370;g34ecd69cb1f_0_2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71" name="Google Shape;3371;g34ecd69cb1f_0_2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72" name="Google Shape;3372;g34ecd69cb1f_0_2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73" name="Google Shape;3373;g34ecd69cb1f_0_2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74" name="Google Shape;3374;g34ecd69cb1f_0_2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75" name="Google Shape;3375;g34ecd69cb1f_0_2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76" name="Google Shape;3376;g34ecd69cb1f_0_2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77" name="Google Shape;3377;g34ecd69cb1f_0_2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78" name="Google Shape;3378;g34ecd69cb1f_0_2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79" name="Google Shape;3379;g34ecd69cb1f_0_2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80" name="Google Shape;3380;g34ecd69cb1f_0_2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81" name="Google Shape;3381;g34ecd69cb1f_0_2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82" name="Google Shape;3382;g34ecd69cb1f_0_2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83" name="Google Shape;3383;g34ecd69cb1f_0_2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84" name="Google Shape;3384;g34ecd69cb1f_0_2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85" name="Google Shape;3385;g34ecd69cb1f_0_2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86" name="Google Shape;3386;g34ecd69cb1f_0_2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87" name="Google Shape;3387;g34ecd69cb1f_0_2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88" name="Google Shape;3388;g34ecd69cb1f_0_2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89" name="Google Shape;3389;g34ecd69cb1f_0_2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90" name="Google Shape;3390;g34ecd69cb1f_0_2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91" name="Google Shape;3391;g34ecd69cb1f_0_2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92" name="Google Shape;3392;g34ecd69cb1f_0_2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93" name="Google Shape;3393;g34ecd69cb1f_0_2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394" name="Google Shape;3394;g34ecd69cb1f_0_2"/>
          <p:cNvSpPr txBox="1"/>
          <p:nvPr>
            <p:ph idx="1" type="body"/>
          </p:nvPr>
        </p:nvSpPr>
        <p:spPr>
          <a:xfrm>
            <a:off x="742375" y="1299075"/>
            <a:ext cx="5032500" cy="43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這是完整的工作流內容，其中有中文標註的幾個節點，是方便修改、調整的節點。</a:t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操作順序是：</a:t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1、更改提示詞風格</a:t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2、確認圖片尺寸</a:t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3、載入圖片</a:t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4、確認條件後點運行</a:t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5、確認成果</a:t>
            </a:r>
            <a:endParaRPr sz="3100"/>
          </a:p>
        </p:txBody>
      </p:sp>
      <p:pic>
        <p:nvPicPr>
          <p:cNvPr id="3395" name="Google Shape;3395;g34ecd69cb1f_0_2" title="螢幕擷取畫面 2025-04-15 20542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46976" y="1143000"/>
            <a:ext cx="6095926" cy="5587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00" name="Shape 3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1" name="Google Shape;3401;g34eb504b7ca_0_1356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3402" name="Google Shape;3402;g34eb504b7ca_0_135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403" name="Google Shape;3403;g34eb504b7ca_0_135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404" name="Google Shape;3404;g34eb504b7ca_0_135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05" name="Google Shape;3405;g34eb504b7ca_0_135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06" name="Google Shape;3406;g34eb504b7ca_0_135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07" name="Google Shape;3407;g34eb504b7ca_0_135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08" name="Google Shape;3408;g34eb504b7ca_0_135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09" name="Google Shape;3409;g34eb504b7ca_0_135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10" name="Google Shape;3410;g34eb504b7ca_0_135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11" name="Google Shape;3411;g34eb504b7ca_0_135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12" name="Google Shape;3412;g34eb504b7ca_0_135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13" name="Google Shape;3413;g34eb504b7ca_0_135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14" name="Google Shape;3414;g34eb504b7ca_0_135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15" name="Google Shape;3415;g34eb504b7ca_0_135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16" name="Google Shape;3416;g34eb504b7ca_0_135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17" name="Google Shape;3417;g34eb504b7ca_0_135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18" name="Google Shape;3418;g34eb504b7ca_0_135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19" name="Google Shape;3419;g34eb504b7ca_0_135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20" name="Google Shape;3420;g34eb504b7ca_0_135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21" name="Google Shape;3421;g34eb504b7ca_0_135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22" name="Google Shape;3422;g34eb504b7ca_0_135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23" name="Google Shape;3423;g34eb504b7ca_0_135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24" name="Google Shape;3424;g34eb504b7ca_0_135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25" name="Google Shape;3425;g34eb504b7ca_0_135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26" name="Google Shape;3426;g34eb504b7ca_0_135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27" name="Google Shape;3427;g34eb504b7ca_0_135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28" name="Google Shape;3428;g34eb504b7ca_0_135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29" name="Google Shape;3429;g34eb504b7ca_0_135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30" name="Google Shape;3430;g34eb504b7ca_0_135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31" name="Google Shape;3431;g34eb504b7ca_0_135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32" name="Google Shape;3432;g34eb504b7ca_0_135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33" name="Google Shape;3433;g34eb504b7ca_0_135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34" name="Google Shape;3434;g34eb504b7ca_0_135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35" name="Google Shape;3435;g34eb504b7ca_0_135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36" name="Google Shape;3436;g34eb504b7ca_0_135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37" name="Google Shape;3437;g34eb504b7ca_0_135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38" name="Google Shape;3438;g34eb504b7ca_0_135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39" name="Google Shape;3439;g34eb504b7ca_0_135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40" name="Google Shape;3440;g34eb504b7ca_0_135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41" name="Google Shape;3441;g34eb504b7ca_0_135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42" name="Google Shape;3442;g34eb504b7ca_0_135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43" name="Google Shape;3443;g34eb504b7ca_0_135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44" name="Google Shape;3444;g34eb504b7ca_0_135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45" name="Google Shape;3445;g34eb504b7ca_0_135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46" name="Google Shape;3446;g34eb504b7ca_0_135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47" name="Google Shape;3447;g34eb504b7ca_0_135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48" name="Google Shape;3448;g34eb504b7ca_0_135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49" name="Google Shape;3449;g34eb504b7ca_0_135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50" name="Google Shape;3450;g34eb504b7ca_0_135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51" name="Google Shape;3451;g34eb504b7ca_0_135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52" name="Google Shape;3452;g34eb504b7ca_0_135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53" name="Google Shape;3453;g34eb504b7ca_0_135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54" name="Google Shape;3454;g34eb504b7ca_0_135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55" name="Google Shape;3455;g34eb504b7ca_0_135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56" name="Google Shape;3456;g34eb504b7ca_0_135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57" name="Google Shape;3457;g34eb504b7ca_0_135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58" name="Google Shape;3458;g34eb504b7ca_0_135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59" name="Google Shape;3459;g34eb504b7ca_0_135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60" name="Google Shape;3460;g34eb504b7ca_0_135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61" name="Google Shape;3461;g34eb504b7ca_0_135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62" name="Google Shape;3462;g34eb504b7ca_0_135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63" name="Google Shape;3463;g34eb504b7ca_0_135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64" name="Google Shape;3464;g34eb504b7ca_0_135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65" name="Google Shape;3465;g34eb504b7ca_0_135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66" name="Google Shape;3466;g34eb504b7ca_0_135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67" name="Google Shape;3467;g34eb504b7ca_0_135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68" name="Google Shape;3468;g34eb504b7ca_0_135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69" name="Google Shape;3469;g34eb504b7ca_0_135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70" name="Google Shape;3470;g34eb504b7ca_0_135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71" name="Google Shape;3471;g34eb504b7ca_0_135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72" name="Google Shape;3472;g34eb504b7ca_0_135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73" name="Google Shape;3473;g34eb504b7ca_0_135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74" name="Google Shape;3474;g34eb504b7ca_0_135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75" name="Google Shape;3475;g34eb504b7ca_0_135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76" name="Google Shape;3476;g34eb504b7ca_0_135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77" name="Google Shape;3477;g34eb504b7ca_0_135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78" name="Google Shape;3478;g34eb504b7ca_0_135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79" name="Google Shape;3479;g34eb504b7ca_0_135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80" name="Google Shape;3480;g34eb504b7ca_0_135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81" name="Google Shape;3481;g34eb504b7ca_0_135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3482" name="Google Shape;3482;g34eb504b7ca_0_1356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3483" name="Google Shape;3483;g34eb504b7ca_0_135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484" name="Google Shape;3484;g34eb504b7ca_0_135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485" name="Google Shape;3485;g34eb504b7ca_0_135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86" name="Google Shape;3486;g34eb504b7ca_0_135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87" name="Google Shape;3487;g34eb504b7ca_0_135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88" name="Google Shape;3488;g34eb504b7ca_0_135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89" name="Google Shape;3489;g34eb504b7ca_0_135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90" name="Google Shape;3490;g34eb504b7ca_0_135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91" name="Google Shape;3491;g34eb504b7ca_0_135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92" name="Google Shape;3492;g34eb504b7ca_0_135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93" name="Google Shape;3493;g34eb504b7ca_0_135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94" name="Google Shape;3494;g34eb504b7ca_0_135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95" name="Google Shape;3495;g34eb504b7ca_0_135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96" name="Google Shape;3496;g34eb504b7ca_0_135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97" name="Google Shape;3497;g34eb504b7ca_0_135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98" name="Google Shape;3498;g34eb504b7ca_0_135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99" name="Google Shape;3499;g34eb504b7ca_0_135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00" name="Google Shape;3500;g34eb504b7ca_0_135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01" name="Google Shape;3501;g34eb504b7ca_0_135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02" name="Google Shape;3502;g34eb504b7ca_0_135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03" name="Google Shape;3503;g34eb504b7ca_0_135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04" name="Google Shape;3504;g34eb504b7ca_0_135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05" name="Google Shape;3505;g34eb504b7ca_0_135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06" name="Google Shape;3506;g34eb504b7ca_0_135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07" name="Google Shape;3507;g34eb504b7ca_0_135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08" name="Google Shape;3508;g34eb504b7ca_0_135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09" name="Google Shape;3509;g34eb504b7ca_0_135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10" name="Google Shape;3510;g34eb504b7ca_0_135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11" name="Google Shape;3511;g34eb504b7ca_0_135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12" name="Google Shape;3512;g34eb504b7ca_0_135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13" name="Google Shape;3513;g34eb504b7ca_0_135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14" name="Google Shape;3514;g34eb504b7ca_0_135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15" name="Google Shape;3515;g34eb504b7ca_0_135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16" name="Google Shape;3516;g34eb504b7ca_0_135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17" name="Google Shape;3517;g34eb504b7ca_0_135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18" name="Google Shape;3518;g34eb504b7ca_0_135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19" name="Google Shape;3519;g34eb504b7ca_0_135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20" name="Google Shape;3520;g34eb504b7ca_0_135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21" name="Google Shape;3521;g34eb504b7ca_0_135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22" name="Google Shape;3522;g34eb504b7ca_0_135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23" name="Google Shape;3523;g34eb504b7ca_0_135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24" name="Google Shape;3524;g34eb504b7ca_0_135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25" name="Google Shape;3525;g34eb504b7ca_0_135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26" name="Google Shape;3526;g34eb504b7ca_0_135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27" name="Google Shape;3527;g34eb504b7ca_0_135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28" name="Google Shape;3528;g34eb504b7ca_0_135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29" name="Google Shape;3529;g34eb504b7ca_0_135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30" name="Google Shape;3530;g34eb504b7ca_0_135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31" name="Google Shape;3531;g34eb504b7ca_0_135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32" name="Google Shape;3532;g34eb504b7ca_0_135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33" name="Google Shape;3533;g34eb504b7ca_0_135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34" name="Google Shape;3534;g34eb504b7ca_0_135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35" name="Google Shape;3535;g34eb504b7ca_0_135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36" name="Google Shape;3536;g34eb504b7ca_0_135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37" name="Google Shape;3537;g34eb504b7ca_0_135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38" name="Google Shape;3538;g34eb504b7ca_0_135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39" name="Google Shape;3539;g34eb504b7ca_0_135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40" name="Google Shape;3540;g34eb504b7ca_0_135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41" name="Google Shape;3541;g34eb504b7ca_0_135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42" name="Google Shape;3542;g34eb504b7ca_0_135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43" name="Google Shape;3543;g34eb504b7ca_0_135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44" name="Google Shape;3544;g34eb504b7ca_0_135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45" name="Google Shape;3545;g34eb504b7ca_0_135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46" name="Google Shape;3546;g34eb504b7ca_0_135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47" name="Google Shape;3547;g34eb504b7ca_0_135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48" name="Google Shape;3548;g34eb504b7ca_0_135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49" name="Google Shape;3549;g34eb504b7ca_0_135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50" name="Google Shape;3550;g34eb504b7ca_0_135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51" name="Google Shape;3551;g34eb504b7ca_0_135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52" name="Google Shape;3552;g34eb504b7ca_0_135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53" name="Google Shape;3553;g34eb504b7ca_0_135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54" name="Google Shape;3554;g34eb504b7ca_0_135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55" name="Google Shape;3555;g34eb504b7ca_0_135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56" name="Google Shape;3556;g34eb504b7ca_0_135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57" name="Google Shape;3557;g34eb504b7ca_0_135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58" name="Google Shape;3558;g34eb504b7ca_0_135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59" name="Google Shape;3559;g34eb504b7ca_0_135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60" name="Google Shape;3560;g34eb504b7ca_0_135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61" name="Google Shape;3561;g34eb504b7ca_0_135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62" name="Google Shape;3562;g34eb504b7ca_0_135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pic>
        <p:nvPicPr>
          <p:cNvPr id="3563" name="Google Shape;3563;g34eb504b7ca_0_1356" title="螢幕擷取畫面 2025-04-14 232045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877" y="196725"/>
            <a:ext cx="5401326" cy="5164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4" name="Google Shape;3564;g34eb504b7ca_0_1356" title="螢幕擷取畫面 2025-04-14 23211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91238" y="196725"/>
            <a:ext cx="4562475" cy="411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565" name="Google Shape;3565;g34eb504b7ca_0_1356"/>
          <p:cNvSpPr txBox="1"/>
          <p:nvPr/>
        </p:nvSpPr>
        <p:spPr>
          <a:xfrm>
            <a:off x="6346300" y="4425488"/>
            <a:ext cx="4871400" cy="212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500">
                <a:solidFill>
                  <a:schemeClr val="lt1"/>
                </a:solidFill>
              </a:rPr>
              <a:t>更改提示詞風格：提示詞節點之後會很常用到，使用方式是在框框中輸入關鍵字，縮小藝術家名字的範圍，如果喜歡其它的藝術家或風格，也可以從這裡面搜尋看看。</a:t>
            </a:r>
            <a:endParaRPr sz="25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70" name="Shape 3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71" name="Google Shape;3571;g34ecd69cb1f_0_172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3572" name="Google Shape;3572;g34ecd69cb1f_0_17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573" name="Google Shape;3573;g34ecd69cb1f_0_172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574" name="Google Shape;3574;g34ecd69cb1f_0_172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75" name="Google Shape;3575;g34ecd69cb1f_0_172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76" name="Google Shape;3576;g34ecd69cb1f_0_172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77" name="Google Shape;3577;g34ecd69cb1f_0_172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78" name="Google Shape;3578;g34ecd69cb1f_0_172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79" name="Google Shape;3579;g34ecd69cb1f_0_172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0" name="Google Shape;3580;g34ecd69cb1f_0_172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1" name="Google Shape;3581;g34ecd69cb1f_0_172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2" name="Google Shape;3582;g34ecd69cb1f_0_172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3" name="Google Shape;3583;g34ecd69cb1f_0_172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4" name="Google Shape;3584;g34ecd69cb1f_0_172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5" name="Google Shape;3585;g34ecd69cb1f_0_172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6" name="Google Shape;3586;g34ecd69cb1f_0_172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7" name="Google Shape;3587;g34ecd69cb1f_0_172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8" name="Google Shape;3588;g34ecd69cb1f_0_172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9" name="Google Shape;3589;g34ecd69cb1f_0_172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0" name="Google Shape;3590;g34ecd69cb1f_0_172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1" name="Google Shape;3591;g34ecd69cb1f_0_172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2" name="Google Shape;3592;g34ecd69cb1f_0_172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3" name="Google Shape;3593;g34ecd69cb1f_0_172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4" name="Google Shape;3594;g34ecd69cb1f_0_172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5" name="Google Shape;3595;g34ecd69cb1f_0_172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6" name="Google Shape;3596;g34ecd69cb1f_0_172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7" name="Google Shape;3597;g34ecd69cb1f_0_172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8" name="Google Shape;3598;g34ecd69cb1f_0_172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9" name="Google Shape;3599;g34ecd69cb1f_0_172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00" name="Google Shape;3600;g34ecd69cb1f_0_172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01" name="Google Shape;3601;g34ecd69cb1f_0_172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02" name="Google Shape;3602;g34ecd69cb1f_0_172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03" name="Google Shape;3603;g34ecd69cb1f_0_172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04" name="Google Shape;3604;g34ecd69cb1f_0_172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05" name="Google Shape;3605;g34ecd69cb1f_0_172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06" name="Google Shape;3606;g34ecd69cb1f_0_172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07" name="Google Shape;3607;g34ecd69cb1f_0_172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08" name="Google Shape;3608;g34ecd69cb1f_0_172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09" name="Google Shape;3609;g34ecd69cb1f_0_172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10" name="Google Shape;3610;g34ecd69cb1f_0_172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11" name="Google Shape;3611;g34ecd69cb1f_0_172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12" name="Google Shape;3612;g34ecd69cb1f_0_172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13" name="Google Shape;3613;g34ecd69cb1f_0_172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14" name="Google Shape;3614;g34ecd69cb1f_0_172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15" name="Google Shape;3615;g34ecd69cb1f_0_172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16" name="Google Shape;3616;g34ecd69cb1f_0_172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17" name="Google Shape;3617;g34ecd69cb1f_0_172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18" name="Google Shape;3618;g34ecd69cb1f_0_172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19" name="Google Shape;3619;g34ecd69cb1f_0_172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20" name="Google Shape;3620;g34ecd69cb1f_0_172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21" name="Google Shape;3621;g34ecd69cb1f_0_172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22" name="Google Shape;3622;g34ecd69cb1f_0_172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23" name="Google Shape;3623;g34ecd69cb1f_0_172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24" name="Google Shape;3624;g34ecd69cb1f_0_172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25" name="Google Shape;3625;g34ecd69cb1f_0_172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26" name="Google Shape;3626;g34ecd69cb1f_0_172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27" name="Google Shape;3627;g34ecd69cb1f_0_172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28" name="Google Shape;3628;g34ecd69cb1f_0_172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29" name="Google Shape;3629;g34ecd69cb1f_0_172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30" name="Google Shape;3630;g34ecd69cb1f_0_172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31" name="Google Shape;3631;g34ecd69cb1f_0_172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32" name="Google Shape;3632;g34ecd69cb1f_0_172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33" name="Google Shape;3633;g34ecd69cb1f_0_172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34" name="Google Shape;3634;g34ecd69cb1f_0_172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35" name="Google Shape;3635;g34ecd69cb1f_0_172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36" name="Google Shape;3636;g34ecd69cb1f_0_172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37" name="Google Shape;3637;g34ecd69cb1f_0_172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38" name="Google Shape;3638;g34ecd69cb1f_0_172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39" name="Google Shape;3639;g34ecd69cb1f_0_172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40" name="Google Shape;3640;g34ecd69cb1f_0_172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41" name="Google Shape;3641;g34ecd69cb1f_0_172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42" name="Google Shape;3642;g34ecd69cb1f_0_172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43" name="Google Shape;3643;g34ecd69cb1f_0_172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44" name="Google Shape;3644;g34ecd69cb1f_0_172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45" name="Google Shape;3645;g34ecd69cb1f_0_172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46" name="Google Shape;3646;g34ecd69cb1f_0_172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47" name="Google Shape;3647;g34ecd69cb1f_0_172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48" name="Google Shape;3648;g34ecd69cb1f_0_172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49" name="Google Shape;3649;g34ecd69cb1f_0_172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50" name="Google Shape;3650;g34ecd69cb1f_0_172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51" name="Google Shape;3651;g34ecd69cb1f_0_172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3652" name="Google Shape;3652;g34ecd69cb1f_0_172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3653" name="Google Shape;3653;g34ecd69cb1f_0_17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654" name="Google Shape;3654;g34ecd69cb1f_0_172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655" name="Google Shape;3655;g34ecd69cb1f_0_172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56" name="Google Shape;3656;g34ecd69cb1f_0_172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57" name="Google Shape;3657;g34ecd69cb1f_0_172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58" name="Google Shape;3658;g34ecd69cb1f_0_172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59" name="Google Shape;3659;g34ecd69cb1f_0_172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60" name="Google Shape;3660;g34ecd69cb1f_0_172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61" name="Google Shape;3661;g34ecd69cb1f_0_172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62" name="Google Shape;3662;g34ecd69cb1f_0_172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63" name="Google Shape;3663;g34ecd69cb1f_0_172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64" name="Google Shape;3664;g34ecd69cb1f_0_172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65" name="Google Shape;3665;g34ecd69cb1f_0_172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66" name="Google Shape;3666;g34ecd69cb1f_0_172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67" name="Google Shape;3667;g34ecd69cb1f_0_172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68" name="Google Shape;3668;g34ecd69cb1f_0_172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69" name="Google Shape;3669;g34ecd69cb1f_0_172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70" name="Google Shape;3670;g34ecd69cb1f_0_172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71" name="Google Shape;3671;g34ecd69cb1f_0_172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72" name="Google Shape;3672;g34ecd69cb1f_0_172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73" name="Google Shape;3673;g34ecd69cb1f_0_172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74" name="Google Shape;3674;g34ecd69cb1f_0_172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75" name="Google Shape;3675;g34ecd69cb1f_0_172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76" name="Google Shape;3676;g34ecd69cb1f_0_172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77" name="Google Shape;3677;g34ecd69cb1f_0_172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78" name="Google Shape;3678;g34ecd69cb1f_0_172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79" name="Google Shape;3679;g34ecd69cb1f_0_172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80" name="Google Shape;3680;g34ecd69cb1f_0_172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81" name="Google Shape;3681;g34ecd69cb1f_0_172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82" name="Google Shape;3682;g34ecd69cb1f_0_172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83" name="Google Shape;3683;g34ecd69cb1f_0_172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84" name="Google Shape;3684;g34ecd69cb1f_0_172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85" name="Google Shape;3685;g34ecd69cb1f_0_172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86" name="Google Shape;3686;g34ecd69cb1f_0_172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87" name="Google Shape;3687;g34ecd69cb1f_0_172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88" name="Google Shape;3688;g34ecd69cb1f_0_172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89" name="Google Shape;3689;g34ecd69cb1f_0_172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90" name="Google Shape;3690;g34ecd69cb1f_0_172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91" name="Google Shape;3691;g34ecd69cb1f_0_172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92" name="Google Shape;3692;g34ecd69cb1f_0_172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93" name="Google Shape;3693;g34ecd69cb1f_0_172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94" name="Google Shape;3694;g34ecd69cb1f_0_172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95" name="Google Shape;3695;g34ecd69cb1f_0_172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96" name="Google Shape;3696;g34ecd69cb1f_0_172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97" name="Google Shape;3697;g34ecd69cb1f_0_172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98" name="Google Shape;3698;g34ecd69cb1f_0_172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99" name="Google Shape;3699;g34ecd69cb1f_0_172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00" name="Google Shape;3700;g34ecd69cb1f_0_172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01" name="Google Shape;3701;g34ecd69cb1f_0_172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02" name="Google Shape;3702;g34ecd69cb1f_0_172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03" name="Google Shape;3703;g34ecd69cb1f_0_172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04" name="Google Shape;3704;g34ecd69cb1f_0_172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05" name="Google Shape;3705;g34ecd69cb1f_0_172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06" name="Google Shape;3706;g34ecd69cb1f_0_172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07" name="Google Shape;3707;g34ecd69cb1f_0_172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08" name="Google Shape;3708;g34ecd69cb1f_0_172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09" name="Google Shape;3709;g34ecd69cb1f_0_172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10" name="Google Shape;3710;g34ecd69cb1f_0_172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11" name="Google Shape;3711;g34ecd69cb1f_0_172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12" name="Google Shape;3712;g34ecd69cb1f_0_172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13" name="Google Shape;3713;g34ecd69cb1f_0_172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14" name="Google Shape;3714;g34ecd69cb1f_0_172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15" name="Google Shape;3715;g34ecd69cb1f_0_172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16" name="Google Shape;3716;g34ecd69cb1f_0_172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17" name="Google Shape;3717;g34ecd69cb1f_0_172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18" name="Google Shape;3718;g34ecd69cb1f_0_172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19" name="Google Shape;3719;g34ecd69cb1f_0_172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20" name="Google Shape;3720;g34ecd69cb1f_0_172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21" name="Google Shape;3721;g34ecd69cb1f_0_172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22" name="Google Shape;3722;g34ecd69cb1f_0_172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23" name="Google Shape;3723;g34ecd69cb1f_0_172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24" name="Google Shape;3724;g34ecd69cb1f_0_172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25" name="Google Shape;3725;g34ecd69cb1f_0_172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26" name="Google Shape;3726;g34ecd69cb1f_0_172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27" name="Google Shape;3727;g34ecd69cb1f_0_172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28" name="Google Shape;3728;g34ecd69cb1f_0_172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29" name="Google Shape;3729;g34ecd69cb1f_0_172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30" name="Google Shape;3730;g34ecd69cb1f_0_172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31" name="Google Shape;3731;g34ecd69cb1f_0_172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32" name="Google Shape;3732;g34ecd69cb1f_0_172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733" name="Google Shape;3733;g34ecd69cb1f_0_172"/>
          <p:cNvSpPr txBox="1"/>
          <p:nvPr/>
        </p:nvSpPr>
        <p:spPr>
          <a:xfrm>
            <a:off x="578300" y="3736675"/>
            <a:ext cx="9714000" cy="19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500">
                <a:solidFill>
                  <a:schemeClr val="lt1"/>
                </a:solidFill>
              </a:rPr>
              <a:t>確認圖片尺寸</a:t>
            </a:r>
            <a:r>
              <a:rPr lang="zh-TW" sz="2500">
                <a:solidFill>
                  <a:schemeClr val="lt1"/>
                </a:solidFill>
              </a:rPr>
              <a:t>：</a:t>
            </a:r>
            <a:r>
              <a:rPr lang="zh-TW" sz="2500">
                <a:solidFill>
                  <a:schemeClr val="lt1"/>
                </a:solidFill>
              </a:rPr>
              <a:t>預設為1024，畫面最長邊緣會被修改成1024，防止圖片過大，AI難以處理，圖片長寬建議為16的倍數。</a:t>
            </a:r>
            <a:endParaRPr sz="2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500">
                <a:solidFill>
                  <a:schemeClr val="lt1"/>
                </a:solidFill>
              </a:rPr>
              <a:t>確認條件：CFG_Conds，這個數值預設是4.0，如果越高，圖片的提示風格影響就會越大，後面會說明CFG_conds</a:t>
            </a:r>
            <a:endParaRPr sz="2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3734" name="Google Shape;3734;g34ecd69cb1f_0_172" title="螢幕擷取畫面 2025-04-15 205850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0775" y="259213"/>
            <a:ext cx="8667750" cy="340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39" name="Shape 3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40" name="Google Shape;3740;g34eb504b7ca_0_1696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3741" name="Google Shape;3741;g34eb504b7ca_0_169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742" name="Google Shape;3742;g34eb504b7ca_0_169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743" name="Google Shape;3743;g34eb504b7ca_0_169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44" name="Google Shape;3744;g34eb504b7ca_0_169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45" name="Google Shape;3745;g34eb504b7ca_0_169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46" name="Google Shape;3746;g34eb504b7ca_0_169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47" name="Google Shape;3747;g34eb504b7ca_0_169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48" name="Google Shape;3748;g34eb504b7ca_0_169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49" name="Google Shape;3749;g34eb504b7ca_0_169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50" name="Google Shape;3750;g34eb504b7ca_0_169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51" name="Google Shape;3751;g34eb504b7ca_0_169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52" name="Google Shape;3752;g34eb504b7ca_0_169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53" name="Google Shape;3753;g34eb504b7ca_0_169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54" name="Google Shape;3754;g34eb504b7ca_0_169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55" name="Google Shape;3755;g34eb504b7ca_0_169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56" name="Google Shape;3756;g34eb504b7ca_0_169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57" name="Google Shape;3757;g34eb504b7ca_0_169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58" name="Google Shape;3758;g34eb504b7ca_0_169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59" name="Google Shape;3759;g34eb504b7ca_0_169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60" name="Google Shape;3760;g34eb504b7ca_0_169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61" name="Google Shape;3761;g34eb504b7ca_0_169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62" name="Google Shape;3762;g34eb504b7ca_0_169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63" name="Google Shape;3763;g34eb504b7ca_0_169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64" name="Google Shape;3764;g34eb504b7ca_0_169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65" name="Google Shape;3765;g34eb504b7ca_0_169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66" name="Google Shape;3766;g34eb504b7ca_0_169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67" name="Google Shape;3767;g34eb504b7ca_0_169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68" name="Google Shape;3768;g34eb504b7ca_0_169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69" name="Google Shape;3769;g34eb504b7ca_0_169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70" name="Google Shape;3770;g34eb504b7ca_0_169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71" name="Google Shape;3771;g34eb504b7ca_0_169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72" name="Google Shape;3772;g34eb504b7ca_0_169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73" name="Google Shape;3773;g34eb504b7ca_0_169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74" name="Google Shape;3774;g34eb504b7ca_0_169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75" name="Google Shape;3775;g34eb504b7ca_0_169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76" name="Google Shape;3776;g34eb504b7ca_0_169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77" name="Google Shape;3777;g34eb504b7ca_0_169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78" name="Google Shape;3778;g34eb504b7ca_0_169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79" name="Google Shape;3779;g34eb504b7ca_0_169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0" name="Google Shape;3780;g34eb504b7ca_0_169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1" name="Google Shape;3781;g34eb504b7ca_0_169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2" name="Google Shape;3782;g34eb504b7ca_0_169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3" name="Google Shape;3783;g34eb504b7ca_0_169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4" name="Google Shape;3784;g34eb504b7ca_0_169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5" name="Google Shape;3785;g34eb504b7ca_0_169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6" name="Google Shape;3786;g34eb504b7ca_0_169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7" name="Google Shape;3787;g34eb504b7ca_0_169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8" name="Google Shape;3788;g34eb504b7ca_0_169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9" name="Google Shape;3789;g34eb504b7ca_0_169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90" name="Google Shape;3790;g34eb504b7ca_0_169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91" name="Google Shape;3791;g34eb504b7ca_0_169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92" name="Google Shape;3792;g34eb504b7ca_0_169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93" name="Google Shape;3793;g34eb504b7ca_0_169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94" name="Google Shape;3794;g34eb504b7ca_0_169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95" name="Google Shape;3795;g34eb504b7ca_0_169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96" name="Google Shape;3796;g34eb504b7ca_0_169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97" name="Google Shape;3797;g34eb504b7ca_0_169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98" name="Google Shape;3798;g34eb504b7ca_0_169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99" name="Google Shape;3799;g34eb504b7ca_0_169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0" name="Google Shape;3800;g34eb504b7ca_0_169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1" name="Google Shape;3801;g34eb504b7ca_0_169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2" name="Google Shape;3802;g34eb504b7ca_0_169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3" name="Google Shape;3803;g34eb504b7ca_0_169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4" name="Google Shape;3804;g34eb504b7ca_0_169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5" name="Google Shape;3805;g34eb504b7ca_0_169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6" name="Google Shape;3806;g34eb504b7ca_0_169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7" name="Google Shape;3807;g34eb504b7ca_0_169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8" name="Google Shape;3808;g34eb504b7ca_0_169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9" name="Google Shape;3809;g34eb504b7ca_0_169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0" name="Google Shape;3810;g34eb504b7ca_0_169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1" name="Google Shape;3811;g34eb504b7ca_0_169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2" name="Google Shape;3812;g34eb504b7ca_0_169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3" name="Google Shape;3813;g34eb504b7ca_0_169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4" name="Google Shape;3814;g34eb504b7ca_0_169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5" name="Google Shape;3815;g34eb504b7ca_0_169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6" name="Google Shape;3816;g34eb504b7ca_0_169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7" name="Google Shape;3817;g34eb504b7ca_0_169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8" name="Google Shape;3818;g34eb504b7ca_0_169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9" name="Google Shape;3819;g34eb504b7ca_0_169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20" name="Google Shape;3820;g34eb504b7ca_0_169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3821" name="Google Shape;3821;g34eb504b7ca_0_1696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3822" name="Google Shape;3822;g34eb504b7ca_0_169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823" name="Google Shape;3823;g34eb504b7ca_0_169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824" name="Google Shape;3824;g34eb504b7ca_0_169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25" name="Google Shape;3825;g34eb504b7ca_0_169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26" name="Google Shape;3826;g34eb504b7ca_0_169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27" name="Google Shape;3827;g34eb504b7ca_0_169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28" name="Google Shape;3828;g34eb504b7ca_0_169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29" name="Google Shape;3829;g34eb504b7ca_0_169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30" name="Google Shape;3830;g34eb504b7ca_0_169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31" name="Google Shape;3831;g34eb504b7ca_0_169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32" name="Google Shape;3832;g34eb504b7ca_0_169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33" name="Google Shape;3833;g34eb504b7ca_0_169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34" name="Google Shape;3834;g34eb504b7ca_0_169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35" name="Google Shape;3835;g34eb504b7ca_0_169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36" name="Google Shape;3836;g34eb504b7ca_0_169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37" name="Google Shape;3837;g34eb504b7ca_0_169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38" name="Google Shape;3838;g34eb504b7ca_0_169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39" name="Google Shape;3839;g34eb504b7ca_0_169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40" name="Google Shape;3840;g34eb504b7ca_0_169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41" name="Google Shape;3841;g34eb504b7ca_0_169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42" name="Google Shape;3842;g34eb504b7ca_0_169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43" name="Google Shape;3843;g34eb504b7ca_0_169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44" name="Google Shape;3844;g34eb504b7ca_0_169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45" name="Google Shape;3845;g34eb504b7ca_0_169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46" name="Google Shape;3846;g34eb504b7ca_0_169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47" name="Google Shape;3847;g34eb504b7ca_0_169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48" name="Google Shape;3848;g34eb504b7ca_0_169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49" name="Google Shape;3849;g34eb504b7ca_0_169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50" name="Google Shape;3850;g34eb504b7ca_0_169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51" name="Google Shape;3851;g34eb504b7ca_0_169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52" name="Google Shape;3852;g34eb504b7ca_0_169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53" name="Google Shape;3853;g34eb504b7ca_0_169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54" name="Google Shape;3854;g34eb504b7ca_0_169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55" name="Google Shape;3855;g34eb504b7ca_0_169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56" name="Google Shape;3856;g34eb504b7ca_0_169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57" name="Google Shape;3857;g34eb504b7ca_0_169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58" name="Google Shape;3858;g34eb504b7ca_0_169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59" name="Google Shape;3859;g34eb504b7ca_0_169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60" name="Google Shape;3860;g34eb504b7ca_0_169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61" name="Google Shape;3861;g34eb504b7ca_0_169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62" name="Google Shape;3862;g34eb504b7ca_0_169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63" name="Google Shape;3863;g34eb504b7ca_0_169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64" name="Google Shape;3864;g34eb504b7ca_0_169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65" name="Google Shape;3865;g34eb504b7ca_0_169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66" name="Google Shape;3866;g34eb504b7ca_0_169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67" name="Google Shape;3867;g34eb504b7ca_0_169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68" name="Google Shape;3868;g34eb504b7ca_0_169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69" name="Google Shape;3869;g34eb504b7ca_0_169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70" name="Google Shape;3870;g34eb504b7ca_0_169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71" name="Google Shape;3871;g34eb504b7ca_0_169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72" name="Google Shape;3872;g34eb504b7ca_0_169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73" name="Google Shape;3873;g34eb504b7ca_0_169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74" name="Google Shape;3874;g34eb504b7ca_0_169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75" name="Google Shape;3875;g34eb504b7ca_0_169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76" name="Google Shape;3876;g34eb504b7ca_0_169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77" name="Google Shape;3877;g34eb504b7ca_0_169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78" name="Google Shape;3878;g34eb504b7ca_0_169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79" name="Google Shape;3879;g34eb504b7ca_0_169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80" name="Google Shape;3880;g34eb504b7ca_0_169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81" name="Google Shape;3881;g34eb504b7ca_0_169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82" name="Google Shape;3882;g34eb504b7ca_0_169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83" name="Google Shape;3883;g34eb504b7ca_0_169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84" name="Google Shape;3884;g34eb504b7ca_0_169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85" name="Google Shape;3885;g34eb504b7ca_0_169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86" name="Google Shape;3886;g34eb504b7ca_0_169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87" name="Google Shape;3887;g34eb504b7ca_0_169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88" name="Google Shape;3888;g34eb504b7ca_0_169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89" name="Google Shape;3889;g34eb504b7ca_0_169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90" name="Google Shape;3890;g34eb504b7ca_0_169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91" name="Google Shape;3891;g34eb504b7ca_0_169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92" name="Google Shape;3892;g34eb504b7ca_0_169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93" name="Google Shape;3893;g34eb504b7ca_0_169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94" name="Google Shape;3894;g34eb504b7ca_0_169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95" name="Google Shape;3895;g34eb504b7ca_0_169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96" name="Google Shape;3896;g34eb504b7ca_0_169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97" name="Google Shape;3897;g34eb504b7ca_0_169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98" name="Google Shape;3898;g34eb504b7ca_0_169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99" name="Google Shape;3899;g34eb504b7ca_0_169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00" name="Google Shape;3900;g34eb504b7ca_0_169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01" name="Google Shape;3901;g34eb504b7ca_0_169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3902" name="Google Shape;3902;g34eb504b7ca_0_1696"/>
          <p:cNvSpPr txBox="1"/>
          <p:nvPr/>
        </p:nvSpPr>
        <p:spPr>
          <a:xfrm>
            <a:off x="8707275" y="3845375"/>
            <a:ext cx="3136200" cy="261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500">
                <a:solidFill>
                  <a:schemeClr val="lt1"/>
                </a:solidFill>
              </a:rPr>
              <a:t>載入圖片，最後點選紅色的「運行」，讓我們選取的藝術家風格開始繪製。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3903" name="Google Shape;3903;g34eb504b7ca_0_1696" title="螢幕擷取畫面 2025-04-15 210510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2800" y="258525"/>
            <a:ext cx="7548749" cy="6473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908" name="Shape 3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9" name="Google Shape;3909;g34eb504b7ca_0_1867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AI風格轉換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10" name="Google Shape;3910;g34eb504b7ca_0_1867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3911" name="Google Shape;3911;g34eb504b7ca_0_186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912" name="Google Shape;3912;g34eb504b7ca_0_186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913" name="Google Shape;3913;g34eb504b7ca_0_186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14" name="Google Shape;3914;g34eb504b7ca_0_186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15" name="Google Shape;3915;g34eb504b7ca_0_186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16" name="Google Shape;3916;g34eb504b7ca_0_186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17" name="Google Shape;3917;g34eb504b7ca_0_186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18" name="Google Shape;3918;g34eb504b7ca_0_186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19" name="Google Shape;3919;g34eb504b7ca_0_186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20" name="Google Shape;3920;g34eb504b7ca_0_186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21" name="Google Shape;3921;g34eb504b7ca_0_186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22" name="Google Shape;3922;g34eb504b7ca_0_186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23" name="Google Shape;3923;g34eb504b7ca_0_186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24" name="Google Shape;3924;g34eb504b7ca_0_186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25" name="Google Shape;3925;g34eb504b7ca_0_186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26" name="Google Shape;3926;g34eb504b7ca_0_186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27" name="Google Shape;3927;g34eb504b7ca_0_186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28" name="Google Shape;3928;g34eb504b7ca_0_186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29" name="Google Shape;3929;g34eb504b7ca_0_186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30" name="Google Shape;3930;g34eb504b7ca_0_186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31" name="Google Shape;3931;g34eb504b7ca_0_186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32" name="Google Shape;3932;g34eb504b7ca_0_186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33" name="Google Shape;3933;g34eb504b7ca_0_186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34" name="Google Shape;3934;g34eb504b7ca_0_186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35" name="Google Shape;3935;g34eb504b7ca_0_186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36" name="Google Shape;3936;g34eb504b7ca_0_186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37" name="Google Shape;3937;g34eb504b7ca_0_186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38" name="Google Shape;3938;g34eb504b7ca_0_186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39" name="Google Shape;3939;g34eb504b7ca_0_186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40" name="Google Shape;3940;g34eb504b7ca_0_186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41" name="Google Shape;3941;g34eb504b7ca_0_186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42" name="Google Shape;3942;g34eb504b7ca_0_186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43" name="Google Shape;3943;g34eb504b7ca_0_186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44" name="Google Shape;3944;g34eb504b7ca_0_186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45" name="Google Shape;3945;g34eb504b7ca_0_186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46" name="Google Shape;3946;g34eb504b7ca_0_186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47" name="Google Shape;3947;g34eb504b7ca_0_186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48" name="Google Shape;3948;g34eb504b7ca_0_186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49" name="Google Shape;3949;g34eb504b7ca_0_186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50" name="Google Shape;3950;g34eb504b7ca_0_186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51" name="Google Shape;3951;g34eb504b7ca_0_186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52" name="Google Shape;3952;g34eb504b7ca_0_186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53" name="Google Shape;3953;g34eb504b7ca_0_186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54" name="Google Shape;3954;g34eb504b7ca_0_186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55" name="Google Shape;3955;g34eb504b7ca_0_186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56" name="Google Shape;3956;g34eb504b7ca_0_186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57" name="Google Shape;3957;g34eb504b7ca_0_186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58" name="Google Shape;3958;g34eb504b7ca_0_186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59" name="Google Shape;3959;g34eb504b7ca_0_186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60" name="Google Shape;3960;g34eb504b7ca_0_186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61" name="Google Shape;3961;g34eb504b7ca_0_186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62" name="Google Shape;3962;g34eb504b7ca_0_186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63" name="Google Shape;3963;g34eb504b7ca_0_186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64" name="Google Shape;3964;g34eb504b7ca_0_186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65" name="Google Shape;3965;g34eb504b7ca_0_186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66" name="Google Shape;3966;g34eb504b7ca_0_186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67" name="Google Shape;3967;g34eb504b7ca_0_186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68" name="Google Shape;3968;g34eb504b7ca_0_186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69" name="Google Shape;3969;g34eb504b7ca_0_186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70" name="Google Shape;3970;g34eb504b7ca_0_186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71" name="Google Shape;3971;g34eb504b7ca_0_186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72" name="Google Shape;3972;g34eb504b7ca_0_186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73" name="Google Shape;3973;g34eb504b7ca_0_186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74" name="Google Shape;3974;g34eb504b7ca_0_186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75" name="Google Shape;3975;g34eb504b7ca_0_186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76" name="Google Shape;3976;g34eb504b7ca_0_186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77" name="Google Shape;3977;g34eb504b7ca_0_186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78" name="Google Shape;3978;g34eb504b7ca_0_186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79" name="Google Shape;3979;g34eb504b7ca_0_186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80" name="Google Shape;3980;g34eb504b7ca_0_186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81" name="Google Shape;3981;g34eb504b7ca_0_186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82" name="Google Shape;3982;g34eb504b7ca_0_186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83" name="Google Shape;3983;g34eb504b7ca_0_186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84" name="Google Shape;3984;g34eb504b7ca_0_186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85" name="Google Shape;3985;g34eb504b7ca_0_186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86" name="Google Shape;3986;g34eb504b7ca_0_186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87" name="Google Shape;3987;g34eb504b7ca_0_186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88" name="Google Shape;3988;g34eb504b7ca_0_186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89" name="Google Shape;3989;g34eb504b7ca_0_186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90" name="Google Shape;3990;g34eb504b7ca_0_186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3991" name="Google Shape;3991;g34eb504b7ca_0_1867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3992" name="Google Shape;3992;g34eb504b7ca_0_186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993" name="Google Shape;3993;g34eb504b7ca_0_186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994" name="Google Shape;3994;g34eb504b7ca_0_186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95" name="Google Shape;3995;g34eb504b7ca_0_186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96" name="Google Shape;3996;g34eb504b7ca_0_186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97" name="Google Shape;3997;g34eb504b7ca_0_186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98" name="Google Shape;3998;g34eb504b7ca_0_186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99" name="Google Shape;3999;g34eb504b7ca_0_186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0" name="Google Shape;4000;g34eb504b7ca_0_186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1" name="Google Shape;4001;g34eb504b7ca_0_186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2" name="Google Shape;4002;g34eb504b7ca_0_186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3" name="Google Shape;4003;g34eb504b7ca_0_186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4" name="Google Shape;4004;g34eb504b7ca_0_186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5" name="Google Shape;4005;g34eb504b7ca_0_186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6" name="Google Shape;4006;g34eb504b7ca_0_186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7" name="Google Shape;4007;g34eb504b7ca_0_186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8" name="Google Shape;4008;g34eb504b7ca_0_186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9" name="Google Shape;4009;g34eb504b7ca_0_186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10" name="Google Shape;4010;g34eb504b7ca_0_186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11" name="Google Shape;4011;g34eb504b7ca_0_186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12" name="Google Shape;4012;g34eb504b7ca_0_186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13" name="Google Shape;4013;g34eb504b7ca_0_186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14" name="Google Shape;4014;g34eb504b7ca_0_186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15" name="Google Shape;4015;g34eb504b7ca_0_186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16" name="Google Shape;4016;g34eb504b7ca_0_186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17" name="Google Shape;4017;g34eb504b7ca_0_186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18" name="Google Shape;4018;g34eb504b7ca_0_186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19" name="Google Shape;4019;g34eb504b7ca_0_186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0" name="Google Shape;4020;g34eb504b7ca_0_186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1" name="Google Shape;4021;g34eb504b7ca_0_186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2" name="Google Shape;4022;g34eb504b7ca_0_186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3" name="Google Shape;4023;g34eb504b7ca_0_186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4" name="Google Shape;4024;g34eb504b7ca_0_186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5" name="Google Shape;4025;g34eb504b7ca_0_186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6" name="Google Shape;4026;g34eb504b7ca_0_186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7" name="Google Shape;4027;g34eb504b7ca_0_186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8" name="Google Shape;4028;g34eb504b7ca_0_186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9" name="Google Shape;4029;g34eb504b7ca_0_186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0" name="Google Shape;4030;g34eb504b7ca_0_186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1" name="Google Shape;4031;g34eb504b7ca_0_186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2" name="Google Shape;4032;g34eb504b7ca_0_186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3" name="Google Shape;4033;g34eb504b7ca_0_186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4" name="Google Shape;4034;g34eb504b7ca_0_186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5" name="Google Shape;4035;g34eb504b7ca_0_186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6" name="Google Shape;4036;g34eb504b7ca_0_186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7" name="Google Shape;4037;g34eb504b7ca_0_186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8" name="Google Shape;4038;g34eb504b7ca_0_186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9" name="Google Shape;4039;g34eb504b7ca_0_186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40" name="Google Shape;4040;g34eb504b7ca_0_186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41" name="Google Shape;4041;g34eb504b7ca_0_186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42" name="Google Shape;4042;g34eb504b7ca_0_186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43" name="Google Shape;4043;g34eb504b7ca_0_186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44" name="Google Shape;4044;g34eb504b7ca_0_186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45" name="Google Shape;4045;g34eb504b7ca_0_186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46" name="Google Shape;4046;g34eb504b7ca_0_186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47" name="Google Shape;4047;g34eb504b7ca_0_186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48" name="Google Shape;4048;g34eb504b7ca_0_186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49" name="Google Shape;4049;g34eb504b7ca_0_186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50" name="Google Shape;4050;g34eb504b7ca_0_186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51" name="Google Shape;4051;g34eb504b7ca_0_186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52" name="Google Shape;4052;g34eb504b7ca_0_186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53" name="Google Shape;4053;g34eb504b7ca_0_186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54" name="Google Shape;4054;g34eb504b7ca_0_186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55" name="Google Shape;4055;g34eb504b7ca_0_186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56" name="Google Shape;4056;g34eb504b7ca_0_186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57" name="Google Shape;4057;g34eb504b7ca_0_186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58" name="Google Shape;4058;g34eb504b7ca_0_186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59" name="Google Shape;4059;g34eb504b7ca_0_186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60" name="Google Shape;4060;g34eb504b7ca_0_186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61" name="Google Shape;4061;g34eb504b7ca_0_186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62" name="Google Shape;4062;g34eb504b7ca_0_186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63" name="Google Shape;4063;g34eb504b7ca_0_186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64" name="Google Shape;4064;g34eb504b7ca_0_186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65" name="Google Shape;4065;g34eb504b7ca_0_186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66" name="Google Shape;4066;g34eb504b7ca_0_186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67" name="Google Shape;4067;g34eb504b7ca_0_186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68" name="Google Shape;4068;g34eb504b7ca_0_186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69" name="Google Shape;4069;g34eb504b7ca_0_186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70" name="Google Shape;4070;g34eb504b7ca_0_186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71" name="Google Shape;4071;g34eb504b7ca_0_186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072" name="Google Shape;4072;g34eb504b7ca_0_1867"/>
          <p:cNvSpPr txBox="1"/>
          <p:nvPr>
            <p:ph idx="1" type="body"/>
          </p:nvPr>
        </p:nvSpPr>
        <p:spPr>
          <a:xfrm>
            <a:off x="742375" y="1299075"/>
            <a:ext cx="107475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540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600"/>
              <a:buChar char="•"/>
            </a:pPr>
            <a:r>
              <a:rPr lang="zh-TW" sz="2600"/>
              <a:t>運行完成之後，可以發現整個畫面都被重畫過了，且線條仍然保持，製作起來更像是以AI套上繪圖濾鏡</a:t>
            </a:r>
            <a:r>
              <a:rPr lang="zh-TW" sz="2600"/>
              <a:t>。</a:t>
            </a:r>
            <a:endParaRPr sz="3400"/>
          </a:p>
        </p:txBody>
      </p:sp>
      <p:pic>
        <p:nvPicPr>
          <p:cNvPr id="4073" name="Google Shape;4073;g34eb504b7ca_0_1867" title="螢幕擷取畫面 2025-04-14 233357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625" y="2168425"/>
            <a:ext cx="11040750" cy="4525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078" name="Shape 4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79" name="Google Shape;4079;g34eb504b7ca_0_504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4080" name="Google Shape;4080;g34eb504b7ca_0_504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081" name="Google Shape;4081;g34eb504b7ca_0_504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082" name="Google Shape;4082;g34eb504b7ca_0_504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83" name="Google Shape;4083;g34eb504b7ca_0_504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84" name="Google Shape;4084;g34eb504b7ca_0_504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85" name="Google Shape;4085;g34eb504b7ca_0_504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86" name="Google Shape;4086;g34eb504b7ca_0_504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87" name="Google Shape;4087;g34eb504b7ca_0_504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88" name="Google Shape;4088;g34eb504b7ca_0_504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89" name="Google Shape;4089;g34eb504b7ca_0_504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90" name="Google Shape;4090;g34eb504b7ca_0_504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91" name="Google Shape;4091;g34eb504b7ca_0_504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92" name="Google Shape;4092;g34eb504b7ca_0_504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93" name="Google Shape;4093;g34eb504b7ca_0_504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94" name="Google Shape;4094;g34eb504b7ca_0_504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95" name="Google Shape;4095;g34eb504b7ca_0_504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96" name="Google Shape;4096;g34eb504b7ca_0_504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97" name="Google Shape;4097;g34eb504b7ca_0_504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98" name="Google Shape;4098;g34eb504b7ca_0_504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99" name="Google Shape;4099;g34eb504b7ca_0_504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00" name="Google Shape;4100;g34eb504b7ca_0_504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01" name="Google Shape;4101;g34eb504b7ca_0_504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02" name="Google Shape;4102;g34eb504b7ca_0_504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03" name="Google Shape;4103;g34eb504b7ca_0_504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04" name="Google Shape;4104;g34eb504b7ca_0_504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05" name="Google Shape;4105;g34eb504b7ca_0_504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06" name="Google Shape;4106;g34eb504b7ca_0_504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07" name="Google Shape;4107;g34eb504b7ca_0_504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08" name="Google Shape;4108;g34eb504b7ca_0_504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09" name="Google Shape;4109;g34eb504b7ca_0_504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10" name="Google Shape;4110;g34eb504b7ca_0_504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11" name="Google Shape;4111;g34eb504b7ca_0_504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12" name="Google Shape;4112;g34eb504b7ca_0_504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13" name="Google Shape;4113;g34eb504b7ca_0_504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14" name="Google Shape;4114;g34eb504b7ca_0_504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15" name="Google Shape;4115;g34eb504b7ca_0_504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16" name="Google Shape;4116;g34eb504b7ca_0_504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17" name="Google Shape;4117;g34eb504b7ca_0_504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18" name="Google Shape;4118;g34eb504b7ca_0_504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19" name="Google Shape;4119;g34eb504b7ca_0_504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20" name="Google Shape;4120;g34eb504b7ca_0_504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21" name="Google Shape;4121;g34eb504b7ca_0_504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22" name="Google Shape;4122;g34eb504b7ca_0_504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23" name="Google Shape;4123;g34eb504b7ca_0_504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24" name="Google Shape;4124;g34eb504b7ca_0_504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25" name="Google Shape;4125;g34eb504b7ca_0_504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26" name="Google Shape;4126;g34eb504b7ca_0_504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27" name="Google Shape;4127;g34eb504b7ca_0_504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28" name="Google Shape;4128;g34eb504b7ca_0_504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29" name="Google Shape;4129;g34eb504b7ca_0_504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30" name="Google Shape;4130;g34eb504b7ca_0_504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31" name="Google Shape;4131;g34eb504b7ca_0_504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32" name="Google Shape;4132;g34eb504b7ca_0_504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33" name="Google Shape;4133;g34eb504b7ca_0_504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34" name="Google Shape;4134;g34eb504b7ca_0_504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35" name="Google Shape;4135;g34eb504b7ca_0_504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36" name="Google Shape;4136;g34eb504b7ca_0_504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37" name="Google Shape;4137;g34eb504b7ca_0_504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38" name="Google Shape;4138;g34eb504b7ca_0_504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39" name="Google Shape;4139;g34eb504b7ca_0_504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40" name="Google Shape;4140;g34eb504b7ca_0_504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41" name="Google Shape;4141;g34eb504b7ca_0_504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42" name="Google Shape;4142;g34eb504b7ca_0_504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43" name="Google Shape;4143;g34eb504b7ca_0_504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44" name="Google Shape;4144;g34eb504b7ca_0_504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45" name="Google Shape;4145;g34eb504b7ca_0_504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46" name="Google Shape;4146;g34eb504b7ca_0_504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47" name="Google Shape;4147;g34eb504b7ca_0_504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48" name="Google Shape;4148;g34eb504b7ca_0_504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49" name="Google Shape;4149;g34eb504b7ca_0_504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50" name="Google Shape;4150;g34eb504b7ca_0_504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51" name="Google Shape;4151;g34eb504b7ca_0_504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52" name="Google Shape;4152;g34eb504b7ca_0_504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53" name="Google Shape;4153;g34eb504b7ca_0_504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54" name="Google Shape;4154;g34eb504b7ca_0_504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55" name="Google Shape;4155;g34eb504b7ca_0_504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56" name="Google Shape;4156;g34eb504b7ca_0_504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57" name="Google Shape;4157;g34eb504b7ca_0_504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58" name="Google Shape;4158;g34eb504b7ca_0_504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59" name="Google Shape;4159;g34eb504b7ca_0_504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4160" name="Google Shape;4160;g34eb504b7ca_0_504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4161" name="Google Shape;4161;g34eb504b7ca_0_504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162" name="Google Shape;4162;g34eb504b7ca_0_504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163" name="Google Shape;4163;g34eb504b7ca_0_504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64" name="Google Shape;4164;g34eb504b7ca_0_504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65" name="Google Shape;4165;g34eb504b7ca_0_504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66" name="Google Shape;4166;g34eb504b7ca_0_504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67" name="Google Shape;4167;g34eb504b7ca_0_504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68" name="Google Shape;4168;g34eb504b7ca_0_504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69" name="Google Shape;4169;g34eb504b7ca_0_504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70" name="Google Shape;4170;g34eb504b7ca_0_504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71" name="Google Shape;4171;g34eb504b7ca_0_504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72" name="Google Shape;4172;g34eb504b7ca_0_504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73" name="Google Shape;4173;g34eb504b7ca_0_504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74" name="Google Shape;4174;g34eb504b7ca_0_504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75" name="Google Shape;4175;g34eb504b7ca_0_504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76" name="Google Shape;4176;g34eb504b7ca_0_504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77" name="Google Shape;4177;g34eb504b7ca_0_504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78" name="Google Shape;4178;g34eb504b7ca_0_504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79" name="Google Shape;4179;g34eb504b7ca_0_504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80" name="Google Shape;4180;g34eb504b7ca_0_504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81" name="Google Shape;4181;g34eb504b7ca_0_504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82" name="Google Shape;4182;g34eb504b7ca_0_504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83" name="Google Shape;4183;g34eb504b7ca_0_504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84" name="Google Shape;4184;g34eb504b7ca_0_504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85" name="Google Shape;4185;g34eb504b7ca_0_504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86" name="Google Shape;4186;g34eb504b7ca_0_504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87" name="Google Shape;4187;g34eb504b7ca_0_504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88" name="Google Shape;4188;g34eb504b7ca_0_504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89" name="Google Shape;4189;g34eb504b7ca_0_504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90" name="Google Shape;4190;g34eb504b7ca_0_504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91" name="Google Shape;4191;g34eb504b7ca_0_504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92" name="Google Shape;4192;g34eb504b7ca_0_504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93" name="Google Shape;4193;g34eb504b7ca_0_504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94" name="Google Shape;4194;g34eb504b7ca_0_504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95" name="Google Shape;4195;g34eb504b7ca_0_504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96" name="Google Shape;4196;g34eb504b7ca_0_504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97" name="Google Shape;4197;g34eb504b7ca_0_504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98" name="Google Shape;4198;g34eb504b7ca_0_504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99" name="Google Shape;4199;g34eb504b7ca_0_504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00" name="Google Shape;4200;g34eb504b7ca_0_504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01" name="Google Shape;4201;g34eb504b7ca_0_504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02" name="Google Shape;4202;g34eb504b7ca_0_504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03" name="Google Shape;4203;g34eb504b7ca_0_504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04" name="Google Shape;4204;g34eb504b7ca_0_504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05" name="Google Shape;4205;g34eb504b7ca_0_504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06" name="Google Shape;4206;g34eb504b7ca_0_504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07" name="Google Shape;4207;g34eb504b7ca_0_504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08" name="Google Shape;4208;g34eb504b7ca_0_504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09" name="Google Shape;4209;g34eb504b7ca_0_504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10" name="Google Shape;4210;g34eb504b7ca_0_504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11" name="Google Shape;4211;g34eb504b7ca_0_504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12" name="Google Shape;4212;g34eb504b7ca_0_504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13" name="Google Shape;4213;g34eb504b7ca_0_504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14" name="Google Shape;4214;g34eb504b7ca_0_504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15" name="Google Shape;4215;g34eb504b7ca_0_504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16" name="Google Shape;4216;g34eb504b7ca_0_504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17" name="Google Shape;4217;g34eb504b7ca_0_504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18" name="Google Shape;4218;g34eb504b7ca_0_504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19" name="Google Shape;4219;g34eb504b7ca_0_504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20" name="Google Shape;4220;g34eb504b7ca_0_504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21" name="Google Shape;4221;g34eb504b7ca_0_504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22" name="Google Shape;4222;g34eb504b7ca_0_504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23" name="Google Shape;4223;g34eb504b7ca_0_504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24" name="Google Shape;4224;g34eb504b7ca_0_504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25" name="Google Shape;4225;g34eb504b7ca_0_504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26" name="Google Shape;4226;g34eb504b7ca_0_504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27" name="Google Shape;4227;g34eb504b7ca_0_504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28" name="Google Shape;4228;g34eb504b7ca_0_504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29" name="Google Shape;4229;g34eb504b7ca_0_504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0" name="Google Shape;4230;g34eb504b7ca_0_504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1" name="Google Shape;4231;g34eb504b7ca_0_504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2" name="Google Shape;4232;g34eb504b7ca_0_504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3" name="Google Shape;4233;g34eb504b7ca_0_504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4" name="Google Shape;4234;g34eb504b7ca_0_504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5" name="Google Shape;4235;g34eb504b7ca_0_504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6" name="Google Shape;4236;g34eb504b7ca_0_504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7" name="Google Shape;4237;g34eb504b7ca_0_504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8" name="Google Shape;4238;g34eb504b7ca_0_504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9" name="Google Shape;4239;g34eb504b7ca_0_504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40" name="Google Shape;4240;g34eb504b7ca_0_504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241" name="Google Shape;4241;g34eb504b7ca_0_504"/>
          <p:cNvSpPr txBox="1"/>
          <p:nvPr>
            <p:ph idx="1" type="body"/>
          </p:nvPr>
        </p:nvSpPr>
        <p:spPr>
          <a:xfrm>
            <a:off x="6096000" y="2136325"/>
            <a:ext cx="5218800" cy="408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603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700"/>
              <a:buChar char="•"/>
            </a:pPr>
            <a:r>
              <a:rPr lang="zh-TW" sz="2700"/>
              <a:t>如果變換程度不夠滿意，也可以採用增加提示詞，或是修改強度來改變。</a:t>
            </a:r>
            <a:endParaRPr sz="2700"/>
          </a:p>
          <a:p>
            <a:pPr indent="-2603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700"/>
              <a:buChar char="•"/>
            </a:pPr>
            <a:r>
              <a:rPr lang="zh-TW" sz="2700"/>
              <a:t>修改強度的方式是修改CFGConds節點，預設是4.0，要增加強度可以改到更高，讓風格更強烈。</a:t>
            </a:r>
            <a:endParaRPr sz="2700"/>
          </a:p>
          <a:p>
            <a:pPr indent="-2603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700"/>
              <a:buChar char="•"/>
            </a:pPr>
            <a:r>
              <a:rPr lang="zh-TW" sz="2700"/>
              <a:t>圖中是修改為6.0的結果，可以發現梵谷的名畫要素更多了。</a:t>
            </a:r>
            <a:endParaRPr sz="2700"/>
          </a:p>
        </p:txBody>
      </p:sp>
      <p:pic>
        <p:nvPicPr>
          <p:cNvPr id="4242" name="Google Shape;4242;g34eb504b7ca_0_504" title="螢幕擷取畫面 2025-04-14 23385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7749" y="136075"/>
            <a:ext cx="5218668" cy="647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3" name="Google Shape;4243;g34eb504b7ca_0_504" title="螢幕擷取畫面 2025-04-15 000806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91313" y="136075"/>
            <a:ext cx="3381375" cy="200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248" name="Shape 4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" name="Google Shape;4249;g34be6ac8e99_1_504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藝術家風格比較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50" name="Google Shape;4250;g34be6ac8e99_1_504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4251" name="Google Shape;4251;g34be6ac8e99_1_504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252" name="Google Shape;4252;g34be6ac8e99_1_504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253" name="Google Shape;4253;g34be6ac8e99_1_504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54" name="Google Shape;4254;g34be6ac8e99_1_504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55" name="Google Shape;4255;g34be6ac8e99_1_504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56" name="Google Shape;4256;g34be6ac8e99_1_504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57" name="Google Shape;4257;g34be6ac8e99_1_504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58" name="Google Shape;4258;g34be6ac8e99_1_504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59" name="Google Shape;4259;g34be6ac8e99_1_504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0" name="Google Shape;4260;g34be6ac8e99_1_504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1" name="Google Shape;4261;g34be6ac8e99_1_504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2" name="Google Shape;4262;g34be6ac8e99_1_504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3" name="Google Shape;4263;g34be6ac8e99_1_504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4" name="Google Shape;4264;g34be6ac8e99_1_504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5" name="Google Shape;4265;g34be6ac8e99_1_504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6" name="Google Shape;4266;g34be6ac8e99_1_504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7" name="Google Shape;4267;g34be6ac8e99_1_504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8" name="Google Shape;4268;g34be6ac8e99_1_504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9" name="Google Shape;4269;g34be6ac8e99_1_504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70" name="Google Shape;4270;g34be6ac8e99_1_504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71" name="Google Shape;4271;g34be6ac8e99_1_504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72" name="Google Shape;4272;g34be6ac8e99_1_504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73" name="Google Shape;4273;g34be6ac8e99_1_504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74" name="Google Shape;4274;g34be6ac8e99_1_504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75" name="Google Shape;4275;g34be6ac8e99_1_504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76" name="Google Shape;4276;g34be6ac8e99_1_504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77" name="Google Shape;4277;g34be6ac8e99_1_504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78" name="Google Shape;4278;g34be6ac8e99_1_504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79" name="Google Shape;4279;g34be6ac8e99_1_504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80" name="Google Shape;4280;g34be6ac8e99_1_504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81" name="Google Shape;4281;g34be6ac8e99_1_504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82" name="Google Shape;4282;g34be6ac8e99_1_504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83" name="Google Shape;4283;g34be6ac8e99_1_504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84" name="Google Shape;4284;g34be6ac8e99_1_504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85" name="Google Shape;4285;g34be6ac8e99_1_504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86" name="Google Shape;4286;g34be6ac8e99_1_504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87" name="Google Shape;4287;g34be6ac8e99_1_504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88" name="Google Shape;4288;g34be6ac8e99_1_504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89" name="Google Shape;4289;g34be6ac8e99_1_504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90" name="Google Shape;4290;g34be6ac8e99_1_504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91" name="Google Shape;4291;g34be6ac8e99_1_504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92" name="Google Shape;4292;g34be6ac8e99_1_504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93" name="Google Shape;4293;g34be6ac8e99_1_504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94" name="Google Shape;4294;g34be6ac8e99_1_504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95" name="Google Shape;4295;g34be6ac8e99_1_504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96" name="Google Shape;4296;g34be6ac8e99_1_504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97" name="Google Shape;4297;g34be6ac8e99_1_504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98" name="Google Shape;4298;g34be6ac8e99_1_504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99" name="Google Shape;4299;g34be6ac8e99_1_504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00" name="Google Shape;4300;g34be6ac8e99_1_504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01" name="Google Shape;4301;g34be6ac8e99_1_504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02" name="Google Shape;4302;g34be6ac8e99_1_504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03" name="Google Shape;4303;g34be6ac8e99_1_504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04" name="Google Shape;4304;g34be6ac8e99_1_504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05" name="Google Shape;4305;g34be6ac8e99_1_504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06" name="Google Shape;4306;g34be6ac8e99_1_504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07" name="Google Shape;4307;g34be6ac8e99_1_504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08" name="Google Shape;4308;g34be6ac8e99_1_504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09" name="Google Shape;4309;g34be6ac8e99_1_504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10" name="Google Shape;4310;g34be6ac8e99_1_504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11" name="Google Shape;4311;g34be6ac8e99_1_504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12" name="Google Shape;4312;g34be6ac8e99_1_504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13" name="Google Shape;4313;g34be6ac8e99_1_504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14" name="Google Shape;4314;g34be6ac8e99_1_504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15" name="Google Shape;4315;g34be6ac8e99_1_504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16" name="Google Shape;4316;g34be6ac8e99_1_504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17" name="Google Shape;4317;g34be6ac8e99_1_504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18" name="Google Shape;4318;g34be6ac8e99_1_504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19" name="Google Shape;4319;g34be6ac8e99_1_504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20" name="Google Shape;4320;g34be6ac8e99_1_504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21" name="Google Shape;4321;g34be6ac8e99_1_504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22" name="Google Shape;4322;g34be6ac8e99_1_504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23" name="Google Shape;4323;g34be6ac8e99_1_504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24" name="Google Shape;4324;g34be6ac8e99_1_504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25" name="Google Shape;4325;g34be6ac8e99_1_504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26" name="Google Shape;4326;g34be6ac8e99_1_504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27" name="Google Shape;4327;g34be6ac8e99_1_504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28" name="Google Shape;4328;g34be6ac8e99_1_504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29" name="Google Shape;4329;g34be6ac8e99_1_504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30" name="Google Shape;4330;g34be6ac8e99_1_504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4331" name="Google Shape;4331;g34be6ac8e99_1_504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4332" name="Google Shape;4332;g34be6ac8e99_1_504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333" name="Google Shape;4333;g34be6ac8e99_1_504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334" name="Google Shape;4334;g34be6ac8e99_1_504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35" name="Google Shape;4335;g34be6ac8e99_1_504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36" name="Google Shape;4336;g34be6ac8e99_1_504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37" name="Google Shape;4337;g34be6ac8e99_1_504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38" name="Google Shape;4338;g34be6ac8e99_1_504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39" name="Google Shape;4339;g34be6ac8e99_1_504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40" name="Google Shape;4340;g34be6ac8e99_1_504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41" name="Google Shape;4341;g34be6ac8e99_1_504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42" name="Google Shape;4342;g34be6ac8e99_1_504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43" name="Google Shape;4343;g34be6ac8e99_1_504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44" name="Google Shape;4344;g34be6ac8e99_1_504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45" name="Google Shape;4345;g34be6ac8e99_1_504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46" name="Google Shape;4346;g34be6ac8e99_1_504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47" name="Google Shape;4347;g34be6ac8e99_1_504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48" name="Google Shape;4348;g34be6ac8e99_1_504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49" name="Google Shape;4349;g34be6ac8e99_1_504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50" name="Google Shape;4350;g34be6ac8e99_1_504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51" name="Google Shape;4351;g34be6ac8e99_1_504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52" name="Google Shape;4352;g34be6ac8e99_1_504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53" name="Google Shape;4353;g34be6ac8e99_1_504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54" name="Google Shape;4354;g34be6ac8e99_1_504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55" name="Google Shape;4355;g34be6ac8e99_1_504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56" name="Google Shape;4356;g34be6ac8e99_1_504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57" name="Google Shape;4357;g34be6ac8e99_1_504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58" name="Google Shape;4358;g34be6ac8e99_1_504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59" name="Google Shape;4359;g34be6ac8e99_1_504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60" name="Google Shape;4360;g34be6ac8e99_1_504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61" name="Google Shape;4361;g34be6ac8e99_1_504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62" name="Google Shape;4362;g34be6ac8e99_1_504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63" name="Google Shape;4363;g34be6ac8e99_1_504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64" name="Google Shape;4364;g34be6ac8e99_1_504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65" name="Google Shape;4365;g34be6ac8e99_1_504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66" name="Google Shape;4366;g34be6ac8e99_1_504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67" name="Google Shape;4367;g34be6ac8e99_1_504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68" name="Google Shape;4368;g34be6ac8e99_1_504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69" name="Google Shape;4369;g34be6ac8e99_1_504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70" name="Google Shape;4370;g34be6ac8e99_1_504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71" name="Google Shape;4371;g34be6ac8e99_1_504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72" name="Google Shape;4372;g34be6ac8e99_1_504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73" name="Google Shape;4373;g34be6ac8e99_1_504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74" name="Google Shape;4374;g34be6ac8e99_1_504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75" name="Google Shape;4375;g34be6ac8e99_1_504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76" name="Google Shape;4376;g34be6ac8e99_1_504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77" name="Google Shape;4377;g34be6ac8e99_1_504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78" name="Google Shape;4378;g34be6ac8e99_1_504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79" name="Google Shape;4379;g34be6ac8e99_1_504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80" name="Google Shape;4380;g34be6ac8e99_1_504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81" name="Google Shape;4381;g34be6ac8e99_1_504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82" name="Google Shape;4382;g34be6ac8e99_1_504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83" name="Google Shape;4383;g34be6ac8e99_1_504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84" name="Google Shape;4384;g34be6ac8e99_1_504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85" name="Google Shape;4385;g34be6ac8e99_1_504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86" name="Google Shape;4386;g34be6ac8e99_1_504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87" name="Google Shape;4387;g34be6ac8e99_1_504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88" name="Google Shape;4388;g34be6ac8e99_1_504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89" name="Google Shape;4389;g34be6ac8e99_1_504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90" name="Google Shape;4390;g34be6ac8e99_1_504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91" name="Google Shape;4391;g34be6ac8e99_1_504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92" name="Google Shape;4392;g34be6ac8e99_1_504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93" name="Google Shape;4393;g34be6ac8e99_1_504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94" name="Google Shape;4394;g34be6ac8e99_1_504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95" name="Google Shape;4395;g34be6ac8e99_1_504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96" name="Google Shape;4396;g34be6ac8e99_1_504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97" name="Google Shape;4397;g34be6ac8e99_1_504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98" name="Google Shape;4398;g34be6ac8e99_1_504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99" name="Google Shape;4399;g34be6ac8e99_1_504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00" name="Google Shape;4400;g34be6ac8e99_1_504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01" name="Google Shape;4401;g34be6ac8e99_1_504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02" name="Google Shape;4402;g34be6ac8e99_1_504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03" name="Google Shape;4403;g34be6ac8e99_1_504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04" name="Google Shape;4404;g34be6ac8e99_1_504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05" name="Google Shape;4405;g34be6ac8e99_1_504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06" name="Google Shape;4406;g34be6ac8e99_1_504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07" name="Google Shape;4407;g34be6ac8e99_1_504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08" name="Google Shape;4408;g34be6ac8e99_1_504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09" name="Google Shape;4409;g34be6ac8e99_1_504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10" name="Google Shape;4410;g34be6ac8e99_1_504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11" name="Google Shape;4411;g34be6ac8e99_1_504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412" name="Google Shape;4412;g34be6ac8e99_1_504"/>
          <p:cNvSpPr txBox="1"/>
          <p:nvPr>
            <p:ph idx="1" type="body"/>
          </p:nvPr>
        </p:nvSpPr>
        <p:spPr>
          <a:xfrm>
            <a:off x="742375" y="1299075"/>
            <a:ext cx="10249800" cy="155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921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200"/>
              <a:buChar char="•"/>
            </a:pPr>
            <a:r>
              <a:rPr lang="zh-TW" sz="3200"/>
              <a:t>風格比較的工作流，把「2_ArtCompare.json」工作流載入到AI小工具裡，打開來後是這樣的形態。</a:t>
            </a:r>
            <a:endParaRPr sz="3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4413" name="Google Shape;4413;g34be6ac8e99_1_504" title="螢幕擷取畫面 2025-04-15 211140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30000" y="2313625"/>
            <a:ext cx="8912051" cy="4355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418" name="Shape 4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9" name="Google Shape;4419;g34be6ac8e99_1_672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藝術家風格比較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420" name="Google Shape;4420;g34be6ac8e99_1_672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4421" name="Google Shape;4421;g34be6ac8e99_1_67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422" name="Google Shape;4422;g34be6ac8e99_1_672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423" name="Google Shape;4423;g34be6ac8e99_1_672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24" name="Google Shape;4424;g34be6ac8e99_1_672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25" name="Google Shape;4425;g34be6ac8e99_1_672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26" name="Google Shape;4426;g34be6ac8e99_1_672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27" name="Google Shape;4427;g34be6ac8e99_1_672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28" name="Google Shape;4428;g34be6ac8e99_1_672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29" name="Google Shape;4429;g34be6ac8e99_1_672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30" name="Google Shape;4430;g34be6ac8e99_1_672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31" name="Google Shape;4431;g34be6ac8e99_1_672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32" name="Google Shape;4432;g34be6ac8e99_1_672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33" name="Google Shape;4433;g34be6ac8e99_1_672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34" name="Google Shape;4434;g34be6ac8e99_1_672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35" name="Google Shape;4435;g34be6ac8e99_1_672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36" name="Google Shape;4436;g34be6ac8e99_1_672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37" name="Google Shape;4437;g34be6ac8e99_1_672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38" name="Google Shape;4438;g34be6ac8e99_1_672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39" name="Google Shape;4439;g34be6ac8e99_1_672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40" name="Google Shape;4440;g34be6ac8e99_1_672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41" name="Google Shape;4441;g34be6ac8e99_1_672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42" name="Google Shape;4442;g34be6ac8e99_1_672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43" name="Google Shape;4443;g34be6ac8e99_1_672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44" name="Google Shape;4444;g34be6ac8e99_1_672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45" name="Google Shape;4445;g34be6ac8e99_1_672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46" name="Google Shape;4446;g34be6ac8e99_1_672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47" name="Google Shape;4447;g34be6ac8e99_1_672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48" name="Google Shape;4448;g34be6ac8e99_1_672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49" name="Google Shape;4449;g34be6ac8e99_1_672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50" name="Google Shape;4450;g34be6ac8e99_1_672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51" name="Google Shape;4451;g34be6ac8e99_1_672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52" name="Google Shape;4452;g34be6ac8e99_1_672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53" name="Google Shape;4453;g34be6ac8e99_1_672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54" name="Google Shape;4454;g34be6ac8e99_1_672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55" name="Google Shape;4455;g34be6ac8e99_1_672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56" name="Google Shape;4456;g34be6ac8e99_1_672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57" name="Google Shape;4457;g34be6ac8e99_1_672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58" name="Google Shape;4458;g34be6ac8e99_1_672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59" name="Google Shape;4459;g34be6ac8e99_1_672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0" name="Google Shape;4460;g34be6ac8e99_1_672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1" name="Google Shape;4461;g34be6ac8e99_1_672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2" name="Google Shape;4462;g34be6ac8e99_1_672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3" name="Google Shape;4463;g34be6ac8e99_1_672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4" name="Google Shape;4464;g34be6ac8e99_1_672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5" name="Google Shape;4465;g34be6ac8e99_1_672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6" name="Google Shape;4466;g34be6ac8e99_1_672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7" name="Google Shape;4467;g34be6ac8e99_1_672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8" name="Google Shape;4468;g34be6ac8e99_1_672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9" name="Google Shape;4469;g34be6ac8e99_1_672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70" name="Google Shape;4470;g34be6ac8e99_1_672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71" name="Google Shape;4471;g34be6ac8e99_1_672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72" name="Google Shape;4472;g34be6ac8e99_1_672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73" name="Google Shape;4473;g34be6ac8e99_1_672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74" name="Google Shape;4474;g34be6ac8e99_1_672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75" name="Google Shape;4475;g34be6ac8e99_1_672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76" name="Google Shape;4476;g34be6ac8e99_1_672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77" name="Google Shape;4477;g34be6ac8e99_1_672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78" name="Google Shape;4478;g34be6ac8e99_1_672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79" name="Google Shape;4479;g34be6ac8e99_1_672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0" name="Google Shape;4480;g34be6ac8e99_1_672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1" name="Google Shape;4481;g34be6ac8e99_1_672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2" name="Google Shape;4482;g34be6ac8e99_1_672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3" name="Google Shape;4483;g34be6ac8e99_1_672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4" name="Google Shape;4484;g34be6ac8e99_1_672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5" name="Google Shape;4485;g34be6ac8e99_1_672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6" name="Google Shape;4486;g34be6ac8e99_1_672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7" name="Google Shape;4487;g34be6ac8e99_1_672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8" name="Google Shape;4488;g34be6ac8e99_1_672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9" name="Google Shape;4489;g34be6ac8e99_1_672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90" name="Google Shape;4490;g34be6ac8e99_1_672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91" name="Google Shape;4491;g34be6ac8e99_1_672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92" name="Google Shape;4492;g34be6ac8e99_1_672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93" name="Google Shape;4493;g34be6ac8e99_1_672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94" name="Google Shape;4494;g34be6ac8e99_1_672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95" name="Google Shape;4495;g34be6ac8e99_1_672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96" name="Google Shape;4496;g34be6ac8e99_1_672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97" name="Google Shape;4497;g34be6ac8e99_1_672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98" name="Google Shape;4498;g34be6ac8e99_1_672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99" name="Google Shape;4499;g34be6ac8e99_1_672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00" name="Google Shape;4500;g34be6ac8e99_1_672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4501" name="Google Shape;4501;g34be6ac8e99_1_672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4502" name="Google Shape;4502;g34be6ac8e99_1_67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503" name="Google Shape;4503;g34be6ac8e99_1_672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504" name="Google Shape;4504;g34be6ac8e99_1_672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05" name="Google Shape;4505;g34be6ac8e99_1_672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06" name="Google Shape;4506;g34be6ac8e99_1_672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07" name="Google Shape;4507;g34be6ac8e99_1_672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08" name="Google Shape;4508;g34be6ac8e99_1_672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09" name="Google Shape;4509;g34be6ac8e99_1_672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10" name="Google Shape;4510;g34be6ac8e99_1_672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11" name="Google Shape;4511;g34be6ac8e99_1_672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12" name="Google Shape;4512;g34be6ac8e99_1_672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13" name="Google Shape;4513;g34be6ac8e99_1_672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14" name="Google Shape;4514;g34be6ac8e99_1_672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15" name="Google Shape;4515;g34be6ac8e99_1_672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16" name="Google Shape;4516;g34be6ac8e99_1_672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17" name="Google Shape;4517;g34be6ac8e99_1_672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18" name="Google Shape;4518;g34be6ac8e99_1_672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19" name="Google Shape;4519;g34be6ac8e99_1_672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20" name="Google Shape;4520;g34be6ac8e99_1_672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21" name="Google Shape;4521;g34be6ac8e99_1_672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22" name="Google Shape;4522;g34be6ac8e99_1_672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23" name="Google Shape;4523;g34be6ac8e99_1_672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24" name="Google Shape;4524;g34be6ac8e99_1_672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25" name="Google Shape;4525;g34be6ac8e99_1_672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26" name="Google Shape;4526;g34be6ac8e99_1_672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27" name="Google Shape;4527;g34be6ac8e99_1_672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28" name="Google Shape;4528;g34be6ac8e99_1_672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29" name="Google Shape;4529;g34be6ac8e99_1_672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30" name="Google Shape;4530;g34be6ac8e99_1_672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31" name="Google Shape;4531;g34be6ac8e99_1_672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32" name="Google Shape;4532;g34be6ac8e99_1_672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33" name="Google Shape;4533;g34be6ac8e99_1_672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34" name="Google Shape;4534;g34be6ac8e99_1_672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35" name="Google Shape;4535;g34be6ac8e99_1_672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36" name="Google Shape;4536;g34be6ac8e99_1_672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37" name="Google Shape;4537;g34be6ac8e99_1_672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38" name="Google Shape;4538;g34be6ac8e99_1_672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39" name="Google Shape;4539;g34be6ac8e99_1_672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40" name="Google Shape;4540;g34be6ac8e99_1_672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41" name="Google Shape;4541;g34be6ac8e99_1_672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42" name="Google Shape;4542;g34be6ac8e99_1_672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43" name="Google Shape;4543;g34be6ac8e99_1_672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44" name="Google Shape;4544;g34be6ac8e99_1_672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45" name="Google Shape;4545;g34be6ac8e99_1_672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46" name="Google Shape;4546;g34be6ac8e99_1_672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47" name="Google Shape;4547;g34be6ac8e99_1_672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48" name="Google Shape;4548;g34be6ac8e99_1_672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49" name="Google Shape;4549;g34be6ac8e99_1_672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50" name="Google Shape;4550;g34be6ac8e99_1_672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51" name="Google Shape;4551;g34be6ac8e99_1_672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52" name="Google Shape;4552;g34be6ac8e99_1_672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53" name="Google Shape;4553;g34be6ac8e99_1_672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54" name="Google Shape;4554;g34be6ac8e99_1_672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55" name="Google Shape;4555;g34be6ac8e99_1_672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56" name="Google Shape;4556;g34be6ac8e99_1_672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57" name="Google Shape;4557;g34be6ac8e99_1_672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58" name="Google Shape;4558;g34be6ac8e99_1_672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59" name="Google Shape;4559;g34be6ac8e99_1_672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60" name="Google Shape;4560;g34be6ac8e99_1_672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61" name="Google Shape;4561;g34be6ac8e99_1_672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62" name="Google Shape;4562;g34be6ac8e99_1_672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63" name="Google Shape;4563;g34be6ac8e99_1_672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64" name="Google Shape;4564;g34be6ac8e99_1_672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65" name="Google Shape;4565;g34be6ac8e99_1_672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66" name="Google Shape;4566;g34be6ac8e99_1_672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67" name="Google Shape;4567;g34be6ac8e99_1_672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68" name="Google Shape;4568;g34be6ac8e99_1_672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69" name="Google Shape;4569;g34be6ac8e99_1_672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70" name="Google Shape;4570;g34be6ac8e99_1_672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71" name="Google Shape;4571;g34be6ac8e99_1_672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72" name="Google Shape;4572;g34be6ac8e99_1_672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73" name="Google Shape;4573;g34be6ac8e99_1_672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74" name="Google Shape;4574;g34be6ac8e99_1_672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75" name="Google Shape;4575;g34be6ac8e99_1_672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76" name="Google Shape;4576;g34be6ac8e99_1_672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77" name="Google Shape;4577;g34be6ac8e99_1_672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78" name="Google Shape;4578;g34be6ac8e99_1_672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79" name="Google Shape;4579;g34be6ac8e99_1_672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80" name="Google Shape;4580;g34be6ac8e99_1_672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81" name="Google Shape;4581;g34be6ac8e99_1_672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582" name="Google Shape;4582;g34be6ac8e99_1_672"/>
          <p:cNvSpPr txBox="1"/>
          <p:nvPr>
            <p:ph idx="1" type="body"/>
          </p:nvPr>
        </p:nvSpPr>
        <p:spPr>
          <a:xfrm>
            <a:off x="742375" y="1299075"/>
            <a:ext cx="104337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也是如同之前的方式，下拉Style選單，與搜尋去設定藝術家的風格名稱，這些藝術家名稱都必須是英文，工作流設定為四個藝術家的比較。</a:t>
            </a:r>
            <a:endParaRPr sz="3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4583" name="Google Shape;4583;g34be6ac8e99_1_672" title="螢幕擷取畫面 2025-04-15 21163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7138" y="3428988"/>
            <a:ext cx="4524375" cy="2657475"/>
          </a:xfrm>
          <a:prstGeom prst="rect">
            <a:avLst/>
          </a:prstGeom>
          <a:noFill/>
          <a:ln>
            <a:noFill/>
          </a:ln>
        </p:spPr>
      </p:pic>
      <p:sp>
        <p:nvSpPr>
          <p:cNvPr id="4584" name="Google Shape;4584;g34be6ac8e99_1_672"/>
          <p:cNvSpPr txBox="1"/>
          <p:nvPr/>
        </p:nvSpPr>
        <p:spPr>
          <a:xfrm>
            <a:off x="5829200" y="3575325"/>
            <a:ext cx="5796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>
                <a:solidFill>
                  <a:schemeClr val="lt1"/>
                </a:solidFill>
              </a:rPr>
              <a:t>基礎邏輯是下拉Style後，用Fliter list去過濾要找的藝術家名稱，如果不知道想要的藝術家英文名稱，可以詢問其他AI，例如ChatGPT等。</a:t>
            </a:r>
            <a:endParaRPr sz="24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4be6ac8e99_1_0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課程內容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7" name="Google Shape;327;g34be6ac8e99_1_0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328" name="Google Shape;328;g34be6ac8e99_1_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9" name="Google Shape;329;g34be6ac8e99_1_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330" name="Google Shape;330;g34be6ac8e99_1_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1" name="Google Shape;331;g34be6ac8e99_1_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2" name="Google Shape;332;g34be6ac8e99_1_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3" name="Google Shape;333;g34be6ac8e99_1_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4" name="Google Shape;334;g34be6ac8e99_1_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5" name="Google Shape;335;g34be6ac8e99_1_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6" name="Google Shape;336;g34be6ac8e99_1_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7" name="Google Shape;337;g34be6ac8e99_1_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8" name="Google Shape;338;g34be6ac8e99_1_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39" name="Google Shape;339;g34be6ac8e99_1_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0" name="Google Shape;340;g34be6ac8e99_1_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1" name="Google Shape;341;g34be6ac8e99_1_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2" name="Google Shape;342;g34be6ac8e99_1_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3" name="Google Shape;343;g34be6ac8e99_1_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4" name="Google Shape;344;g34be6ac8e99_1_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5" name="Google Shape;345;g34be6ac8e99_1_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6" name="Google Shape;346;g34be6ac8e99_1_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7" name="Google Shape;347;g34be6ac8e99_1_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8" name="Google Shape;348;g34be6ac8e99_1_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49" name="Google Shape;349;g34be6ac8e99_1_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0" name="Google Shape;350;g34be6ac8e99_1_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1" name="Google Shape;351;g34be6ac8e99_1_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2" name="Google Shape;352;g34be6ac8e99_1_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3" name="Google Shape;353;g34be6ac8e99_1_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4" name="Google Shape;354;g34be6ac8e99_1_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5" name="Google Shape;355;g34be6ac8e99_1_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6" name="Google Shape;356;g34be6ac8e99_1_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7" name="Google Shape;357;g34be6ac8e99_1_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8" name="Google Shape;358;g34be6ac8e99_1_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59" name="Google Shape;359;g34be6ac8e99_1_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0" name="Google Shape;360;g34be6ac8e99_1_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1" name="Google Shape;361;g34be6ac8e99_1_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2" name="Google Shape;362;g34be6ac8e99_1_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3" name="Google Shape;363;g34be6ac8e99_1_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4" name="Google Shape;364;g34be6ac8e99_1_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5" name="Google Shape;365;g34be6ac8e99_1_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6" name="Google Shape;366;g34be6ac8e99_1_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7" name="Google Shape;367;g34be6ac8e99_1_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8" name="Google Shape;368;g34be6ac8e99_1_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69" name="Google Shape;369;g34be6ac8e99_1_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0" name="Google Shape;370;g34be6ac8e99_1_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1" name="Google Shape;371;g34be6ac8e99_1_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2" name="Google Shape;372;g34be6ac8e99_1_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3" name="Google Shape;373;g34be6ac8e99_1_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4" name="Google Shape;374;g34be6ac8e99_1_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5" name="Google Shape;375;g34be6ac8e99_1_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6" name="Google Shape;376;g34be6ac8e99_1_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7" name="Google Shape;377;g34be6ac8e99_1_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8" name="Google Shape;378;g34be6ac8e99_1_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79" name="Google Shape;379;g34be6ac8e99_1_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0" name="Google Shape;380;g34be6ac8e99_1_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1" name="Google Shape;381;g34be6ac8e99_1_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2" name="Google Shape;382;g34be6ac8e99_1_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3" name="Google Shape;383;g34be6ac8e99_1_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4" name="Google Shape;384;g34be6ac8e99_1_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5" name="Google Shape;385;g34be6ac8e99_1_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6" name="Google Shape;386;g34be6ac8e99_1_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7" name="Google Shape;387;g34be6ac8e99_1_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8" name="Google Shape;388;g34be6ac8e99_1_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89" name="Google Shape;389;g34be6ac8e99_1_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0" name="Google Shape;390;g34be6ac8e99_1_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1" name="Google Shape;391;g34be6ac8e99_1_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2" name="Google Shape;392;g34be6ac8e99_1_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3" name="Google Shape;393;g34be6ac8e99_1_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4" name="Google Shape;394;g34be6ac8e99_1_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5" name="Google Shape;395;g34be6ac8e99_1_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6" name="Google Shape;396;g34be6ac8e99_1_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7" name="Google Shape;397;g34be6ac8e99_1_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8" name="Google Shape;398;g34be6ac8e99_1_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99" name="Google Shape;399;g34be6ac8e99_1_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0" name="Google Shape;400;g34be6ac8e99_1_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1" name="Google Shape;401;g34be6ac8e99_1_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2" name="Google Shape;402;g34be6ac8e99_1_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3" name="Google Shape;403;g34be6ac8e99_1_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4" name="Google Shape;404;g34be6ac8e99_1_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5" name="Google Shape;405;g34be6ac8e99_1_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6" name="Google Shape;406;g34be6ac8e99_1_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07" name="Google Shape;407;g34be6ac8e99_1_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408" name="Google Shape;408;g34be6ac8e99_1_0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409" name="Google Shape;409;g34be6ac8e99_1_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10" name="Google Shape;410;g34be6ac8e99_1_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11" name="Google Shape;411;g34be6ac8e99_1_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2" name="Google Shape;412;g34be6ac8e99_1_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3" name="Google Shape;413;g34be6ac8e99_1_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4" name="Google Shape;414;g34be6ac8e99_1_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5" name="Google Shape;415;g34be6ac8e99_1_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6" name="Google Shape;416;g34be6ac8e99_1_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7" name="Google Shape;417;g34be6ac8e99_1_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8" name="Google Shape;418;g34be6ac8e99_1_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19" name="Google Shape;419;g34be6ac8e99_1_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0" name="Google Shape;420;g34be6ac8e99_1_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1" name="Google Shape;421;g34be6ac8e99_1_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2" name="Google Shape;422;g34be6ac8e99_1_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3" name="Google Shape;423;g34be6ac8e99_1_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4" name="Google Shape;424;g34be6ac8e99_1_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5" name="Google Shape;425;g34be6ac8e99_1_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6" name="Google Shape;426;g34be6ac8e99_1_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7" name="Google Shape;427;g34be6ac8e99_1_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8" name="Google Shape;428;g34be6ac8e99_1_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29" name="Google Shape;429;g34be6ac8e99_1_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0" name="Google Shape;430;g34be6ac8e99_1_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1" name="Google Shape;431;g34be6ac8e99_1_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2" name="Google Shape;432;g34be6ac8e99_1_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3" name="Google Shape;433;g34be6ac8e99_1_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4" name="Google Shape;434;g34be6ac8e99_1_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5" name="Google Shape;435;g34be6ac8e99_1_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6" name="Google Shape;436;g34be6ac8e99_1_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7" name="Google Shape;437;g34be6ac8e99_1_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8" name="Google Shape;438;g34be6ac8e99_1_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39" name="Google Shape;439;g34be6ac8e99_1_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0" name="Google Shape;440;g34be6ac8e99_1_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1" name="Google Shape;441;g34be6ac8e99_1_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2" name="Google Shape;442;g34be6ac8e99_1_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3" name="Google Shape;443;g34be6ac8e99_1_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4" name="Google Shape;444;g34be6ac8e99_1_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5" name="Google Shape;445;g34be6ac8e99_1_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6" name="Google Shape;446;g34be6ac8e99_1_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7" name="Google Shape;447;g34be6ac8e99_1_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8" name="Google Shape;448;g34be6ac8e99_1_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49" name="Google Shape;449;g34be6ac8e99_1_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0" name="Google Shape;450;g34be6ac8e99_1_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1" name="Google Shape;451;g34be6ac8e99_1_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2" name="Google Shape;452;g34be6ac8e99_1_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3" name="Google Shape;453;g34be6ac8e99_1_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4" name="Google Shape;454;g34be6ac8e99_1_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5" name="Google Shape;455;g34be6ac8e99_1_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6" name="Google Shape;456;g34be6ac8e99_1_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7" name="Google Shape;457;g34be6ac8e99_1_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8" name="Google Shape;458;g34be6ac8e99_1_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9" name="Google Shape;459;g34be6ac8e99_1_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0" name="Google Shape;460;g34be6ac8e99_1_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1" name="Google Shape;461;g34be6ac8e99_1_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2" name="Google Shape;462;g34be6ac8e99_1_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3" name="Google Shape;463;g34be6ac8e99_1_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4" name="Google Shape;464;g34be6ac8e99_1_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5" name="Google Shape;465;g34be6ac8e99_1_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6" name="Google Shape;466;g34be6ac8e99_1_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7" name="Google Shape;467;g34be6ac8e99_1_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" name="Google Shape;468;g34be6ac8e99_1_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" name="Google Shape;469;g34be6ac8e99_1_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" name="Google Shape;470;g34be6ac8e99_1_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" name="Google Shape;471;g34be6ac8e99_1_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2" name="Google Shape;472;g34be6ac8e99_1_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3" name="Google Shape;473;g34be6ac8e99_1_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4" name="Google Shape;474;g34be6ac8e99_1_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5" name="Google Shape;475;g34be6ac8e99_1_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6" name="Google Shape;476;g34be6ac8e99_1_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7" name="Google Shape;477;g34be6ac8e99_1_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8" name="Google Shape;478;g34be6ac8e99_1_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9" name="Google Shape;479;g34be6ac8e99_1_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0" name="Google Shape;480;g34be6ac8e99_1_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1" name="Google Shape;481;g34be6ac8e99_1_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2" name="Google Shape;482;g34be6ac8e99_1_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3" name="Google Shape;483;g34be6ac8e99_1_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4" name="Google Shape;484;g34be6ac8e99_1_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5" name="Google Shape;485;g34be6ac8e99_1_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6" name="Google Shape;486;g34be6ac8e99_1_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7" name="Google Shape;487;g34be6ac8e99_1_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8" name="Google Shape;488;g34be6ac8e99_1_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89" name="Google Shape;489;g34be6ac8e99_1_0"/>
          <p:cNvSpPr txBox="1"/>
          <p:nvPr>
            <p:ph idx="1" type="body"/>
          </p:nvPr>
        </p:nvSpPr>
        <p:spPr>
          <a:xfrm>
            <a:off x="742375" y="1299075"/>
            <a:ext cx="10472400" cy="517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984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Char char="•"/>
            </a:pPr>
            <a:r>
              <a:rPr lang="zh-TW" sz="3300"/>
              <a:t>了解ComfyUI與其它AI生成工具的不同</a:t>
            </a:r>
            <a:endParaRPr sz="33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00"/>
          </a:p>
          <a:p>
            <a:pPr indent="-2984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Char char="•"/>
            </a:pPr>
            <a:r>
              <a:rPr lang="zh-TW" sz="3300"/>
              <a:t>學習使用工作流，完成藝術家圖片風格轉換</a:t>
            </a:r>
            <a:endParaRPr sz="3300"/>
          </a:p>
          <a:p>
            <a:pPr indent="-2984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Char char="•"/>
            </a:pPr>
            <a:r>
              <a:rPr lang="zh-TW" sz="3300"/>
              <a:t>學習使用工作流，製作藝術家圖片風格比較</a:t>
            </a:r>
            <a:endParaRPr sz="3300"/>
          </a:p>
          <a:p>
            <a:pPr indent="-2984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Char char="•"/>
            </a:pPr>
            <a:r>
              <a:rPr lang="zh-TW" sz="3300"/>
              <a:t>學習使用工作流，進行繪圖線稿上色</a:t>
            </a:r>
            <a:endParaRPr sz="3300"/>
          </a:p>
          <a:p>
            <a:pPr indent="-2984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Char char="•"/>
            </a:pPr>
            <a:r>
              <a:rPr lang="zh-TW" sz="3300"/>
              <a:t>學習使用工作流，進行參考圖風格轉換</a:t>
            </a:r>
            <a:endParaRPr sz="3300"/>
          </a:p>
          <a:p>
            <a:pPr indent="-2984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Char char="•"/>
            </a:pPr>
            <a:r>
              <a:rPr lang="zh-TW" sz="3300"/>
              <a:t>學習使用工作流，進行物品遷移生成</a:t>
            </a:r>
            <a:endParaRPr sz="33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00"/>
          </a:p>
          <a:p>
            <a:pPr indent="-2984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Char char="•"/>
            </a:pPr>
            <a:r>
              <a:rPr lang="zh-TW" sz="3300"/>
              <a:t>學習設計工作流，使用FLUX模型與Lora風格</a:t>
            </a:r>
            <a:endParaRPr sz="3300"/>
          </a:p>
          <a:p>
            <a:pPr indent="-2984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Char char="•"/>
            </a:pPr>
            <a:r>
              <a:rPr lang="zh-TW" sz="3300"/>
              <a:t>學習設計工作流，進行圖片風格混合(Redux)</a:t>
            </a:r>
            <a:endParaRPr sz="33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589" name="Shape 4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0" name="Google Shape;4590;g34be6ac8e99_1_840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藝術家風格比較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91" name="Google Shape;4591;g34be6ac8e99_1_840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4592" name="Google Shape;4592;g34be6ac8e99_1_84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593" name="Google Shape;4593;g34be6ac8e99_1_84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594" name="Google Shape;4594;g34be6ac8e99_1_84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95" name="Google Shape;4595;g34be6ac8e99_1_84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96" name="Google Shape;4596;g34be6ac8e99_1_84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97" name="Google Shape;4597;g34be6ac8e99_1_84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98" name="Google Shape;4598;g34be6ac8e99_1_84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599" name="Google Shape;4599;g34be6ac8e99_1_84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00" name="Google Shape;4600;g34be6ac8e99_1_84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01" name="Google Shape;4601;g34be6ac8e99_1_84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02" name="Google Shape;4602;g34be6ac8e99_1_84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03" name="Google Shape;4603;g34be6ac8e99_1_84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04" name="Google Shape;4604;g34be6ac8e99_1_84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05" name="Google Shape;4605;g34be6ac8e99_1_84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06" name="Google Shape;4606;g34be6ac8e99_1_84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07" name="Google Shape;4607;g34be6ac8e99_1_84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08" name="Google Shape;4608;g34be6ac8e99_1_84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09" name="Google Shape;4609;g34be6ac8e99_1_84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10" name="Google Shape;4610;g34be6ac8e99_1_84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11" name="Google Shape;4611;g34be6ac8e99_1_84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12" name="Google Shape;4612;g34be6ac8e99_1_84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13" name="Google Shape;4613;g34be6ac8e99_1_84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14" name="Google Shape;4614;g34be6ac8e99_1_84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15" name="Google Shape;4615;g34be6ac8e99_1_84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16" name="Google Shape;4616;g34be6ac8e99_1_84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17" name="Google Shape;4617;g34be6ac8e99_1_84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18" name="Google Shape;4618;g34be6ac8e99_1_84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19" name="Google Shape;4619;g34be6ac8e99_1_84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20" name="Google Shape;4620;g34be6ac8e99_1_84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21" name="Google Shape;4621;g34be6ac8e99_1_84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22" name="Google Shape;4622;g34be6ac8e99_1_84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23" name="Google Shape;4623;g34be6ac8e99_1_84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24" name="Google Shape;4624;g34be6ac8e99_1_84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25" name="Google Shape;4625;g34be6ac8e99_1_84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26" name="Google Shape;4626;g34be6ac8e99_1_84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27" name="Google Shape;4627;g34be6ac8e99_1_84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28" name="Google Shape;4628;g34be6ac8e99_1_84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29" name="Google Shape;4629;g34be6ac8e99_1_84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30" name="Google Shape;4630;g34be6ac8e99_1_84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31" name="Google Shape;4631;g34be6ac8e99_1_84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32" name="Google Shape;4632;g34be6ac8e99_1_84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33" name="Google Shape;4633;g34be6ac8e99_1_84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34" name="Google Shape;4634;g34be6ac8e99_1_84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35" name="Google Shape;4635;g34be6ac8e99_1_84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36" name="Google Shape;4636;g34be6ac8e99_1_84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37" name="Google Shape;4637;g34be6ac8e99_1_84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38" name="Google Shape;4638;g34be6ac8e99_1_84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39" name="Google Shape;4639;g34be6ac8e99_1_84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40" name="Google Shape;4640;g34be6ac8e99_1_84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41" name="Google Shape;4641;g34be6ac8e99_1_84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42" name="Google Shape;4642;g34be6ac8e99_1_84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43" name="Google Shape;4643;g34be6ac8e99_1_84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44" name="Google Shape;4644;g34be6ac8e99_1_84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45" name="Google Shape;4645;g34be6ac8e99_1_84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46" name="Google Shape;4646;g34be6ac8e99_1_84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47" name="Google Shape;4647;g34be6ac8e99_1_84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48" name="Google Shape;4648;g34be6ac8e99_1_84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49" name="Google Shape;4649;g34be6ac8e99_1_84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50" name="Google Shape;4650;g34be6ac8e99_1_84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51" name="Google Shape;4651;g34be6ac8e99_1_84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52" name="Google Shape;4652;g34be6ac8e99_1_84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53" name="Google Shape;4653;g34be6ac8e99_1_84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54" name="Google Shape;4654;g34be6ac8e99_1_84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55" name="Google Shape;4655;g34be6ac8e99_1_84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56" name="Google Shape;4656;g34be6ac8e99_1_84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57" name="Google Shape;4657;g34be6ac8e99_1_84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58" name="Google Shape;4658;g34be6ac8e99_1_84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59" name="Google Shape;4659;g34be6ac8e99_1_84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60" name="Google Shape;4660;g34be6ac8e99_1_84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61" name="Google Shape;4661;g34be6ac8e99_1_84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62" name="Google Shape;4662;g34be6ac8e99_1_84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63" name="Google Shape;4663;g34be6ac8e99_1_84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64" name="Google Shape;4664;g34be6ac8e99_1_84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65" name="Google Shape;4665;g34be6ac8e99_1_84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66" name="Google Shape;4666;g34be6ac8e99_1_84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67" name="Google Shape;4667;g34be6ac8e99_1_84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68" name="Google Shape;4668;g34be6ac8e99_1_84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69" name="Google Shape;4669;g34be6ac8e99_1_84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70" name="Google Shape;4670;g34be6ac8e99_1_84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71" name="Google Shape;4671;g34be6ac8e99_1_84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4672" name="Google Shape;4672;g34be6ac8e99_1_840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4673" name="Google Shape;4673;g34be6ac8e99_1_84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674" name="Google Shape;4674;g34be6ac8e99_1_84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675" name="Google Shape;4675;g34be6ac8e99_1_84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76" name="Google Shape;4676;g34be6ac8e99_1_84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77" name="Google Shape;4677;g34be6ac8e99_1_84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78" name="Google Shape;4678;g34be6ac8e99_1_84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79" name="Google Shape;4679;g34be6ac8e99_1_84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0" name="Google Shape;4680;g34be6ac8e99_1_84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1" name="Google Shape;4681;g34be6ac8e99_1_84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2" name="Google Shape;4682;g34be6ac8e99_1_84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3" name="Google Shape;4683;g34be6ac8e99_1_84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4" name="Google Shape;4684;g34be6ac8e99_1_84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5" name="Google Shape;4685;g34be6ac8e99_1_84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6" name="Google Shape;4686;g34be6ac8e99_1_84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7" name="Google Shape;4687;g34be6ac8e99_1_84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8" name="Google Shape;4688;g34be6ac8e99_1_84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89" name="Google Shape;4689;g34be6ac8e99_1_84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0" name="Google Shape;4690;g34be6ac8e99_1_84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1" name="Google Shape;4691;g34be6ac8e99_1_84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2" name="Google Shape;4692;g34be6ac8e99_1_84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3" name="Google Shape;4693;g34be6ac8e99_1_84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4" name="Google Shape;4694;g34be6ac8e99_1_84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5" name="Google Shape;4695;g34be6ac8e99_1_84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6" name="Google Shape;4696;g34be6ac8e99_1_84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7" name="Google Shape;4697;g34be6ac8e99_1_84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8" name="Google Shape;4698;g34be6ac8e99_1_84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699" name="Google Shape;4699;g34be6ac8e99_1_84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0" name="Google Shape;4700;g34be6ac8e99_1_84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1" name="Google Shape;4701;g34be6ac8e99_1_84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2" name="Google Shape;4702;g34be6ac8e99_1_84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3" name="Google Shape;4703;g34be6ac8e99_1_84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4" name="Google Shape;4704;g34be6ac8e99_1_84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5" name="Google Shape;4705;g34be6ac8e99_1_84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6" name="Google Shape;4706;g34be6ac8e99_1_84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7" name="Google Shape;4707;g34be6ac8e99_1_84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8" name="Google Shape;4708;g34be6ac8e99_1_84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09" name="Google Shape;4709;g34be6ac8e99_1_84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0" name="Google Shape;4710;g34be6ac8e99_1_84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1" name="Google Shape;4711;g34be6ac8e99_1_84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2" name="Google Shape;4712;g34be6ac8e99_1_84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3" name="Google Shape;4713;g34be6ac8e99_1_84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4" name="Google Shape;4714;g34be6ac8e99_1_84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5" name="Google Shape;4715;g34be6ac8e99_1_84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6" name="Google Shape;4716;g34be6ac8e99_1_84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7" name="Google Shape;4717;g34be6ac8e99_1_84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8" name="Google Shape;4718;g34be6ac8e99_1_84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19" name="Google Shape;4719;g34be6ac8e99_1_84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20" name="Google Shape;4720;g34be6ac8e99_1_84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21" name="Google Shape;4721;g34be6ac8e99_1_84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22" name="Google Shape;4722;g34be6ac8e99_1_84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23" name="Google Shape;4723;g34be6ac8e99_1_84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24" name="Google Shape;4724;g34be6ac8e99_1_84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25" name="Google Shape;4725;g34be6ac8e99_1_84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26" name="Google Shape;4726;g34be6ac8e99_1_84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27" name="Google Shape;4727;g34be6ac8e99_1_84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28" name="Google Shape;4728;g34be6ac8e99_1_84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29" name="Google Shape;4729;g34be6ac8e99_1_84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30" name="Google Shape;4730;g34be6ac8e99_1_84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31" name="Google Shape;4731;g34be6ac8e99_1_84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32" name="Google Shape;4732;g34be6ac8e99_1_84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33" name="Google Shape;4733;g34be6ac8e99_1_84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34" name="Google Shape;4734;g34be6ac8e99_1_84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35" name="Google Shape;4735;g34be6ac8e99_1_84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36" name="Google Shape;4736;g34be6ac8e99_1_84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37" name="Google Shape;4737;g34be6ac8e99_1_84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38" name="Google Shape;4738;g34be6ac8e99_1_84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39" name="Google Shape;4739;g34be6ac8e99_1_84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40" name="Google Shape;4740;g34be6ac8e99_1_84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41" name="Google Shape;4741;g34be6ac8e99_1_84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42" name="Google Shape;4742;g34be6ac8e99_1_84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43" name="Google Shape;4743;g34be6ac8e99_1_84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44" name="Google Shape;4744;g34be6ac8e99_1_84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45" name="Google Shape;4745;g34be6ac8e99_1_84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46" name="Google Shape;4746;g34be6ac8e99_1_84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47" name="Google Shape;4747;g34be6ac8e99_1_84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48" name="Google Shape;4748;g34be6ac8e99_1_84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49" name="Google Shape;4749;g34be6ac8e99_1_84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50" name="Google Shape;4750;g34be6ac8e99_1_84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51" name="Google Shape;4751;g34be6ac8e99_1_84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52" name="Google Shape;4752;g34be6ac8e99_1_84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753" name="Google Shape;4753;g34be6ac8e99_1_840"/>
          <p:cNvSpPr txBox="1"/>
          <p:nvPr>
            <p:ph idx="1" type="body"/>
          </p:nvPr>
        </p:nvSpPr>
        <p:spPr>
          <a:xfrm>
            <a:off x="742375" y="1299075"/>
            <a:ext cx="104337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提示詞的部分在這個欄位，可以用英文自行修改成需要的內容與場景，這裡就簡單的改成「熱帶風格的浴室」(a tropical bathroom)，以上修改完成後，點擊運行。</a:t>
            </a:r>
            <a:endParaRPr sz="3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4754" name="Google Shape;4754;g34be6ac8e99_1_840" title="螢幕擷取畫面 2025-04-15 211939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5806" y="3618831"/>
            <a:ext cx="5080200" cy="2575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5" name="Google Shape;4755;g34be6ac8e99_1_840" title="螢幕擷取畫面 2025-04-15 212026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83100" y="3711588"/>
            <a:ext cx="5429151" cy="238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760" name="Shape 4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" name="Google Shape;4761;g34be6ac8e99_1_1008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藝術家風格比較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62" name="Google Shape;4762;g34be6ac8e99_1_1008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4763" name="Google Shape;4763;g34be6ac8e99_1_100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764" name="Google Shape;4764;g34be6ac8e99_1_100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765" name="Google Shape;4765;g34be6ac8e99_1_100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66" name="Google Shape;4766;g34be6ac8e99_1_100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67" name="Google Shape;4767;g34be6ac8e99_1_100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68" name="Google Shape;4768;g34be6ac8e99_1_100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69" name="Google Shape;4769;g34be6ac8e99_1_100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70" name="Google Shape;4770;g34be6ac8e99_1_100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71" name="Google Shape;4771;g34be6ac8e99_1_100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72" name="Google Shape;4772;g34be6ac8e99_1_100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73" name="Google Shape;4773;g34be6ac8e99_1_100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74" name="Google Shape;4774;g34be6ac8e99_1_100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75" name="Google Shape;4775;g34be6ac8e99_1_100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76" name="Google Shape;4776;g34be6ac8e99_1_100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77" name="Google Shape;4777;g34be6ac8e99_1_100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78" name="Google Shape;4778;g34be6ac8e99_1_100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79" name="Google Shape;4779;g34be6ac8e99_1_100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80" name="Google Shape;4780;g34be6ac8e99_1_100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81" name="Google Shape;4781;g34be6ac8e99_1_100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82" name="Google Shape;4782;g34be6ac8e99_1_100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83" name="Google Shape;4783;g34be6ac8e99_1_100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84" name="Google Shape;4784;g34be6ac8e99_1_100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85" name="Google Shape;4785;g34be6ac8e99_1_100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86" name="Google Shape;4786;g34be6ac8e99_1_100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87" name="Google Shape;4787;g34be6ac8e99_1_100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88" name="Google Shape;4788;g34be6ac8e99_1_100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89" name="Google Shape;4789;g34be6ac8e99_1_100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90" name="Google Shape;4790;g34be6ac8e99_1_100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91" name="Google Shape;4791;g34be6ac8e99_1_100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92" name="Google Shape;4792;g34be6ac8e99_1_100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93" name="Google Shape;4793;g34be6ac8e99_1_100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94" name="Google Shape;4794;g34be6ac8e99_1_100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95" name="Google Shape;4795;g34be6ac8e99_1_100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96" name="Google Shape;4796;g34be6ac8e99_1_100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97" name="Google Shape;4797;g34be6ac8e99_1_100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98" name="Google Shape;4798;g34be6ac8e99_1_100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799" name="Google Shape;4799;g34be6ac8e99_1_100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00" name="Google Shape;4800;g34be6ac8e99_1_100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01" name="Google Shape;4801;g34be6ac8e99_1_100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02" name="Google Shape;4802;g34be6ac8e99_1_100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03" name="Google Shape;4803;g34be6ac8e99_1_100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04" name="Google Shape;4804;g34be6ac8e99_1_100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05" name="Google Shape;4805;g34be6ac8e99_1_100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06" name="Google Shape;4806;g34be6ac8e99_1_100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07" name="Google Shape;4807;g34be6ac8e99_1_100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08" name="Google Shape;4808;g34be6ac8e99_1_100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09" name="Google Shape;4809;g34be6ac8e99_1_100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10" name="Google Shape;4810;g34be6ac8e99_1_100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11" name="Google Shape;4811;g34be6ac8e99_1_100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12" name="Google Shape;4812;g34be6ac8e99_1_100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13" name="Google Shape;4813;g34be6ac8e99_1_100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14" name="Google Shape;4814;g34be6ac8e99_1_100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15" name="Google Shape;4815;g34be6ac8e99_1_100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16" name="Google Shape;4816;g34be6ac8e99_1_100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17" name="Google Shape;4817;g34be6ac8e99_1_100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18" name="Google Shape;4818;g34be6ac8e99_1_100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19" name="Google Shape;4819;g34be6ac8e99_1_100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20" name="Google Shape;4820;g34be6ac8e99_1_100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21" name="Google Shape;4821;g34be6ac8e99_1_100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22" name="Google Shape;4822;g34be6ac8e99_1_100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23" name="Google Shape;4823;g34be6ac8e99_1_100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24" name="Google Shape;4824;g34be6ac8e99_1_100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25" name="Google Shape;4825;g34be6ac8e99_1_100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26" name="Google Shape;4826;g34be6ac8e99_1_100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27" name="Google Shape;4827;g34be6ac8e99_1_100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28" name="Google Shape;4828;g34be6ac8e99_1_100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29" name="Google Shape;4829;g34be6ac8e99_1_100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30" name="Google Shape;4830;g34be6ac8e99_1_100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31" name="Google Shape;4831;g34be6ac8e99_1_100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32" name="Google Shape;4832;g34be6ac8e99_1_100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33" name="Google Shape;4833;g34be6ac8e99_1_100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34" name="Google Shape;4834;g34be6ac8e99_1_100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35" name="Google Shape;4835;g34be6ac8e99_1_100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36" name="Google Shape;4836;g34be6ac8e99_1_100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37" name="Google Shape;4837;g34be6ac8e99_1_100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38" name="Google Shape;4838;g34be6ac8e99_1_100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39" name="Google Shape;4839;g34be6ac8e99_1_100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40" name="Google Shape;4840;g34be6ac8e99_1_100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41" name="Google Shape;4841;g34be6ac8e99_1_100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42" name="Google Shape;4842;g34be6ac8e99_1_100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4843" name="Google Shape;4843;g34be6ac8e99_1_1008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4844" name="Google Shape;4844;g34be6ac8e99_1_100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845" name="Google Shape;4845;g34be6ac8e99_1_100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846" name="Google Shape;4846;g34be6ac8e99_1_100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47" name="Google Shape;4847;g34be6ac8e99_1_100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48" name="Google Shape;4848;g34be6ac8e99_1_100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49" name="Google Shape;4849;g34be6ac8e99_1_100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50" name="Google Shape;4850;g34be6ac8e99_1_100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51" name="Google Shape;4851;g34be6ac8e99_1_100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52" name="Google Shape;4852;g34be6ac8e99_1_100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53" name="Google Shape;4853;g34be6ac8e99_1_100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54" name="Google Shape;4854;g34be6ac8e99_1_100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55" name="Google Shape;4855;g34be6ac8e99_1_100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56" name="Google Shape;4856;g34be6ac8e99_1_100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57" name="Google Shape;4857;g34be6ac8e99_1_100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58" name="Google Shape;4858;g34be6ac8e99_1_100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59" name="Google Shape;4859;g34be6ac8e99_1_100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60" name="Google Shape;4860;g34be6ac8e99_1_100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61" name="Google Shape;4861;g34be6ac8e99_1_100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62" name="Google Shape;4862;g34be6ac8e99_1_100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63" name="Google Shape;4863;g34be6ac8e99_1_100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64" name="Google Shape;4864;g34be6ac8e99_1_100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65" name="Google Shape;4865;g34be6ac8e99_1_100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66" name="Google Shape;4866;g34be6ac8e99_1_100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67" name="Google Shape;4867;g34be6ac8e99_1_100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68" name="Google Shape;4868;g34be6ac8e99_1_100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69" name="Google Shape;4869;g34be6ac8e99_1_100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70" name="Google Shape;4870;g34be6ac8e99_1_100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71" name="Google Shape;4871;g34be6ac8e99_1_100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72" name="Google Shape;4872;g34be6ac8e99_1_100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73" name="Google Shape;4873;g34be6ac8e99_1_100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74" name="Google Shape;4874;g34be6ac8e99_1_100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75" name="Google Shape;4875;g34be6ac8e99_1_100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76" name="Google Shape;4876;g34be6ac8e99_1_100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77" name="Google Shape;4877;g34be6ac8e99_1_100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78" name="Google Shape;4878;g34be6ac8e99_1_100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79" name="Google Shape;4879;g34be6ac8e99_1_100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80" name="Google Shape;4880;g34be6ac8e99_1_100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81" name="Google Shape;4881;g34be6ac8e99_1_100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82" name="Google Shape;4882;g34be6ac8e99_1_100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83" name="Google Shape;4883;g34be6ac8e99_1_100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84" name="Google Shape;4884;g34be6ac8e99_1_100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85" name="Google Shape;4885;g34be6ac8e99_1_100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86" name="Google Shape;4886;g34be6ac8e99_1_100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87" name="Google Shape;4887;g34be6ac8e99_1_100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88" name="Google Shape;4888;g34be6ac8e99_1_100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89" name="Google Shape;4889;g34be6ac8e99_1_100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90" name="Google Shape;4890;g34be6ac8e99_1_100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91" name="Google Shape;4891;g34be6ac8e99_1_100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92" name="Google Shape;4892;g34be6ac8e99_1_100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93" name="Google Shape;4893;g34be6ac8e99_1_100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94" name="Google Shape;4894;g34be6ac8e99_1_100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95" name="Google Shape;4895;g34be6ac8e99_1_100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96" name="Google Shape;4896;g34be6ac8e99_1_100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97" name="Google Shape;4897;g34be6ac8e99_1_100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98" name="Google Shape;4898;g34be6ac8e99_1_100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899" name="Google Shape;4899;g34be6ac8e99_1_100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00" name="Google Shape;4900;g34be6ac8e99_1_100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01" name="Google Shape;4901;g34be6ac8e99_1_100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02" name="Google Shape;4902;g34be6ac8e99_1_100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03" name="Google Shape;4903;g34be6ac8e99_1_100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04" name="Google Shape;4904;g34be6ac8e99_1_100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05" name="Google Shape;4905;g34be6ac8e99_1_100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06" name="Google Shape;4906;g34be6ac8e99_1_100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07" name="Google Shape;4907;g34be6ac8e99_1_100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08" name="Google Shape;4908;g34be6ac8e99_1_100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09" name="Google Shape;4909;g34be6ac8e99_1_100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10" name="Google Shape;4910;g34be6ac8e99_1_100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11" name="Google Shape;4911;g34be6ac8e99_1_100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12" name="Google Shape;4912;g34be6ac8e99_1_100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13" name="Google Shape;4913;g34be6ac8e99_1_100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14" name="Google Shape;4914;g34be6ac8e99_1_100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15" name="Google Shape;4915;g34be6ac8e99_1_100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16" name="Google Shape;4916;g34be6ac8e99_1_100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17" name="Google Shape;4917;g34be6ac8e99_1_100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18" name="Google Shape;4918;g34be6ac8e99_1_100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19" name="Google Shape;4919;g34be6ac8e99_1_100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20" name="Google Shape;4920;g34be6ac8e99_1_100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21" name="Google Shape;4921;g34be6ac8e99_1_100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22" name="Google Shape;4922;g34be6ac8e99_1_100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23" name="Google Shape;4923;g34be6ac8e99_1_100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4924" name="Google Shape;4924;g34be6ac8e99_1_1008"/>
          <p:cNvSpPr txBox="1"/>
          <p:nvPr>
            <p:ph idx="1" type="body"/>
          </p:nvPr>
        </p:nvSpPr>
        <p:spPr>
          <a:xfrm>
            <a:off x="443000" y="1299075"/>
            <a:ext cx="51549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執行完成，可以看到AI做出了四個藝術家風格的比較圖，且下面都有標註藝術家的名稱。</a:t>
            </a:r>
            <a:endParaRPr sz="3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4925" name="Google Shape;4925;g34be6ac8e99_1_1008" title="8144d3dd-4db0-4202-9479-60f982895a40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6000" y="1208625"/>
            <a:ext cx="5558502" cy="5558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930" name="Shape 4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1" name="Google Shape;4931;g34be6ac8e99_1_2016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藝術家風格比較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32" name="Google Shape;4932;g34be6ac8e99_1_2016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4933" name="Google Shape;4933;g34be6ac8e99_1_201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934" name="Google Shape;4934;g34be6ac8e99_1_201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935" name="Google Shape;4935;g34be6ac8e99_1_201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36" name="Google Shape;4936;g34be6ac8e99_1_201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37" name="Google Shape;4937;g34be6ac8e99_1_201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38" name="Google Shape;4938;g34be6ac8e99_1_201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39" name="Google Shape;4939;g34be6ac8e99_1_201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40" name="Google Shape;4940;g34be6ac8e99_1_201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41" name="Google Shape;4941;g34be6ac8e99_1_201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42" name="Google Shape;4942;g34be6ac8e99_1_201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43" name="Google Shape;4943;g34be6ac8e99_1_201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44" name="Google Shape;4944;g34be6ac8e99_1_201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45" name="Google Shape;4945;g34be6ac8e99_1_201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46" name="Google Shape;4946;g34be6ac8e99_1_201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47" name="Google Shape;4947;g34be6ac8e99_1_201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48" name="Google Shape;4948;g34be6ac8e99_1_201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49" name="Google Shape;4949;g34be6ac8e99_1_201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50" name="Google Shape;4950;g34be6ac8e99_1_201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51" name="Google Shape;4951;g34be6ac8e99_1_201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52" name="Google Shape;4952;g34be6ac8e99_1_201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53" name="Google Shape;4953;g34be6ac8e99_1_201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54" name="Google Shape;4954;g34be6ac8e99_1_201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55" name="Google Shape;4955;g34be6ac8e99_1_201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56" name="Google Shape;4956;g34be6ac8e99_1_201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57" name="Google Shape;4957;g34be6ac8e99_1_201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58" name="Google Shape;4958;g34be6ac8e99_1_201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59" name="Google Shape;4959;g34be6ac8e99_1_201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0" name="Google Shape;4960;g34be6ac8e99_1_201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1" name="Google Shape;4961;g34be6ac8e99_1_201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2" name="Google Shape;4962;g34be6ac8e99_1_201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3" name="Google Shape;4963;g34be6ac8e99_1_201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4" name="Google Shape;4964;g34be6ac8e99_1_201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5" name="Google Shape;4965;g34be6ac8e99_1_201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6" name="Google Shape;4966;g34be6ac8e99_1_201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7" name="Google Shape;4967;g34be6ac8e99_1_201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8" name="Google Shape;4968;g34be6ac8e99_1_201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69" name="Google Shape;4969;g34be6ac8e99_1_201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70" name="Google Shape;4970;g34be6ac8e99_1_201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71" name="Google Shape;4971;g34be6ac8e99_1_201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72" name="Google Shape;4972;g34be6ac8e99_1_201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73" name="Google Shape;4973;g34be6ac8e99_1_201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74" name="Google Shape;4974;g34be6ac8e99_1_201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75" name="Google Shape;4975;g34be6ac8e99_1_201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76" name="Google Shape;4976;g34be6ac8e99_1_201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77" name="Google Shape;4977;g34be6ac8e99_1_201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78" name="Google Shape;4978;g34be6ac8e99_1_201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79" name="Google Shape;4979;g34be6ac8e99_1_201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80" name="Google Shape;4980;g34be6ac8e99_1_201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81" name="Google Shape;4981;g34be6ac8e99_1_201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82" name="Google Shape;4982;g34be6ac8e99_1_201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83" name="Google Shape;4983;g34be6ac8e99_1_201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84" name="Google Shape;4984;g34be6ac8e99_1_201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85" name="Google Shape;4985;g34be6ac8e99_1_201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86" name="Google Shape;4986;g34be6ac8e99_1_201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87" name="Google Shape;4987;g34be6ac8e99_1_201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88" name="Google Shape;4988;g34be6ac8e99_1_201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89" name="Google Shape;4989;g34be6ac8e99_1_201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90" name="Google Shape;4990;g34be6ac8e99_1_201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91" name="Google Shape;4991;g34be6ac8e99_1_201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92" name="Google Shape;4992;g34be6ac8e99_1_201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93" name="Google Shape;4993;g34be6ac8e99_1_201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94" name="Google Shape;4994;g34be6ac8e99_1_201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95" name="Google Shape;4995;g34be6ac8e99_1_201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96" name="Google Shape;4996;g34be6ac8e99_1_201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97" name="Google Shape;4997;g34be6ac8e99_1_201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98" name="Google Shape;4998;g34be6ac8e99_1_201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4999" name="Google Shape;4999;g34be6ac8e99_1_201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00" name="Google Shape;5000;g34be6ac8e99_1_201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01" name="Google Shape;5001;g34be6ac8e99_1_201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02" name="Google Shape;5002;g34be6ac8e99_1_201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03" name="Google Shape;5003;g34be6ac8e99_1_201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04" name="Google Shape;5004;g34be6ac8e99_1_201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05" name="Google Shape;5005;g34be6ac8e99_1_201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06" name="Google Shape;5006;g34be6ac8e99_1_201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07" name="Google Shape;5007;g34be6ac8e99_1_201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08" name="Google Shape;5008;g34be6ac8e99_1_201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09" name="Google Shape;5009;g34be6ac8e99_1_201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10" name="Google Shape;5010;g34be6ac8e99_1_201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11" name="Google Shape;5011;g34be6ac8e99_1_201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12" name="Google Shape;5012;g34be6ac8e99_1_201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5013" name="Google Shape;5013;g34be6ac8e99_1_2016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5014" name="Google Shape;5014;g34be6ac8e99_1_201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015" name="Google Shape;5015;g34be6ac8e99_1_201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016" name="Google Shape;5016;g34be6ac8e99_1_201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17" name="Google Shape;5017;g34be6ac8e99_1_201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18" name="Google Shape;5018;g34be6ac8e99_1_201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19" name="Google Shape;5019;g34be6ac8e99_1_201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20" name="Google Shape;5020;g34be6ac8e99_1_201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21" name="Google Shape;5021;g34be6ac8e99_1_201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22" name="Google Shape;5022;g34be6ac8e99_1_201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23" name="Google Shape;5023;g34be6ac8e99_1_201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24" name="Google Shape;5024;g34be6ac8e99_1_201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25" name="Google Shape;5025;g34be6ac8e99_1_201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26" name="Google Shape;5026;g34be6ac8e99_1_201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27" name="Google Shape;5027;g34be6ac8e99_1_201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28" name="Google Shape;5028;g34be6ac8e99_1_201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29" name="Google Shape;5029;g34be6ac8e99_1_201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30" name="Google Shape;5030;g34be6ac8e99_1_201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31" name="Google Shape;5031;g34be6ac8e99_1_201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32" name="Google Shape;5032;g34be6ac8e99_1_201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33" name="Google Shape;5033;g34be6ac8e99_1_201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34" name="Google Shape;5034;g34be6ac8e99_1_201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35" name="Google Shape;5035;g34be6ac8e99_1_201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36" name="Google Shape;5036;g34be6ac8e99_1_201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37" name="Google Shape;5037;g34be6ac8e99_1_201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38" name="Google Shape;5038;g34be6ac8e99_1_201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39" name="Google Shape;5039;g34be6ac8e99_1_201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40" name="Google Shape;5040;g34be6ac8e99_1_201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41" name="Google Shape;5041;g34be6ac8e99_1_201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42" name="Google Shape;5042;g34be6ac8e99_1_201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43" name="Google Shape;5043;g34be6ac8e99_1_201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44" name="Google Shape;5044;g34be6ac8e99_1_201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45" name="Google Shape;5045;g34be6ac8e99_1_201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46" name="Google Shape;5046;g34be6ac8e99_1_201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47" name="Google Shape;5047;g34be6ac8e99_1_201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48" name="Google Shape;5048;g34be6ac8e99_1_201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49" name="Google Shape;5049;g34be6ac8e99_1_201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50" name="Google Shape;5050;g34be6ac8e99_1_201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51" name="Google Shape;5051;g34be6ac8e99_1_201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52" name="Google Shape;5052;g34be6ac8e99_1_201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53" name="Google Shape;5053;g34be6ac8e99_1_201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54" name="Google Shape;5054;g34be6ac8e99_1_201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55" name="Google Shape;5055;g34be6ac8e99_1_201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56" name="Google Shape;5056;g34be6ac8e99_1_201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57" name="Google Shape;5057;g34be6ac8e99_1_201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58" name="Google Shape;5058;g34be6ac8e99_1_201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59" name="Google Shape;5059;g34be6ac8e99_1_201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60" name="Google Shape;5060;g34be6ac8e99_1_201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61" name="Google Shape;5061;g34be6ac8e99_1_201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62" name="Google Shape;5062;g34be6ac8e99_1_201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63" name="Google Shape;5063;g34be6ac8e99_1_201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64" name="Google Shape;5064;g34be6ac8e99_1_201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65" name="Google Shape;5065;g34be6ac8e99_1_201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66" name="Google Shape;5066;g34be6ac8e99_1_201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67" name="Google Shape;5067;g34be6ac8e99_1_201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68" name="Google Shape;5068;g34be6ac8e99_1_201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69" name="Google Shape;5069;g34be6ac8e99_1_201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70" name="Google Shape;5070;g34be6ac8e99_1_201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71" name="Google Shape;5071;g34be6ac8e99_1_201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72" name="Google Shape;5072;g34be6ac8e99_1_201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73" name="Google Shape;5073;g34be6ac8e99_1_201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74" name="Google Shape;5074;g34be6ac8e99_1_201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75" name="Google Shape;5075;g34be6ac8e99_1_201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76" name="Google Shape;5076;g34be6ac8e99_1_201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77" name="Google Shape;5077;g34be6ac8e99_1_201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78" name="Google Shape;5078;g34be6ac8e99_1_201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79" name="Google Shape;5079;g34be6ac8e99_1_201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80" name="Google Shape;5080;g34be6ac8e99_1_201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81" name="Google Shape;5081;g34be6ac8e99_1_201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82" name="Google Shape;5082;g34be6ac8e99_1_201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83" name="Google Shape;5083;g34be6ac8e99_1_201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84" name="Google Shape;5084;g34be6ac8e99_1_201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85" name="Google Shape;5085;g34be6ac8e99_1_201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86" name="Google Shape;5086;g34be6ac8e99_1_201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87" name="Google Shape;5087;g34be6ac8e99_1_201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88" name="Google Shape;5088;g34be6ac8e99_1_201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89" name="Google Shape;5089;g34be6ac8e99_1_201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90" name="Google Shape;5090;g34be6ac8e99_1_201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91" name="Google Shape;5091;g34be6ac8e99_1_201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92" name="Google Shape;5092;g34be6ac8e99_1_201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93" name="Google Shape;5093;g34be6ac8e99_1_201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094" name="Google Shape;5094;g34be6ac8e99_1_2016"/>
          <p:cNvSpPr txBox="1"/>
          <p:nvPr>
            <p:ph idx="1" type="body"/>
          </p:nvPr>
        </p:nvSpPr>
        <p:spPr>
          <a:xfrm>
            <a:off x="742375" y="1299075"/>
            <a:ext cx="5353500" cy="500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在這裡我們也可以把工作流的概念，轉化為提示詞，讓GPT去執行，看看它的差異。</a:t>
            </a:r>
            <a:endParaRPr sz="3500"/>
          </a:p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GPT的優點是可以輸入中文，簡單易用，但是畫面細節不如ComfyUI的拼貼。</a:t>
            </a:r>
            <a:endParaRPr sz="3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5095" name="Google Shape;5095;g34be6ac8e99_1_2016" title="GPT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75575" y="1299075"/>
            <a:ext cx="5670500" cy="5070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100" name="Shape 5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1" name="Google Shape;5101;g34be6ac8e99_1_1176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繪圖線稿上色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02" name="Google Shape;5102;g34be6ac8e99_1_1176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5103" name="Google Shape;5103;g34be6ac8e99_1_117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104" name="Google Shape;5104;g34be6ac8e99_1_117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105" name="Google Shape;5105;g34be6ac8e99_1_117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06" name="Google Shape;5106;g34be6ac8e99_1_117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07" name="Google Shape;5107;g34be6ac8e99_1_117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08" name="Google Shape;5108;g34be6ac8e99_1_117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09" name="Google Shape;5109;g34be6ac8e99_1_117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10" name="Google Shape;5110;g34be6ac8e99_1_117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11" name="Google Shape;5111;g34be6ac8e99_1_117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12" name="Google Shape;5112;g34be6ac8e99_1_117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13" name="Google Shape;5113;g34be6ac8e99_1_117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14" name="Google Shape;5114;g34be6ac8e99_1_117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15" name="Google Shape;5115;g34be6ac8e99_1_117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16" name="Google Shape;5116;g34be6ac8e99_1_117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17" name="Google Shape;5117;g34be6ac8e99_1_117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18" name="Google Shape;5118;g34be6ac8e99_1_117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19" name="Google Shape;5119;g34be6ac8e99_1_117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20" name="Google Shape;5120;g34be6ac8e99_1_117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21" name="Google Shape;5121;g34be6ac8e99_1_117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22" name="Google Shape;5122;g34be6ac8e99_1_117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23" name="Google Shape;5123;g34be6ac8e99_1_117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24" name="Google Shape;5124;g34be6ac8e99_1_117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25" name="Google Shape;5125;g34be6ac8e99_1_117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26" name="Google Shape;5126;g34be6ac8e99_1_117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27" name="Google Shape;5127;g34be6ac8e99_1_117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28" name="Google Shape;5128;g34be6ac8e99_1_117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29" name="Google Shape;5129;g34be6ac8e99_1_117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30" name="Google Shape;5130;g34be6ac8e99_1_117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31" name="Google Shape;5131;g34be6ac8e99_1_117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32" name="Google Shape;5132;g34be6ac8e99_1_117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33" name="Google Shape;5133;g34be6ac8e99_1_117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34" name="Google Shape;5134;g34be6ac8e99_1_117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35" name="Google Shape;5135;g34be6ac8e99_1_117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36" name="Google Shape;5136;g34be6ac8e99_1_117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37" name="Google Shape;5137;g34be6ac8e99_1_117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38" name="Google Shape;5138;g34be6ac8e99_1_117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39" name="Google Shape;5139;g34be6ac8e99_1_117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40" name="Google Shape;5140;g34be6ac8e99_1_117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41" name="Google Shape;5141;g34be6ac8e99_1_117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42" name="Google Shape;5142;g34be6ac8e99_1_117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43" name="Google Shape;5143;g34be6ac8e99_1_117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44" name="Google Shape;5144;g34be6ac8e99_1_117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45" name="Google Shape;5145;g34be6ac8e99_1_117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46" name="Google Shape;5146;g34be6ac8e99_1_117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47" name="Google Shape;5147;g34be6ac8e99_1_117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48" name="Google Shape;5148;g34be6ac8e99_1_117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49" name="Google Shape;5149;g34be6ac8e99_1_117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50" name="Google Shape;5150;g34be6ac8e99_1_117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51" name="Google Shape;5151;g34be6ac8e99_1_117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52" name="Google Shape;5152;g34be6ac8e99_1_117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53" name="Google Shape;5153;g34be6ac8e99_1_117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54" name="Google Shape;5154;g34be6ac8e99_1_117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55" name="Google Shape;5155;g34be6ac8e99_1_117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56" name="Google Shape;5156;g34be6ac8e99_1_117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57" name="Google Shape;5157;g34be6ac8e99_1_117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58" name="Google Shape;5158;g34be6ac8e99_1_117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59" name="Google Shape;5159;g34be6ac8e99_1_117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60" name="Google Shape;5160;g34be6ac8e99_1_117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61" name="Google Shape;5161;g34be6ac8e99_1_117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62" name="Google Shape;5162;g34be6ac8e99_1_117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63" name="Google Shape;5163;g34be6ac8e99_1_117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64" name="Google Shape;5164;g34be6ac8e99_1_117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65" name="Google Shape;5165;g34be6ac8e99_1_117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66" name="Google Shape;5166;g34be6ac8e99_1_117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67" name="Google Shape;5167;g34be6ac8e99_1_117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68" name="Google Shape;5168;g34be6ac8e99_1_117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69" name="Google Shape;5169;g34be6ac8e99_1_117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70" name="Google Shape;5170;g34be6ac8e99_1_117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71" name="Google Shape;5171;g34be6ac8e99_1_117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72" name="Google Shape;5172;g34be6ac8e99_1_117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73" name="Google Shape;5173;g34be6ac8e99_1_117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74" name="Google Shape;5174;g34be6ac8e99_1_117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75" name="Google Shape;5175;g34be6ac8e99_1_117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76" name="Google Shape;5176;g34be6ac8e99_1_117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77" name="Google Shape;5177;g34be6ac8e99_1_117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78" name="Google Shape;5178;g34be6ac8e99_1_117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79" name="Google Shape;5179;g34be6ac8e99_1_117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80" name="Google Shape;5180;g34be6ac8e99_1_117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81" name="Google Shape;5181;g34be6ac8e99_1_117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82" name="Google Shape;5182;g34be6ac8e99_1_117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5183" name="Google Shape;5183;g34be6ac8e99_1_1176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5184" name="Google Shape;5184;g34be6ac8e99_1_117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185" name="Google Shape;5185;g34be6ac8e99_1_117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186" name="Google Shape;5186;g34be6ac8e99_1_117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87" name="Google Shape;5187;g34be6ac8e99_1_117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88" name="Google Shape;5188;g34be6ac8e99_1_117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89" name="Google Shape;5189;g34be6ac8e99_1_117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90" name="Google Shape;5190;g34be6ac8e99_1_117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91" name="Google Shape;5191;g34be6ac8e99_1_117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92" name="Google Shape;5192;g34be6ac8e99_1_117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93" name="Google Shape;5193;g34be6ac8e99_1_117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94" name="Google Shape;5194;g34be6ac8e99_1_117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95" name="Google Shape;5195;g34be6ac8e99_1_117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96" name="Google Shape;5196;g34be6ac8e99_1_117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97" name="Google Shape;5197;g34be6ac8e99_1_117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98" name="Google Shape;5198;g34be6ac8e99_1_117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99" name="Google Shape;5199;g34be6ac8e99_1_117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0" name="Google Shape;5200;g34be6ac8e99_1_117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1" name="Google Shape;5201;g34be6ac8e99_1_117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2" name="Google Shape;5202;g34be6ac8e99_1_117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3" name="Google Shape;5203;g34be6ac8e99_1_117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4" name="Google Shape;5204;g34be6ac8e99_1_117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5" name="Google Shape;5205;g34be6ac8e99_1_117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6" name="Google Shape;5206;g34be6ac8e99_1_117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7" name="Google Shape;5207;g34be6ac8e99_1_117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8" name="Google Shape;5208;g34be6ac8e99_1_117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9" name="Google Shape;5209;g34be6ac8e99_1_117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0" name="Google Shape;5210;g34be6ac8e99_1_117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1" name="Google Shape;5211;g34be6ac8e99_1_117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2" name="Google Shape;5212;g34be6ac8e99_1_117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3" name="Google Shape;5213;g34be6ac8e99_1_117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4" name="Google Shape;5214;g34be6ac8e99_1_117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5" name="Google Shape;5215;g34be6ac8e99_1_117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6" name="Google Shape;5216;g34be6ac8e99_1_117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7" name="Google Shape;5217;g34be6ac8e99_1_117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8" name="Google Shape;5218;g34be6ac8e99_1_117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9" name="Google Shape;5219;g34be6ac8e99_1_117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20" name="Google Shape;5220;g34be6ac8e99_1_117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21" name="Google Shape;5221;g34be6ac8e99_1_117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22" name="Google Shape;5222;g34be6ac8e99_1_117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23" name="Google Shape;5223;g34be6ac8e99_1_117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24" name="Google Shape;5224;g34be6ac8e99_1_117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25" name="Google Shape;5225;g34be6ac8e99_1_117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26" name="Google Shape;5226;g34be6ac8e99_1_117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27" name="Google Shape;5227;g34be6ac8e99_1_117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28" name="Google Shape;5228;g34be6ac8e99_1_117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29" name="Google Shape;5229;g34be6ac8e99_1_117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30" name="Google Shape;5230;g34be6ac8e99_1_117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31" name="Google Shape;5231;g34be6ac8e99_1_117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32" name="Google Shape;5232;g34be6ac8e99_1_117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33" name="Google Shape;5233;g34be6ac8e99_1_117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34" name="Google Shape;5234;g34be6ac8e99_1_117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35" name="Google Shape;5235;g34be6ac8e99_1_117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36" name="Google Shape;5236;g34be6ac8e99_1_117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37" name="Google Shape;5237;g34be6ac8e99_1_117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38" name="Google Shape;5238;g34be6ac8e99_1_117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39" name="Google Shape;5239;g34be6ac8e99_1_117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40" name="Google Shape;5240;g34be6ac8e99_1_117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41" name="Google Shape;5241;g34be6ac8e99_1_117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42" name="Google Shape;5242;g34be6ac8e99_1_117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43" name="Google Shape;5243;g34be6ac8e99_1_117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44" name="Google Shape;5244;g34be6ac8e99_1_117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45" name="Google Shape;5245;g34be6ac8e99_1_117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46" name="Google Shape;5246;g34be6ac8e99_1_117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47" name="Google Shape;5247;g34be6ac8e99_1_117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48" name="Google Shape;5248;g34be6ac8e99_1_117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49" name="Google Shape;5249;g34be6ac8e99_1_117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50" name="Google Shape;5250;g34be6ac8e99_1_117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51" name="Google Shape;5251;g34be6ac8e99_1_117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52" name="Google Shape;5252;g34be6ac8e99_1_117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53" name="Google Shape;5253;g34be6ac8e99_1_117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54" name="Google Shape;5254;g34be6ac8e99_1_117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55" name="Google Shape;5255;g34be6ac8e99_1_117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56" name="Google Shape;5256;g34be6ac8e99_1_117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57" name="Google Shape;5257;g34be6ac8e99_1_117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58" name="Google Shape;5258;g34be6ac8e99_1_117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59" name="Google Shape;5259;g34be6ac8e99_1_117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60" name="Google Shape;5260;g34be6ac8e99_1_117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61" name="Google Shape;5261;g34be6ac8e99_1_117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62" name="Google Shape;5262;g34be6ac8e99_1_117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63" name="Google Shape;5263;g34be6ac8e99_1_117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264" name="Google Shape;5264;g34be6ac8e99_1_1176"/>
          <p:cNvSpPr txBox="1"/>
          <p:nvPr>
            <p:ph idx="1" type="body"/>
          </p:nvPr>
        </p:nvSpPr>
        <p:spPr>
          <a:xfrm>
            <a:off x="742375" y="1299075"/>
            <a:ext cx="2964000" cy="378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413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zh-TW" sz="2400"/>
              <a:t>接著來使用「繪圖線稿上色」的工作流。</a:t>
            </a:r>
            <a:endParaRPr sz="2400"/>
          </a:p>
          <a:p>
            <a:pPr indent="-2413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zh-TW" sz="2400"/>
              <a:t>工作流的檔名是「3_LineArtArtists.json」</a:t>
            </a:r>
            <a:endParaRPr sz="2400"/>
          </a:p>
          <a:p>
            <a:pPr indent="-2413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zh-TW" sz="2400"/>
              <a:t>打開的工作流是這個造型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5265" name="Google Shape;5265;g34be6ac8e99_1_1176" title="螢幕擷取畫面 2025-04-16 205435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77475" y="1421525"/>
            <a:ext cx="7838877" cy="494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270" name="Shape 5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1" name="Google Shape;5271;g34be6ac8e99_1_1512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繪圖線稿上色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72" name="Google Shape;5272;g34be6ac8e99_1_1512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5273" name="Google Shape;5273;g34be6ac8e99_1_151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274" name="Google Shape;5274;g34be6ac8e99_1_1512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275" name="Google Shape;5275;g34be6ac8e99_1_1512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76" name="Google Shape;5276;g34be6ac8e99_1_1512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77" name="Google Shape;5277;g34be6ac8e99_1_1512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78" name="Google Shape;5278;g34be6ac8e99_1_1512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79" name="Google Shape;5279;g34be6ac8e99_1_1512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80" name="Google Shape;5280;g34be6ac8e99_1_1512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81" name="Google Shape;5281;g34be6ac8e99_1_1512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82" name="Google Shape;5282;g34be6ac8e99_1_1512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83" name="Google Shape;5283;g34be6ac8e99_1_1512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84" name="Google Shape;5284;g34be6ac8e99_1_1512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85" name="Google Shape;5285;g34be6ac8e99_1_1512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86" name="Google Shape;5286;g34be6ac8e99_1_1512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87" name="Google Shape;5287;g34be6ac8e99_1_1512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88" name="Google Shape;5288;g34be6ac8e99_1_1512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89" name="Google Shape;5289;g34be6ac8e99_1_1512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90" name="Google Shape;5290;g34be6ac8e99_1_1512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91" name="Google Shape;5291;g34be6ac8e99_1_1512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92" name="Google Shape;5292;g34be6ac8e99_1_1512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93" name="Google Shape;5293;g34be6ac8e99_1_1512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94" name="Google Shape;5294;g34be6ac8e99_1_1512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95" name="Google Shape;5295;g34be6ac8e99_1_1512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96" name="Google Shape;5296;g34be6ac8e99_1_1512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97" name="Google Shape;5297;g34be6ac8e99_1_1512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98" name="Google Shape;5298;g34be6ac8e99_1_1512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99" name="Google Shape;5299;g34be6ac8e99_1_1512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00" name="Google Shape;5300;g34be6ac8e99_1_1512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01" name="Google Shape;5301;g34be6ac8e99_1_1512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02" name="Google Shape;5302;g34be6ac8e99_1_1512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03" name="Google Shape;5303;g34be6ac8e99_1_1512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04" name="Google Shape;5304;g34be6ac8e99_1_1512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05" name="Google Shape;5305;g34be6ac8e99_1_1512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06" name="Google Shape;5306;g34be6ac8e99_1_1512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07" name="Google Shape;5307;g34be6ac8e99_1_1512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08" name="Google Shape;5308;g34be6ac8e99_1_1512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09" name="Google Shape;5309;g34be6ac8e99_1_1512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10" name="Google Shape;5310;g34be6ac8e99_1_1512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11" name="Google Shape;5311;g34be6ac8e99_1_1512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12" name="Google Shape;5312;g34be6ac8e99_1_1512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13" name="Google Shape;5313;g34be6ac8e99_1_1512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14" name="Google Shape;5314;g34be6ac8e99_1_1512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15" name="Google Shape;5315;g34be6ac8e99_1_1512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16" name="Google Shape;5316;g34be6ac8e99_1_1512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17" name="Google Shape;5317;g34be6ac8e99_1_1512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18" name="Google Shape;5318;g34be6ac8e99_1_1512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19" name="Google Shape;5319;g34be6ac8e99_1_1512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20" name="Google Shape;5320;g34be6ac8e99_1_1512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21" name="Google Shape;5321;g34be6ac8e99_1_1512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22" name="Google Shape;5322;g34be6ac8e99_1_1512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23" name="Google Shape;5323;g34be6ac8e99_1_1512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24" name="Google Shape;5324;g34be6ac8e99_1_1512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25" name="Google Shape;5325;g34be6ac8e99_1_1512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26" name="Google Shape;5326;g34be6ac8e99_1_1512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27" name="Google Shape;5327;g34be6ac8e99_1_1512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28" name="Google Shape;5328;g34be6ac8e99_1_1512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29" name="Google Shape;5329;g34be6ac8e99_1_1512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30" name="Google Shape;5330;g34be6ac8e99_1_1512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31" name="Google Shape;5331;g34be6ac8e99_1_1512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32" name="Google Shape;5332;g34be6ac8e99_1_1512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33" name="Google Shape;5333;g34be6ac8e99_1_1512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34" name="Google Shape;5334;g34be6ac8e99_1_1512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35" name="Google Shape;5335;g34be6ac8e99_1_1512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36" name="Google Shape;5336;g34be6ac8e99_1_1512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37" name="Google Shape;5337;g34be6ac8e99_1_1512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38" name="Google Shape;5338;g34be6ac8e99_1_1512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39" name="Google Shape;5339;g34be6ac8e99_1_1512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40" name="Google Shape;5340;g34be6ac8e99_1_1512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41" name="Google Shape;5341;g34be6ac8e99_1_1512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42" name="Google Shape;5342;g34be6ac8e99_1_1512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43" name="Google Shape;5343;g34be6ac8e99_1_1512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44" name="Google Shape;5344;g34be6ac8e99_1_1512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45" name="Google Shape;5345;g34be6ac8e99_1_1512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46" name="Google Shape;5346;g34be6ac8e99_1_1512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47" name="Google Shape;5347;g34be6ac8e99_1_1512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48" name="Google Shape;5348;g34be6ac8e99_1_1512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49" name="Google Shape;5349;g34be6ac8e99_1_1512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50" name="Google Shape;5350;g34be6ac8e99_1_1512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51" name="Google Shape;5351;g34be6ac8e99_1_1512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52" name="Google Shape;5352;g34be6ac8e99_1_1512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5353" name="Google Shape;5353;g34be6ac8e99_1_1512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5354" name="Google Shape;5354;g34be6ac8e99_1_151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355" name="Google Shape;5355;g34be6ac8e99_1_1512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356" name="Google Shape;5356;g34be6ac8e99_1_1512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57" name="Google Shape;5357;g34be6ac8e99_1_1512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58" name="Google Shape;5358;g34be6ac8e99_1_1512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59" name="Google Shape;5359;g34be6ac8e99_1_1512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60" name="Google Shape;5360;g34be6ac8e99_1_1512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61" name="Google Shape;5361;g34be6ac8e99_1_1512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62" name="Google Shape;5362;g34be6ac8e99_1_1512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63" name="Google Shape;5363;g34be6ac8e99_1_1512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64" name="Google Shape;5364;g34be6ac8e99_1_1512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65" name="Google Shape;5365;g34be6ac8e99_1_1512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66" name="Google Shape;5366;g34be6ac8e99_1_1512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67" name="Google Shape;5367;g34be6ac8e99_1_1512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68" name="Google Shape;5368;g34be6ac8e99_1_1512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69" name="Google Shape;5369;g34be6ac8e99_1_1512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70" name="Google Shape;5370;g34be6ac8e99_1_1512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71" name="Google Shape;5371;g34be6ac8e99_1_1512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72" name="Google Shape;5372;g34be6ac8e99_1_1512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73" name="Google Shape;5373;g34be6ac8e99_1_1512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74" name="Google Shape;5374;g34be6ac8e99_1_1512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75" name="Google Shape;5375;g34be6ac8e99_1_1512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76" name="Google Shape;5376;g34be6ac8e99_1_1512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77" name="Google Shape;5377;g34be6ac8e99_1_1512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78" name="Google Shape;5378;g34be6ac8e99_1_1512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79" name="Google Shape;5379;g34be6ac8e99_1_1512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80" name="Google Shape;5380;g34be6ac8e99_1_1512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81" name="Google Shape;5381;g34be6ac8e99_1_1512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82" name="Google Shape;5382;g34be6ac8e99_1_1512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83" name="Google Shape;5383;g34be6ac8e99_1_1512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84" name="Google Shape;5384;g34be6ac8e99_1_1512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85" name="Google Shape;5385;g34be6ac8e99_1_1512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86" name="Google Shape;5386;g34be6ac8e99_1_1512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87" name="Google Shape;5387;g34be6ac8e99_1_1512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88" name="Google Shape;5388;g34be6ac8e99_1_1512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89" name="Google Shape;5389;g34be6ac8e99_1_1512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90" name="Google Shape;5390;g34be6ac8e99_1_1512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91" name="Google Shape;5391;g34be6ac8e99_1_1512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92" name="Google Shape;5392;g34be6ac8e99_1_1512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93" name="Google Shape;5393;g34be6ac8e99_1_1512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94" name="Google Shape;5394;g34be6ac8e99_1_1512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95" name="Google Shape;5395;g34be6ac8e99_1_1512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96" name="Google Shape;5396;g34be6ac8e99_1_1512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97" name="Google Shape;5397;g34be6ac8e99_1_1512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98" name="Google Shape;5398;g34be6ac8e99_1_1512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99" name="Google Shape;5399;g34be6ac8e99_1_1512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00" name="Google Shape;5400;g34be6ac8e99_1_1512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01" name="Google Shape;5401;g34be6ac8e99_1_1512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02" name="Google Shape;5402;g34be6ac8e99_1_1512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03" name="Google Shape;5403;g34be6ac8e99_1_1512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04" name="Google Shape;5404;g34be6ac8e99_1_1512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05" name="Google Shape;5405;g34be6ac8e99_1_1512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06" name="Google Shape;5406;g34be6ac8e99_1_1512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07" name="Google Shape;5407;g34be6ac8e99_1_1512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08" name="Google Shape;5408;g34be6ac8e99_1_1512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09" name="Google Shape;5409;g34be6ac8e99_1_1512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10" name="Google Shape;5410;g34be6ac8e99_1_1512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11" name="Google Shape;5411;g34be6ac8e99_1_1512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12" name="Google Shape;5412;g34be6ac8e99_1_1512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13" name="Google Shape;5413;g34be6ac8e99_1_1512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14" name="Google Shape;5414;g34be6ac8e99_1_1512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15" name="Google Shape;5415;g34be6ac8e99_1_1512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16" name="Google Shape;5416;g34be6ac8e99_1_1512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17" name="Google Shape;5417;g34be6ac8e99_1_1512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18" name="Google Shape;5418;g34be6ac8e99_1_1512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19" name="Google Shape;5419;g34be6ac8e99_1_1512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20" name="Google Shape;5420;g34be6ac8e99_1_1512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21" name="Google Shape;5421;g34be6ac8e99_1_1512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22" name="Google Shape;5422;g34be6ac8e99_1_1512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23" name="Google Shape;5423;g34be6ac8e99_1_1512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24" name="Google Shape;5424;g34be6ac8e99_1_1512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25" name="Google Shape;5425;g34be6ac8e99_1_1512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26" name="Google Shape;5426;g34be6ac8e99_1_1512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27" name="Google Shape;5427;g34be6ac8e99_1_1512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28" name="Google Shape;5428;g34be6ac8e99_1_1512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29" name="Google Shape;5429;g34be6ac8e99_1_1512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30" name="Google Shape;5430;g34be6ac8e99_1_1512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31" name="Google Shape;5431;g34be6ac8e99_1_1512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32" name="Google Shape;5432;g34be6ac8e99_1_1512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33" name="Google Shape;5433;g34be6ac8e99_1_1512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434" name="Google Shape;5434;g34be6ac8e99_1_1512"/>
          <p:cNvSpPr txBox="1"/>
          <p:nvPr>
            <p:ph idx="1" type="body"/>
          </p:nvPr>
        </p:nvSpPr>
        <p:spPr>
          <a:xfrm>
            <a:off x="742375" y="1299075"/>
            <a:ext cx="10924200" cy="231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基本控制條件是載入圖片，控制強度，以及提示詞可以做主要調整。</a:t>
            </a:r>
            <a:endParaRPr sz="3500"/>
          </a:p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t/>
            </a:r>
            <a:endParaRPr sz="3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5435" name="Google Shape;5435;g34be6ac8e99_1_1512" title="螢幕擷取畫面 2025-04-16 20580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6275" y="2715900"/>
            <a:ext cx="11639451" cy="369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440" name="Shape 5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1" name="Google Shape;5441;g34be6ac8e99_1_1680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繪圖線稿上色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42" name="Google Shape;5442;g34be6ac8e99_1_1680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5443" name="Google Shape;5443;g34be6ac8e99_1_168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444" name="Google Shape;5444;g34be6ac8e99_1_168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445" name="Google Shape;5445;g34be6ac8e99_1_168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46" name="Google Shape;5446;g34be6ac8e99_1_168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47" name="Google Shape;5447;g34be6ac8e99_1_168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48" name="Google Shape;5448;g34be6ac8e99_1_168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49" name="Google Shape;5449;g34be6ac8e99_1_168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0" name="Google Shape;5450;g34be6ac8e99_1_168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1" name="Google Shape;5451;g34be6ac8e99_1_168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2" name="Google Shape;5452;g34be6ac8e99_1_168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3" name="Google Shape;5453;g34be6ac8e99_1_168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4" name="Google Shape;5454;g34be6ac8e99_1_168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5" name="Google Shape;5455;g34be6ac8e99_1_168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6" name="Google Shape;5456;g34be6ac8e99_1_168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7" name="Google Shape;5457;g34be6ac8e99_1_168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8" name="Google Shape;5458;g34be6ac8e99_1_168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9" name="Google Shape;5459;g34be6ac8e99_1_168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0" name="Google Shape;5460;g34be6ac8e99_1_168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1" name="Google Shape;5461;g34be6ac8e99_1_168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2" name="Google Shape;5462;g34be6ac8e99_1_168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3" name="Google Shape;5463;g34be6ac8e99_1_168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4" name="Google Shape;5464;g34be6ac8e99_1_168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5" name="Google Shape;5465;g34be6ac8e99_1_168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6" name="Google Shape;5466;g34be6ac8e99_1_168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7" name="Google Shape;5467;g34be6ac8e99_1_168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8" name="Google Shape;5468;g34be6ac8e99_1_168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9" name="Google Shape;5469;g34be6ac8e99_1_168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70" name="Google Shape;5470;g34be6ac8e99_1_168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71" name="Google Shape;5471;g34be6ac8e99_1_168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72" name="Google Shape;5472;g34be6ac8e99_1_168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73" name="Google Shape;5473;g34be6ac8e99_1_168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74" name="Google Shape;5474;g34be6ac8e99_1_168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75" name="Google Shape;5475;g34be6ac8e99_1_168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76" name="Google Shape;5476;g34be6ac8e99_1_168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77" name="Google Shape;5477;g34be6ac8e99_1_168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78" name="Google Shape;5478;g34be6ac8e99_1_168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79" name="Google Shape;5479;g34be6ac8e99_1_168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80" name="Google Shape;5480;g34be6ac8e99_1_168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81" name="Google Shape;5481;g34be6ac8e99_1_168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82" name="Google Shape;5482;g34be6ac8e99_1_168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83" name="Google Shape;5483;g34be6ac8e99_1_168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84" name="Google Shape;5484;g34be6ac8e99_1_168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85" name="Google Shape;5485;g34be6ac8e99_1_168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86" name="Google Shape;5486;g34be6ac8e99_1_168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87" name="Google Shape;5487;g34be6ac8e99_1_168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88" name="Google Shape;5488;g34be6ac8e99_1_168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89" name="Google Shape;5489;g34be6ac8e99_1_168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90" name="Google Shape;5490;g34be6ac8e99_1_168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91" name="Google Shape;5491;g34be6ac8e99_1_168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92" name="Google Shape;5492;g34be6ac8e99_1_168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93" name="Google Shape;5493;g34be6ac8e99_1_168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94" name="Google Shape;5494;g34be6ac8e99_1_168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95" name="Google Shape;5495;g34be6ac8e99_1_168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96" name="Google Shape;5496;g34be6ac8e99_1_168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97" name="Google Shape;5497;g34be6ac8e99_1_168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98" name="Google Shape;5498;g34be6ac8e99_1_168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99" name="Google Shape;5499;g34be6ac8e99_1_168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00" name="Google Shape;5500;g34be6ac8e99_1_168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01" name="Google Shape;5501;g34be6ac8e99_1_168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02" name="Google Shape;5502;g34be6ac8e99_1_168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03" name="Google Shape;5503;g34be6ac8e99_1_168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04" name="Google Shape;5504;g34be6ac8e99_1_168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05" name="Google Shape;5505;g34be6ac8e99_1_168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06" name="Google Shape;5506;g34be6ac8e99_1_168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07" name="Google Shape;5507;g34be6ac8e99_1_168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08" name="Google Shape;5508;g34be6ac8e99_1_168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09" name="Google Shape;5509;g34be6ac8e99_1_168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10" name="Google Shape;5510;g34be6ac8e99_1_168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11" name="Google Shape;5511;g34be6ac8e99_1_168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12" name="Google Shape;5512;g34be6ac8e99_1_168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13" name="Google Shape;5513;g34be6ac8e99_1_168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14" name="Google Shape;5514;g34be6ac8e99_1_168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15" name="Google Shape;5515;g34be6ac8e99_1_168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16" name="Google Shape;5516;g34be6ac8e99_1_168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17" name="Google Shape;5517;g34be6ac8e99_1_168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18" name="Google Shape;5518;g34be6ac8e99_1_168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19" name="Google Shape;5519;g34be6ac8e99_1_168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20" name="Google Shape;5520;g34be6ac8e99_1_168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21" name="Google Shape;5521;g34be6ac8e99_1_168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22" name="Google Shape;5522;g34be6ac8e99_1_168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5523" name="Google Shape;5523;g34be6ac8e99_1_1680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5524" name="Google Shape;5524;g34be6ac8e99_1_168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525" name="Google Shape;5525;g34be6ac8e99_1_168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526" name="Google Shape;5526;g34be6ac8e99_1_168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27" name="Google Shape;5527;g34be6ac8e99_1_168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28" name="Google Shape;5528;g34be6ac8e99_1_168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29" name="Google Shape;5529;g34be6ac8e99_1_168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30" name="Google Shape;5530;g34be6ac8e99_1_168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31" name="Google Shape;5531;g34be6ac8e99_1_168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32" name="Google Shape;5532;g34be6ac8e99_1_168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33" name="Google Shape;5533;g34be6ac8e99_1_168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34" name="Google Shape;5534;g34be6ac8e99_1_168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35" name="Google Shape;5535;g34be6ac8e99_1_168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36" name="Google Shape;5536;g34be6ac8e99_1_168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37" name="Google Shape;5537;g34be6ac8e99_1_168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38" name="Google Shape;5538;g34be6ac8e99_1_168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39" name="Google Shape;5539;g34be6ac8e99_1_168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40" name="Google Shape;5540;g34be6ac8e99_1_168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41" name="Google Shape;5541;g34be6ac8e99_1_168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42" name="Google Shape;5542;g34be6ac8e99_1_168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43" name="Google Shape;5543;g34be6ac8e99_1_168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44" name="Google Shape;5544;g34be6ac8e99_1_168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45" name="Google Shape;5545;g34be6ac8e99_1_168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46" name="Google Shape;5546;g34be6ac8e99_1_168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47" name="Google Shape;5547;g34be6ac8e99_1_168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48" name="Google Shape;5548;g34be6ac8e99_1_168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49" name="Google Shape;5549;g34be6ac8e99_1_168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50" name="Google Shape;5550;g34be6ac8e99_1_168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51" name="Google Shape;5551;g34be6ac8e99_1_168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52" name="Google Shape;5552;g34be6ac8e99_1_168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53" name="Google Shape;5553;g34be6ac8e99_1_168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54" name="Google Shape;5554;g34be6ac8e99_1_168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55" name="Google Shape;5555;g34be6ac8e99_1_168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56" name="Google Shape;5556;g34be6ac8e99_1_168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57" name="Google Shape;5557;g34be6ac8e99_1_168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58" name="Google Shape;5558;g34be6ac8e99_1_168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59" name="Google Shape;5559;g34be6ac8e99_1_168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60" name="Google Shape;5560;g34be6ac8e99_1_168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61" name="Google Shape;5561;g34be6ac8e99_1_168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62" name="Google Shape;5562;g34be6ac8e99_1_168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63" name="Google Shape;5563;g34be6ac8e99_1_168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64" name="Google Shape;5564;g34be6ac8e99_1_168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65" name="Google Shape;5565;g34be6ac8e99_1_168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66" name="Google Shape;5566;g34be6ac8e99_1_168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67" name="Google Shape;5567;g34be6ac8e99_1_168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68" name="Google Shape;5568;g34be6ac8e99_1_168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69" name="Google Shape;5569;g34be6ac8e99_1_168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70" name="Google Shape;5570;g34be6ac8e99_1_168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71" name="Google Shape;5571;g34be6ac8e99_1_168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72" name="Google Shape;5572;g34be6ac8e99_1_168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73" name="Google Shape;5573;g34be6ac8e99_1_168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74" name="Google Shape;5574;g34be6ac8e99_1_168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75" name="Google Shape;5575;g34be6ac8e99_1_168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76" name="Google Shape;5576;g34be6ac8e99_1_168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77" name="Google Shape;5577;g34be6ac8e99_1_168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78" name="Google Shape;5578;g34be6ac8e99_1_168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79" name="Google Shape;5579;g34be6ac8e99_1_168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80" name="Google Shape;5580;g34be6ac8e99_1_168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81" name="Google Shape;5581;g34be6ac8e99_1_168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82" name="Google Shape;5582;g34be6ac8e99_1_168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83" name="Google Shape;5583;g34be6ac8e99_1_168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84" name="Google Shape;5584;g34be6ac8e99_1_168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85" name="Google Shape;5585;g34be6ac8e99_1_168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86" name="Google Shape;5586;g34be6ac8e99_1_168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87" name="Google Shape;5587;g34be6ac8e99_1_168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88" name="Google Shape;5588;g34be6ac8e99_1_168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89" name="Google Shape;5589;g34be6ac8e99_1_168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90" name="Google Shape;5590;g34be6ac8e99_1_168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91" name="Google Shape;5591;g34be6ac8e99_1_168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92" name="Google Shape;5592;g34be6ac8e99_1_168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93" name="Google Shape;5593;g34be6ac8e99_1_168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94" name="Google Shape;5594;g34be6ac8e99_1_168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95" name="Google Shape;5595;g34be6ac8e99_1_168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96" name="Google Shape;5596;g34be6ac8e99_1_168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97" name="Google Shape;5597;g34be6ac8e99_1_168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98" name="Google Shape;5598;g34be6ac8e99_1_168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99" name="Google Shape;5599;g34be6ac8e99_1_168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00" name="Google Shape;5600;g34be6ac8e99_1_168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01" name="Google Shape;5601;g34be6ac8e99_1_168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02" name="Google Shape;5602;g34be6ac8e99_1_168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03" name="Google Shape;5603;g34be6ac8e99_1_168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604" name="Google Shape;5604;g34be6ac8e99_1_1680"/>
          <p:cNvSpPr txBox="1"/>
          <p:nvPr>
            <p:ph idx="1" type="body"/>
          </p:nvPr>
        </p:nvSpPr>
        <p:spPr>
          <a:xfrm>
            <a:off x="742375" y="1299075"/>
            <a:ext cx="5904600" cy="55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跟之前的程序相同，也是從PromptStyler節點中，去選擇你想要的藝術家風格，這邊有很多風格都可以選擇，例如流行的吉卜力等等。</a:t>
            </a:r>
            <a:endParaRPr sz="3500"/>
          </a:p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這邊設定的強度只有0.5，是為了讓圖片更能展現出風格，但如果要更符合線條，就需要拉高強度。</a:t>
            </a:r>
            <a:endParaRPr sz="3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5605" name="Google Shape;5605;g34be6ac8e99_1_1680" title="螢幕擷取畫面 2025-04-17 084203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49035" y="1454085"/>
            <a:ext cx="4505225" cy="447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610" name="Shape 5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" name="Google Shape;5611;g34be6ac8e99_1_1848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繪圖線稿上色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612" name="Google Shape;5612;g34be6ac8e99_1_1848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5613" name="Google Shape;5613;g34be6ac8e99_1_184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614" name="Google Shape;5614;g34be6ac8e99_1_184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615" name="Google Shape;5615;g34be6ac8e99_1_184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16" name="Google Shape;5616;g34be6ac8e99_1_184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17" name="Google Shape;5617;g34be6ac8e99_1_184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18" name="Google Shape;5618;g34be6ac8e99_1_184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19" name="Google Shape;5619;g34be6ac8e99_1_184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20" name="Google Shape;5620;g34be6ac8e99_1_184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21" name="Google Shape;5621;g34be6ac8e99_1_184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22" name="Google Shape;5622;g34be6ac8e99_1_184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23" name="Google Shape;5623;g34be6ac8e99_1_184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24" name="Google Shape;5624;g34be6ac8e99_1_184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25" name="Google Shape;5625;g34be6ac8e99_1_184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26" name="Google Shape;5626;g34be6ac8e99_1_184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27" name="Google Shape;5627;g34be6ac8e99_1_184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28" name="Google Shape;5628;g34be6ac8e99_1_184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29" name="Google Shape;5629;g34be6ac8e99_1_184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30" name="Google Shape;5630;g34be6ac8e99_1_184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31" name="Google Shape;5631;g34be6ac8e99_1_184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32" name="Google Shape;5632;g34be6ac8e99_1_184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33" name="Google Shape;5633;g34be6ac8e99_1_184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34" name="Google Shape;5634;g34be6ac8e99_1_184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35" name="Google Shape;5635;g34be6ac8e99_1_184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36" name="Google Shape;5636;g34be6ac8e99_1_184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37" name="Google Shape;5637;g34be6ac8e99_1_184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38" name="Google Shape;5638;g34be6ac8e99_1_184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39" name="Google Shape;5639;g34be6ac8e99_1_184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40" name="Google Shape;5640;g34be6ac8e99_1_184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41" name="Google Shape;5641;g34be6ac8e99_1_184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42" name="Google Shape;5642;g34be6ac8e99_1_184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43" name="Google Shape;5643;g34be6ac8e99_1_184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44" name="Google Shape;5644;g34be6ac8e99_1_184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45" name="Google Shape;5645;g34be6ac8e99_1_184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46" name="Google Shape;5646;g34be6ac8e99_1_184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47" name="Google Shape;5647;g34be6ac8e99_1_184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48" name="Google Shape;5648;g34be6ac8e99_1_184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49" name="Google Shape;5649;g34be6ac8e99_1_184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50" name="Google Shape;5650;g34be6ac8e99_1_184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51" name="Google Shape;5651;g34be6ac8e99_1_184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52" name="Google Shape;5652;g34be6ac8e99_1_184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53" name="Google Shape;5653;g34be6ac8e99_1_184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54" name="Google Shape;5654;g34be6ac8e99_1_184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55" name="Google Shape;5655;g34be6ac8e99_1_184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56" name="Google Shape;5656;g34be6ac8e99_1_184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57" name="Google Shape;5657;g34be6ac8e99_1_184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58" name="Google Shape;5658;g34be6ac8e99_1_184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59" name="Google Shape;5659;g34be6ac8e99_1_184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60" name="Google Shape;5660;g34be6ac8e99_1_184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61" name="Google Shape;5661;g34be6ac8e99_1_184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62" name="Google Shape;5662;g34be6ac8e99_1_184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63" name="Google Shape;5663;g34be6ac8e99_1_184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64" name="Google Shape;5664;g34be6ac8e99_1_184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65" name="Google Shape;5665;g34be6ac8e99_1_184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66" name="Google Shape;5666;g34be6ac8e99_1_184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67" name="Google Shape;5667;g34be6ac8e99_1_184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68" name="Google Shape;5668;g34be6ac8e99_1_184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69" name="Google Shape;5669;g34be6ac8e99_1_184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0" name="Google Shape;5670;g34be6ac8e99_1_184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1" name="Google Shape;5671;g34be6ac8e99_1_184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2" name="Google Shape;5672;g34be6ac8e99_1_184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3" name="Google Shape;5673;g34be6ac8e99_1_184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4" name="Google Shape;5674;g34be6ac8e99_1_184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5" name="Google Shape;5675;g34be6ac8e99_1_184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6" name="Google Shape;5676;g34be6ac8e99_1_184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7" name="Google Shape;5677;g34be6ac8e99_1_184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8" name="Google Shape;5678;g34be6ac8e99_1_184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9" name="Google Shape;5679;g34be6ac8e99_1_184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0" name="Google Shape;5680;g34be6ac8e99_1_184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1" name="Google Shape;5681;g34be6ac8e99_1_184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2" name="Google Shape;5682;g34be6ac8e99_1_184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3" name="Google Shape;5683;g34be6ac8e99_1_184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4" name="Google Shape;5684;g34be6ac8e99_1_184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5" name="Google Shape;5685;g34be6ac8e99_1_184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6" name="Google Shape;5686;g34be6ac8e99_1_184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7" name="Google Shape;5687;g34be6ac8e99_1_184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8" name="Google Shape;5688;g34be6ac8e99_1_184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9" name="Google Shape;5689;g34be6ac8e99_1_184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90" name="Google Shape;5690;g34be6ac8e99_1_184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91" name="Google Shape;5691;g34be6ac8e99_1_184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92" name="Google Shape;5692;g34be6ac8e99_1_184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5693" name="Google Shape;5693;g34be6ac8e99_1_1848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5694" name="Google Shape;5694;g34be6ac8e99_1_184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695" name="Google Shape;5695;g34be6ac8e99_1_184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696" name="Google Shape;5696;g34be6ac8e99_1_184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97" name="Google Shape;5697;g34be6ac8e99_1_184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98" name="Google Shape;5698;g34be6ac8e99_1_184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99" name="Google Shape;5699;g34be6ac8e99_1_184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0" name="Google Shape;5700;g34be6ac8e99_1_184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1" name="Google Shape;5701;g34be6ac8e99_1_184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2" name="Google Shape;5702;g34be6ac8e99_1_184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3" name="Google Shape;5703;g34be6ac8e99_1_184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4" name="Google Shape;5704;g34be6ac8e99_1_184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5" name="Google Shape;5705;g34be6ac8e99_1_184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6" name="Google Shape;5706;g34be6ac8e99_1_184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7" name="Google Shape;5707;g34be6ac8e99_1_184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8" name="Google Shape;5708;g34be6ac8e99_1_184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9" name="Google Shape;5709;g34be6ac8e99_1_184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10" name="Google Shape;5710;g34be6ac8e99_1_184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11" name="Google Shape;5711;g34be6ac8e99_1_184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12" name="Google Shape;5712;g34be6ac8e99_1_184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13" name="Google Shape;5713;g34be6ac8e99_1_184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14" name="Google Shape;5714;g34be6ac8e99_1_184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15" name="Google Shape;5715;g34be6ac8e99_1_184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16" name="Google Shape;5716;g34be6ac8e99_1_184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17" name="Google Shape;5717;g34be6ac8e99_1_184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18" name="Google Shape;5718;g34be6ac8e99_1_184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19" name="Google Shape;5719;g34be6ac8e99_1_184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20" name="Google Shape;5720;g34be6ac8e99_1_184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21" name="Google Shape;5721;g34be6ac8e99_1_184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22" name="Google Shape;5722;g34be6ac8e99_1_184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23" name="Google Shape;5723;g34be6ac8e99_1_184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24" name="Google Shape;5724;g34be6ac8e99_1_184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25" name="Google Shape;5725;g34be6ac8e99_1_184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26" name="Google Shape;5726;g34be6ac8e99_1_184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27" name="Google Shape;5727;g34be6ac8e99_1_184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28" name="Google Shape;5728;g34be6ac8e99_1_184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29" name="Google Shape;5729;g34be6ac8e99_1_184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30" name="Google Shape;5730;g34be6ac8e99_1_184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31" name="Google Shape;5731;g34be6ac8e99_1_184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32" name="Google Shape;5732;g34be6ac8e99_1_184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33" name="Google Shape;5733;g34be6ac8e99_1_184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34" name="Google Shape;5734;g34be6ac8e99_1_184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35" name="Google Shape;5735;g34be6ac8e99_1_184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36" name="Google Shape;5736;g34be6ac8e99_1_184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37" name="Google Shape;5737;g34be6ac8e99_1_184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38" name="Google Shape;5738;g34be6ac8e99_1_184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39" name="Google Shape;5739;g34be6ac8e99_1_184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40" name="Google Shape;5740;g34be6ac8e99_1_184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41" name="Google Shape;5741;g34be6ac8e99_1_184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42" name="Google Shape;5742;g34be6ac8e99_1_184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43" name="Google Shape;5743;g34be6ac8e99_1_184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44" name="Google Shape;5744;g34be6ac8e99_1_184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45" name="Google Shape;5745;g34be6ac8e99_1_184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46" name="Google Shape;5746;g34be6ac8e99_1_184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47" name="Google Shape;5747;g34be6ac8e99_1_184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48" name="Google Shape;5748;g34be6ac8e99_1_184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49" name="Google Shape;5749;g34be6ac8e99_1_184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50" name="Google Shape;5750;g34be6ac8e99_1_184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51" name="Google Shape;5751;g34be6ac8e99_1_184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52" name="Google Shape;5752;g34be6ac8e99_1_184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53" name="Google Shape;5753;g34be6ac8e99_1_184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54" name="Google Shape;5754;g34be6ac8e99_1_184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55" name="Google Shape;5755;g34be6ac8e99_1_184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56" name="Google Shape;5756;g34be6ac8e99_1_184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57" name="Google Shape;5757;g34be6ac8e99_1_184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58" name="Google Shape;5758;g34be6ac8e99_1_184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59" name="Google Shape;5759;g34be6ac8e99_1_184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60" name="Google Shape;5760;g34be6ac8e99_1_184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61" name="Google Shape;5761;g34be6ac8e99_1_184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62" name="Google Shape;5762;g34be6ac8e99_1_184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63" name="Google Shape;5763;g34be6ac8e99_1_184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64" name="Google Shape;5764;g34be6ac8e99_1_184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65" name="Google Shape;5765;g34be6ac8e99_1_184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66" name="Google Shape;5766;g34be6ac8e99_1_184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67" name="Google Shape;5767;g34be6ac8e99_1_184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68" name="Google Shape;5768;g34be6ac8e99_1_184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69" name="Google Shape;5769;g34be6ac8e99_1_184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70" name="Google Shape;5770;g34be6ac8e99_1_184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71" name="Google Shape;5771;g34be6ac8e99_1_184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72" name="Google Shape;5772;g34be6ac8e99_1_184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73" name="Google Shape;5773;g34be6ac8e99_1_184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774" name="Google Shape;5774;g34be6ac8e99_1_1848"/>
          <p:cNvSpPr txBox="1"/>
          <p:nvPr>
            <p:ph idx="1" type="body"/>
          </p:nvPr>
        </p:nvSpPr>
        <p:spPr>
          <a:xfrm>
            <a:off x="742375" y="1299075"/>
            <a:ext cx="10433700" cy="200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PromptStyler有許多風格可以選擇，這是放入圖片後，以工作流預設的吉卜力風格作為例子，來替一張線稿上色的結果。</a:t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5775" name="Google Shape;5775;g34be6ac8e99_1_1848" title="螢幕擷取畫面 2025-04-17 085029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7225" y="2869213"/>
            <a:ext cx="10877550" cy="357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780" name="Shape 5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1" name="Google Shape;5781;g34be6ac8e99_1_2185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以參考圖調整風格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82" name="Google Shape;5782;g34be6ac8e99_1_2185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5783" name="Google Shape;5783;g34be6ac8e99_1_2185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784" name="Google Shape;5784;g34be6ac8e99_1_2185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785" name="Google Shape;5785;g34be6ac8e99_1_2185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86" name="Google Shape;5786;g34be6ac8e99_1_2185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87" name="Google Shape;5787;g34be6ac8e99_1_2185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88" name="Google Shape;5788;g34be6ac8e99_1_2185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89" name="Google Shape;5789;g34be6ac8e99_1_2185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90" name="Google Shape;5790;g34be6ac8e99_1_2185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91" name="Google Shape;5791;g34be6ac8e99_1_2185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92" name="Google Shape;5792;g34be6ac8e99_1_2185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93" name="Google Shape;5793;g34be6ac8e99_1_2185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94" name="Google Shape;5794;g34be6ac8e99_1_2185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95" name="Google Shape;5795;g34be6ac8e99_1_2185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96" name="Google Shape;5796;g34be6ac8e99_1_2185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97" name="Google Shape;5797;g34be6ac8e99_1_2185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98" name="Google Shape;5798;g34be6ac8e99_1_2185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99" name="Google Shape;5799;g34be6ac8e99_1_2185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00" name="Google Shape;5800;g34be6ac8e99_1_2185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01" name="Google Shape;5801;g34be6ac8e99_1_2185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02" name="Google Shape;5802;g34be6ac8e99_1_2185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03" name="Google Shape;5803;g34be6ac8e99_1_2185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04" name="Google Shape;5804;g34be6ac8e99_1_2185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05" name="Google Shape;5805;g34be6ac8e99_1_2185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06" name="Google Shape;5806;g34be6ac8e99_1_2185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07" name="Google Shape;5807;g34be6ac8e99_1_2185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08" name="Google Shape;5808;g34be6ac8e99_1_2185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09" name="Google Shape;5809;g34be6ac8e99_1_2185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10" name="Google Shape;5810;g34be6ac8e99_1_2185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11" name="Google Shape;5811;g34be6ac8e99_1_2185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12" name="Google Shape;5812;g34be6ac8e99_1_2185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13" name="Google Shape;5813;g34be6ac8e99_1_2185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14" name="Google Shape;5814;g34be6ac8e99_1_2185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15" name="Google Shape;5815;g34be6ac8e99_1_2185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16" name="Google Shape;5816;g34be6ac8e99_1_2185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17" name="Google Shape;5817;g34be6ac8e99_1_2185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18" name="Google Shape;5818;g34be6ac8e99_1_2185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19" name="Google Shape;5819;g34be6ac8e99_1_2185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20" name="Google Shape;5820;g34be6ac8e99_1_2185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21" name="Google Shape;5821;g34be6ac8e99_1_2185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22" name="Google Shape;5822;g34be6ac8e99_1_2185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23" name="Google Shape;5823;g34be6ac8e99_1_2185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24" name="Google Shape;5824;g34be6ac8e99_1_2185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25" name="Google Shape;5825;g34be6ac8e99_1_2185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26" name="Google Shape;5826;g34be6ac8e99_1_2185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27" name="Google Shape;5827;g34be6ac8e99_1_2185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28" name="Google Shape;5828;g34be6ac8e99_1_2185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29" name="Google Shape;5829;g34be6ac8e99_1_2185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30" name="Google Shape;5830;g34be6ac8e99_1_2185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31" name="Google Shape;5831;g34be6ac8e99_1_2185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32" name="Google Shape;5832;g34be6ac8e99_1_2185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33" name="Google Shape;5833;g34be6ac8e99_1_2185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34" name="Google Shape;5834;g34be6ac8e99_1_2185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35" name="Google Shape;5835;g34be6ac8e99_1_2185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36" name="Google Shape;5836;g34be6ac8e99_1_2185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37" name="Google Shape;5837;g34be6ac8e99_1_2185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38" name="Google Shape;5838;g34be6ac8e99_1_2185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39" name="Google Shape;5839;g34be6ac8e99_1_2185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40" name="Google Shape;5840;g34be6ac8e99_1_2185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41" name="Google Shape;5841;g34be6ac8e99_1_2185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42" name="Google Shape;5842;g34be6ac8e99_1_2185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43" name="Google Shape;5843;g34be6ac8e99_1_2185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44" name="Google Shape;5844;g34be6ac8e99_1_2185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45" name="Google Shape;5845;g34be6ac8e99_1_2185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46" name="Google Shape;5846;g34be6ac8e99_1_2185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47" name="Google Shape;5847;g34be6ac8e99_1_2185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48" name="Google Shape;5848;g34be6ac8e99_1_2185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49" name="Google Shape;5849;g34be6ac8e99_1_2185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50" name="Google Shape;5850;g34be6ac8e99_1_2185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51" name="Google Shape;5851;g34be6ac8e99_1_2185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52" name="Google Shape;5852;g34be6ac8e99_1_2185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53" name="Google Shape;5853;g34be6ac8e99_1_2185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54" name="Google Shape;5854;g34be6ac8e99_1_2185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55" name="Google Shape;5855;g34be6ac8e99_1_2185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56" name="Google Shape;5856;g34be6ac8e99_1_2185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57" name="Google Shape;5857;g34be6ac8e99_1_2185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58" name="Google Shape;5858;g34be6ac8e99_1_2185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59" name="Google Shape;5859;g34be6ac8e99_1_2185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60" name="Google Shape;5860;g34be6ac8e99_1_2185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61" name="Google Shape;5861;g34be6ac8e99_1_2185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62" name="Google Shape;5862;g34be6ac8e99_1_2185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5863" name="Google Shape;5863;g34be6ac8e99_1_2185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5864" name="Google Shape;5864;g34be6ac8e99_1_2185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865" name="Google Shape;5865;g34be6ac8e99_1_2185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866" name="Google Shape;5866;g34be6ac8e99_1_2185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67" name="Google Shape;5867;g34be6ac8e99_1_2185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68" name="Google Shape;5868;g34be6ac8e99_1_2185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69" name="Google Shape;5869;g34be6ac8e99_1_2185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70" name="Google Shape;5870;g34be6ac8e99_1_2185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71" name="Google Shape;5871;g34be6ac8e99_1_2185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72" name="Google Shape;5872;g34be6ac8e99_1_2185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73" name="Google Shape;5873;g34be6ac8e99_1_2185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74" name="Google Shape;5874;g34be6ac8e99_1_2185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75" name="Google Shape;5875;g34be6ac8e99_1_2185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76" name="Google Shape;5876;g34be6ac8e99_1_2185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77" name="Google Shape;5877;g34be6ac8e99_1_2185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78" name="Google Shape;5878;g34be6ac8e99_1_2185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79" name="Google Shape;5879;g34be6ac8e99_1_2185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80" name="Google Shape;5880;g34be6ac8e99_1_2185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81" name="Google Shape;5881;g34be6ac8e99_1_2185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82" name="Google Shape;5882;g34be6ac8e99_1_2185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83" name="Google Shape;5883;g34be6ac8e99_1_2185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84" name="Google Shape;5884;g34be6ac8e99_1_2185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85" name="Google Shape;5885;g34be6ac8e99_1_2185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86" name="Google Shape;5886;g34be6ac8e99_1_2185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87" name="Google Shape;5887;g34be6ac8e99_1_2185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88" name="Google Shape;5888;g34be6ac8e99_1_2185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89" name="Google Shape;5889;g34be6ac8e99_1_2185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90" name="Google Shape;5890;g34be6ac8e99_1_2185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91" name="Google Shape;5891;g34be6ac8e99_1_2185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92" name="Google Shape;5892;g34be6ac8e99_1_2185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93" name="Google Shape;5893;g34be6ac8e99_1_2185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94" name="Google Shape;5894;g34be6ac8e99_1_2185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95" name="Google Shape;5895;g34be6ac8e99_1_2185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96" name="Google Shape;5896;g34be6ac8e99_1_2185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97" name="Google Shape;5897;g34be6ac8e99_1_2185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98" name="Google Shape;5898;g34be6ac8e99_1_2185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99" name="Google Shape;5899;g34be6ac8e99_1_2185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00" name="Google Shape;5900;g34be6ac8e99_1_2185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01" name="Google Shape;5901;g34be6ac8e99_1_2185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02" name="Google Shape;5902;g34be6ac8e99_1_2185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03" name="Google Shape;5903;g34be6ac8e99_1_2185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04" name="Google Shape;5904;g34be6ac8e99_1_2185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05" name="Google Shape;5905;g34be6ac8e99_1_2185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06" name="Google Shape;5906;g34be6ac8e99_1_2185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07" name="Google Shape;5907;g34be6ac8e99_1_2185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08" name="Google Shape;5908;g34be6ac8e99_1_2185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09" name="Google Shape;5909;g34be6ac8e99_1_2185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10" name="Google Shape;5910;g34be6ac8e99_1_2185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11" name="Google Shape;5911;g34be6ac8e99_1_2185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12" name="Google Shape;5912;g34be6ac8e99_1_2185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13" name="Google Shape;5913;g34be6ac8e99_1_2185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14" name="Google Shape;5914;g34be6ac8e99_1_2185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15" name="Google Shape;5915;g34be6ac8e99_1_2185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16" name="Google Shape;5916;g34be6ac8e99_1_2185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17" name="Google Shape;5917;g34be6ac8e99_1_2185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18" name="Google Shape;5918;g34be6ac8e99_1_2185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19" name="Google Shape;5919;g34be6ac8e99_1_2185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0" name="Google Shape;5920;g34be6ac8e99_1_2185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1" name="Google Shape;5921;g34be6ac8e99_1_2185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2" name="Google Shape;5922;g34be6ac8e99_1_2185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3" name="Google Shape;5923;g34be6ac8e99_1_2185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4" name="Google Shape;5924;g34be6ac8e99_1_2185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5" name="Google Shape;5925;g34be6ac8e99_1_2185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6" name="Google Shape;5926;g34be6ac8e99_1_2185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7" name="Google Shape;5927;g34be6ac8e99_1_2185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8" name="Google Shape;5928;g34be6ac8e99_1_2185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9" name="Google Shape;5929;g34be6ac8e99_1_2185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0" name="Google Shape;5930;g34be6ac8e99_1_2185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1" name="Google Shape;5931;g34be6ac8e99_1_2185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2" name="Google Shape;5932;g34be6ac8e99_1_2185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3" name="Google Shape;5933;g34be6ac8e99_1_2185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4" name="Google Shape;5934;g34be6ac8e99_1_2185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5" name="Google Shape;5935;g34be6ac8e99_1_2185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6" name="Google Shape;5936;g34be6ac8e99_1_2185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7" name="Google Shape;5937;g34be6ac8e99_1_2185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8" name="Google Shape;5938;g34be6ac8e99_1_2185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9" name="Google Shape;5939;g34be6ac8e99_1_2185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40" name="Google Shape;5940;g34be6ac8e99_1_2185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41" name="Google Shape;5941;g34be6ac8e99_1_2185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42" name="Google Shape;5942;g34be6ac8e99_1_2185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43" name="Google Shape;5943;g34be6ac8e99_1_2185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944" name="Google Shape;5944;g34be6ac8e99_1_2185"/>
          <p:cNvSpPr txBox="1"/>
          <p:nvPr>
            <p:ph idx="1" type="body"/>
          </p:nvPr>
        </p:nvSpPr>
        <p:spPr>
          <a:xfrm>
            <a:off x="742375" y="1299075"/>
            <a:ext cx="10433700" cy="143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667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zh-TW" sz="2800"/>
              <a:t>今天的第四個工作流，工作流也是線稿繪製，但加入了參考圖，檔案名稱是「4_LineArtIPA.json」</a:t>
            </a:r>
            <a:r>
              <a:rPr lang="zh-TW" sz="2800"/>
              <a:t>。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5945" name="Google Shape;5945;g34be6ac8e99_1_2185" title="螢幕擷取畫面 2025-04-17 085508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40250" y="2218525"/>
            <a:ext cx="8711500" cy="451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950" name="Shape 5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1" name="Google Shape;5951;g34edc346753_0_5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以參考圖調整風格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52" name="Google Shape;5952;g34edc346753_0_5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5953" name="Google Shape;5953;g34edc346753_0_5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954" name="Google Shape;5954;g34edc346753_0_5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955" name="Google Shape;5955;g34edc346753_0_5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56" name="Google Shape;5956;g34edc346753_0_5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57" name="Google Shape;5957;g34edc346753_0_5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58" name="Google Shape;5958;g34edc346753_0_5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59" name="Google Shape;5959;g34edc346753_0_5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60" name="Google Shape;5960;g34edc346753_0_5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61" name="Google Shape;5961;g34edc346753_0_5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62" name="Google Shape;5962;g34edc346753_0_5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63" name="Google Shape;5963;g34edc346753_0_5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64" name="Google Shape;5964;g34edc346753_0_5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65" name="Google Shape;5965;g34edc346753_0_5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66" name="Google Shape;5966;g34edc346753_0_5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67" name="Google Shape;5967;g34edc346753_0_5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68" name="Google Shape;5968;g34edc346753_0_5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69" name="Google Shape;5969;g34edc346753_0_5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70" name="Google Shape;5970;g34edc346753_0_5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71" name="Google Shape;5971;g34edc346753_0_5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72" name="Google Shape;5972;g34edc346753_0_5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73" name="Google Shape;5973;g34edc346753_0_5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74" name="Google Shape;5974;g34edc346753_0_5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75" name="Google Shape;5975;g34edc346753_0_5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76" name="Google Shape;5976;g34edc346753_0_5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77" name="Google Shape;5977;g34edc346753_0_5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78" name="Google Shape;5978;g34edc346753_0_5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79" name="Google Shape;5979;g34edc346753_0_5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80" name="Google Shape;5980;g34edc346753_0_5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81" name="Google Shape;5981;g34edc346753_0_5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82" name="Google Shape;5982;g34edc346753_0_5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83" name="Google Shape;5983;g34edc346753_0_5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84" name="Google Shape;5984;g34edc346753_0_5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85" name="Google Shape;5985;g34edc346753_0_5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86" name="Google Shape;5986;g34edc346753_0_5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87" name="Google Shape;5987;g34edc346753_0_5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88" name="Google Shape;5988;g34edc346753_0_5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89" name="Google Shape;5989;g34edc346753_0_5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90" name="Google Shape;5990;g34edc346753_0_5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91" name="Google Shape;5991;g34edc346753_0_5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92" name="Google Shape;5992;g34edc346753_0_5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93" name="Google Shape;5993;g34edc346753_0_5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94" name="Google Shape;5994;g34edc346753_0_5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95" name="Google Shape;5995;g34edc346753_0_5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96" name="Google Shape;5996;g34edc346753_0_5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97" name="Google Shape;5997;g34edc346753_0_5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98" name="Google Shape;5998;g34edc346753_0_5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99" name="Google Shape;5999;g34edc346753_0_5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00" name="Google Shape;6000;g34edc346753_0_5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01" name="Google Shape;6001;g34edc346753_0_5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02" name="Google Shape;6002;g34edc346753_0_5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03" name="Google Shape;6003;g34edc346753_0_5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04" name="Google Shape;6004;g34edc346753_0_5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05" name="Google Shape;6005;g34edc346753_0_5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06" name="Google Shape;6006;g34edc346753_0_5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07" name="Google Shape;6007;g34edc346753_0_5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08" name="Google Shape;6008;g34edc346753_0_5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09" name="Google Shape;6009;g34edc346753_0_5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10" name="Google Shape;6010;g34edc346753_0_5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11" name="Google Shape;6011;g34edc346753_0_5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12" name="Google Shape;6012;g34edc346753_0_5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13" name="Google Shape;6013;g34edc346753_0_5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14" name="Google Shape;6014;g34edc346753_0_5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15" name="Google Shape;6015;g34edc346753_0_5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16" name="Google Shape;6016;g34edc346753_0_5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17" name="Google Shape;6017;g34edc346753_0_5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18" name="Google Shape;6018;g34edc346753_0_5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19" name="Google Shape;6019;g34edc346753_0_5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20" name="Google Shape;6020;g34edc346753_0_5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21" name="Google Shape;6021;g34edc346753_0_5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22" name="Google Shape;6022;g34edc346753_0_5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23" name="Google Shape;6023;g34edc346753_0_5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24" name="Google Shape;6024;g34edc346753_0_5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25" name="Google Shape;6025;g34edc346753_0_5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26" name="Google Shape;6026;g34edc346753_0_5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27" name="Google Shape;6027;g34edc346753_0_5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28" name="Google Shape;6028;g34edc346753_0_5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29" name="Google Shape;6029;g34edc346753_0_5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30" name="Google Shape;6030;g34edc346753_0_5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31" name="Google Shape;6031;g34edc346753_0_5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32" name="Google Shape;6032;g34edc346753_0_5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6033" name="Google Shape;6033;g34edc346753_0_5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6034" name="Google Shape;6034;g34edc346753_0_5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035" name="Google Shape;6035;g34edc346753_0_5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036" name="Google Shape;6036;g34edc346753_0_5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37" name="Google Shape;6037;g34edc346753_0_5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38" name="Google Shape;6038;g34edc346753_0_5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39" name="Google Shape;6039;g34edc346753_0_5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40" name="Google Shape;6040;g34edc346753_0_5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41" name="Google Shape;6041;g34edc346753_0_5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42" name="Google Shape;6042;g34edc346753_0_5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43" name="Google Shape;6043;g34edc346753_0_5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44" name="Google Shape;6044;g34edc346753_0_5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45" name="Google Shape;6045;g34edc346753_0_5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46" name="Google Shape;6046;g34edc346753_0_5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47" name="Google Shape;6047;g34edc346753_0_5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48" name="Google Shape;6048;g34edc346753_0_5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49" name="Google Shape;6049;g34edc346753_0_5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50" name="Google Shape;6050;g34edc346753_0_5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51" name="Google Shape;6051;g34edc346753_0_5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52" name="Google Shape;6052;g34edc346753_0_5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53" name="Google Shape;6053;g34edc346753_0_5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54" name="Google Shape;6054;g34edc346753_0_5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55" name="Google Shape;6055;g34edc346753_0_5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56" name="Google Shape;6056;g34edc346753_0_5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57" name="Google Shape;6057;g34edc346753_0_5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58" name="Google Shape;6058;g34edc346753_0_5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59" name="Google Shape;6059;g34edc346753_0_5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60" name="Google Shape;6060;g34edc346753_0_5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61" name="Google Shape;6061;g34edc346753_0_5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62" name="Google Shape;6062;g34edc346753_0_5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63" name="Google Shape;6063;g34edc346753_0_5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64" name="Google Shape;6064;g34edc346753_0_5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65" name="Google Shape;6065;g34edc346753_0_5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66" name="Google Shape;6066;g34edc346753_0_5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67" name="Google Shape;6067;g34edc346753_0_5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68" name="Google Shape;6068;g34edc346753_0_5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69" name="Google Shape;6069;g34edc346753_0_5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70" name="Google Shape;6070;g34edc346753_0_5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71" name="Google Shape;6071;g34edc346753_0_5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72" name="Google Shape;6072;g34edc346753_0_5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73" name="Google Shape;6073;g34edc346753_0_5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74" name="Google Shape;6074;g34edc346753_0_5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75" name="Google Shape;6075;g34edc346753_0_5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76" name="Google Shape;6076;g34edc346753_0_5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77" name="Google Shape;6077;g34edc346753_0_5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78" name="Google Shape;6078;g34edc346753_0_5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79" name="Google Shape;6079;g34edc346753_0_5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80" name="Google Shape;6080;g34edc346753_0_5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81" name="Google Shape;6081;g34edc346753_0_5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82" name="Google Shape;6082;g34edc346753_0_5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83" name="Google Shape;6083;g34edc346753_0_5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84" name="Google Shape;6084;g34edc346753_0_5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85" name="Google Shape;6085;g34edc346753_0_5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86" name="Google Shape;6086;g34edc346753_0_5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87" name="Google Shape;6087;g34edc346753_0_5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88" name="Google Shape;6088;g34edc346753_0_5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89" name="Google Shape;6089;g34edc346753_0_5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90" name="Google Shape;6090;g34edc346753_0_5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91" name="Google Shape;6091;g34edc346753_0_5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92" name="Google Shape;6092;g34edc346753_0_5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93" name="Google Shape;6093;g34edc346753_0_5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94" name="Google Shape;6094;g34edc346753_0_5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95" name="Google Shape;6095;g34edc346753_0_5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96" name="Google Shape;6096;g34edc346753_0_5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97" name="Google Shape;6097;g34edc346753_0_5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98" name="Google Shape;6098;g34edc346753_0_5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99" name="Google Shape;6099;g34edc346753_0_5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00" name="Google Shape;6100;g34edc346753_0_5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01" name="Google Shape;6101;g34edc346753_0_5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02" name="Google Shape;6102;g34edc346753_0_5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03" name="Google Shape;6103;g34edc346753_0_5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04" name="Google Shape;6104;g34edc346753_0_5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05" name="Google Shape;6105;g34edc346753_0_5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06" name="Google Shape;6106;g34edc346753_0_5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07" name="Google Shape;6107;g34edc346753_0_5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08" name="Google Shape;6108;g34edc346753_0_5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09" name="Google Shape;6109;g34edc346753_0_5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10" name="Google Shape;6110;g34edc346753_0_5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11" name="Google Shape;6111;g34edc346753_0_5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12" name="Google Shape;6112;g34edc346753_0_5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13" name="Google Shape;6113;g34edc346753_0_5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114" name="Google Shape;6114;g34edc346753_0_5"/>
          <p:cNvSpPr txBox="1"/>
          <p:nvPr>
            <p:ph idx="1" type="body"/>
          </p:nvPr>
        </p:nvSpPr>
        <p:spPr>
          <a:xfrm>
            <a:off x="742375" y="1299075"/>
            <a:ext cx="104337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476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500"/>
              <a:buChar char="•"/>
            </a:pPr>
            <a:r>
              <a:rPr lang="zh-TW" sz="2500"/>
              <a:t>工作流基本是兩張圖片構成，一張是你的線稿圖，或是原圖，一張是參考圖，過程中，AI會提取你的圖片變成線稿，然後依照你的參考圖風格繪製，由於線條已經在此固定，所以參考圖僅是提供顏色與風格。</a:t>
            </a:r>
            <a:endParaRPr sz="2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6115" name="Google Shape;6115;g34edc346753_0_5" title="螢幕擷取畫面 2025-04-17 211637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800" y="2791101"/>
            <a:ext cx="10433699" cy="3560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120" name="Shape 6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1" name="Google Shape;6121;g34efceff6d1_0_504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以參考圖調整風格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22" name="Google Shape;6122;g34efceff6d1_0_504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6123" name="Google Shape;6123;g34efceff6d1_0_504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124" name="Google Shape;6124;g34efceff6d1_0_504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125" name="Google Shape;6125;g34efceff6d1_0_504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26" name="Google Shape;6126;g34efceff6d1_0_504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27" name="Google Shape;6127;g34efceff6d1_0_504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28" name="Google Shape;6128;g34efceff6d1_0_504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29" name="Google Shape;6129;g34efceff6d1_0_504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30" name="Google Shape;6130;g34efceff6d1_0_504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31" name="Google Shape;6131;g34efceff6d1_0_504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32" name="Google Shape;6132;g34efceff6d1_0_504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33" name="Google Shape;6133;g34efceff6d1_0_504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34" name="Google Shape;6134;g34efceff6d1_0_504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35" name="Google Shape;6135;g34efceff6d1_0_504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36" name="Google Shape;6136;g34efceff6d1_0_504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37" name="Google Shape;6137;g34efceff6d1_0_504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38" name="Google Shape;6138;g34efceff6d1_0_504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39" name="Google Shape;6139;g34efceff6d1_0_504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40" name="Google Shape;6140;g34efceff6d1_0_504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41" name="Google Shape;6141;g34efceff6d1_0_504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42" name="Google Shape;6142;g34efceff6d1_0_504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43" name="Google Shape;6143;g34efceff6d1_0_504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44" name="Google Shape;6144;g34efceff6d1_0_504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45" name="Google Shape;6145;g34efceff6d1_0_504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46" name="Google Shape;6146;g34efceff6d1_0_504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47" name="Google Shape;6147;g34efceff6d1_0_504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48" name="Google Shape;6148;g34efceff6d1_0_504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49" name="Google Shape;6149;g34efceff6d1_0_504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50" name="Google Shape;6150;g34efceff6d1_0_504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51" name="Google Shape;6151;g34efceff6d1_0_504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52" name="Google Shape;6152;g34efceff6d1_0_504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53" name="Google Shape;6153;g34efceff6d1_0_504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54" name="Google Shape;6154;g34efceff6d1_0_504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55" name="Google Shape;6155;g34efceff6d1_0_504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56" name="Google Shape;6156;g34efceff6d1_0_504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57" name="Google Shape;6157;g34efceff6d1_0_504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58" name="Google Shape;6158;g34efceff6d1_0_504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59" name="Google Shape;6159;g34efceff6d1_0_504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60" name="Google Shape;6160;g34efceff6d1_0_504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61" name="Google Shape;6161;g34efceff6d1_0_504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62" name="Google Shape;6162;g34efceff6d1_0_504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63" name="Google Shape;6163;g34efceff6d1_0_504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64" name="Google Shape;6164;g34efceff6d1_0_504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65" name="Google Shape;6165;g34efceff6d1_0_504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66" name="Google Shape;6166;g34efceff6d1_0_504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67" name="Google Shape;6167;g34efceff6d1_0_504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68" name="Google Shape;6168;g34efceff6d1_0_504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69" name="Google Shape;6169;g34efceff6d1_0_504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70" name="Google Shape;6170;g34efceff6d1_0_504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71" name="Google Shape;6171;g34efceff6d1_0_504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72" name="Google Shape;6172;g34efceff6d1_0_504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73" name="Google Shape;6173;g34efceff6d1_0_504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74" name="Google Shape;6174;g34efceff6d1_0_504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75" name="Google Shape;6175;g34efceff6d1_0_504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76" name="Google Shape;6176;g34efceff6d1_0_504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77" name="Google Shape;6177;g34efceff6d1_0_504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78" name="Google Shape;6178;g34efceff6d1_0_504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79" name="Google Shape;6179;g34efceff6d1_0_504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0" name="Google Shape;6180;g34efceff6d1_0_504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1" name="Google Shape;6181;g34efceff6d1_0_504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2" name="Google Shape;6182;g34efceff6d1_0_504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3" name="Google Shape;6183;g34efceff6d1_0_504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4" name="Google Shape;6184;g34efceff6d1_0_504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5" name="Google Shape;6185;g34efceff6d1_0_504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6" name="Google Shape;6186;g34efceff6d1_0_504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7" name="Google Shape;6187;g34efceff6d1_0_504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8" name="Google Shape;6188;g34efceff6d1_0_504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9" name="Google Shape;6189;g34efceff6d1_0_504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0" name="Google Shape;6190;g34efceff6d1_0_504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1" name="Google Shape;6191;g34efceff6d1_0_504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2" name="Google Shape;6192;g34efceff6d1_0_504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3" name="Google Shape;6193;g34efceff6d1_0_504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4" name="Google Shape;6194;g34efceff6d1_0_504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5" name="Google Shape;6195;g34efceff6d1_0_504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6" name="Google Shape;6196;g34efceff6d1_0_504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7" name="Google Shape;6197;g34efceff6d1_0_504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8" name="Google Shape;6198;g34efceff6d1_0_504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9" name="Google Shape;6199;g34efceff6d1_0_504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00" name="Google Shape;6200;g34efceff6d1_0_504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01" name="Google Shape;6201;g34efceff6d1_0_504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02" name="Google Shape;6202;g34efceff6d1_0_504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6203" name="Google Shape;6203;g34efceff6d1_0_504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6204" name="Google Shape;6204;g34efceff6d1_0_504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205" name="Google Shape;6205;g34efceff6d1_0_504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206" name="Google Shape;6206;g34efceff6d1_0_504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07" name="Google Shape;6207;g34efceff6d1_0_504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08" name="Google Shape;6208;g34efceff6d1_0_504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09" name="Google Shape;6209;g34efceff6d1_0_504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0" name="Google Shape;6210;g34efceff6d1_0_504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1" name="Google Shape;6211;g34efceff6d1_0_504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2" name="Google Shape;6212;g34efceff6d1_0_504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3" name="Google Shape;6213;g34efceff6d1_0_504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4" name="Google Shape;6214;g34efceff6d1_0_504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5" name="Google Shape;6215;g34efceff6d1_0_504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6" name="Google Shape;6216;g34efceff6d1_0_504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7" name="Google Shape;6217;g34efceff6d1_0_504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8" name="Google Shape;6218;g34efceff6d1_0_504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9" name="Google Shape;6219;g34efceff6d1_0_504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20" name="Google Shape;6220;g34efceff6d1_0_504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21" name="Google Shape;6221;g34efceff6d1_0_504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22" name="Google Shape;6222;g34efceff6d1_0_504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23" name="Google Shape;6223;g34efceff6d1_0_504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24" name="Google Shape;6224;g34efceff6d1_0_504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25" name="Google Shape;6225;g34efceff6d1_0_504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26" name="Google Shape;6226;g34efceff6d1_0_504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27" name="Google Shape;6227;g34efceff6d1_0_504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28" name="Google Shape;6228;g34efceff6d1_0_504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29" name="Google Shape;6229;g34efceff6d1_0_504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30" name="Google Shape;6230;g34efceff6d1_0_504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31" name="Google Shape;6231;g34efceff6d1_0_504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32" name="Google Shape;6232;g34efceff6d1_0_504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33" name="Google Shape;6233;g34efceff6d1_0_504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34" name="Google Shape;6234;g34efceff6d1_0_504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35" name="Google Shape;6235;g34efceff6d1_0_504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36" name="Google Shape;6236;g34efceff6d1_0_504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37" name="Google Shape;6237;g34efceff6d1_0_504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38" name="Google Shape;6238;g34efceff6d1_0_504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39" name="Google Shape;6239;g34efceff6d1_0_504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40" name="Google Shape;6240;g34efceff6d1_0_504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41" name="Google Shape;6241;g34efceff6d1_0_504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42" name="Google Shape;6242;g34efceff6d1_0_504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43" name="Google Shape;6243;g34efceff6d1_0_504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44" name="Google Shape;6244;g34efceff6d1_0_504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45" name="Google Shape;6245;g34efceff6d1_0_504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46" name="Google Shape;6246;g34efceff6d1_0_504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47" name="Google Shape;6247;g34efceff6d1_0_504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48" name="Google Shape;6248;g34efceff6d1_0_504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49" name="Google Shape;6249;g34efceff6d1_0_504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50" name="Google Shape;6250;g34efceff6d1_0_504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51" name="Google Shape;6251;g34efceff6d1_0_504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52" name="Google Shape;6252;g34efceff6d1_0_504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53" name="Google Shape;6253;g34efceff6d1_0_504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54" name="Google Shape;6254;g34efceff6d1_0_504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55" name="Google Shape;6255;g34efceff6d1_0_504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56" name="Google Shape;6256;g34efceff6d1_0_504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57" name="Google Shape;6257;g34efceff6d1_0_504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58" name="Google Shape;6258;g34efceff6d1_0_504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59" name="Google Shape;6259;g34efceff6d1_0_504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60" name="Google Shape;6260;g34efceff6d1_0_504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61" name="Google Shape;6261;g34efceff6d1_0_504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62" name="Google Shape;6262;g34efceff6d1_0_504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63" name="Google Shape;6263;g34efceff6d1_0_504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64" name="Google Shape;6264;g34efceff6d1_0_504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65" name="Google Shape;6265;g34efceff6d1_0_504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66" name="Google Shape;6266;g34efceff6d1_0_504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67" name="Google Shape;6267;g34efceff6d1_0_504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68" name="Google Shape;6268;g34efceff6d1_0_504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69" name="Google Shape;6269;g34efceff6d1_0_504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70" name="Google Shape;6270;g34efceff6d1_0_504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71" name="Google Shape;6271;g34efceff6d1_0_504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72" name="Google Shape;6272;g34efceff6d1_0_504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73" name="Google Shape;6273;g34efceff6d1_0_504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74" name="Google Shape;6274;g34efceff6d1_0_504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75" name="Google Shape;6275;g34efceff6d1_0_504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76" name="Google Shape;6276;g34efceff6d1_0_504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77" name="Google Shape;6277;g34efceff6d1_0_504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78" name="Google Shape;6278;g34efceff6d1_0_504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79" name="Google Shape;6279;g34efceff6d1_0_504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80" name="Google Shape;6280;g34efceff6d1_0_504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81" name="Google Shape;6281;g34efceff6d1_0_504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82" name="Google Shape;6282;g34efceff6d1_0_504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83" name="Google Shape;6283;g34efceff6d1_0_504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284" name="Google Shape;6284;g34efceff6d1_0_504"/>
          <p:cNvSpPr txBox="1"/>
          <p:nvPr>
            <p:ph idx="1" type="body"/>
          </p:nvPr>
        </p:nvSpPr>
        <p:spPr>
          <a:xfrm>
            <a:off x="742375" y="1299075"/>
            <a:ext cx="10433700" cy="186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667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zh-TW" sz="2800"/>
              <a:t>這個參考圖的邏輯是運用IPAdapter，他有許多的「圖片權重」差異，本工作流使用的是StrongStyleTransfer，強勢的風格轉換，也可以嘗試其他的方式，會有各種不同的差異效果。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6285" name="Google Shape;6285;g34efceff6d1_0_504" title="IPA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8151" y="2696276"/>
            <a:ext cx="2617225" cy="408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6" name="Google Shape;6286;g34efceff6d1_0_504" title="螢幕擷取畫面 2025-04-17 212910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37250" y="2734975"/>
            <a:ext cx="7715101" cy="4008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34ab08f75e3_0_175"/>
          <p:cNvSpPr txBox="1"/>
          <p:nvPr>
            <p:ph type="title"/>
          </p:nvPr>
        </p:nvSpPr>
        <p:spPr>
          <a:xfrm>
            <a:off x="645525" y="196725"/>
            <a:ext cx="107364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ComfyUI與其他AI生成工具的不同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6" name="Google Shape;496;g34ab08f75e3_0_175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497" name="Google Shape;497;g34ab08f75e3_0_175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98" name="Google Shape;498;g34ab08f75e3_0_175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499" name="Google Shape;499;g34ab08f75e3_0_175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0" name="Google Shape;500;g34ab08f75e3_0_175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1" name="Google Shape;501;g34ab08f75e3_0_175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2" name="Google Shape;502;g34ab08f75e3_0_175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3" name="Google Shape;503;g34ab08f75e3_0_175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4" name="Google Shape;504;g34ab08f75e3_0_175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5" name="Google Shape;505;g34ab08f75e3_0_175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6" name="Google Shape;506;g34ab08f75e3_0_175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7" name="Google Shape;507;g34ab08f75e3_0_175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8" name="Google Shape;508;g34ab08f75e3_0_175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09" name="Google Shape;509;g34ab08f75e3_0_175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0" name="Google Shape;510;g34ab08f75e3_0_175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1" name="Google Shape;511;g34ab08f75e3_0_175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2" name="Google Shape;512;g34ab08f75e3_0_175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3" name="Google Shape;513;g34ab08f75e3_0_175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4" name="Google Shape;514;g34ab08f75e3_0_175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5" name="Google Shape;515;g34ab08f75e3_0_175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6" name="Google Shape;516;g34ab08f75e3_0_175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7" name="Google Shape;517;g34ab08f75e3_0_175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8" name="Google Shape;518;g34ab08f75e3_0_175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19" name="Google Shape;519;g34ab08f75e3_0_175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0" name="Google Shape;520;g34ab08f75e3_0_175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1" name="Google Shape;521;g34ab08f75e3_0_175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2" name="Google Shape;522;g34ab08f75e3_0_175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3" name="Google Shape;523;g34ab08f75e3_0_175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4" name="Google Shape;524;g34ab08f75e3_0_175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5" name="Google Shape;525;g34ab08f75e3_0_175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6" name="Google Shape;526;g34ab08f75e3_0_175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7" name="Google Shape;527;g34ab08f75e3_0_175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8" name="Google Shape;528;g34ab08f75e3_0_175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29" name="Google Shape;529;g34ab08f75e3_0_175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0" name="Google Shape;530;g34ab08f75e3_0_175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1" name="Google Shape;531;g34ab08f75e3_0_175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2" name="Google Shape;532;g34ab08f75e3_0_175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3" name="Google Shape;533;g34ab08f75e3_0_175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4" name="Google Shape;534;g34ab08f75e3_0_175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5" name="Google Shape;535;g34ab08f75e3_0_175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6" name="Google Shape;536;g34ab08f75e3_0_175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7" name="Google Shape;537;g34ab08f75e3_0_175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8" name="Google Shape;538;g34ab08f75e3_0_175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39" name="Google Shape;539;g34ab08f75e3_0_175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0" name="Google Shape;540;g34ab08f75e3_0_175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1" name="Google Shape;541;g34ab08f75e3_0_175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2" name="Google Shape;542;g34ab08f75e3_0_175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3" name="Google Shape;543;g34ab08f75e3_0_175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4" name="Google Shape;544;g34ab08f75e3_0_175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5" name="Google Shape;545;g34ab08f75e3_0_175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6" name="Google Shape;546;g34ab08f75e3_0_175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7" name="Google Shape;547;g34ab08f75e3_0_175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8" name="Google Shape;548;g34ab08f75e3_0_175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49" name="Google Shape;549;g34ab08f75e3_0_175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0" name="Google Shape;550;g34ab08f75e3_0_175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1" name="Google Shape;551;g34ab08f75e3_0_175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2" name="Google Shape;552;g34ab08f75e3_0_175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3" name="Google Shape;553;g34ab08f75e3_0_175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4" name="Google Shape;554;g34ab08f75e3_0_175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5" name="Google Shape;555;g34ab08f75e3_0_175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6" name="Google Shape;556;g34ab08f75e3_0_175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7" name="Google Shape;557;g34ab08f75e3_0_175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8" name="Google Shape;558;g34ab08f75e3_0_175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59" name="Google Shape;559;g34ab08f75e3_0_175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0" name="Google Shape;560;g34ab08f75e3_0_175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1" name="Google Shape;561;g34ab08f75e3_0_175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2" name="Google Shape;562;g34ab08f75e3_0_175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3" name="Google Shape;563;g34ab08f75e3_0_175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4" name="Google Shape;564;g34ab08f75e3_0_175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5" name="Google Shape;565;g34ab08f75e3_0_175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6" name="Google Shape;566;g34ab08f75e3_0_175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7" name="Google Shape;567;g34ab08f75e3_0_175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8" name="Google Shape;568;g34ab08f75e3_0_175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69" name="Google Shape;569;g34ab08f75e3_0_175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0" name="Google Shape;570;g34ab08f75e3_0_175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1" name="Google Shape;571;g34ab08f75e3_0_175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2" name="Google Shape;572;g34ab08f75e3_0_175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3" name="Google Shape;573;g34ab08f75e3_0_175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4" name="Google Shape;574;g34ab08f75e3_0_175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5" name="Google Shape;575;g34ab08f75e3_0_175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76" name="Google Shape;576;g34ab08f75e3_0_175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577" name="Google Shape;577;g34ab08f75e3_0_175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578" name="Google Shape;578;g34ab08f75e3_0_175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79" name="Google Shape;579;g34ab08f75e3_0_175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580" name="Google Shape;580;g34ab08f75e3_0_175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1" name="Google Shape;581;g34ab08f75e3_0_175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2" name="Google Shape;582;g34ab08f75e3_0_175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3" name="Google Shape;583;g34ab08f75e3_0_175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4" name="Google Shape;584;g34ab08f75e3_0_175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5" name="Google Shape;585;g34ab08f75e3_0_175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6" name="Google Shape;586;g34ab08f75e3_0_175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7" name="Google Shape;587;g34ab08f75e3_0_175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8" name="Google Shape;588;g34ab08f75e3_0_175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89" name="Google Shape;589;g34ab08f75e3_0_175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0" name="Google Shape;590;g34ab08f75e3_0_175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1" name="Google Shape;591;g34ab08f75e3_0_175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2" name="Google Shape;592;g34ab08f75e3_0_175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3" name="Google Shape;593;g34ab08f75e3_0_175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4" name="Google Shape;594;g34ab08f75e3_0_175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5" name="Google Shape;595;g34ab08f75e3_0_175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6" name="Google Shape;596;g34ab08f75e3_0_175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7" name="Google Shape;597;g34ab08f75e3_0_175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8" name="Google Shape;598;g34ab08f75e3_0_175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599" name="Google Shape;599;g34ab08f75e3_0_175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0" name="Google Shape;600;g34ab08f75e3_0_175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1" name="Google Shape;601;g34ab08f75e3_0_175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2" name="Google Shape;602;g34ab08f75e3_0_175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3" name="Google Shape;603;g34ab08f75e3_0_175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4" name="Google Shape;604;g34ab08f75e3_0_175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5" name="Google Shape;605;g34ab08f75e3_0_175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6" name="Google Shape;606;g34ab08f75e3_0_175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7" name="Google Shape;607;g34ab08f75e3_0_175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8" name="Google Shape;608;g34ab08f75e3_0_175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09" name="Google Shape;609;g34ab08f75e3_0_175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0" name="Google Shape;610;g34ab08f75e3_0_175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1" name="Google Shape;611;g34ab08f75e3_0_175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2" name="Google Shape;612;g34ab08f75e3_0_175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3" name="Google Shape;613;g34ab08f75e3_0_175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4" name="Google Shape;614;g34ab08f75e3_0_175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5" name="Google Shape;615;g34ab08f75e3_0_175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6" name="Google Shape;616;g34ab08f75e3_0_175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7" name="Google Shape;617;g34ab08f75e3_0_175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8" name="Google Shape;618;g34ab08f75e3_0_175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19" name="Google Shape;619;g34ab08f75e3_0_175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0" name="Google Shape;620;g34ab08f75e3_0_175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1" name="Google Shape;621;g34ab08f75e3_0_175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2" name="Google Shape;622;g34ab08f75e3_0_175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3" name="Google Shape;623;g34ab08f75e3_0_175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4" name="Google Shape;624;g34ab08f75e3_0_175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5" name="Google Shape;625;g34ab08f75e3_0_175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6" name="Google Shape;626;g34ab08f75e3_0_175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7" name="Google Shape;627;g34ab08f75e3_0_175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8" name="Google Shape;628;g34ab08f75e3_0_175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9" name="Google Shape;629;g34ab08f75e3_0_175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0" name="Google Shape;630;g34ab08f75e3_0_175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1" name="Google Shape;631;g34ab08f75e3_0_175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2" name="Google Shape;632;g34ab08f75e3_0_175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3" name="Google Shape;633;g34ab08f75e3_0_175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4" name="Google Shape;634;g34ab08f75e3_0_175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5" name="Google Shape;635;g34ab08f75e3_0_175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6" name="Google Shape;636;g34ab08f75e3_0_175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7" name="Google Shape;637;g34ab08f75e3_0_175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8" name="Google Shape;638;g34ab08f75e3_0_175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9" name="Google Shape;639;g34ab08f75e3_0_175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0" name="Google Shape;640;g34ab08f75e3_0_175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1" name="Google Shape;641;g34ab08f75e3_0_175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" name="Google Shape;642;g34ab08f75e3_0_175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" name="Google Shape;643;g34ab08f75e3_0_175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4" name="Google Shape;644;g34ab08f75e3_0_175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5" name="Google Shape;645;g34ab08f75e3_0_175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6" name="Google Shape;646;g34ab08f75e3_0_175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7" name="Google Shape;647;g34ab08f75e3_0_175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8" name="Google Shape;648;g34ab08f75e3_0_175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9" name="Google Shape;649;g34ab08f75e3_0_175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0" name="Google Shape;650;g34ab08f75e3_0_175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1" name="Google Shape;651;g34ab08f75e3_0_175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2" name="Google Shape;652;g34ab08f75e3_0_175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3" name="Google Shape;653;g34ab08f75e3_0_175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4" name="Google Shape;654;g34ab08f75e3_0_175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5" name="Google Shape;655;g34ab08f75e3_0_175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6" name="Google Shape;656;g34ab08f75e3_0_175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7" name="Google Shape;657;g34ab08f75e3_0_175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58" name="Google Shape;658;g34ab08f75e3_0_175"/>
          <p:cNvSpPr txBox="1"/>
          <p:nvPr>
            <p:ph idx="1" type="body"/>
          </p:nvPr>
        </p:nvSpPr>
        <p:spPr>
          <a:xfrm>
            <a:off x="742375" y="1299075"/>
            <a:ext cx="10433700" cy="511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984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Char char="•"/>
            </a:pPr>
            <a:r>
              <a:rPr lang="zh-TW" sz="3300"/>
              <a:t>常用的工具，如Bing等缺乏圖片控制(Image2Image)，僅能以提示詞控制(Text2Image)，為傳統的文生圖工具</a:t>
            </a:r>
            <a:endParaRPr sz="3300"/>
          </a:p>
          <a:p>
            <a:pPr indent="-2984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Char char="•"/>
            </a:pPr>
            <a:r>
              <a:rPr lang="zh-TW" sz="3300"/>
              <a:t>如產生一張水彩風格的房間圖片，你無法控制房間的樣子，房間的概念與物品只能由AI決定，例如添加提示詞為歐式的風格等等。</a:t>
            </a:r>
            <a:endParaRPr sz="3300"/>
          </a:p>
          <a:p>
            <a:pPr indent="-2984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Char char="•"/>
            </a:pPr>
            <a:r>
              <a:rPr lang="zh-TW" sz="3300"/>
              <a:t>Bing的優點是對於提示詞的概念有基本程度的理解，且易學易用，但如果要建立特色風格的創作，Bing不容易達成。</a:t>
            </a:r>
            <a:endParaRPr sz="3300"/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1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291" name="Shape 6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2" name="Google Shape;6292;g34efceff6d1_0_0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物品遷移轉繪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93" name="Google Shape;6293;g34efceff6d1_0_0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6294" name="Google Shape;6294;g34efceff6d1_0_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295" name="Google Shape;6295;g34efceff6d1_0_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296" name="Google Shape;6296;g34efceff6d1_0_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97" name="Google Shape;6297;g34efceff6d1_0_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98" name="Google Shape;6298;g34efceff6d1_0_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299" name="Google Shape;6299;g34efceff6d1_0_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00" name="Google Shape;6300;g34efceff6d1_0_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01" name="Google Shape;6301;g34efceff6d1_0_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02" name="Google Shape;6302;g34efceff6d1_0_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03" name="Google Shape;6303;g34efceff6d1_0_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04" name="Google Shape;6304;g34efceff6d1_0_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05" name="Google Shape;6305;g34efceff6d1_0_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06" name="Google Shape;6306;g34efceff6d1_0_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07" name="Google Shape;6307;g34efceff6d1_0_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08" name="Google Shape;6308;g34efceff6d1_0_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09" name="Google Shape;6309;g34efceff6d1_0_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10" name="Google Shape;6310;g34efceff6d1_0_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11" name="Google Shape;6311;g34efceff6d1_0_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12" name="Google Shape;6312;g34efceff6d1_0_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13" name="Google Shape;6313;g34efceff6d1_0_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14" name="Google Shape;6314;g34efceff6d1_0_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15" name="Google Shape;6315;g34efceff6d1_0_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16" name="Google Shape;6316;g34efceff6d1_0_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17" name="Google Shape;6317;g34efceff6d1_0_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18" name="Google Shape;6318;g34efceff6d1_0_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19" name="Google Shape;6319;g34efceff6d1_0_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20" name="Google Shape;6320;g34efceff6d1_0_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21" name="Google Shape;6321;g34efceff6d1_0_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22" name="Google Shape;6322;g34efceff6d1_0_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23" name="Google Shape;6323;g34efceff6d1_0_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24" name="Google Shape;6324;g34efceff6d1_0_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25" name="Google Shape;6325;g34efceff6d1_0_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26" name="Google Shape;6326;g34efceff6d1_0_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27" name="Google Shape;6327;g34efceff6d1_0_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28" name="Google Shape;6328;g34efceff6d1_0_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29" name="Google Shape;6329;g34efceff6d1_0_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30" name="Google Shape;6330;g34efceff6d1_0_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31" name="Google Shape;6331;g34efceff6d1_0_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32" name="Google Shape;6332;g34efceff6d1_0_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33" name="Google Shape;6333;g34efceff6d1_0_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34" name="Google Shape;6334;g34efceff6d1_0_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35" name="Google Shape;6335;g34efceff6d1_0_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36" name="Google Shape;6336;g34efceff6d1_0_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37" name="Google Shape;6337;g34efceff6d1_0_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38" name="Google Shape;6338;g34efceff6d1_0_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39" name="Google Shape;6339;g34efceff6d1_0_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40" name="Google Shape;6340;g34efceff6d1_0_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41" name="Google Shape;6341;g34efceff6d1_0_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42" name="Google Shape;6342;g34efceff6d1_0_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43" name="Google Shape;6343;g34efceff6d1_0_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44" name="Google Shape;6344;g34efceff6d1_0_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45" name="Google Shape;6345;g34efceff6d1_0_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46" name="Google Shape;6346;g34efceff6d1_0_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47" name="Google Shape;6347;g34efceff6d1_0_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48" name="Google Shape;6348;g34efceff6d1_0_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49" name="Google Shape;6349;g34efceff6d1_0_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50" name="Google Shape;6350;g34efceff6d1_0_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51" name="Google Shape;6351;g34efceff6d1_0_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52" name="Google Shape;6352;g34efceff6d1_0_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53" name="Google Shape;6353;g34efceff6d1_0_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54" name="Google Shape;6354;g34efceff6d1_0_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55" name="Google Shape;6355;g34efceff6d1_0_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56" name="Google Shape;6356;g34efceff6d1_0_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57" name="Google Shape;6357;g34efceff6d1_0_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58" name="Google Shape;6358;g34efceff6d1_0_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59" name="Google Shape;6359;g34efceff6d1_0_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60" name="Google Shape;6360;g34efceff6d1_0_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61" name="Google Shape;6361;g34efceff6d1_0_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62" name="Google Shape;6362;g34efceff6d1_0_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63" name="Google Shape;6363;g34efceff6d1_0_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64" name="Google Shape;6364;g34efceff6d1_0_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65" name="Google Shape;6365;g34efceff6d1_0_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66" name="Google Shape;6366;g34efceff6d1_0_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67" name="Google Shape;6367;g34efceff6d1_0_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68" name="Google Shape;6368;g34efceff6d1_0_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69" name="Google Shape;6369;g34efceff6d1_0_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70" name="Google Shape;6370;g34efceff6d1_0_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71" name="Google Shape;6371;g34efceff6d1_0_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72" name="Google Shape;6372;g34efceff6d1_0_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73" name="Google Shape;6373;g34efceff6d1_0_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6374" name="Google Shape;6374;g34efceff6d1_0_0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6375" name="Google Shape;6375;g34efceff6d1_0_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376" name="Google Shape;6376;g34efceff6d1_0_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377" name="Google Shape;6377;g34efceff6d1_0_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78" name="Google Shape;6378;g34efceff6d1_0_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79" name="Google Shape;6379;g34efceff6d1_0_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80" name="Google Shape;6380;g34efceff6d1_0_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81" name="Google Shape;6381;g34efceff6d1_0_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82" name="Google Shape;6382;g34efceff6d1_0_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83" name="Google Shape;6383;g34efceff6d1_0_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84" name="Google Shape;6384;g34efceff6d1_0_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85" name="Google Shape;6385;g34efceff6d1_0_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86" name="Google Shape;6386;g34efceff6d1_0_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87" name="Google Shape;6387;g34efceff6d1_0_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88" name="Google Shape;6388;g34efceff6d1_0_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89" name="Google Shape;6389;g34efceff6d1_0_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90" name="Google Shape;6390;g34efceff6d1_0_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91" name="Google Shape;6391;g34efceff6d1_0_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92" name="Google Shape;6392;g34efceff6d1_0_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93" name="Google Shape;6393;g34efceff6d1_0_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94" name="Google Shape;6394;g34efceff6d1_0_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95" name="Google Shape;6395;g34efceff6d1_0_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96" name="Google Shape;6396;g34efceff6d1_0_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97" name="Google Shape;6397;g34efceff6d1_0_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98" name="Google Shape;6398;g34efceff6d1_0_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399" name="Google Shape;6399;g34efceff6d1_0_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00" name="Google Shape;6400;g34efceff6d1_0_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01" name="Google Shape;6401;g34efceff6d1_0_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02" name="Google Shape;6402;g34efceff6d1_0_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03" name="Google Shape;6403;g34efceff6d1_0_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04" name="Google Shape;6404;g34efceff6d1_0_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05" name="Google Shape;6405;g34efceff6d1_0_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06" name="Google Shape;6406;g34efceff6d1_0_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07" name="Google Shape;6407;g34efceff6d1_0_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08" name="Google Shape;6408;g34efceff6d1_0_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09" name="Google Shape;6409;g34efceff6d1_0_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10" name="Google Shape;6410;g34efceff6d1_0_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11" name="Google Shape;6411;g34efceff6d1_0_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12" name="Google Shape;6412;g34efceff6d1_0_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13" name="Google Shape;6413;g34efceff6d1_0_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14" name="Google Shape;6414;g34efceff6d1_0_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15" name="Google Shape;6415;g34efceff6d1_0_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16" name="Google Shape;6416;g34efceff6d1_0_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17" name="Google Shape;6417;g34efceff6d1_0_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18" name="Google Shape;6418;g34efceff6d1_0_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19" name="Google Shape;6419;g34efceff6d1_0_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0" name="Google Shape;6420;g34efceff6d1_0_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1" name="Google Shape;6421;g34efceff6d1_0_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2" name="Google Shape;6422;g34efceff6d1_0_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3" name="Google Shape;6423;g34efceff6d1_0_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4" name="Google Shape;6424;g34efceff6d1_0_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5" name="Google Shape;6425;g34efceff6d1_0_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6" name="Google Shape;6426;g34efceff6d1_0_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7" name="Google Shape;6427;g34efceff6d1_0_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8" name="Google Shape;6428;g34efceff6d1_0_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29" name="Google Shape;6429;g34efceff6d1_0_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0" name="Google Shape;6430;g34efceff6d1_0_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1" name="Google Shape;6431;g34efceff6d1_0_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2" name="Google Shape;6432;g34efceff6d1_0_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3" name="Google Shape;6433;g34efceff6d1_0_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4" name="Google Shape;6434;g34efceff6d1_0_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5" name="Google Shape;6435;g34efceff6d1_0_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6" name="Google Shape;6436;g34efceff6d1_0_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7" name="Google Shape;6437;g34efceff6d1_0_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8" name="Google Shape;6438;g34efceff6d1_0_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39" name="Google Shape;6439;g34efceff6d1_0_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40" name="Google Shape;6440;g34efceff6d1_0_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41" name="Google Shape;6441;g34efceff6d1_0_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42" name="Google Shape;6442;g34efceff6d1_0_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43" name="Google Shape;6443;g34efceff6d1_0_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44" name="Google Shape;6444;g34efceff6d1_0_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45" name="Google Shape;6445;g34efceff6d1_0_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46" name="Google Shape;6446;g34efceff6d1_0_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47" name="Google Shape;6447;g34efceff6d1_0_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48" name="Google Shape;6448;g34efceff6d1_0_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49" name="Google Shape;6449;g34efceff6d1_0_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50" name="Google Shape;6450;g34efceff6d1_0_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51" name="Google Shape;6451;g34efceff6d1_0_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52" name="Google Shape;6452;g34efceff6d1_0_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53" name="Google Shape;6453;g34efceff6d1_0_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54" name="Google Shape;6454;g34efceff6d1_0_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455" name="Google Shape;6455;g34efceff6d1_0_0"/>
          <p:cNvSpPr txBox="1"/>
          <p:nvPr>
            <p:ph idx="1" type="body"/>
          </p:nvPr>
        </p:nvSpPr>
        <p:spPr>
          <a:xfrm>
            <a:off x="742375" y="1299075"/>
            <a:ext cx="3780600" cy="297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540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600"/>
              <a:buChar char="•"/>
            </a:pPr>
            <a:r>
              <a:rPr lang="zh-TW" sz="2600"/>
              <a:t>今天的第五個工作流「5_Objectmoving.json」，工作流打開來是這樣的模式，他也是兩張參考圖組成，分別是物品與移動的標的。</a:t>
            </a:r>
            <a:endParaRPr sz="2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6456" name="Google Shape;6456;g34efceff6d1_0_0" title="ObjectMoving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6127" y="1299075"/>
            <a:ext cx="7183850" cy="475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61" name="Shape 6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2" name="Google Shape;6462;g34efceff6d1_0_168"/>
          <p:cNvSpPr txBox="1"/>
          <p:nvPr>
            <p:ph type="title"/>
          </p:nvPr>
        </p:nvSpPr>
        <p:spPr>
          <a:xfrm>
            <a:off x="645525" y="196725"/>
            <a:ext cx="4340100" cy="155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物品遷移轉繪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63" name="Google Shape;6463;g34efceff6d1_0_168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6464" name="Google Shape;6464;g34efceff6d1_0_16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465" name="Google Shape;6465;g34efceff6d1_0_16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466" name="Google Shape;6466;g34efceff6d1_0_16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67" name="Google Shape;6467;g34efceff6d1_0_16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68" name="Google Shape;6468;g34efceff6d1_0_16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69" name="Google Shape;6469;g34efceff6d1_0_16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70" name="Google Shape;6470;g34efceff6d1_0_16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71" name="Google Shape;6471;g34efceff6d1_0_16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72" name="Google Shape;6472;g34efceff6d1_0_16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73" name="Google Shape;6473;g34efceff6d1_0_16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74" name="Google Shape;6474;g34efceff6d1_0_16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75" name="Google Shape;6475;g34efceff6d1_0_16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76" name="Google Shape;6476;g34efceff6d1_0_16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77" name="Google Shape;6477;g34efceff6d1_0_16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78" name="Google Shape;6478;g34efceff6d1_0_16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79" name="Google Shape;6479;g34efceff6d1_0_16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80" name="Google Shape;6480;g34efceff6d1_0_16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81" name="Google Shape;6481;g34efceff6d1_0_16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82" name="Google Shape;6482;g34efceff6d1_0_16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83" name="Google Shape;6483;g34efceff6d1_0_16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84" name="Google Shape;6484;g34efceff6d1_0_16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85" name="Google Shape;6485;g34efceff6d1_0_16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86" name="Google Shape;6486;g34efceff6d1_0_16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87" name="Google Shape;6487;g34efceff6d1_0_16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88" name="Google Shape;6488;g34efceff6d1_0_16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89" name="Google Shape;6489;g34efceff6d1_0_16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90" name="Google Shape;6490;g34efceff6d1_0_16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91" name="Google Shape;6491;g34efceff6d1_0_16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92" name="Google Shape;6492;g34efceff6d1_0_16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93" name="Google Shape;6493;g34efceff6d1_0_16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94" name="Google Shape;6494;g34efceff6d1_0_16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95" name="Google Shape;6495;g34efceff6d1_0_16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96" name="Google Shape;6496;g34efceff6d1_0_16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97" name="Google Shape;6497;g34efceff6d1_0_16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98" name="Google Shape;6498;g34efceff6d1_0_16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499" name="Google Shape;6499;g34efceff6d1_0_16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00" name="Google Shape;6500;g34efceff6d1_0_16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01" name="Google Shape;6501;g34efceff6d1_0_16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02" name="Google Shape;6502;g34efceff6d1_0_16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03" name="Google Shape;6503;g34efceff6d1_0_16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04" name="Google Shape;6504;g34efceff6d1_0_16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05" name="Google Shape;6505;g34efceff6d1_0_16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06" name="Google Shape;6506;g34efceff6d1_0_16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07" name="Google Shape;6507;g34efceff6d1_0_16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08" name="Google Shape;6508;g34efceff6d1_0_16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09" name="Google Shape;6509;g34efceff6d1_0_16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10" name="Google Shape;6510;g34efceff6d1_0_16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11" name="Google Shape;6511;g34efceff6d1_0_16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12" name="Google Shape;6512;g34efceff6d1_0_16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13" name="Google Shape;6513;g34efceff6d1_0_16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14" name="Google Shape;6514;g34efceff6d1_0_16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15" name="Google Shape;6515;g34efceff6d1_0_16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16" name="Google Shape;6516;g34efceff6d1_0_16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17" name="Google Shape;6517;g34efceff6d1_0_16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18" name="Google Shape;6518;g34efceff6d1_0_16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19" name="Google Shape;6519;g34efceff6d1_0_16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20" name="Google Shape;6520;g34efceff6d1_0_16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21" name="Google Shape;6521;g34efceff6d1_0_16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22" name="Google Shape;6522;g34efceff6d1_0_16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23" name="Google Shape;6523;g34efceff6d1_0_16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24" name="Google Shape;6524;g34efceff6d1_0_16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25" name="Google Shape;6525;g34efceff6d1_0_16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26" name="Google Shape;6526;g34efceff6d1_0_16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27" name="Google Shape;6527;g34efceff6d1_0_16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28" name="Google Shape;6528;g34efceff6d1_0_16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29" name="Google Shape;6529;g34efceff6d1_0_16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30" name="Google Shape;6530;g34efceff6d1_0_16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31" name="Google Shape;6531;g34efceff6d1_0_16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32" name="Google Shape;6532;g34efceff6d1_0_16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33" name="Google Shape;6533;g34efceff6d1_0_16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34" name="Google Shape;6534;g34efceff6d1_0_16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35" name="Google Shape;6535;g34efceff6d1_0_16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36" name="Google Shape;6536;g34efceff6d1_0_16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37" name="Google Shape;6537;g34efceff6d1_0_16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38" name="Google Shape;6538;g34efceff6d1_0_16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39" name="Google Shape;6539;g34efceff6d1_0_16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40" name="Google Shape;6540;g34efceff6d1_0_16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41" name="Google Shape;6541;g34efceff6d1_0_16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42" name="Google Shape;6542;g34efceff6d1_0_16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43" name="Google Shape;6543;g34efceff6d1_0_16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6544" name="Google Shape;6544;g34efceff6d1_0_168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6545" name="Google Shape;6545;g34efceff6d1_0_16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546" name="Google Shape;6546;g34efceff6d1_0_16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547" name="Google Shape;6547;g34efceff6d1_0_16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48" name="Google Shape;6548;g34efceff6d1_0_16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49" name="Google Shape;6549;g34efceff6d1_0_16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50" name="Google Shape;6550;g34efceff6d1_0_16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51" name="Google Shape;6551;g34efceff6d1_0_16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52" name="Google Shape;6552;g34efceff6d1_0_16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53" name="Google Shape;6553;g34efceff6d1_0_16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54" name="Google Shape;6554;g34efceff6d1_0_16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55" name="Google Shape;6555;g34efceff6d1_0_16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56" name="Google Shape;6556;g34efceff6d1_0_16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57" name="Google Shape;6557;g34efceff6d1_0_16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58" name="Google Shape;6558;g34efceff6d1_0_16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59" name="Google Shape;6559;g34efceff6d1_0_16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60" name="Google Shape;6560;g34efceff6d1_0_16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61" name="Google Shape;6561;g34efceff6d1_0_16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62" name="Google Shape;6562;g34efceff6d1_0_16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63" name="Google Shape;6563;g34efceff6d1_0_16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64" name="Google Shape;6564;g34efceff6d1_0_16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65" name="Google Shape;6565;g34efceff6d1_0_16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66" name="Google Shape;6566;g34efceff6d1_0_16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67" name="Google Shape;6567;g34efceff6d1_0_16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68" name="Google Shape;6568;g34efceff6d1_0_16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69" name="Google Shape;6569;g34efceff6d1_0_16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70" name="Google Shape;6570;g34efceff6d1_0_16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71" name="Google Shape;6571;g34efceff6d1_0_16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72" name="Google Shape;6572;g34efceff6d1_0_16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73" name="Google Shape;6573;g34efceff6d1_0_16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74" name="Google Shape;6574;g34efceff6d1_0_16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75" name="Google Shape;6575;g34efceff6d1_0_16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76" name="Google Shape;6576;g34efceff6d1_0_16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77" name="Google Shape;6577;g34efceff6d1_0_16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78" name="Google Shape;6578;g34efceff6d1_0_16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79" name="Google Shape;6579;g34efceff6d1_0_16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80" name="Google Shape;6580;g34efceff6d1_0_16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81" name="Google Shape;6581;g34efceff6d1_0_16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82" name="Google Shape;6582;g34efceff6d1_0_16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83" name="Google Shape;6583;g34efceff6d1_0_16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84" name="Google Shape;6584;g34efceff6d1_0_16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85" name="Google Shape;6585;g34efceff6d1_0_16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86" name="Google Shape;6586;g34efceff6d1_0_16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87" name="Google Shape;6587;g34efceff6d1_0_16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88" name="Google Shape;6588;g34efceff6d1_0_16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89" name="Google Shape;6589;g34efceff6d1_0_16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90" name="Google Shape;6590;g34efceff6d1_0_16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91" name="Google Shape;6591;g34efceff6d1_0_16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92" name="Google Shape;6592;g34efceff6d1_0_16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93" name="Google Shape;6593;g34efceff6d1_0_16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94" name="Google Shape;6594;g34efceff6d1_0_16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95" name="Google Shape;6595;g34efceff6d1_0_16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96" name="Google Shape;6596;g34efceff6d1_0_16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97" name="Google Shape;6597;g34efceff6d1_0_16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98" name="Google Shape;6598;g34efceff6d1_0_16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599" name="Google Shape;6599;g34efceff6d1_0_16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00" name="Google Shape;6600;g34efceff6d1_0_16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01" name="Google Shape;6601;g34efceff6d1_0_16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02" name="Google Shape;6602;g34efceff6d1_0_16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03" name="Google Shape;6603;g34efceff6d1_0_16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04" name="Google Shape;6604;g34efceff6d1_0_16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05" name="Google Shape;6605;g34efceff6d1_0_16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06" name="Google Shape;6606;g34efceff6d1_0_16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07" name="Google Shape;6607;g34efceff6d1_0_16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08" name="Google Shape;6608;g34efceff6d1_0_16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09" name="Google Shape;6609;g34efceff6d1_0_16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10" name="Google Shape;6610;g34efceff6d1_0_16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11" name="Google Shape;6611;g34efceff6d1_0_16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12" name="Google Shape;6612;g34efceff6d1_0_16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13" name="Google Shape;6613;g34efceff6d1_0_16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14" name="Google Shape;6614;g34efceff6d1_0_16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15" name="Google Shape;6615;g34efceff6d1_0_16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16" name="Google Shape;6616;g34efceff6d1_0_16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17" name="Google Shape;6617;g34efceff6d1_0_16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18" name="Google Shape;6618;g34efceff6d1_0_16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19" name="Google Shape;6619;g34efceff6d1_0_16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20" name="Google Shape;6620;g34efceff6d1_0_16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21" name="Google Shape;6621;g34efceff6d1_0_16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22" name="Google Shape;6622;g34efceff6d1_0_16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23" name="Google Shape;6623;g34efceff6d1_0_16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24" name="Google Shape;6624;g34efceff6d1_0_16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625" name="Google Shape;6625;g34efceff6d1_0_168"/>
          <p:cNvSpPr txBox="1"/>
          <p:nvPr>
            <p:ph idx="1" type="body"/>
          </p:nvPr>
        </p:nvSpPr>
        <p:spPr>
          <a:xfrm>
            <a:off x="693975" y="1843350"/>
            <a:ext cx="42432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667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zh-TW" sz="2800"/>
              <a:t>首先放入你的物品圖之後，再放入「移動的標的」圖片，之後在標的圖片按右鍵，選擇Open In MaskEditor。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6626" name="Google Shape;6626;g34efceff6d1_0_168" title="螢幕擷取畫面 2025-04-17 114800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1304" y="68050"/>
            <a:ext cx="681519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631" name="Shape 6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2" name="Google Shape;6632;g34efceff6d1_0_336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物品遷移轉繪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33" name="Google Shape;6633;g34efceff6d1_0_336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6634" name="Google Shape;6634;g34efceff6d1_0_33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635" name="Google Shape;6635;g34efceff6d1_0_33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636" name="Google Shape;6636;g34efceff6d1_0_33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37" name="Google Shape;6637;g34efceff6d1_0_33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38" name="Google Shape;6638;g34efceff6d1_0_33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39" name="Google Shape;6639;g34efceff6d1_0_33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40" name="Google Shape;6640;g34efceff6d1_0_33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41" name="Google Shape;6641;g34efceff6d1_0_33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42" name="Google Shape;6642;g34efceff6d1_0_33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43" name="Google Shape;6643;g34efceff6d1_0_33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44" name="Google Shape;6644;g34efceff6d1_0_33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45" name="Google Shape;6645;g34efceff6d1_0_33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46" name="Google Shape;6646;g34efceff6d1_0_33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47" name="Google Shape;6647;g34efceff6d1_0_33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48" name="Google Shape;6648;g34efceff6d1_0_33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49" name="Google Shape;6649;g34efceff6d1_0_33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50" name="Google Shape;6650;g34efceff6d1_0_33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51" name="Google Shape;6651;g34efceff6d1_0_33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52" name="Google Shape;6652;g34efceff6d1_0_33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53" name="Google Shape;6653;g34efceff6d1_0_33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54" name="Google Shape;6654;g34efceff6d1_0_33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55" name="Google Shape;6655;g34efceff6d1_0_33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56" name="Google Shape;6656;g34efceff6d1_0_33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57" name="Google Shape;6657;g34efceff6d1_0_33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58" name="Google Shape;6658;g34efceff6d1_0_33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59" name="Google Shape;6659;g34efceff6d1_0_33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60" name="Google Shape;6660;g34efceff6d1_0_33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61" name="Google Shape;6661;g34efceff6d1_0_33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62" name="Google Shape;6662;g34efceff6d1_0_33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63" name="Google Shape;6663;g34efceff6d1_0_33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64" name="Google Shape;6664;g34efceff6d1_0_33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65" name="Google Shape;6665;g34efceff6d1_0_33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66" name="Google Shape;6666;g34efceff6d1_0_33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67" name="Google Shape;6667;g34efceff6d1_0_33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68" name="Google Shape;6668;g34efceff6d1_0_33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69" name="Google Shape;6669;g34efceff6d1_0_33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0" name="Google Shape;6670;g34efceff6d1_0_33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1" name="Google Shape;6671;g34efceff6d1_0_33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2" name="Google Shape;6672;g34efceff6d1_0_33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3" name="Google Shape;6673;g34efceff6d1_0_33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4" name="Google Shape;6674;g34efceff6d1_0_33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5" name="Google Shape;6675;g34efceff6d1_0_33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6" name="Google Shape;6676;g34efceff6d1_0_33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7" name="Google Shape;6677;g34efceff6d1_0_33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8" name="Google Shape;6678;g34efceff6d1_0_33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79" name="Google Shape;6679;g34efceff6d1_0_33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80" name="Google Shape;6680;g34efceff6d1_0_33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81" name="Google Shape;6681;g34efceff6d1_0_33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82" name="Google Shape;6682;g34efceff6d1_0_33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83" name="Google Shape;6683;g34efceff6d1_0_33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84" name="Google Shape;6684;g34efceff6d1_0_33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85" name="Google Shape;6685;g34efceff6d1_0_33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86" name="Google Shape;6686;g34efceff6d1_0_33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87" name="Google Shape;6687;g34efceff6d1_0_33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88" name="Google Shape;6688;g34efceff6d1_0_33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89" name="Google Shape;6689;g34efceff6d1_0_33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90" name="Google Shape;6690;g34efceff6d1_0_33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91" name="Google Shape;6691;g34efceff6d1_0_33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92" name="Google Shape;6692;g34efceff6d1_0_33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93" name="Google Shape;6693;g34efceff6d1_0_33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94" name="Google Shape;6694;g34efceff6d1_0_33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95" name="Google Shape;6695;g34efceff6d1_0_33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96" name="Google Shape;6696;g34efceff6d1_0_33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97" name="Google Shape;6697;g34efceff6d1_0_33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98" name="Google Shape;6698;g34efceff6d1_0_33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99" name="Google Shape;6699;g34efceff6d1_0_33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0" name="Google Shape;6700;g34efceff6d1_0_33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1" name="Google Shape;6701;g34efceff6d1_0_33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2" name="Google Shape;6702;g34efceff6d1_0_33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3" name="Google Shape;6703;g34efceff6d1_0_33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4" name="Google Shape;6704;g34efceff6d1_0_33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5" name="Google Shape;6705;g34efceff6d1_0_33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6" name="Google Shape;6706;g34efceff6d1_0_33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7" name="Google Shape;6707;g34efceff6d1_0_33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8" name="Google Shape;6708;g34efceff6d1_0_33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9" name="Google Shape;6709;g34efceff6d1_0_33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10" name="Google Shape;6710;g34efceff6d1_0_33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11" name="Google Shape;6711;g34efceff6d1_0_33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12" name="Google Shape;6712;g34efceff6d1_0_33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13" name="Google Shape;6713;g34efceff6d1_0_33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6714" name="Google Shape;6714;g34efceff6d1_0_336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6715" name="Google Shape;6715;g34efceff6d1_0_33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716" name="Google Shape;6716;g34efceff6d1_0_33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717" name="Google Shape;6717;g34efceff6d1_0_33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18" name="Google Shape;6718;g34efceff6d1_0_33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19" name="Google Shape;6719;g34efceff6d1_0_33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20" name="Google Shape;6720;g34efceff6d1_0_33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21" name="Google Shape;6721;g34efceff6d1_0_33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22" name="Google Shape;6722;g34efceff6d1_0_33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23" name="Google Shape;6723;g34efceff6d1_0_33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24" name="Google Shape;6724;g34efceff6d1_0_33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25" name="Google Shape;6725;g34efceff6d1_0_33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26" name="Google Shape;6726;g34efceff6d1_0_33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27" name="Google Shape;6727;g34efceff6d1_0_33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28" name="Google Shape;6728;g34efceff6d1_0_33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29" name="Google Shape;6729;g34efceff6d1_0_33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30" name="Google Shape;6730;g34efceff6d1_0_33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31" name="Google Shape;6731;g34efceff6d1_0_33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32" name="Google Shape;6732;g34efceff6d1_0_33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33" name="Google Shape;6733;g34efceff6d1_0_33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34" name="Google Shape;6734;g34efceff6d1_0_33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35" name="Google Shape;6735;g34efceff6d1_0_33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36" name="Google Shape;6736;g34efceff6d1_0_33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37" name="Google Shape;6737;g34efceff6d1_0_33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38" name="Google Shape;6738;g34efceff6d1_0_33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39" name="Google Shape;6739;g34efceff6d1_0_33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40" name="Google Shape;6740;g34efceff6d1_0_33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41" name="Google Shape;6741;g34efceff6d1_0_33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42" name="Google Shape;6742;g34efceff6d1_0_33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43" name="Google Shape;6743;g34efceff6d1_0_33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44" name="Google Shape;6744;g34efceff6d1_0_33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45" name="Google Shape;6745;g34efceff6d1_0_33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46" name="Google Shape;6746;g34efceff6d1_0_33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47" name="Google Shape;6747;g34efceff6d1_0_33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48" name="Google Shape;6748;g34efceff6d1_0_33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49" name="Google Shape;6749;g34efceff6d1_0_33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50" name="Google Shape;6750;g34efceff6d1_0_33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51" name="Google Shape;6751;g34efceff6d1_0_33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52" name="Google Shape;6752;g34efceff6d1_0_33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53" name="Google Shape;6753;g34efceff6d1_0_33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54" name="Google Shape;6754;g34efceff6d1_0_33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55" name="Google Shape;6755;g34efceff6d1_0_33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56" name="Google Shape;6756;g34efceff6d1_0_33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57" name="Google Shape;6757;g34efceff6d1_0_33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58" name="Google Shape;6758;g34efceff6d1_0_33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59" name="Google Shape;6759;g34efceff6d1_0_33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60" name="Google Shape;6760;g34efceff6d1_0_33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61" name="Google Shape;6761;g34efceff6d1_0_33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62" name="Google Shape;6762;g34efceff6d1_0_33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63" name="Google Shape;6763;g34efceff6d1_0_33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64" name="Google Shape;6764;g34efceff6d1_0_33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65" name="Google Shape;6765;g34efceff6d1_0_33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66" name="Google Shape;6766;g34efceff6d1_0_33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67" name="Google Shape;6767;g34efceff6d1_0_33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68" name="Google Shape;6768;g34efceff6d1_0_33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69" name="Google Shape;6769;g34efceff6d1_0_33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70" name="Google Shape;6770;g34efceff6d1_0_33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71" name="Google Shape;6771;g34efceff6d1_0_33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72" name="Google Shape;6772;g34efceff6d1_0_33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73" name="Google Shape;6773;g34efceff6d1_0_33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74" name="Google Shape;6774;g34efceff6d1_0_33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75" name="Google Shape;6775;g34efceff6d1_0_33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76" name="Google Shape;6776;g34efceff6d1_0_33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77" name="Google Shape;6777;g34efceff6d1_0_33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78" name="Google Shape;6778;g34efceff6d1_0_33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79" name="Google Shape;6779;g34efceff6d1_0_33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80" name="Google Shape;6780;g34efceff6d1_0_33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81" name="Google Shape;6781;g34efceff6d1_0_33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82" name="Google Shape;6782;g34efceff6d1_0_33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83" name="Google Shape;6783;g34efceff6d1_0_33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84" name="Google Shape;6784;g34efceff6d1_0_33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85" name="Google Shape;6785;g34efceff6d1_0_33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86" name="Google Shape;6786;g34efceff6d1_0_33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87" name="Google Shape;6787;g34efceff6d1_0_33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88" name="Google Shape;6788;g34efceff6d1_0_33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89" name="Google Shape;6789;g34efceff6d1_0_33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90" name="Google Shape;6790;g34efceff6d1_0_33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91" name="Google Shape;6791;g34efceff6d1_0_33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92" name="Google Shape;6792;g34efceff6d1_0_33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93" name="Google Shape;6793;g34efceff6d1_0_33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94" name="Google Shape;6794;g34efceff6d1_0_33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795" name="Google Shape;6795;g34efceff6d1_0_336"/>
          <p:cNvSpPr txBox="1"/>
          <p:nvPr>
            <p:ph idx="1" type="body"/>
          </p:nvPr>
        </p:nvSpPr>
        <p:spPr>
          <a:xfrm>
            <a:off x="742375" y="1299075"/>
            <a:ext cx="10433700" cy="143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667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zh-TW" sz="2800"/>
              <a:t>以這張參考圖為例，塗抹遮罩在女孩的手上，然後點擊下角的Save，儲存完遮罩後，點擊運行。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6796" name="Google Shape;6796;g34efceff6d1_0_336" title="螢幕擷取畫面 2025-04-17 11485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4463" y="2350475"/>
            <a:ext cx="8508823" cy="4278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801" name="Shape 6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2" name="Google Shape;6802;g34efceff6d1_0_672"/>
          <p:cNvSpPr txBox="1"/>
          <p:nvPr>
            <p:ph type="title"/>
          </p:nvPr>
        </p:nvSpPr>
        <p:spPr>
          <a:xfrm>
            <a:off x="645525" y="196725"/>
            <a:ext cx="103467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物品遷移轉繪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03" name="Google Shape;6803;g34efceff6d1_0_672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6804" name="Google Shape;6804;g34efceff6d1_0_67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805" name="Google Shape;6805;g34efceff6d1_0_672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806" name="Google Shape;6806;g34efceff6d1_0_672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07" name="Google Shape;6807;g34efceff6d1_0_672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08" name="Google Shape;6808;g34efceff6d1_0_672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09" name="Google Shape;6809;g34efceff6d1_0_672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10" name="Google Shape;6810;g34efceff6d1_0_672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11" name="Google Shape;6811;g34efceff6d1_0_672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12" name="Google Shape;6812;g34efceff6d1_0_672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13" name="Google Shape;6813;g34efceff6d1_0_672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14" name="Google Shape;6814;g34efceff6d1_0_672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15" name="Google Shape;6815;g34efceff6d1_0_672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16" name="Google Shape;6816;g34efceff6d1_0_672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17" name="Google Shape;6817;g34efceff6d1_0_672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18" name="Google Shape;6818;g34efceff6d1_0_672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19" name="Google Shape;6819;g34efceff6d1_0_672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20" name="Google Shape;6820;g34efceff6d1_0_672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21" name="Google Shape;6821;g34efceff6d1_0_672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22" name="Google Shape;6822;g34efceff6d1_0_672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23" name="Google Shape;6823;g34efceff6d1_0_672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24" name="Google Shape;6824;g34efceff6d1_0_672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25" name="Google Shape;6825;g34efceff6d1_0_672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26" name="Google Shape;6826;g34efceff6d1_0_672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27" name="Google Shape;6827;g34efceff6d1_0_672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28" name="Google Shape;6828;g34efceff6d1_0_672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29" name="Google Shape;6829;g34efceff6d1_0_672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30" name="Google Shape;6830;g34efceff6d1_0_672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31" name="Google Shape;6831;g34efceff6d1_0_672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32" name="Google Shape;6832;g34efceff6d1_0_672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33" name="Google Shape;6833;g34efceff6d1_0_672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34" name="Google Shape;6834;g34efceff6d1_0_672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35" name="Google Shape;6835;g34efceff6d1_0_672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36" name="Google Shape;6836;g34efceff6d1_0_672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37" name="Google Shape;6837;g34efceff6d1_0_672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38" name="Google Shape;6838;g34efceff6d1_0_672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39" name="Google Shape;6839;g34efceff6d1_0_672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40" name="Google Shape;6840;g34efceff6d1_0_672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41" name="Google Shape;6841;g34efceff6d1_0_672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42" name="Google Shape;6842;g34efceff6d1_0_672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43" name="Google Shape;6843;g34efceff6d1_0_672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44" name="Google Shape;6844;g34efceff6d1_0_672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45" name="Google Shape;6845;g34efceff6d1_0_672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46" name="Google Shape;6846;g34efceff6d1_0_672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47" name="Google Shape;6847;g34efceff6d1_0_672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48" name="Google Shape;6848;g34efceff6d1_0_672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49" name="Google Shape;6849;g34efceff6d1_0_672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50" name="Google Shape;6850;g34efceff6d1_0_672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51" name="Google Shape;6851;g34efceff6d1_0_672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52" name="Google Shape;6852;g34efceff6d1_0_672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53" name="Google Shape;6853;g34efceff6d1_0_672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54" name="Google Shape;6854;g34efceff6d1_0_672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55" name="Google Shape;6855;g34efceff6d1_0_672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56" name="Google Shape;6856;g34efceff6d1_0_672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57" name="Google Shape;6857;g34efceff6d1_0_672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58" name="Google Shape;6858;g34efceff6d1_0_672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59" name="Google Shape;6859;g34efceff6d1_0_672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60" name="Google Shape;6860;g34efceff6d1_0_672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61" name="Google Shape;6861;g34efceff6d1_0_672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62" name="Google Shape;6862;g34efceff6d1_0_672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63" name="Google Shape;6863;g34efceff6d1_0_672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64" name="Google Shape;6864;g34efceff6d1_0_672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65" name="Google Shape;6865;g34efceff6d1_0_672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66" name="Google Shape;6866;g34efceff6d1_0_672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67" name="Google Shape;6867;g34efceff6d1_0_672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68" name="Google Shape;6868;g34efceff6d1_0_672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69" name="Google Shape;6869;g34efceff6d1_0_672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70" name="Google Shape;6870;g34efceff6d1_0_672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71" name="Google Shape;6871;g34efceff6d1_0_672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72" name="Google Shape;6872;g34efceff6d1_0_672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73" name="Google Shape;6873;g34efceff6d1_0_672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74" name="Google Shape;6874;g34efceff6d1_0_672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75" name="Google Shape;6875;g34efceff6d1_0_672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76" name="Google Shape;6876;g34efceff6d1_0_672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77" name="Google Shape;6877;g34efceff6d1_0_672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78" name="Google Shape;6878;g34efceff6d1_0_672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79" name="Google Shape;6879;g34efceff6d1_0_672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80" name="Google Shape;6880;g34efceff6d1_0_672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81" name="Google Shape;6881;g34efceff6d1_0_672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82" name="Google Shape;6882;g34efceff6d1_0_672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83" name="Google Shape;6883;g34efceff6d1_0_672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6884" name="Google Shape;6884;g34efceff6d1_0_672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6885" name="Google Shape;6885;g34efceff6d1_0_67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886" name="Google Shape;6886;g34efceff6d1_0_672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887" name="Google Shape;6887;g34efceff6d1_0_672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88" name="Google Shape;6888;g34efceff6d1_0_672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89" name="Google Shape;6889;g34efceff6d1_0_672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90" name="Google Shape;6890;g34efceff6d1_0_672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91" name="Google Shape;6891;g34efceff6d1_0_672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92" name="Google Shape;6892;g34efceff6d1_0_672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93" name="Google Shape;6893;g34efceff6d1_0_672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94" name="Google Shape;6894;g34efceff6d1_0_672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95" name="Google Shape;6895;g34efceff6d1_0_672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96" name="Google Shape;6896;g34efceff6d1_0_672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97" name="Google Shape;6897;g34efceff6d1_0_672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98" name="Google Shape;6898;g34efceff6d1_0_672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99" name="Google Shape;6899;g34efceff6d1_0_672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00" name="Google Shape;6900;g34efceff6d1_0_672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01" name="Google Shape;6901;g34efceff6d1_0_672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02" name="Google Shape;6902;g34efceff6d1_0_672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03" name="Google Shape;6903;g34efceff6d1_0_672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04" name="Google Shape;6904;g34efceff6d1_0_672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05" name="Google Shape;6905;g34efceff6d1_0_672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06" name="Google Shape;6906;g34efceff6d1_0_672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07" name="Google Shape;6907;g34efceff6d1_0_672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08" name="Google Shape;6908;g34efceff6d1_0_672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09" name="Google Shape;6909;g34efceff6d1_0_672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0" name="Google Shape;6910;g34efceff6d1_0_672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1" name="Google Shape;6911;g34efceff6d1_0_672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2" name="Google Shape;6912;g34efceff6d1_0_672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3" name="Google Shape;6913;g34efceff6d1_0_672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4" name="Google Shape;6914;g34efceff6d1_0_672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5" name="Google Shape;6915;g34efceff6d1_0_672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6" name="Google Shape;6916;g34efceff6d1_0_672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7" name="Google Shape;6917;g34efceff6d1_0_672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8" name="Google Shape;6918;g34efceff6d1_0_672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9" name="Google Shape;6919;g34efceff6d1_0_672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20" name="Google Shape;6920;g34efceff6d1_0_672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21" name="Google Shape;6921;g34efceff6d1_0_672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22" name="Google Shape;6922;g34efceff6d1_0_672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23" name="Google Shape;6923;g34efceff6d1_0_672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24" name="Google Shape;6924;g34efceff6d1_0_672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25" name="Google Shape;6925;g34efceff6d1_0_672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26" name="Google Shape;6926;g34efceff6d1_0_672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27" name="Google Shape;6927;g34efceff6d1_0_672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28" name="Google Shape;6928;g34efceff6d1_0_672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29" name="Google Shape;6929;g34efceff6d1_0_672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30" name="Google Shape;6930;g34efceff6d1_0_672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31" name="Google Shape;6931;g34efceff6d1_0_672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32" name="Google Shape;6932;g34efceff6d1_0_672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33" name="Google Shape;6933;g34efceff6d1_0_672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34" name="Google Shape;6934;g34efceff6d1_0_672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35" name="Google Shape;6935;g34efceff6d1_0_672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36" name="Google Shape;6936;g34efceff6d1_0_672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37" name="Google Shape;6937;g34efceff6d1_0_672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38" name="Google Shape;6938;g34efceff6d1_0_672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39" name="Google Shape;6939;g34efceff6d1_0_672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0" name="Google Shape;6940;g34efceff6d1_0_672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1" name="Google Shape;6941;g34efceff6d1_0_672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2" name="Google Shape;6942;g34efceff6d1_0_672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3" name="Google Shape;6943;g34efceff6d1_0_672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4" name="Google Shape;6944;g34efceff6d1_0_672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5" name="Google Shape;6945;g34efceff6d1_0_672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6" name="Google Shape;6946;g34efceff6d1_0_672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7" name="Google Shape;6947;g34efceff6d1_0_672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8" name="Google Shape;6948;g34efceff6d1_0_672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9" name="Google Shape;6949;g34efceff6d1_0_672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0" name="Google Shape;6950;g34efceff6d1_0_672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1" name="Google Shape;6951;g34efceff6d1_0_672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2" name="Google Shape;6952;g34efceff6d1_0_672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3" name="Google Shape;6953;g34efceff6d1_0_672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4" name="Google Shape;6954;g34efceff6d1_0_672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5" name="Google Shape;6955;g34efceff6d1_0_672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6" name="Google Shape;6956;g34efceff6d1_0_672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7" name="Google Shape;6957;g34efceff6d1_0_672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8" name="Google Shape;6958;g34efceff6d1_0_672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9" name="Google Shape;6959;g34efceff6d1_0_672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60" name="Google Shape;6960;g34efceff6d1_0_672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61" name="Google Shape;6961;g34efceff6d1_0_672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62" name="Google Shape;6962;g34efceff6d1_0_672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63" name="Google Shape;6963;g34efceff6d1_0_672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64" name="Google Shape;6964;g34efceff6d1_0_672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6965" name="Google Shape;6965;g34efceff6d1_0_672"/>
          <p:cNvSpPr txBox="1"/>
          <p:nvPr>
            <p:ph idx="1" type="body"/>
          </p:nvPr>
        </p:nvSpPr>
        <p:spPr>
          <a:xfrm>
            <a:off x="742375" y="1299075"/>
            <a:ext cx="10433700" cy="143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667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zh-TW" sz="2800"/>
              <a:t>這樣女孩手上的手機就會變成瓶子了，相較於GPT生圖，他的好處是可以透過遮罩，任意指定瓶子放置在圖片上的位置。</a:t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6966" name="Google Shape;6966;g34efceff6d1_0_672" title="螢幕擷取畫面 2025-04-17 115107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113" y="2365050"/>
            <a:ext cx="10992224" cy="3832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971" name="Shape 6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2" name="Google Shape;6972;g34e99882e0e_0_0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設計工作流(FLUX+Lora)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73" name="Google Shape;6973;g34e99882e0e_0_0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6974" name="Google Shape;6974;g34e99882e0e_0_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975" name="Google Shape;6975;g34e99882e0e_0_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976" name="Google Shape;6976;g34e99882e0e_0_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77" name="Google Shape;6977;g34e99882e0e_0_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78" name="Google Shape;6978;g34e99882e0e_0_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79" name="Google Shape;6979;g34e99882e0e_0_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80" name="Google Shape;6980;g34e99882e0e_0_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81" name="Google Shape;6981;g34e99882e0e_0_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82" name="Google Shape;6982;g34e99882e0e_0_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83" name="Google Shape;6983;g34e99882e0e_0_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84" name="Google Shape;6984;g34e99882e0e_0_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85" name="Google Shape;6985;g34e99882e0e_0_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86" name="Google Shape;6986;g34e99882e0e_0_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87" name="Google Shape;6987;g34e99882e0e_0_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88" name="Google Shape;6988;g34e99882e0e_0_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89" name="Google Shape;6989;g34e99882e0e_0_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90" name="Google Shape;6990;g34e99882e0e_0_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91" name="Google Shape;6991;g34e99882e0e_0_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92" name="Google Shape;6992;g34e99882e0e_0_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93" name="Google Shape;6993;g34e99882e0e_0_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94" name="Google Shape;6994;g34e99882e0e_0_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95" name="Google Shape;6995;g34e99882e0e_0_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96" name="Google Shape;6996;g34e99882e0e_0_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97" name="Google Shape;6997;g34e99882e0e_0_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98" name="Google Shape;6998;g34e99882e0e_0_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99" name="Google Shape;6999;g34e99882e0e_0_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00" name="Google Shape;7000;g34e99882e0e_0_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01" name="Google Shape;7001;g34e99882e0e_0_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02" name="Google Shape;7002;g34e99882e0e_0_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03" name="Google Shape;7003;g34e99882e0e_0_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04" name="Google Shape;7004;g34e99882e0e_0_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05" name="Google Shape;7005;g34e99882e0e_0_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06" name="Google Shape;7006;g34e99882e0e_0_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07" name="Google Shape;7007;g34e99882e0e_0_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08" name="Google Shape;7008;g34e99882e0e_0_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09" name="Google Shape;7009;g34e99882e0e_0_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10" name="Google Shape;7010;g34e99882e0e_0_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11" name="Google Shape;7011;g34e99882e0e_0_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12" name="Google Shape;7012;g34e99882e0e_0_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13" name="Google Shape;7013;g34e99882e0e_0_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14" name="Google Shape;7014;g34e99882e0e_0_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15" name="Google Shape;7015;g34e99882e0e_0_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16" name="Google Shape;7016;g34e99882e0e_0_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17" name="Google Shape;7017;g34e99882e0e_0_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18" name="Google Shape;7018;g34e99882e0e_0_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19" name="Google Shape;7019;g34e99882e0e_0_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20" name="Google Shape;7020;g34e99882e0e_0_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21" name="Google Shape;7021;g34e99882e0e_0_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22" name="Google Shape;7022;g34e99882e0e_0_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23" name="Google Shape;7023;g34e99882e0e_0_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24" name="Google Shape;7024;g34e99882e0e_0_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25" name="Google Shape;7025;g34e99882e0e_0_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26" name="Google Shape;7026;g34e99882e0e_0_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27" name="Google Shape;7027;g34e99882e0e_0_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28" name="Google Shape;7028;g34e99882e0e_0_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29" name="Google Shape;7029;g34e99882e0e_0_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30" name="Google Shape;7030;g34e99882e0e_0_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31" name="Google Shape;7031;g34e99882e0e_0_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32" name="Google Shape;7032;g34e99882e0e_0_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33" name="Google Shape;7033;g34e99882e0e_0_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34" name="Google Shape;7034;g34e99882e0e_0_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35" name="Google Shape;7035;g34e99882e0e_0_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36" name="Google Shape;7036;g34e99882e0e_0_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37" name="Google Shape;7037;g34e99882e0e_0_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38" name="Google Shape;7038;g34e99882e0e_0_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39" name="Google Shape;7039;g34e99882e0e_0_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40" name="Google Shape;7040;g34e99882e0e_0_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41" name="Google Shape;7041;g34e99882e0e_0_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42" name="Google Shape;7042;g34e99882e0e_0_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43" name="Google Shape;7043;g34e99882e0e_0_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44" name="Google Shape;7044;g34e99882e0e_0_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45" name="Google Shape;7045;g34e99882e0e_0_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46" name="Google Shape;7046;g34e99882e0e_0_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47" name="Google Shape;7047;g34e99882e0e_0_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48" name="Google Shape;7048;g34e99882e0e_0_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49" name="Google Shape;7049;g34e99882e0e_0_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50" name="Google Shape;7050;g34e99882e0e_0_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51" name="Google Shape;7051;g34e99882e0e_0_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52" name="Google Shape;7052;g34e99882e0e_0_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53" name="Google Shape;7053;g34e99882e0e_0_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7054" name="Google Shape;7054;g34e99882e0e_0_0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7055" name="Google Shape;7055;g34e99882e0e_0_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056" name="Google Shape;7056;g34e99882e0e_0_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057" name="Google Shape;7057;g34e99882e0e_0_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58" name="Google Shape;7058;g34e99882e0e_0_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59" name="Google Shape;7059;g34e99882e0e_0_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60" name="Google Shape;7060;g34e99882e0e_0_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61" name="Google Shape;7061;g34e99882e0e_0_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62" name="Google Shape;7062;g34e99882e0e_0_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63" name="Google Shape;7063;g34e99882e0e_0_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64" name="Google Shape;7064;g34e99882e0e_0_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65" name="Google Shape;7065;g34e99882e0e_0_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66" name="Google Shape;7066;g34e99882e0e_0_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67" name="Google Shape;7067;g34e99882e0e_0_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68" name="Google Shape;7068;g34e99882e0e_0_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69" name="Google Shape;7069;g34e99882e0e_0_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70" name="Google Shape;7070;g34e99882e0e_0_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71" name="Google Shape;7071;g34e99882e0e_0_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72" name="Google Shape;7072;g34e99882e0e_0_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73" name="Google Shape;7073;g34e99882e0e_0_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74" name="Google Shape;7074;g34e99882e0e_0_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75" name="Google Shape;7075;g34e99882e0e_0_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76" name="Google Shape;7076;g34e99882e0e_0_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77" name="Google Shape;7077;g34e99882e0e_0_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78" name="Google Shape;7078;g34e99882e0e_0_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79" name="Google Shape;7079;g34e99882e0e_0_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80" name="Google Shape;7080;g34e99882e0e_0_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81" name="Google Shape;7081;g34e99882e0e_0_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82" name="Google Shape;7082;g34e99882e0e_0_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83" name="Google Shape;7083;g34e99882e0e_0_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84" name="Google Shape;7084;g34e99882e0e_0_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85" name="Google Shape;7085;g34e99882e0e_0_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86" name="Google Shape;7086;g34e99882e0e_0_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87" name="Google Shape;7087;g34e99882e0e_0_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88" name="Google Shape;7088;g34e99882e0e_0_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89" name="Google Shape;7089;g34e99882e0e_0_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90" name="Google Shape;7090;g34e99882e0e_0_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91" name="Google Shape;7091;g34e99882e0e_0_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92" name="Google Shape;7092;g34e99882e0e_0_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93" name="Google Shape;7093;g34e99882e0e_0_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94" name="Google Shape;7094;g34e99882e0e_0_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95" name="Google Shape;7095;g34e99882e0e_0_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96" name="Google Shape;7096;g34e99882e0e_0_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97" name="Google Shape;7097;g34e99882e0e_0_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98" name="Google Shape;7098;g34e99882e0e_0_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99" name="Google Shape;7099;g34e99882e0e_0_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00" name="Google Shape;7100;g34e99882e0e_0_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01" name="Google Shape;7101;g34e99882e0e_0_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02" name="Google Shape;7102;g34e99882e0e_0_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03" name="Google Shape;7103;g34e99882e0e_0_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04" name="Google Shape;7104;g34e99882e0e_0_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05" name="Google Shape;7105;g34e99882e0e_0_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06" name="Google Shape;7106;g34e99882e0e_0_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07" name="Google Shape;7107;g34e99882e0e_0_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08" name="Google Shape;7108;g34e99882e0e_0_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09" name="Google Shape;7109;g34e99882e0e_0_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10" name="Google Shape;7110;g34e99882e0e_0_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11" name="Google Shape;7111;g34e99882e0e_0_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12" name="Google Shape;7112;g34e99882e0e_0_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13" name="Google Shape;7113;g34e99882e0e_0_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14" name="Google Shape;7114;g34e99882e0e_0_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15" name="Google Shape;7115;g34e99882e0e_0_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16" name="Google Shape;7116;g34e99882e0e_0_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17" name="Google Shape;7117;g34e99882e0e_0_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18" name="Google Shape;7118;g34e99882e0e_0_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19" name="Google Shape;7119;g34e99882e0e_0_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20" name="Google Shape;7120;g34e99882e0e_0_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21" name="Google Shape;7121;g34e99882e0e_0_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22" name="Google Shape;7122;g34e99882e0e_0_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23" name="Google Shape;7123;g34e99882e0e_0_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24" name="Google Shape;7124;g34e99882e0e_0_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25" name="Google Shape;7125;g34e99882e0e_0_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26" name="Google Shape;7126;g34e99882e0e_0_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27" name="Google Shape;7127;g34e99882e0e_0_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28" name="Google Shape;7128;g34e99882e0e_0_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29" name="Google Shape;7129;g34e99882e0e_0_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30" name="Google Shape;7130;g34e99882e0e_0_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31" name="Google Shape;7131;g34e99882e0e_0_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32" name="Google Shape;7132;g34e99882e0e_0_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33" name="Google Shape;7133;g34e99882e0e_0_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34" name="Google Shape;7134;g34e99882e0e_0_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135" name="Google Shape;7135;g34e99882e0e_0_0"/>
          <p:cNvSpPr txBox="1"/>
          <p:nvPr>
            <p:ph idx="1" type="body"/>
          </p:nvPr>
        </p:nvSpPr>
        <p:spPr>
          <a:xfrm>
            <a:off x="742375" y="1299075"/>
            <a:ext cx="3263400" cy="453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由「AI小工具」的範本開始學習</a:t>
            </a:r>
            <a:r>
              <a:rPr lang="zh-TW" sz="3500"/>
              <a:t>工作流</a:t>
            </a:r>
            <a:endParaRPr sz="3500"/>
          </a:p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點取「發布AI小工具」開啟範本清單</a:t>
            </a:r>
            <a:endParaRPr sz="3500"/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7136" name="Google Shape;7136;g34e99882e0e_0_0" title="螢幕擷取畫面 2025-04-13 11410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06325" y="1299075"/>
            <a:ext cx="7886951" cy="5339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141" name="Shape 7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2" name="Google Shape;7142;g34e99882e0e_0_169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43" name="Google Shape;7143;g34e99882e0e_0_169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7144" name="Google Shape;7144;g34e99882e0e_0_169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145" name="Google Shape;7145;g34e99882e0e_0_169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146" name="Google Shape;7146;g34e99882e0e_0_169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47" name="Google Shape;7147;g34e99882e0e_0_169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48" name="Google Shape;7148;g34e99882e0e_0_169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49" name="Google Shape;7149;g34e99882e0e_0_169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50" name="Google Shape;7150;g34e99882e0e_0_169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51" name="Google Shape;7151;g34e99882e0e_0_169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52" name="Google Shape;7152;g34e99882e0e_0_169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53" name="Google Shape;7153;g34e99882e0e_0_169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54" name="Google Shape;7154;g34e99882e0e_0_169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55" name="Google Shape;7155;g34e99882e0e_0_169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56" name="Google Shape;7156;g34e99882e0e_0_169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57" name="Google Shape;7157;g34e99882e0e_0_169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58" name="Google Shape;7158;g34e99882e0e_0_169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59" name="Google Shape;7159;g34e99882e0e_0_169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0" name="Google Shape;7160;g34e99882e0e_0_169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1" name="Google Shape;7161;g34e99882e0e_0_169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2" name="Google Shape;7162;g34e99882e0e_0_169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3" name="Google Shape;7163;g34e99882e0e_0_169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4" name="Google Shape;7164;g34e99882e0e_0_169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5" name="Google Shape;7165;g34e99882e0e_0_169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6" name="Google Shape;7166;g34e99882e0e_0_169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7" name="Google Shape;7167;g34e99882e0e_0_169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8" name="Google Shape;7168;g34e99882e0e_0_169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9" name="Google Shape;7169;g34e99882e0e_0_169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70" name="Google Shape;7170;g34e99882e0e_0_169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71" name="Google Shape;7171;g34e99882e0e_0_169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72" name="Google Shape;7172;g34e99882e0e_0_169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73" name="Google Shape;7173;g34e99882e0e_0_169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74" name="Google Shape;7174;g34e99882e0e_0_169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75" name="Google Shape;7175;g34e99882e0e_0_169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76" name="Google Shape;7176;g34e99882e0e_0_169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77" name="Google Shape;7177;g34e99882e0e_0_169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78" name="Google Shape;7178;g34e99882e0e_0_169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79" name="Google Shape;7179;g34e99882e0e_0_169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80" name="Google Shape;7180;g34e99882e0e_0_169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81" name="Google Shape;7181;g34e99882e0e_0_169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82" name="Google Shape;7182;g34e99882e0e_0_169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83" name="Google Shape;7183;g34e99882e0e_0_169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84" name="Google Shape;7184;g34e99882e0e_0_169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85" name="Google Shape;7185;g34e99882e0e_0_169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86" name="Google Shape;7186;g34e99882e0e_0_169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87" name="Google Shape;7187;g34e99882e0e_0_169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88" name="Google Shape;7188;g34e99882e0e_0_169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89" name="Google Shape;7189;g34e99882e0e_0_169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0" name="Google Shape;7190;g34e99882e0e_0_169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1" name="Google Shape;7191;g34e99882e0e_0_169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2" name="Google Shape;7192;g34e99882e0e_0_169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3" name="Google Shape;7193;g34e99882e0e_0_169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4" name="Google Shape;7194;g34e99882e0e_0_169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5" name="Google Shape;7195;g34e99882e0e_0_169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6" name="Google Shape;7196;g34e99882e0e_0_169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7" name="Google Shape;7197;g34e99882e0e_0_169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8" name="Google Shape;7198;g34e99882e0e_0_169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9" name="Google Shape;7199;g34e99882e0e_0_169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0" name="Google Shape;7200;g34e99882e0e_0_169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1" name="Google Shape;7201;g34e99882e0e_0_169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2" name="Google Shape;7202;g34e99882e0e_0_169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3" name="Google Shape;7203;g34e99882e0e_0_169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4" name="Google Shape;7204;g34e99882e0e_0_169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5" name="Google Shape;7205;g34e99882e0e_0_169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6" name="Google Shape;7206;g34e99882e0e_0_169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7" name="Google Shape;7207;g34e99882e0e_0_169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8" name="Google Shape;7208;g34e99882e0e_0_169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9" name="Google Shape;7209;g34e99882e0e_0_169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10" name="Google Shape;7210;g34e99882e0e_0_169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11" name="Google Shape;7211;g34e99882e0e_0_169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12" name="Google Shape;7212;g34e99882e0e_0_169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13" name="Google Shape;7213;g34e99882e0e_0_169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14" name="Google Shape;7214;g34e99882e0e_0_169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15" name="Google Shape;7215;g34e99882e0e_0_169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16" name="Google Shape;7216;g34e99882e0e_0_169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17" name="Google Shape;7217;g34e99882e0e_0_169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18" name="Google Shape;7218;g34e99882e0e_0_169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19" name="Google Shape;7219;g34e99882e0e_0_169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20" name="Google Shape;7220;g34e99882e0e_0_169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21" name="Google Shape;7221;g34e99882e0e_0_169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22" name="Google Shape;7222;g34e99882e0e_0_169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23" name="Google Shape;7223;g34e99882e0e_0_169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7224" name="Google Shape;7224;g34e99882e0e_0_169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7225" name="Google Shape;7225;g34e99882e0e_0_169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226" name="Google Shape;7226;g34e99882e0e_0_169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227" name="Google Shape;7227;g34e99882e0e_0_169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28" name="Google Shape;7228;g34e99882e0e_0_169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29" name="Google Shape;7229;g34e99882e0e_0_169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30" name="Google Shape;7230;g34e99882e0e_0_169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31" name="Google Shape;7231;g34e99882e0e_0_169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32" name="Google Shape;7232;g34e99882e0e_0_169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33" name="Google Shape;7233;g34e99882e0e_0_169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34" name="Google Shape;7234;g34e99882e0e_0_169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35" name="Google Shape;7235;g34e99882e0e_0_169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36" name="Google Shape;7236;g34e99882e0e_0_169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37" name="Google Shape;7237;g34e99882e0e_0_169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38" name="Google Shape;7238;g34e99882e0e_0_169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39" name="Google Shape;7239;g34e99882e0e_0_169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40" name="Google Shape;7240;g34e99882e0e_0_169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41" name="Google Shape;7241;g34e99882e0e_0_169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42" name="Google Shape;7242;g34e99882e0e_0_169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43" name="Google Shape;7243;g34e99882e0e_0_169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44" name="Google Shape;7244;g34e99882e0e_0_169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45" name="Google Shape;7245;g34e99882e0e_0_169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46" name="Google Shape;7246;g34e99882e0e_0_169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47" name="Google Shape;7247;g34e99882e0e_0_169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48" name="Google Shape;7248;g34e99882e0e_0_169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49" name="Google Shape;7249;g34e99882e0e_0_169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50" name="Google Shape;7250;g34e99882e0e_0_169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51" name="Google Shape;7251;g34e99882e0e_0_169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52" name="Google Shape;7252;g34e99882e0e_0_169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53" name="Google Shape;7253;g34e99882e0e_0_169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54" name="Google Shape;7254;g34e99882e0e_0_169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55" name="Google Shape;7255;g34e99882e0e_0_169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56" name="Google Shape;7256;g34e99882e0e_0_169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57" name="Google Shape;7257;g34e99882e0e_0_169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58" name="Google Shape;7258;g34e99882e0e_0_169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59" name="Google Shape;7259;g34e99882e0e_0_169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60" name="Google Shape;7260;g34e99882e0e_0_169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61" name="Google Shape;7261;g34e99882e0e_0_169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62" name="Google Shape;7262;g34e99882e0e_0_169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63" name="Google Shape;7263;g34e99882e0e_0_169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64" name="Google Shape;7264;g34e99882e0e_0_169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65" name="Google Shape;7265;g34e99882e0e_0_169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66" name="Google Shape;7266;g34e99882e0e_0_169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67" name="Google Shape;7267;g34e99882e0e_0_169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68" name="Google Shape;7268;g34e99882e0e_0_169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69" name="Google Shape;7269;g34e99882e0e_0_169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70" name="Google Shape;7270;g34e99882e0e_0_169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71" name="Google Shape;7271;g34e99882e0e_0_169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72" name="Google Shape;7272;g34e99882e0e_0_169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73" name="Google Shape;7273;g34e99882e0e_0_169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74" name="Google Shape;7274;g34e99882e0e_0_169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75" name="Google Shape;7275;g34e99882e0e_0_169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76" name="Google Shape;7276;g34e99882e0e_0_169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77" name="Google Shape;7277;g34e99882e0e_0_169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78" name="Google Shape;7278;g34e99882e0e_0_169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79" name="Google Shape;7279;g34e99882e0e_0_169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80" name="Google Shape;7280;g34e99882e0e_0_169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81" name="Google Shape;7281;g34e99882e0e_0_169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82" name="Google Shape;7282;g34e99882e0e_0_169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83" name="Google Shape;7283;g34e99882e0e_0_169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84" name="Google Shape;7284;g34e99882e0e_0_169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85" name="Google Shape;7285;g34e99882e0e_0_169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86" name="Google Shape;7286;g34e99882e0e_0_169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87" name="Google Shape;7287;g34e99882e0e_0_169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88" name="Google Shape;7288;g34e99882e0e_0_169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89" name="Google Shape;7289;g34e99882e0e_0_169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90" name="Google Shape;7290;g34e99882e0e_0_169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91" name="Google Shape;7291;g34e99882e0e_0_169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92" name="Google Shape;7292;g34e99882e0e_0_169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93" name="Google Shape;7293;g34e99882e0e_0_169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94" name="Google Shape;7294;g34e99882e0e_0_169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95" name="Google Shape;7295;g34e99882e0e_0_169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96" name="Google Shape;7296;g34e99882e0e_0_169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97" name="Google Shape;7297;g34e99882e0e_0_169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98" name="Google Shape;7298;g34e99882e0e_0_169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99" name="Google Shape;7299;g34e99882e0e_0_169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00" name="Google Shape;7300;g34e99882e0e_0_169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01" name="Google Shape;7301;g34e99882e0e_0_169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02" name="Google Shape;7302;g34e99882e0e_0_169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03" name="Google Shape;7303;g34e99882e0e_0_169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04" name="Google Shape;7304;g34e99882e0e_0_169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305" name="Google Shape;7305;g34e99882e0e_0_169"/>
          <p:cNvSpPr txBox="1"/>
          <p:nvPr>
            <p:ph idx="1" type="body"/>
          </p:nvPr>
        </p:nvSpPr>
        <p:spPr>
          <a:xfrm>
            <a:off x="742375" y="1299075"/>
            <a:ext cx="3263400" cy="50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點選後會跳出教學視窗，略過即可</a:t>
            </a:r>
            <a:endParaRPr sz="3500"/>
          </a:p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選取「新建工作流」，這樣就能夠打開範本清單</a:t>
            </a:r>
            <a:endParaRPr sz="3500"/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7306" name="Google Shape;7306;g34e99882e0e_0_169" title="螢幕擷取畫面 2025-04-13 11451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1975" y="1370575"/>
            <a:ext cx="7920025" cy="49932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311" name="Shape 7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2" name="Google Shape;7312;g34e99882e0e_0_339"/>
          <p:cNvSpPr txBox="1"/>
          <p:nvPr>
            <p:ph type="title"/>
          </p:nvPr>
        </p:nvSpPr>
        <p:spPr>
          <a:xfrm>
            <a:off x="645525" y="196725"/>
            <a:ext cx="10218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r>
              <a:rPr lang="zh-TW" sz="6000">
                <a:solidFill>
                  <a:srgbClr val="BFDAA4"/>
                </a:solidFill>
              </a:rPr>
              <a:t>(開啟)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313" name="Google Shape;7313;g34e99882e0e_0_339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7314" name="Google Shape;7314;g34e99882e0e_0_339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315" name="Google Shape;7315;g34e99882e0e_0_339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316" name="Google Shape;7316;g34e99882e0e_0_339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17" name="Google Shape;7317;g34e99882e0e_0_339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18" name="Google Shape;7318;g34e99882e0e_0_339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19" name="Google Shape;7319;g34e99882e0e_0_339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20" name="Google Shape;7320;g34e99882e0e_0_339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21" name="Google Shape;7321;g34e99882e0e_0_339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22" name="Google Shape;7322;g34e99882e0e_0_339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23" name="Google Shape;7323;g34e99882e0e_0_339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24" name="Google Shape;7324;g34e99882e0e_0_339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25" name="Google Shape;7325;g34e99882e0e_0_339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26" name="Google Shape;7326;g34e99882e0e_0_339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27" name="Google Shape;7327;g34e99882e0e_0_339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28" name="Google Shape;7328;g34e99882e0e_0_339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29" name="Google Shape;7329;g34e99882e0e_0_339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30" name="Google Shape;7330;g34e99882e0e_0_339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31" name="Google Shape;7331;g34e99882e0e_0_339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32" name="Google Shape;7332;g34e99882e0e_0_339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33" name="Google Shape;7333;g34e99882e0e_0_339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34" name="Google Shape;7334;g34e99882e0e_0_339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35" name="Google Shape;7335;g34e99882e0e_0_339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36" name="Google Shape;7336;g34e99882e0e_0_339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37" name="Google Shape;7337;g34e99882e0e_0_339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38" name="Google Shape;7338;g34e99882e0e_0_339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39" name="Google Shape;7339;g34e99882e0e_0_339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40" name="Google Shape;7340;g34e99882e0e_0_339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41" name="Google Shape;7341;g34e99882e0e_0_339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42" name="Google Shape;7342;g34e99882e0e_0_339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43" name="Google Shape;7343;g34e99882e0e_0_339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44" name="Google Shape;7344;g34e99882e0e_0_339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45" name="Google Shape;7345;g34e99882e0e_0_339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46" name="Google Shape;7346;g34e99882e0e_0_339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47" name="Google Shape;7347;g34e99882e0e_0_339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48" name="Google Shape;7348;g34e99882e0e_0_339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49" name="Google Shape;7349;g34e99882e0e_0_339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50" name="Google Shape;7350;g34e99882e0e_0_339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51" name="Google Shape;7351;g34e99882e0e_0_339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52" name="Google Shape;7352;g34e99882e0e_0_339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53" name="Google Shape;7353;g34e99882e0e_0_339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54" name="Google Shape;7354;g34e99882e0e_0_339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55" name="Google Shape;7355;g34e99882e0e_0_339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56" name="Google Shape;7356;g34e99882e0e_0_339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57" name="Google Shape;7357;g34e99882e0e_0_339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58" name="Google Shape;7358;g34e99882e0e_0_339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59" name="Google Shape;7359;g34e99882e0e_0_339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60" name="Google Shape;7360;g34e99882e0e_0_339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61" name="Google Shape;7361;g34e99882e0e_0_339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62" name="Google Shape;7362;g34e99882e0e_0_339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63" name="Google Shape;7363;g34e99882e0e_0_339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64" name="Google Shape;7364;g34e99882e0e_0_339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65" name="Google Shape;7365;g34e99882e0e_0_339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66" name="Google Shape;7366;g34e99882e0e_0_339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67" name="Google Shape;7367;g34e99882e0e_0_339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68" name="Google Shape;7368;g34e99882e0e_0_339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69" name="Google Shape;7369;g34e99882e0e_0_339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70" name="Google Shape;7370;g34e99882e0e_0_339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71" name="Google Shape;7371;g34e99882e0e_0_339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72" name="Google Shape;7372;g34e99882e0e_0_339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73" name="Google Shape;7373;g34e99882e0e_0_339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74" name="Google Shape;7374;g34e99882e0e_0_339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75" name="Google Shape;7375;g34e99882e0e_0_339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76" name="Google Shape;7376;g34e99882e0e_0_339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77" name="Google Shape;7377;g34e99882e0e_0_339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78" name="Google Shape;7378;g34e99882e0e_0_339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79" name="Google Shape;7379;g34e99882e0e_0_339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80" name="Google Shape;7380;g34e99882e0e_0_339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81" name="Google Shape;7381;g34e99882e0e_0_339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82" name="Google Shape;7382;g34e99882e0e_0_339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83" name="Google Shape;7383;g34e99882e0e_0_339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84" name="Google Shape;7384;g34e99882e0e_0_339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85" name="Google Shape;7385;g34e99882e0e_0_339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86" name="Google Shape;7386;g34e99882e0e_0_339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87" name="Google Shape;7387;g34e99882e0e_0_339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88" name="Google Shape;7388;g34e99882e0e_0_339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89" name="Google Shape;7389;g34e99882e0e_0_339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90" name="Google Shape;7390;g34e99882e0e_0_339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91" name="Google Shape;7391;g34e99882e0e_0_339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92" name="Google Shape;7392;g34e99882e0e_0_339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93" name="Google Shape;7393;g34e99882e0e_0_339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7394" name="Google Shape;7394;g34e99882e0e_0_339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7395" name="Google Shape;7395;g34e99882e0e_0_339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396" name="Google Shape;7396;g34e99882e0e_0_339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397" name="Google Shape;7397;g34e99882e0e_0_339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98" name="Google Shape;7398;g34e99882e0e_0_339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99" name="Google Shape;7399;g34e99882e0e_0_339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0" name="Google Shape;7400;g34e99882e0e_0_339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1" name="Google Shape;7401;g34e99882e0e_0_339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2" name="Google Shape;7402;g34e99882e0e_0_339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3" name="Google Shape;7403;g34e99882e0e_0_339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4" name="Google Shape;7404;g34e99882e0e_0_339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5" name="Google Shape;7405;g34e99882e0e_0_339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6" name="Google Shape;7406;g34e99882e0e_0_339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7" name="Google Shape;7407;g34e99882e0e_0_339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8" name="Google Shape;7408;g34e99882e0e_0_339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9" name="Google Shape;7409;g34e99882e0e_0_339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10" name="Google Shape;7410;g34e99882e0e_0_339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11" name="Google Shape;7411;g34e99882e0e_0_339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12" name="Google Shape;7412;g34e99882e0e_0_339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13" name="Google Shape;7413;g34e99882e0e_0_339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14" name="Google Shape;7414;g34e99882e0e_0_339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15" name="Google Shape;7415;g34e99882e0e_0_339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16" name="Google Shape;7416;g34e99882e0e_0_339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17" name="Google Shape;7417;g34e99882e0e_0_339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18" name="Google Shape;7418;g34e99882e0e_0_339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19" name="Google Shape;7419;g34e99882e0e_0_339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20" name="Google Shape;7420;g34e99882e0e_0_339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21" name="Google Shape;7421;g34e99882e0e_0_339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22" name="Google Shape;7422;g34e99882e0e_0_339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23" name="Google Shape;7423;g34e99882e0e_0_339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24" name="Google Shape;7424;g34e99882e0e_0_339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25" name="Google Shape;7425;g34e99882e0e_0_339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26" name="Google Shape;7426;g34e99882e0e_0_339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27" name="Google Shape;7427;g34e99882e0e_0_339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28" name="Google Shape;7428;g34e99882e0e_0_339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29" name="Google Shape;7429;g34e99882e0e_0_339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0" name="Google Shape;7430;g34e99882e0e_0_339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1" name="Google Shape;7431;g34e99882e0e_0_339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2" name="Google Shape;7432;g34e99882e0e_0_339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3" name="Google Shape;7433;g34e99882e0e_0_339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4" name="Google Shape;7434;g34e99882e0e_0_339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5" name="Google Shape;7435;g34e99882e0e_0_339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6" name="Google Shape;7436;g34e99882e0e_0_339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7" name="Google Shape;7437;g34e99882e0e_0_339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8" name="Google Shape;7438;g34e99882e0e_0_339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9" name="Google Shape;7439;g34e99882e0e_0_339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0" name="Google Shape;7440;g34e99882e0e_0_339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1" name="Google Shape;7441;g34e99882e0e_0_339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2" name="Google Shape;7442;g34e99882e0e_0_339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3" name="Google Shape;7443;g34e99882e0e_0_339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4" name="Google Shape;7444;g34e99882e0e_0_339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5" name="Google Shape;7445;g34e99882e0e_0_339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6" name="Google Shape;7446;g34e99882e0e_0_339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7" name="Google Shape;7447;g34e99882e0e_0_339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8" name="Google Shape;7448;g34e99882e0e_0_339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9" name="Google Shape;7449;g34e99882e0e_0_339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50" name="Google Shape;7450;g34e99882e0e_0_339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51" name="Google Shape;7451;g34e99882e0e_0_339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52" name="Google Shape;7452;g34e99882e0e_0_339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53" name="Google Shape;7453;g34e99882e0e_0_339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54" name="Google Shape;7454;g34e99882e0e_0_339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55" name="Google Shape;7455;g34e99882e0e_0_339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56" name="Google Shape;7456;g34e99882e0e_0_339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57" name="Google Shape;7457;g34e99882e0e_0_339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58" name="Google Shape;7458;g34e99882e0e_0_339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59" name="Google Shape;7459;g34e99882e0e_0_339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60" name="Google Shape;7460;g34e99882e0e_0_339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61" name="Google Shape;7461;g34e99882e0e_0_339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62" name="Google Shape;7462;g34e99882e0e_0_339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63" name="Google Shape;7463;g34e99882e0e_0_339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64" name="Google Shape;7464;g34e99882e0e_0_339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65" name="Google Shape;7465;g34e99882e0e_0_339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66" name="Google Shape;7466;g34e99882e0e_0_339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67" name="Google Shape;7467;g34e99882e0e_0_339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68" name="Google Shape;7468;g34e99882e0e_0_339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69" name="Google Shape;7469;g34e99882e0e_0_339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70" name="Google Shape;7470;g34e99882e0e_0_339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71" name="Google Shape;7471;g34e99882e0e_0_339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72" name="Google Shape;7472;g34e99882e0e_0_339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73" name="Google Shape;7473;g34e99882e0e_0_339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74" name="Google Shape;7474;g34e99882e0e_0_339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475" name="Google Shape;7475;g34e99882e0e_0_339"/>
          <p:cNvSpPr txBox="1"/>
          <p:nvPr>
            <p:ph idx="1" type="body"/>
          </p:nvPr>
        </p:nvSpPr>
        <p:spPr>
          <a:xfrm>
            <a:off x="742375" y="1299075"/>
            <a:ext cx="10454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1115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3500"/>
              <a:buChar char="•"/>
            </a:pPr>
            <a:r>
              <a:rPr lang="zh-TW" sz="3500"/>
              <a:t>選取FLUX&amp;Lora打開這邊的範本</a:t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7476" name="Google Shape;7476;g34e99882e0e_0_339" title="螢幕擷取畫面 2025-04-13 114917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6924" y="2293625"/>
            <a:ext cx="11471375" cy="367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481" name="Shape 7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2" name="Google Shape;7482;g34e99882e0e_0_509"/>
          <p:cNvSpPr txBox="1"/>
          <p:nvPr>
            <p:ph type="title"/>
          </p:nvPr>
        </p:nvSpPr>
        <p:spPr>
          <a:xfrm>
            <a:off x="277500" y="196725"/>
            <a:ext cx="116070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r>
              <a:rPr lang="zh-TW" sz="6000">
                <a:solidFill>
                  <a:srgbClr val="BFDAA4"/>
                </a:solidFill>
              </a:rPr>
              <a:t>(工作流全圖)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83" name="Google Shape;7483;g34e99882e0e_0_509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7484" name="Google Shape;7484;g34e99882e0e_0_509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485" name="Google Shape;7485;g34e99882e0e_0_509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486" name="Google Shape;7486;g34e99882e0e_0_509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87" name="Google Shape;7487;g34e99882e0e_0_509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88" name="Google Shape;7488;g34e99882e0e_0_509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89" name="Google Shape;7489;g34e99882e0e_0_509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90" name="Google Shape;7490;g34e99882e0e_0_509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91" name="Google Shape;7491;g34e99882e0e_0_509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92" name="Google Shape;7492;g34e99882e0e_0_509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93" name="Google Shape;7493;g34e99882e0e_0_509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94" name="Google Shape;7494;g34e99882e0e_0_509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95" name="Google Shape;7495;g34e99882e0e_0_509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96" name="Google Shape;7496;g34e99882e0e_0_509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97" name="Google Shape;7497;g34e99882e0e_0_509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98" name="Google Shape;7498;g34e99882e0e_0_509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99" name="Google Shape;7499;g34e99882e0e_0_509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00" name="Google Shape;7500;g34e99882e0e_0_509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01" name="Google Shape;7501;g34e99882e0e_0_509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02" name="Google Shape;7502;g34e99882e0e_0_509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03" name="Google Shape;7503;g34e99882e0e_0_509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04" name="Google Shape;7504;g34e99882e0e_0_509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05" name="Google Shape;7505;g34e99882e0e_0_509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06" name="Google Shape;7506;g34e99882e0e_0_509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07" name="Google Shape;7507;g34e99882e0e_0_509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08" name="Google Shape;7508;g34e99882e0e_0_509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09" name="Google Shape;7509;g34e99882e0e_0_509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10" name="Google Shape;7510;g34e99882e0e_0_509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11" name="Google Shape;7511;g34e99882e0e_0_509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12" name="Google Shape;7512;g34e99882e0e_0_509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13" name="Google Shape;7513;g34e99882e0e_0_509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14" name="Google Shape;7514;g34e99882e0e_0_509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15" name="Google Shape;7515;g34e99882e0e_0_509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16" name="Google Shape;7516;g34e99882e0e_0_509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17" name="Google Shape;7517;g34e99882e0e_0_509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18" name="Google Shape;7518;g34e99882e0e_0_509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19" name="Google Shape;7519;g34e99882e0e_0_509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20" name="Google Shape;7520;g34e99882e0e_0_509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21" name="Google Shape;7521;g34e99882e0e_0_509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22" name="Google Shape;7522;g34e99882e0e_0_509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23" name="Google Shape;7523;g34e99882e0e_0_509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24" name="Google Shape;7524;g34e99882e0e_0_509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25" name="Google Shape;7525;g34e99882e0e_0_509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26" name="Google Shape;7526;g34e99882e0e_0_509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27" name="Google Shape;7527;g34e99882e0e_0_509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28" name="Google Shape;7528;g34e99882e0e_0_509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29" name="Google Shape;7529;g34e99882e0e_0_509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30" name="Google Shape;7530;g34e99882e0e_0_509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31" name="Google Shape;7531;g34e99882e0e_0_509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32" name="Google Shape;7532;g34e99882e0e_0_509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33" name="Google Shape;7533;g34e99882e0e_0_509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34" name="Google Shape;7534;g34e99882e0e_0_509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35" name="Google Shape;7535;g34e99882e0e_0_509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36" name="Google Shape;7536;g34e99882e0e_0_509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37" name="Google Shape;7537;g34e99882e0e_0_509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38" name="Google Shape;7538;g34e99882e0e_0_509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39" name="Google Shape;7539;g34e99882e0e_0_509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40" name="Google Shape;7540;g34e99882e0e_0_509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41" name="Google Shape;7541;g34e99882e0e_0_509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42" name="Google Shape;7542;g34e99882e0e_0_509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43" name="Google Shape;7543;g34e99882e0e_0_509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44" name="Google Shape;7544;g34e99882e0e_0_509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45" name="Google Shape;7545;g34e99882e0e_0_509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46" name="Google Shape;7546;g34e99882e0e_0_509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47" name="Google Shape;7547;g34e99882e0e_0_509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48" name="Google Shape;7548;g34e99882e0e_0_509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49" name="Google Shape;7549;g34e99882e0e_0_509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50" name="Google Shape;7550;g34e99882e0e_0_509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51" name="Google Shape;7551;g34e99882e0e_0_509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52" name="Google Shape;7552;g34e99882e0e_0_509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53" name="Google Shape;7553;g34e99882e0e_0_509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54" name="Google Shape;7554;g34e99882e0e_0_509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55" name="Google Shape;7555;g34e99882e0e_0_509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56" name="Google Shape;7556;g34e99882e0e_0_509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57" name="Google Shape;7557;g34e99882e0e_0_509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58" name="Google Shape;7558;g34e99882e0e_0_509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59" name="Google Shape;7559;g34e99882e0e_0_509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60" name="Google Shape;7560;g34e99882e0e_0_509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61" name="Google Shape;7561;g34e99882e0e_0_509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62" name="Google Shape;7562;g34e99882e0e_0_509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63" name="Google Shape;7563;g34e99882e0e_0_509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7564" name="Google Shape;7564;g34e99882e0e_0_509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7565" name="Google Shape;7565;g34e99882e0e_0_509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566" name="Google Shape;7566;g34e99882e0e_0_509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567" name="Google Shape;7567;g34e99882e0e_0_509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68" name="Google Shape;7568;g34e99882e0e_0_509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69" name="Google Shape;7569;g34e99882e0e_0_509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70" name="Google Shape;7570;g34e99882e0e_0_509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71" name="Google Shape;7571;g34e99882e0e_0_509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72" name="Google Shape;7572;g34e99882e0e_0_509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73" name="Google Shape;7573;g34e99882e0e_0_509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74" name="Google Shape;7574;g34e99882e0e_0_509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75" name="Google Shape;7575;g34e99882e0e_0_509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76" name="Google Shape;7576;g34e99882e0e_0_509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77" name="Google Shape;7577;g34e99882e0e_0_509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78" name="Google Shape;7578;g34e99882e0e_0_509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79" name="Google Shape;7579;g34e99882e0e_0_509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80" name="Google Shape;7580;g34e99882e0e_0_509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81" name="Google Shape;7581;g34e99882e0e_0_509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82" name="Google Shape;7582;g34e99882e0e_0_509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83" name="Google Shape;7583;g34e99882e0e_0_509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84" name="Google Shape;7584;g34e99882e0e_0_509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85" name="Google Shape;7585;g34e99882e0e_0_509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86" name="Google Shape;7586;g34e99882e0e_0_509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87" name="Google Shape;7587;g34e99882e0e_0_509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88" name="Google Shape;7588;g34e99882e0e_0_509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89" name="Google Shape;7589;g34e99882e0e_0_509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90" name="Google Shape;7590;g34e99882e0e_0_509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91" name="Google Shape;7591;g34e99882e0e_0_509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92" name="Google Shape;7592;g34e99882e0e_0_509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93" name="Google Shape;7593;g34e99882e0e_0_509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94" name="Google Shape;7594;g34e99882e0e_0_509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95" name="Google Shape;7595;g34e99882e0e_0_509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96" name="Google Shape;7596;g34e99882e0e_0_509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97" name="Google Shape;7597;g34e99882e0e_0_509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98" name="Google Shape;7598;g34e99882e0e_0_509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99" name="Google Shape;7599;g34e99882e0e_0_509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00" name="Google Shape;7600;g34e99882e0e_0_509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01" name="Google Shape;7601;g34e99882e0e_0_509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02" name="Google Shape;7602;g34e99882e0e_0_509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03" name="Google Shape;7603;g34e99882e0e_0_509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04" name="Google Shape;7604;g34e99882e0e_0_509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05" name="Google Shape;7605;g34e99882e0e_0_509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06" name="Google Shape;7606;g34e99882e0e_0_509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07" name="Google Shape;7607;g34e99882e0e_0_509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08" name="Google Shape;7608;g34e99882e0e_0_509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09" name="Google Shape;7609;g34e99882e0e_0_509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10" name="Google Shape;7610;g34e99882e0e_0_509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11" name="Google Shape;7611;g34e99882e0e_0_509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12" name="Google Shape;7612;g34e99882e0e_0_509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13" name="Google Shape;7613;g34e99882e0e_0_509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14" name="Google Shape;7614;g34e99882e0e_0_509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15" name="Google Shape;7615;g34e99882e0e_0_509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16" name="Google Shape;7616;g34e99882e0e_0_509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17" name="Google Shape;7617;g34e99882e0e_0_509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18" name="Google Shape;7618;g34e99882e0e_0_509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19" name="Google Shape;7619;g34e99882e0e_0_509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20" name="Google Shape;7620;g34e99882e0e_0_509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21" name="Google Shape;7621;g34e99882e0e_0_509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22" name="Google Shape;7622;g34e99882e0e_0_509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23" name="Google Shape;7623;g34e99882e0e_0_509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24" name="Google Shape;7624;g34e99882e0e_0_509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25" name="Google Shape;7625;g34e99882e0e_0_509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26" name="Google Shape;7626;g34e99882e0e_0_509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27" name="Google Shape;7627;g34e99882e0e_0_509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28" name="Google Shape;7628;g34e99882e0e_0_509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29" name="Google Shape;7629;g34e99882e0e_0_509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30" name="Google Shape;7630;g34e99882e0e_0_509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31" name="Google Shape;7631;g34e99882e0e_0_509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32" name="Google Shape;7632;g34e99882e0e_0_509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33" name="Google Shape;7633;g34e99882e0e_0_509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34" name="Google Shape;7634;g34e99882e0e_0_509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35" name="Google Shape;7635;g34e99882e0e_0_509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36" name="Google Shape;7636;g34e99882e0e_0_509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37" name="Google Shape;7637;g34e99882e0e_0_509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38" name="Google Shape;7638;g34e99882e0e_0_509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39" name="Google Shape;7639;g34e99882e0e_0_509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40" name="Google Shape;7640;g34e99882e0e_0_509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41" name="Google Shape;7641;g34e99882e0e_0_509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42" name="Google Shape;7642;g34e99882e0e_0_509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43" name="Google Shape;7643;g34e99882e0e_0_509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44" name="Google Shape;7644;g34e99882e0e_0_509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645" name="Google Shape;7645;g34e99882e0e_0_509"/>
          <p:cNvSpPr txBox="1"/>
          <p:nvPr>
            <p:ph idx="1" type="body"/>
          </p:nvPr>
        </p:nvSpPr>
        <p:spPr>
          <a:xfrm>
            <a:off x="742375" y="1299075"/>
            <a:ext cx="3263400" cy="51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540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600"/>
              <a:buChar char="•"/>
            </a:pPr>
            <a:r>
              <a:rPr lang="zh-TW" sz="2600"/>
              <a:t>範本打開後是這樣，為了操作方便，在這邊把所有的節點都拉在一起。</a:t>
            </a:r>
            <a:endParaRPr sz="2600"/>
          </a:p>
          <a:p>
            <a:pPr indent="-254000" lvl="0" marL="28575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600"/>
              <a:buChar char="•"/>
            </a:pPr>
            <a:r>
              <a:rPr lang="zh-TW" sz="2600"/>
              <a:t>畫面上的每個節點都是可以用滑鼠拖動的，這些節點就像是一個個的積木。中間有線條連結，可以把它們拖動整理。</a:t>
            </a:r>
            <a:endParaRPr sz="2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/>
          </a:p>
        </p:txBody>
      </p:sp>
      <p:pic>
        <p:nvPicPr>
          <p:cNvPr id="7646" name="Google Shape;7646;g34e99882e0e_0_509" title="螢幕擷取畫面 2025-04-13 115726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5775" y="1438600"/>
            <a:ext cx="7815876" cy="4314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651" name="Shape 7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2" name="Google Shape;7652;g34e99882e0e_0_1187"/>
          <p:cNvSpPr txBox="1"/>
          <p:nvPr>
            <p:ph type="title"/>
          </p:nvPr>
        </p:nvSpPr>
        <p:spPr>
          <a:xfrm>
            <a:off x="645525" y="196725"/>
            <a:ext cx="108852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r>
              <a:rPr lang="zh-TW" sz="6000">
                <a:solidFill>
                  <a:srgbClr val="BFDAA4"/>
                </a:solidFill>
              </a:rPr>
              <a:t>(提示詞)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653" name="Google Shape;7653;g34e99882e0e_0_1187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7654" name="Google Shape;7654;g34e99882e0e_0_118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655" name="Google Shape;7655;g34e99882e0e_0_118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656" name="Google Shape;7656;g34e99882e0e_0_118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57" name="Google Shape;7657;g34e99882e0e_0_118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58" name="Google Shape;7658;g34e99882e0e_0_118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59" name="Google Shape;7659;g34e99882e0e_0_118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60" name="Google Shape;7660;g34e99882e0e_0_118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61" name="Google Shape;7661;g34e99882e0e_0_118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62" name="Google Shape;7662;g34e99882e0e_0_118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63" name="Google Shape;7663;g34e99882e0e_0_118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64" name="Google Shape;7664;g34e99882e0e_0_118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65" name="Google Shape;7665;g34e99882e0e_0_118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66" name="Google Shape;7666;g34e99882e0e_0_118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67" name="Google Shape;7667;g34e99882e0e_0_118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68" name="Google Shape;7668;g34e99882e0e_0_118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69" name="Google Shape;7669;g34e99882e0e_0_118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70" name="Google Shape;7670;g34e99882e0e_0_118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71" name="Google Shape;7671;g34e99882e0e_0_118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72" name="Google Shape;7672;g34e99882e0e_0_118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73" name="Google Shape;7673;g34e99882e0e_0_118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74" name="Google Shape;7674;g34e99882e0e_0_118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75" name="Google Shape;7675;g34e99882e0e_0_118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76" name="Google Shape;7676;g34e99882e0e_0_118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77" name="Google Shape;7677;g34e99882e0e_0_118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78" name="Google Shape;7678;g34e99882e0e_0_118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79" name="Google Shape;7679;g34e99882e0e_0_118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0" name="Google Shape;7680;g34e99882e0e_0_118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1" name="Google Shape;7681;g34e99882e0e_0_118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2" name="Google Shape;7682;g34e99882e0e_0_118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3" name="Google Shape;7683;g34e99882e0e_0_118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4" name="Google Shape;7684;g34e99882e0e_0_118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5" name="Google Shape;7685;g34e99882e0e_0_118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6" name="Google Shape;7686;g34e99882e0e_0_118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7" name="Google Shape;7687;g34e99882e0e_0_118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8" name="Google Shape;7688;g34e99882e0e_0_118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9" name="Google Shape;7689;g34e99882e0e_0_118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0" name="Google Shape;7690;g34e99882e0e_0_118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1" name="Google Shape;7691;g34e99882e0e_0_118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2" name="Google Shape;7692;g34e99882e0e_0_118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3" name="Google Shape;7693;g34e99882e0e_0_118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4" name="Google Shape;7694;g34e99882e0e_0_118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5" name="Google Shape;7695;g34e99882e0e_0_118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6" name="Google Shape;7696;g34e99882e0e_0_118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7" name="Google Shape;7697;g34e99882e0e_0_118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8" name="Google Shape;7698;g34e99882e0e_0_118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9" name="Google Shape;7699;g34e99882e0e_0_118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00" name="Google Shape;7700;g34e99882e0e_0_118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01" name="Google Shape;7701;g34e99882e0e_0_118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02" name="Google Shape;7702;g34e99882e0e_0_118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03" name="Google Shape;7703;g34e99882e0e_0_118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04" name="Google Shape;7704;g34e99882e0e_0_118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05" name="Google Shape;7705;g34e99882e0e_0_118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06" name="Google Shape;7706;g34e99882e0e_0_118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07" name="Google Shape;7707;g34e99882e0e_0_118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08" name="Google Shape;7708;g34e99882e0e_0_118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09" name="Google Shape;7709;g34e99882e0e_0_118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10" name="Google Shape;7710;g34e99882e0e_0_118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11" name="Google Shape;7711;g34e99882e0e_0_118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12" name="Google Shape;7712;g34e99882e0e_0_118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13" name="Google Shape;7713;g34e99882e0e_0_118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14" name="Google Shape;7714;g34e99882e0e_0_118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15" name="Google Shape;7715;g34e99882e0e_0_118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16" name="Google Shape;7716;g34e99882e0e_0_118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17" name="Google Shape;7717;g34e99882e0e_0_118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18" name="Google Shape;7718;g34e99882e0e_0_118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19" name="Google Shape;7719;g34e99882e0e_0_118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20" name="Google Shape;7720;g34e99882e0e_0_118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21" name="Google Shape;7721;g34e99882e0e_0_118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22" name="Google Shape;7722;g34e99882e0e_0_118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23" name="Google Shape;7723;g34e99882e0e_0_118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24" name="Google Shape;7724;g34e99882e0e_0_118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25" name="Google Shape;7725;g34e99882e0e_0_118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26" name="Google Shape;7726;g34e99882e0e_0_118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27" name="Google Shape;7727;g34e99882e0e_0_118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28" name="Google Shape;7728;g34e99882e0e_0_118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29" name="Google Shape;7729;g34e99882e0e_0_118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30" name="Google Shape;7730;g34e99882e0e_0_118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31" name="Google Shape;7731;g34e99882e0e_0_118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32" name="Google Shape;7732;g34e99882e0e_0_118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33" name="Google Shape;7733;g34e99882e0e_0_118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7734" name="Google Shape;7734;g34e99882e0e_0_1187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7735" name="Google Shape;7735;g34e99882e0e_0_118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736" name="Google Shape;7736;g34e99882e0e_0_118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737" name="Google Shape;7737;g34e99882e0e_0_118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38" name="Google Shape;7738;g34e99882e0e_0_118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39" name="Google Shape;7739;g34e99882e0e_0_118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40" name="Google Shape;7740;g34e99882e0e_0_118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41" name="Google Shape;7741;g34e99882e0e_0_118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42" name="Google Shape;7742;g34e99882e0e_0_118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43" name="Google Shape;7743;g34e99882e0e_0_118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44" name="Google Shape;7744;g34e99882e0e_0_118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45" name="Google Shape;7745;g34e99882e0e_0_118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46" name="Google Shape;7746;g34e99882e0e_0_118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47" name="Google Shape;7747;g34e99882e0e_0_118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48" name="Google Shape;7748;g34e99882e0e_0_118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49" name="Google Shape;7749;g34e99882e0e_0_118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50" name="Google Shape;7750;g34e99882e0e_0_118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51" name="Google Shape;7751;g34e99882e0e_0_118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52" name="Google Shape;7752;g34e99882e0e_0_118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53" name="Google Shape;7753;g34e99882e0e_0_118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54" name="Google Shape;7754;g34e99882e0e_0_118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55" name="Google Shape;7755;g34e99882e0e_0_118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56" name="Google Shape;7756;g34e99882e0e_0_118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57" name="Google Shape;7757;g34e99882e0e_0_118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58" name="Google Shape;7758;g34e99882e0e_0_118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59" name="Google Shape;7759;g34e99882e0e_0_118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60" name="Google Shape;7760;g34e99882e0e_0_118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61" name="Google Shape;7761;g34e99882e0e_0_118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62" name="Google Shape;7762;g34e99882e0e_0_118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63" name="Google Shape;7763;g34e99882e0e_0_118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64" name="Google Shape;7764;g34e99882e0e_0_118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65" name="Google Shape;7765;g34e99882e0e_0_118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66" name="Google Shape;7766;g34e99882e0e_0_118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67" name="Google Shape;7767;g34e99882e0e_0_118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68" name="Google Shape;7768;g34e99882e0e_0_118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69" name="Google Shape;7769;g34e99882e0e_0_118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70" name="Google Shape;7770;g34e99882e0e_0_118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71" name="Google Shape;7771;g34e99882e0e_0_118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72" name="Google Shape;7772;g34e99882e0e_0_118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73" name="Google Shape;7773;g34e99882e0e_0_118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74" name="Google Shape;7774;g34e99882e0e_0_118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75" name="Google Shape;7775;g34e99882e0e_0_118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76" name="Google Shape;7776;g34e99882e0e_0_118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77" name="Google Shape;7777;g34e99882e0e_0_118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78" name="Google Shape;7778;g34e99882e0e_0_118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79" name="Google Shape;7779;g34e99882e0e_0_118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80" name="Google Shape;7780;g34e99882e0e_0_118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81" name="Google Shape;7781;g34e99882e0e_0_118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82" name="Google Shape;7782;g34e99882e0e_0_118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83" name="Google Shape;7783;g34e99882e0e_0_118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84" name="Google Shape;7784;g34e99882e0e_0_118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85" name="Google Shape;7785;g34e99882e0e_0_118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86" name="Google Shape;7786;g34e99882e0e_0_118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87" name="Google Shape;7787;g34e99882e0e_0_118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88" name="Google Shape;7788;g34e99882e0e_0_118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89" name="Google Shape;7789;g34e99882e0e_0_118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90" name="Google Shape;7790;g34e99882e0e_0_118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91" name="Google Shape;7791;g34e99882e0e_0_118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92" name="Google Shape;7792;g34e99882e0e_0_118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93" name="Google Shape;7793;g34e99882e0e_0_118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94" name="Google Shape;7794;g34e99882e0e_0_118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95" name="Google Shape;7795;g34e99882e0e_0_118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96" name="Google Shape;7796;g34e99882e0e_0_118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97" name="Google Shape;7797;g34e99882e0e_0_118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98" name="Google Shape;7798;g34e99882e0e_0_118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99" name="Google Shape;7799;g34e99882e0e_0_118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00" name="Google Shape;7800;g34e99882e0e_0_118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01" name="Google Shape;7801;g34e99882e0e_0_118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02" name="Google Shape;7802;g34e99882e0e_0_118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03" name="Google Shape;7803;g34e99882e0e_0_118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04" name="Google Shape;7804;g34e99882e0e_0_118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05" name="Google Shape;7805;g34e99882e0e_0_118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06" name="Google Shape;7806;g34e99882e0e_0_118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07" name="Google Shape;7807;g34e99882e0e_0_118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08" name="Google Shape;7808;g34e99882e0e_0_118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09" name="Google Shape;7809;g34e99882e0e_0_118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10" name="Google Shape;7810;g34e99882e0e_0_118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11" name="Google Shape;7811;g34e99882e0e_0_118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12" name="Google Shape;7812;g34e99882e0e_0_118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13" name="Google Shape;7813;g34e99882e0e_0_118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14" name="Google Shape;7814;g34e99882e0e_0_118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815" name="Google Shape;7815;g34e99882e0e_0_1187"/>
          <p:cNvSpPr txBox="1"/>
          <p:nvPr>
            <p:ph idx="1" type="body"/>
          </p:nvPr>
        </p:nvSpPr>
        <p:spPr>
          <a:xfrm>
            <a:off x="727150" y="1276801"/>
            <a:ext cx="31836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運行後的結果，先來看提示詞，提示詞是在這個節點，讓我們修改提示詞內容為vivid-colored style, digital art, princess</a:t>
            </a:r>
            <a:endParaRPr sz="3100"/>
          </a:p>
        </p:txBody>
      </p:sp>
      <p:pic>
        <p:nvPicPr>
          <p:cNvPr id="7816" name="Google Shape;7816;g34e99882e0e_0_1187" title="螢幕擷取畫面 2025-04-13 120651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58150" y="1208625"/>
            <a:ext cx="7477349" cy="5423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821" name="Shape 7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2" name="Google Shape;7822;g34e99882e0e_0_1526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23" name="Google Shape;7823;g34e99882e0e_0_1526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7824" name="Google Shape;7824;g34e99882e0e_0_152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25" name="Google Shape;7825;g34e99882e0e_0_152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826" name="Google Shape;7826;g34e99882e0e_0_152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27" name="Google Shape;7827;g34e99882e0e_0_152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28" name="Google Shape;7828;g34e99882e0e_0_152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29" name="Google Shape;7829;g34e99882e0e_0_152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30" name="Google Shape;7830;g34e99882e0e_0_152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31" name="Google Shape;7831;g34e99882e0e_0_152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32" name="Google Shape;7832;g34e99882e0e_0_152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33" name="Google Shape;7833;g34e99882e0e_0_152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34" name="Google Shape;7834;g34e99882e0e_0_152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35" name="Google Shape;7835;g34e99882e0e_0_152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36" name="Google Shape;7836;g34e99882e0e_0_152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37" name="Google Shape;7837;g34e99882e0e_0_152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38" name="Google Shape;7838;g34e99882e0e_0_152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39" name="Google Shape;7839;g34e99882e0e_0_152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40" name="Google Shape;7840;g34e99882e0e_0_152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41" name="Google Shape;7841;g34e99882e0e_0_152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42" name="Google Shape;7842;g34e99882e0e_0_152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43" name="Google Shape;7843;g34e99882e0e_0_152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44" name="Google Shape;7844;g34e99882e0e_0_152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45" name="Google Shape;7845;g34e99882e0e_0_152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46" name="Google Shape;7846;g34e99882e0e_0_152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47" name="Google Shape;7847;g34e99882e0e_0_152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48" name="Google Shape;7848;g34e99882e0e_0_152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49" name="Google Shape;7849;g34e99882e0e_0_152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50" name="Google Shape;7850;g34e99882e0e_0_152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51" name="Google Shape;7851;g34e99882e0e_0_152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52" name="Google Shape;7852;g34e99882e0e_0_152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53" name="Google Shape;7853;g34e99882e0e_0_152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54" name="Google Shape;7854;g34e99882e0e_0_152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55" name="Google Shape;7855;g34e99882e0e_0_152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56" name="Google Shape;7856;g34e99882e0e_0_152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57" name="Google Shape;7857;g34e99882e0e_0_152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58" name="Google Shape;7858;g34e99882e0e_0_152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59" name="Google Shape;7859;g34e99882e0e_0_152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60" name="Google Shape;7860;g34e99882e0e_0_152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61" name="Google Shape;7861;g34e99882e0e_0_152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62" name="Google Shape;7862;g34e99882e0e_0_152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63" name="Google Shape;7863;g34e99882e0e_0_152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64" name="Google Shape;7864;g34e99882e0e_0_152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65" name="Google Shape;7865;g34e99882e0e_0_152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66" name="Google Shape;7866;g34e99882e0e_0_152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67" name="Google Shape;7867;g34e99882e0e_0_152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68" name="Google Shape;7868;g34e99882e0e_0_152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69" name="Google Shape;7869;g34e99882e0e_0_152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70" name="Google Shape;7870;g34e99882e0e_0_152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71" name="Google Shape;7871;g34e99882e0e_0_152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72" name="Google Shape;7872;g34e99882e0e_0_152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73" name="Google Shape;7873;g34e99882e0e_0_152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74" name="Google Shape;7874;g34e99882e0e_0_152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75" name="Google Shape;7875;g34e99882e0e_0_152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76" name="Google Shape;7876;g34e99882e0e_0_152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77" name="Google Shape;7877;g34e99882e0e_0_152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78" name="Google Shape;7878;g34e99882e0e_0_152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79" name="Google Shape;7879;g34e99882e0e_0_152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80" name="Google Shape;7880;g34e99882e0e_0_152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81" name="Google Shape;7881;g34e99882e0e_0_152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82" name="Google Shape;7882;g34e99882e0e_0_152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83" name="Google Shape;7883;g34e99882e0e_0_152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84" name="Google Shape;7884;g34e99882e0e_0_152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85" name="Google Shape;7885;g34e99882e0e_0_152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86" name="Google Shape;7886;g34e99882e0e_0_152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87" name="Google Shape;7887;g34e99882e0e_0_152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88" name="Google Shape;7888;g34e99882e0e_0_152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89" name="Google Shape;7889;g34e99882e0e_0_152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0" name="Google Shape;7890;g34e99882e0e_0_152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1" name="Google Shape;7891;g34e99882e0e_0_152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2" name="Google Shape;7892;g34e99882e0e_0_152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3" name="Google Shape;7893;g34e99882e0e_0_152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4" name="Google Shape;7894;g34e99882e0e_0_152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5" name="Google Shape;7895;g34e99882e0e_0_152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6" name="Google Shape;7896;g34e99882e0e_0_152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7" name="Google Shape;7897;g34e99882e0e_0_152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8" name="Google Shape;7898;g34e99882e0e_0_152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9" name="Google Shape;7899;g34e99882e0e_0_152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00" name="Google Shape;7900;g34e99882e0e_0_152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01" name="Google Shape;7901;g34e99882e0e_0_152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02" name="Google Shape;7902;g34e99882e0e_0_152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03" name="Google Shape;7903;g34e99882e0e_0_152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7904" name="Google Shape;7904;g34e99882e0e_0_1526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7905" name="Google Shape;7905;g34e99882e0e_0_152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906" name="Google Shape;7906;g34e99882e0e_0_152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907" name="Google Shape;7907;g34e99882e0e_0_152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08" name="Google Shape;7908;g34e99882e0e_0_152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09" name="Google Shape;7909;g34e99882e0e_0_152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10" name="Google Shape;7910;g34e99882e0e_0_152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11" name="Google Shape;7911;g34e99882e0e_0_152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12" name="Google Shape;7912;g34e99882e0e_0_152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13" name="Google Shape;7913;g34e99882e0e_0_152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14" name="Google Shape;7914;g34e99882e0e_0_152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15" name="Google Shape;7915;g34e99882e0e_0_152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16" name="Google Shape;7916;g34e99882e0e_0_152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17" name="Google Shape;7917;g34e99882e0e_0_152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18" name="Google Shape;7918;g34e99882e0e_0_152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19" name="Google Shape;7919;g34e99882e0e_0_152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0" name="Google Shape;7920;g34e99882e0e_0_152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1" name="Google Shape;7921;g34e99882e0e_0_152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2" name="Google Shape;7922;g34e99882e0e_0_152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3" name="Google Shape;7923;g34e99882e0e_0_152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4" name="Google Shape;7924;g34e99882e0e_0_152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5" name="Google Shape;7925;g34e99882e0e_0_152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6" name="Google Shape;7926;g34e99882e0e_0_152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7" name="Google Shape;7927;g34e99882e0e_0_152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8" name="Google Shape;7928;g34e99882e0e_0_152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9" name="Google Shape;7929;g34e99882e0e_0_152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0" name="Google Shape;7930;g34e99882e0e_0_152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1" name="Google Shape;7931;g34e99882e0e_0_152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2" name="Google Shape;7932;g34e99882e0e_0_152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3" name="Google Shape;7933;g34e99882e0e_0_152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4" name="Google Shape;7934;g34e99882e0e_0_152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5" name="Google Shape;7935;g34e99882e0e_0_152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6" name="Google Shape;7936;g34e99882e0e_0_152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7" name="Google Shape;7937;g34e99882e0e_0_152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8" name="Google Shape;7938;g34e99882e0e_0_152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9" name="Google Shape;7939;g34e99882e0e_0_152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40" name="Google Shape;7940;g34e99882e0e_0_152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41" name="Google Shape;7941;g34e99882e0e_0_152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42" name="Google Shape;7942;g34e99882e0e_0_152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43" name="Google Shape;7943;g34e99882e0e_0_152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44" name="Google Shape;7944;g34e99882e0e_0_152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45" name="Google Shape;7945;g34e99882e0e_0_152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46" name="Google Shape;7946;g34e99882e0e_0_152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47" name="Google Shape;7947;g34e99882e0e_0_152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48" name="Google Shape;7948;g34e99882e0e_0_152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49" name="Google Shape;7949;g34e99882e0e_0_152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50" name="Google Shape;7950;g34e99882e0e_0_152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51" name="Google Shape;7951;g34e99882e0e_0_152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52" name="Google Shape;7952;g34e99882e0e_0_152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53" name="Google Shape;7953;g34e99882e0e_0_152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54" name="Google Shape;7954;g34e99882e0e_0_152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55" name="Google Shape;7955;g34e99882e0e_0_152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56" name="Google Shape;7956;g34e99882e0e_0_152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57" name="Google Shape;7957;g34e99882e0e_0_152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58" name="Google Shape;7958;g34e99882e0e_0_152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59" name="Google Shape;7959;g34e99882e0e_0_152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60" name="Google Shape;7960;g34e99882e0e_0_152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61" name="Google Shape;7961;g34e99882e0e_0_152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62" name="Google Shape;7962;g34e99882e0e_0_152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63" name="Google Shape;7963;g34e99882e0e_0_152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64" name="Google Shape;7964;g34e99882e0e_0_152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65" name="Google Shape;7965;g34e99882e0e_0_152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66" name="Google Shape;7966;g34e99882e0e_0_152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67" name="Google Shape;7967;g34e99882e0e_0_152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68" name="Google Shape;7968;g34e99882e0e_0_152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69" name="Google Shape;7969;g34e99882e0e_0_152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70" name="Google Shape;7970;g34e99882e0e_0_152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71" name="Google Shape;7971;g34e99882e0e_0_152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72" name="Google Shape;7972;g34e99882e0e_0_152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73" name="Google Shape;7973;g34e99882e0e_0_152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74" name="Google Shape;7974;g34e99882e0e_0_152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75" name="Google Shape;7975;g34e99882e0e_0_152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76" name="Google Shape;7976;g34e99882e0e_0_152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77" name="Google Shape;7977;g34e99882e0e_0_152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78" name="Google Shape;7978;g34e99882e0e_0_152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79" name="Google Shape;7979;g34e99882e0e_0_152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80" name="Google Shape;7980;g34e99882e0e_0_152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81" name="Google Shape;7981;g34e99882e0e_0_152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82" name="Google Shape;7982;g34e99882e0e_0_152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83" name="Google Shape;7983;g34e99882e0e_0_152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84" name="Google Shape;7984;g34e99882e0e_0_152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7985" name="Google Shape;7985;g34e99882e0e_0_1526"/>
          <p:cNvSpPr txBox="1"/>
          <p:nvPr>
            <p:ph idx="1" type="body"/>
          </p:nvPr>
        </p:nvSpPr>
        <p:spPr>
          <a:xfrm>
            <a:off x="727150" y="1276801"/>
            <a:ext cx="3183600" cy="438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修改提示詞內容為vivid-colored style, digital art, princess</a:t>
            </a:r>
            <a:r>
              <a:rPr lang="zh-TW" sz="3100"/>
              <a:t>之後，出現的就是一個這樣的公主了，那如果要變更為別的風格，例如油畫風格呢</a:t>
            </a:r>
            <a:endParaRPr sz="3100"/>
          </a:p>
        </p:txBody>
      </p:sp>
      <p:pic>
        <p:nvPicPr>
          <p:cNvPr id="7986" name="Google Shape;7986;g34e99882e0e_0_1526" title="螢幕擷取畫面 2025-04-13 12170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0749" y="1143000"/>
            <a:ext cx="7485351" cy="543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34ab08f75e3_0_343"/>
          <p:cNvSpPr txBox="1"/>
          <p:nvPr>
            <p:ph type="title"/>
          </p:nvPr>
        </p:nvSpPr>
        <p:spPr>
          <a:xfrm>
            <a:off x="645525" y="196725"/>
            <a:ext cx="107364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ComfyUI與其他AI生成</a:t>
            </a:r>
            <a:r>
              <a:rPr lang="zh-TW" sz="6000">
                <a:solidFill>
                  <a:srgbClr val="BFDAA4"/>
                </a:solidFill>
              </a:rPr>
              <a:t>工具</a:t>
            </a:r>
            <a:r>
              <a:rPr lang="zh-TW" sz="6000">
                <a:solidFill>
                  <a:srgbClr val="BFDAA4"/>
                </a:solidFill>
              </a:rPr>
              <a:t>的不同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5" name="Google Shape;665;g34ab08f75e3_0_343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666" name="Google Shape;666;g34ab08f75e3_0_343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67" name="Google Shape;667;g34ab08f75e3_0_343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668" name="Google Shape;668;g34ab08f75e3_0_343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69" name="Google Shape;669;g34ab08f75e3_0_343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0" name="Google Shape;670;g34ab08f75e3_0_343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1" name="Google Shape;671;g34ab08f75e3_0_343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2" name="Google Shape;672;g34ab08f75e3_0_343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3" name="Google Shape;673;g34ab08f75e3_0_343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4" name="Google Shape;674;g34ab08f75e3_0_343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5" name="Google Shape;675;g34ab08f75e3_0_343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6" name="Google Shape;676;g34ab08f75e3_0_343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7" name="Google Shape;677;g34ab08f75e3_0_343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8" name="Google Shape;678;g34ab08f75e3_0_343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79" name="Google Shape;679;g34ab08f75e3_0_343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0" name="Google Shape;680;g34ab08f75e3_0_343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1" name="Google Shape;681;g34ab08f75e3_0_343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2" name="Google Shape;682;g34ab08f75e3_0_343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3" name="Google Shape;683;g34ab08f75e3_0_343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4" name="Google Shape;684;g34ab08f75e3_0_343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5" name="Google Shape;685;g34ab08f75e3_0_343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6" name="Google Shape;686;g34ab08f75e3_0_343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7" name="Google Shape;687;g34ab08f75e3_0_343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8" name="Google Shape;688;g34ab08f75e3_0_343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89" name="Google Shape;689;g34ab08f75e3_0_343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0" name="Google Shape;690;g34ab08f75e3_0_343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1" name="Google Shape;691;g34ab08f75e3_0_343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2" name="Google Shape;692;g34ab08f75e3_0_343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3" name="Google Shape;693;g34ab08f75e3_0_343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4" name="Google Shape;694;g34ab08f75e3_0_343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5" name="Google Shape;695;g34ab08f75e3_0_343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6" name="Google Shape;696;g34ab08f75e3_0_343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7" name="Google Shape;697;g34ab08f75e3_0_343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8" name="Google Shape;698;g34ab08f75e3_0_343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699" name="Google Shape;699;g34ab08f75e3_0_343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0" name="Google Shape;700;g34ab08f75e3_0_343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1" name="Google Shape;701;g34ab08f75e3_0_343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2" name="Google Shape;702;g34ab08f75e3_0_343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3" name="Google Shape;703;g34ab08f75e3_0_343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4" name="Google Shape;704;g34ab08f75e3_0_343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5" name="Google Shape;705;g34ab08f75e3_0_343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6" name="Google Shape;706;g34ab08f75e3_0_343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7" name="Google Shape;707;g34ab08f75e3_0_343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8" name="Google Shape;708;g34ab08f75e3_0_343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09" name="Google Shape;709;g34ab08f75e3_0_343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0" name="Google Shape;710;g34ab08f75e3_0_343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1" name="Google Shape;711;g34ab08f75e3_0_343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2" name="Google Shape;712;g34ab08f75e3_0_343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3" name="Google Shape;713;g34ab08f75e3_0_343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4" name="Google Shape;714;g34ab08f75e3_0_343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5" name="Google Shape;715;g34ab08f75e3_0_343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6" name="Google Shape;716;g34ab08f75e3_0_343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7" name="Google Shape;717;g34ab08f75e3_0_343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8" name="Google Shape;718;g34ab08f75e3_0_343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19" name="Google Shape;719;g34ab08f75e3_0_343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0" name="Google Shape;720;g34ab08f75e3_0_343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1" name="Google Shape;721;g34ab08f75e3_0_343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2" name="Google Shape;722;g34ab08f75e3_0_343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3" name="Google Shape;723;g34ab08f75e3_0_343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4" name="Google Shape;724;g34ab08f75e3_0_343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5" name="Google Shape;725;g34ab08f75e3_0_343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6" name="Google Shape;726;g34ab08f75e3_0_343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7" name="Google Shape;727;g34ab08f75e3_0_343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8" name="Google Shape;728;g34ab08f75e3_0_343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29" name="Google Shape;729;g34ab08f75e3_0_343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0" name="Google Shape;730;g34ab08f75e3_0_343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1" name="Google Shape;731;g34ab08f75e3_0_343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2" name="Google Shape;732;g34ab08f75e3_0_343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3" name="Google Shape;733;g34ab08f75e3_0_343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4" name="Google Shape;734;g34ab08f75e3_0_343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5" name="Google Shape;735;g34ab08f75e3_0_343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6" name="Google Shape;736;g34ab08f75e3_0_343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7" name="Google Shape;737;g34ab08f75e3_0_343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8" name="Google Shape;738;g34ab08f75e3_0_343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39" name="Google Shape;739;g34ab08f75e3_0_343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0" name="Google Shape;740;g34ab08f75e3_0_343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1" name="Google Shape;741;g34ab08f75e3_0_343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2" name="Google Shape;742;g34ab08f75e3_0_343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3" name="Google Shape;743;g34ab08f75e3_0_343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4" name="Google Shape;744;g34ab08f75e3_0_343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45" name="Google Shape;745;g34ab08f75e3_0_343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746" name="Google Shape;746;g34ab08f75e3_0_343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747" name="Google Shape;747;g34ab08f75e3_0_343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48" name="Google Shape;748;g34ab08f75e3_0_343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49" name="Google Shape;749;g34ab08f75e3_0_343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0" name="Google Shape;750;g34ab08f75e3_0_343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1" name="Google Shape;751;g34ab08f75e3_0_343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2" name="Google Shape;752;g34ab08f75e3_0_343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3" name="Google Shape;753;g34ab08f75e3_0_343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4" name="Google Shape;754;g34ab08f75e3_0_343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5" name="Google Shape;755;g34ab08f75e3_0_343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6" name="Google Shape;756;g34ab08f75e3_0_343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7" name="Google Shape;757;g34ab08f75e3_0_343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8" name="Google Shape;758;g34ab08f75e3_0_343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59" name="Google Shape;759;g34ab08f75e3_0_343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0" name="Google Shape;760;g34ab08f75e3_0_343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1" name="Google Shape;761;g34ab08f75e3_0_343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2" name="Google Shape;762;g34ab08f75e3_0_343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3" name="Google Shape;763;g34ab08f75e3_0_343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4" name="Google Shape;764;g34ab08f75e3_0_343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5" name="Google Shape;765;g34ab08f75e3_0_343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6" name="Google Shape;766;g34ab08f75e3_0_343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7" name="Google Shape;767;g34ab08f75e3_0_343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8" name="Google Shape;768;g34ab08f75e3_0_343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69" name="Google Shape;769;g34ab08f75e3_0_343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0" name="Google Shape;770;g34ab08f75e3_0_343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1" name="Google Shape;771;g34ab08f75e3_0_343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2" name="Google Shape;772;g34ab08f75e3_0_343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3" name="Google Shape;773;g34ab08f75e3_0_343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4" name="Google Shape;774;g34ab08f75e3_0_343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5" name="Google Shape;775;g34ab08f75e3_0_343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6" name="Google Shape;776;g34ab08f75e3_0_343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7" name="Google Shape;777;g34ab08f75e3_0_343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8" name="Google Shape;778;g34ab08f75e3_0_343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79" name="Google Shape;779;g34ab08f75e3_0_343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0" name="Google Shape;780;g34ab08f75e3_0_343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1" name="Google Shape;781;g34ab08f75e3_0_343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2" name="Google Shape;782;g34ab08f75e3_0_343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3" name="Google Shape;783;g34ab08f75e3_0_343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4" name="Google Shape;784;g34ab08f75e3_0_343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5" name="Google Shape;785;g34ab08f75e3_0_343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6" name="Google Shape;786;g34ab08f75e3_0_343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7" name="Google Shape;787;g34ab08f75e3_0_343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8" name="Google Shape;788;g34ab08f75e3_0_343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89" name="Google Shape;789;g34ab08f75e3_0_343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0" name="Google Shape;790;g34ab08f75e3_0_343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1" name="Google Shape;791;g34ab08f75e3_0_343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2" name="Google Shape;792;g34ab08f75e3_0_343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3" name="Google Shape;793;g34ab08f75e3_0_343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4" name="Google Shape;794;g34ab08f75e3_0_343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5" name="Google Shape;795;g34ab08f75e3_0_343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6" name="Google Shape;796;g34ab08f75e3_0_343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7" name="Google Shape;797;g34ab08f75e3_0_343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8" name="Google Shape;798;g34ab08f75e3_0_343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9" name="Google Shape;799;g34ab08f75e3_0_343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0" name="Google Shape;800;g34ab08f75e3_0_343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1" name="Google Shape;801;g34ab08f75e3_0_343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2" name="Google Shape;802;g34ab08f75e3_0_343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3" name="Google Shape;803;g34ab08f75e3_0_343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4" name="Google Shape;804;g34ab08f75e3_0_343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5" name="Google Shape;805;g34ab08f75e3_0_343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6" name="Google Shape;806;g34ab08f75e3_0_343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7" name="Google Shape;807;g34ab08f75e3_0_343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8" name="Google Shape;808;g34ab08f75e3_0_343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9" name="Google Shape;809;g34ab08f75e3_0_343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0" name="Google Shape;810;g34ab08f75e3_0_343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1" name="Google Shape;811;g34ab08f75e3_0_343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2" name="Google Shape;812;g34ab08f75e3_0_343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3" name="Google Shape;813;g34ab08f75e3_0_343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" name="Google Shape;814;g34ab08f75e3_0_343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5" name="Google Shape;815;g34ab08f75e3_0_343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6" name="Google Shape;816;g34ab08f75e3_0_343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" name="Google Shape;817;g34ab08f75e3_0_343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" name="Google Shape;818;g34ab08f75e3_0_343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9" name="Google Shape;819;g34ab08f75e3_0_343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0" name="Google Shape;820;g34ab08f75e3_0_343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1" name="Google Shape;821;g34ab08f75e3_0_343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2" name="Google Shape;822;g34ab08f75e3_0_343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3" name="Google Shape;823;g34ab08f75e3_0_343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4" name="Google Shape;824;g34ab08f75e3_0_343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5" name="Google Shape;825;g34ab08f75e3_0_343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6" name="Google Shape;826;g34ab08f75e3_0_343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827" name="Google Shape;827;g34ab08f75e3_0_343"/>
          <p:cNvSpPr txBox="1"/>
          <p:nvPr>
            <p:ph idx="1" type="body"/>
          </p:nvPr>
        </p:nvSpPr>
        <p:spPr>
          <a:xfrm>
            <a:off x="742375" y="1299075"/>
            <a:ext cx="10433700" cy="200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相較於Bing，</a:t>
            </a:r>
            <a:r>
              <a:rPr lang="zh-TW" sz="3100"/>
              <a:t>ChatGPT</a:t>
            </a:r>
            <a:r>
              <a:rPr lang="zh-TW" sz="3100"/>
              <a:t>是目前最主流的AI圖片工具，可透過多輪對話生成與修改圖片，多數ComfyUI工作流可能已被GPT取代，且較符合一般人使用。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例子：參考這張照片，產生一張油畫風格的房間圖片</a:t>
            </a:r>
            <a:endParaRPr sz="3100"/>
          </a:p>
        </p:txBody>
      </p:sp>
      <p:pic>
        <p:nvPicPr>
          <p:cNvPr id="828" name="Google Shape;828;g34ab08f75e3_0_343" title="comfyui_0058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4325" y="3390525"/>
            <a:ext cx="4414075" cy="331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g34ab08f75e3_0_343" title="30cbba22-56a5-49f7-acca-78e1cb59c6e4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86600" y="3429000"/>
            <a:ext cx="4812238" cy="3208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991" name="Shape 7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2" name="Google Shape;7992;g34e99882e0e_0_1696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93" name="Google Shape;7993;g34e99882e0e_0_1696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7994" name="Google Shape;7994;g34e99882e0e_0_169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995" name="Google Shape;7995;g34e99882e0e_0_169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7996" name="Google Shape;7996;g34e99882e0e_0_169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97" name="Google Shape;7997;g34e99882e0e_0_169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98" name="Google Shape;7998;g34e99882e0e_0_169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99" name="Google Shape;7999;g34e99882e0e_0_169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00" name="Google Shape;8000;g34e99882e0e_0_169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01" name="Google Shape;8001;g34e99882e0e_0_169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02" name="Google Shape;8002;g34e99882e0e_0_169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03" name="Google Shape;8003;g34e99882e0e_0_169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04" name="Google Shape;8004;g34e99882e0e_0_169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05" name="Google Shape;8005;g34e99882e0e_0_169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06" name="Google Shape;8006;g34e99882e0e_0_169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07" name="Google Shape;8007;g34e99882e0e_0_169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08" name="Google Shape;8008;g34e99882e0e_0_169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09" name="Google Shape;8009;g34e99882e0e_0_169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10" name="Google Shape;8010;g34e99882e0e_0_169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11" name="Google Shape;8011;g34e99882e0e_0_169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12" name="Google Shape;8012;g34e99882e0e_0_169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13" name="Google Shape;8013;g34e99882e0e_0_169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14" name="Google Shape;8014;g34e99882e0e_0_169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15" name="Google Shape;8015;g34e99882e0e_0_169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16" name="Google Shape;8016;g34e99882e0e_0_169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17" name="Google Shape;8017;g34e99882e0e_0_169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18" name="Google Shape;8018;g34e99882e0e_0_169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19" name="Google Shape;8019;g34e99882e0e_0_169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20" name="Google Shape;8020;g34e99882e0e_0_169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21" name="Google Shape;8021;g34e99882e0e_0_169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22" name="Google Shape;8022;g34e99882e0e_0_169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23" name="Google Shape;8023;g34e99882e0e_0_169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24" name="Google Shape;8024;g34e99882e0e_0_169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25" name="Google Shape;8025;g34e99882e0e_0_169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26" name="Google Shape;8026;g34e99882e0e_0_169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27" name="Google Shape;8027;g34e99882e0e_0_169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28" name="Google Shape;8028;g34e99882e0e_0_169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29" name="Google Shape;8029;g34e99882e0e_0_169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30" name="Google Shape;8030;g34e99882e0e_0_169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31" name="Google Shape;8031;g34e99882e0e_0_169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32" name="Google Shape;8032;g34e99882e0e_0_169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33" name="Google Shape;8033;g34e99882e0e_0_169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34" name="Google Shape;8034;g34e99882e0e_0_169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35" name="Google Shape;8035;g34e99882e0e_0_169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36" name="Google Shape;8036;g34e99882e0e_0_169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37" name="Google Shape;8037;g34e99882e0e_0_169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38" name="Google Shape;8038;g34e99882e0e_0_169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39" name="Google Shape;8039;g34e99882e0e_0_169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40" name="Google Shape;8040;g34e99882e0e_0_169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41" name="Google Shape;8041;g34e99882e0e_0_169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42" name="Google Shape;8042;g34e99882e0e_0_169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43" name="Google Shape;8043;g34e99882e0e_0_169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44" name="Google Shape;8044;g34e99882e0e_0_169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45" name="Google Shape;8045;g34e99882e0e_0_169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46" name="Google Shape;8046;g34e99882e0e_0_169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47" name="Google Shape;8047;g34e99882e0e_0_169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48" name="Google Shape;8048;g34e99882e0e_0_169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49" name="Google Shape;8049;g34e99882e0e_0_169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50" name="Google Shape;8050;g34e99882e0e_0_169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51" name="Google Shape;8051;g34e99882e0e_0_169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52" name="Google Shape;8052;g34e99882e0e_0_169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53" name="Google Shape;8053;g34e99882e0e_0_169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54" name="Google Shape;8054;g34e99882e0e_0_169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55" name="Google Shape;8055;g34e99882e0e_0_169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56" name="Google Shape;8056;g34e99882e0e_0_169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57" name="Google Shape;8057;g34e99882e0e_0_169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58" name="Google Shape;8058;g34e99882e0e_0_169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59" name="Google Shape;8059;g34e99882e0e_0_169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60" name="Google Shape;8060;g34e99882e0e_0_169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61" name="Google Shape;8061;g34e99882e0e_0_169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62" name="Google Shape;8062;g34e99882e0e_0_169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63" name="Google Shape;8063;g34e99882e0e_0_169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64" name="Google Shape;8064;g34e99882e0e_0_169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65" name="Google Shape;8065;g34e99882e0e_0_169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66" name="Google Shape;8066;g34e99882e0e_0_169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67" name="Google Shape;8067;g34e99882e0e_0_169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68" name="Google Shape;8068;g34e99882e0e_0_169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69" name="Google Shape;8069;g34e99882e0e_0_169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70" name="Google Shape;8070;g34e99882e0e_0_169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71" name="Google Shape;8071;g34e99882e0e_0_169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72" name="Google Shape;8072;g34e99882e0e_0_169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73" name="Google Shape;8073;g34e99882e0e_0_169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8074" name="Google Shape;8074;g34e99882e0e_0_1696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8075" name="Google Shape;8075;g34e99882e0e_0_169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076" name="Google Shape;8076;g34e99882e0e_0_169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8077" name="Google Shape;8077;g34e99882e0e_0_169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78" name="Google Shape;8078;g34e99882e0e_0_169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79" name="Google Shape;8079;g34e99882e0e_0_169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80" name="Google Shape;8080;g34e99882e0e_0_169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81" name="Google Shape;8081;g34e99882e0e_0_169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82" name="Google Shape;8082;g34e99882e0e_0_169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83" name="Google Shape;8083;g34e99882e0e_0_169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84" name="Google Shape;8084;g34e99882e0e_0_169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85" name="Google Shape;8085;g34e99882e0e_0_169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86" name="Google Shape;8086;g34e99882e0e_0_169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87" name="Google Shape;8087;g34e99882e0e_0_169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88" name="Google Shape;8088;g34e99882e0e_0_169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89" name="Google Shape;8089;g34e99882e0e_0_169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90" name="Google Shape;8090;g34e99882e0e_0_169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91" name="Google Shape;8091;g34e99882e0e_0_169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92" name="Google Shape;8092;g34e99882e0e_0_169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93" name="Google Shape;8093;g34e99882e0e_0_169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94" name="Google Shape;8094;g34e99882e0e_0_169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95" name="Google Shape;8095;g34e99882e0e_0_169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96" name="Google Shape;8096;g34e99882e0e_0_169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97" name="Google Shape;8097;g34e99882e0e_0_169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98" name="Google Shape;8098;g34e99882e0e_0_169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099" name="Google Shape;8099;g34e99882e0e_0_169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00" name="Google Shape;8100;g34e99882e0e_0_169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01" name="Google Shape;8101;g34e99882e0e_0_169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02" name="Google Shape;8102;g34e99882e0e_0_169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03" name="Google Shape;8103;g34e99882e0e_0_169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04" name="Google Shape;8104;g34e99882e0e_0_169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05" name="Google Shape;8105;g34e99882e0e_0_169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06" name="Google Shape;8106;g34e99882e0e_0_169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07" name="Google Shape;8107;g34e99882e0e_0_169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08" name="Google Shape;8108;g34e99882e0e_0_169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09" name="Google Shape;8109;g34e99882e0e_0_169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10" name="Google Shape;8110;g34e99882e0e_0_169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11" name="Google Shape;8111;g34e99882e0e_0_169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12" name="Google Shape;8112;g34e99882e0e_0_169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13" name="Google Shape;8113;g34e99882e0e_0_169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14" name="Google Shape;8114;g34e99882e0e_0_169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15" name="Google Shape;8115;g34e99882e0e_0_169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16" name="Google Shape;8116;g34e99882e0e_0_169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17" name="Google Shape;8117;g34e99882e0e_0_169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18" name="Google Shape;8118;g34e99882e0e_0_169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19" name="Google Shape;8119;g34e99882e0e_0_169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20" name="Google Shape;8120;g34e99882e0e_0_169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21" name="Google Shape;8121;g34e99882e0e_0_169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22" name="Google Shape;8122;g34e99882e0e_0_169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23" name="Google Shape;8123;g34e99882e0e_0_169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24" name="Google Shape;8124;g34e99882e0e_0_169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25" name="Google Shape;8125;g34e99882e0e_0_169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26" name="Google Shape;8126;g34e99882e0e_0_169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27" name="Google Shape;8127;g34e99882e0e_0_169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28" name="Google Shape;8128;g34e99882e0e_0_169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29" name="Google Shape;8129;g34e99882e0e_0_169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30" name="Google Shape;8130;g34e99882e0e_0_169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31" name="Google Shape;8131;g34e99882e0e_0_169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32" name="Google Shape;8132;g34e99882e0e_0_169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33" name="Google Shape;8133;g34e99882e0e_0_169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34" name="Google Shape;8134;g34e99882e0e_0_169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35" name="Google Shape;8135;g34e99882e0e_0_169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36" name="Google Shape;8136;g34e99882e0e_0_169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37" name="Google Shape;8137;g34e99882e0e_0_169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38" name="Google Shape;8138;g34e99882e0e_0_169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39" name="Google Shape;8139;g34e99882e0e_0_169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0" name="Google Shape;8140;g34e99882e0e_0_169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1" name="Google Shape;8141;g34e99882e0e_0_169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2" name="Google Shape;8142;g34e99882e0e_0_169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3" name="Google Shape;8143;g34e99882e0e_0_169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4" name="Google Shape;8144;g34e99882e0e_0_169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5" name="Google Shape;8145;g34e99882e0e_0_169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6" name="Google Shape;8146;g34e99882e0e_0_169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7" name="Google Shape;8147;g34e99882e0e_0_169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8" name="Google Shape;8148;g34e99882e0e_0_169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49" name="Google Shape;8149;g34e99882e0e_0_169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50" name="Google Shape;8150;g34e99882e0e_0_169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51" name="Google Shape;8151;g34e99882e0e_0_169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52" name="Google Shape;8152;g34e99882e0e_0_169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53" name="Google Shape;8153;g34e99882e0e_0_169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54" name="Google Shape;8154;g34e99882e0e_0_169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8155" name="Google Shape;8155;g34e99882e0e_0_1696"/>
          <p:cNvSpPr txBox="1"/>
          <p:nvPr>
            <p:ph idx="1" type="body"/>
          </p:nvPr>
        </p:nvSpPr>
        <p:spPr>
          <a:xfrm>
            <a:off x="727150" y="1276801"/>
            <a:ext cx="3183600" cy="534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修改提示詞內容為</a:t>
            </a:r>
            <a:r>
              <a:rPr lang="zh-TW" sz="3100"/>
              <a:t>Oil-Painting，並且去除數位藝術的提示詞，會發現效果不明顯，還是類似迪士尼卡通，這是因為模型風格(Lora)的影響，僅修改提示詞無法變更風格</a:t>
            </a:r>
            <a:endParaRPr sz="3100"/>
          </a:p>
        </p:txBody>
      </p:sp>
      <p:pic>
        <p:nvPicPr>
          <p:cNvPr id="8156" name="Google Shape;8156;g34e99882e0e_0_1696" title="螢幕擷取畫面 2025-04-13 122408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54126" y="1480000"/>
            <a:ext cx="7456425" cy="513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161" name="Shape 8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2" name="Google Shape;8162;g34e99882e0e_0_2035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63" name="Google Shape;8163;g34e99882e0e_0_2035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8164" name="Google Shape;8164;g34e99882e0e_0_2035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165" name="Google Shape;8165;g34e99882e0e_0_2035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8166" name="Google Shape;8166;g34e99882e0e_0_2035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67" name="Google Shape;8167;g34e99882e0e_0_2035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68" name="Google Shape;8168;g34e99882e0e_0_2035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69" name="Google Shape;8169;g34e99882e0e_0_2035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0" name="Google Shape;8170;g34e99882e0e_0_2035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1" name="Google Shape;8171;g34e99882e0e_0_2035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2" name="Google Shape;8172;g34e99882e0e_0_2035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3" name="Google Shape;8173;g34e99882e0e_0_2035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4" name="Google Shape;8174;g34e99882e0e_0_2035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5" name="Google Shape;8175;g34e99882e0e_0_2035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6" name="Google Shape;8176;g34e99882e0e_0_2035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7" name="Google Shape;8177;g34e99882e0e_0_2035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8" name="Google Shape;8178;g34e99882e0e_0_2035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79" name="Google Shape;8179;g34e99882e0e_0_2035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0" name="Google Shape;8180;g34e99882e0e_0_2035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1" name="Google Shape;8181;g34e99882e0e_0_2035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2" name="Google Shape;8182;g34e99882e0e_0_2035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3" name="Google Shape;8183;g34e99882e0e_0_2035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4" name="Google Shape;8184;g34e99882e0e_0_2035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5" name="Google Shape;8185;g34e99882e0e_0_2035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6" name="Google Shape;8186;g34e99882e0e_0_2035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7" name="Google Shape;8187;g34e99882e0e_0_2035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8" name="Google Shape;8188;g34e99882e0e_0_2035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89" name="Google Shape;8189;g34e99882e0e_0_2035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90" name="Google Shape;8190;g34e99882e0e_0_2035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91" name="Google Shape;8191;g34e99882e0e_0_2035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92" name="Google Shape;8192;g34e99882e0e_0_2035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93" name="Google Shape;8193;g34e99882e0e_0_2035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94" name="Google Shape;8194;g34e99882e0e_0_2035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95" name="Google Shape;8195;g34e99882e0e_0_2035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96" name="Google Shape;8196;g34e99882e0e_0_2035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97" name="Google Shape;8197;g34e99882e0e_0_2035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98" name="Google Shape;8198;g34e99882e0e_0_2035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199" name="Google Shape;8199;g34e99882e0e_0_2035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00" name="Google Shape;8200;g34e99882e0e_0_2035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01" name="Google Shape;8201;g34e99882e0e_0_2035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02" name="Google Shape;8202;g34e99882e0e_0_2035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03" name="Google Shape;8203;g34e99882e0e_0_2035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04" name="Google Shape;8204;g34e99882e0e_0_2035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05" name="Google Shape;8205;g34e99882e0e_0_2035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06" name="Google Shape;8206;g34e99882e0e_0_2035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07" name="Google Shape;8207;g34e99882e0e_0_2035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08" name="Google Shape;8208;g34e99882e0e_0_2035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09" name="Google Shape;8209;g34e99882e0e_0_2035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10" name="Google Shape;8210;g34e99882e0e_0_2035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11" name="Google Shape;8211;g34e99882e0e_0_2035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12" name="Google Shape;8212;g34e99882e0e_0_2035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13" name="Google Shape;8213;g34e99882e0e_0_2035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14" name="Google Shape;8214;g34e99882e0e_0_2035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15" name="Google Shape;8215;g34e99882e0e_0_2035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16" name="Google Shape;8216;g34e99882e0e_0_2035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17" name="Google Shape;8217;g34e99882e0e_0_2035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18" name="Google Shape;8218;g34e99882e0e_0_2035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19" name="Google Shape;8219;g34e99882e0e_0_2035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20" name="Google Shape;8220;g34e99882e0e_0_2035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21" name="Google Shape;8221;g34e99882e0e_0_2035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22" name="Google Shape;8222;g34e99882e0e_0_2035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23" name="Google Shape;8223;g34e99882e0e_0_2035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24" name="Google Shape;8224;g34e99882e0e_0_2035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25" name="Google Shape;8225;g34e99882e0e_0_2035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26" name="Google Shape;8226;g34e99882e0e_0_2035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27" name="Google Shape;8227;g34e99882e0e_0_2035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28" name="Google Shape;8228;g34e99882e0e_0_2035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29" name="Google Shape;8229;g34e99882e0e_0_2035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30" name="Google Shape;8230;g34e99882e0e_0_2035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31" name="Google Shape;8231;g34e99882e0e_0_2035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32" name="Google Shape;8232;g34e99882e0e_0_2035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33" name="Google Shape;8233;g34e99882e0e_0_2035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34" name="Google Shape;8234;g34e99882e0e_0_2035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35" name="Google Shape;8235;g34e99882e0e_0_2035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36" name="Google Shape;8236;g34e99882e0e_0_2035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37" name="Google Shape;8237;g34e99882e0e_0_2035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38" name="Google Shape;8238;g34e99882e0e_0_2035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39" name="Google Shape;8239;g34e99882e0e_0_2035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40" name="Google Shape;8240;g34e99882e0e_0_2035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41" name="Google Shape;8241;g34e99882e0e_0_2035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42" name="Google Shape;8242;g34e99882e0e_0_2035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43" name="Google Shape;8243;g34e99882e0e_0_2035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8244" name="Google Shape;8244;g34e99882e0e_0_2035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8245" name="Google Shape;8245;g34e99882e0e_0_2035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246" name="Google Shape;8246;g34e99882e0e_0_2035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8247" name="Google Shape;8247;g34e99882e0e_0_2035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48" name="Google Shape;8248;g34e99882e0e_0_2035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49" name="Google Shape;8249;g34e99882e0e_0_2035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50" name="Google Shape;8250;g34e99882e0e_0_2035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51" name="Google Shape;8251;g34e99882e0e_0_2035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52" name="Google Shape;8252;g34e99882e0e_0_2035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53" name="Google Shape;8253;g34e99882e0e_0_2035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54" name="Google Shape;8254;g34e99882e0e_0_2035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55" name="Google Shape;8255;g34e99882e0e_0_2035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56" name="Google Shape;8256;g34e99882e0e_0_2035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57" name="Google Shape;8257;g34e99882e0e_0_2035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58" name="Google Shape;8258;g34e99882e0e_0_2035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59" name="Google Shape;8259;g34e99882e0e_0_2035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60" name="Google Shape;8260;g34e99882e0e_0_2035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61" name="Google Shape;8261;g34e99882e0e_0_2035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62" name="Google Shape;8262;g34e99882e0e_0_2035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63" name="Google Shape;8263;g34e99882e0e_0_2035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64" name="Google Shape;8264;g34e99882e0e_0_2035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65" name="Google Shape;8265;g34e99882e0e_0_2035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66" name="Google Shape;8266;g34e99882e0e_0_2035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67" name="Google Shape;8267;g34e99882e0e_0_2035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68" name="Google Shape;8268;g34e99882e0e_0_2035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69" name="Google Shape;8269;g34e99882e0e_0_2035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70" name="Google Shape;8270;g34e99882e0e_0_2035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71" name="Google Shape;8271;g34e99882e0e_0_2035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72" name="Google Shape;8272;g34e99882e0e_0_2035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73" name="Google Shape;8273;g34e99882e0e_0_2035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74" name="Google Shape;8274;g34e99882e0e_0_2035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75" name="Google Shape;8275;g34e99882e0e_0_2035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76" name="Google Shape;8276;g34e99882e0e_0_2035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77" name="Google Shape;8277;g34e99882e0e_0_2035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78" name="Google Shape;8278;g34e99882e0e_0_2035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79" name="Google Shape;8279;g34e99882e0e_0_2035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80" name="Google Shape;8280;g34e99882e0e_0_2035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81" name="Google Shape;8281;g34e99882e0e_0_2035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82" name="Google Shape;8282;g34e99882e0e_0_2035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83" name="Google Shape;8283;g34e99882e0e_0_2035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84" name="Google Shape;8284;g34e99882e0e_0_2035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85" name="Google Shape;8285;g34e99882e0e_0_2035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86" name="Google Shape;8286;g34e99882e0e_0_2035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87" name="Google Shape;8287;g34e99882e0e_0_2035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88" name="Google Shape;8288;g34e99882e0e_0_2035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89" name="Google Shape;8289;g34e99882e0e_0_2035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90" name="Google Shape;8290;g34e99882e0e_0_2035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91" name="Google Shape;8291;g34e99882e0e_0_2035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92" name="Google Shape;8292;g34e99882e0e_0_2035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93" name="Google Shape;8293;g34e99882e0e_0_2035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94" name="Google Shape;8294;g34e99882e0e_0_2035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95" name="Google Shape;8295;g34e99882e0e_0_2035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96" name="Google Shape;8296;g34e99882e0e_0_2035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97" name="Google Shape;8297;g34e99882e0e_0_2035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98" name="Google Shape;8298;g34e99882e0e_0_2035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299" name="Google Shape;8299;g34e99882e0e_0_2035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00" name="Google Shape;8300;g34e99882e0e_0_2035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01" name="Google Shape;8301;g34e99882e0e_0_2035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02" name="Google Shape;8302;g34e99882e0e_0_2035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03" name="Google Shape;8303;g34e99882e0e_0_2035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04" name="Google Shape;8304;g34e99882e0e_0_2035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05" name="Google Shape;8305;g34e99882e0e_0_2035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06" name="Google Shape;8306;g34e99882e0e_0_2035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07" name="Google Shape;8307;g34e99882e0e_0_2035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08" name="Google Shape;8308;g34e99882e0e_0_2035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09" name="Google Shape;8309;g34e99882e0e_0_2035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10" name="Google Shape;8310;g34e99882e0e_0_2035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11" name="Google Shape;8311;g34e99882e0e_0_2035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12" name="Google Shape;8312;g34e99882e0e_0_2035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13" name="Google Shape;8313;g34e99882e0e_0_2035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14" name="Google Shape;8314;g34e99882e0e_0_2035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15" name="Google Shape;8315;g34e99882e0e_0_2035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16" name="Google Shape;8316;g34e99882e0e_0_2035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17" name="Google Shape;8317;g34e99882e0e_0_2035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18" name="Google Shape;8318;g34e99882e0e_0_2035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19" name="Google Shape;8319;g34e99882e0e_0_2035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20" name="Google Shape;8320;g34e99882e0e_0_2035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21" name="Google Shape;8321;g34e99882e0e_0_2035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22" name="Google Shape;8322;g34e99882e0e_0_2035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23" name="Google Shape;8323;g34e99882e0e_0_2035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24" name="Google Shape;8324;g34e99882e0e_0_2035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8325" name="Google Shape;8325;g34e99882e0e_0_2035"/>
          <p:cNvSpPr txBox="1"/>
          <p:nvPr>
            <p:ph idx="1" type="body"/>
          </p:nvPr>
        </p:nvSpPr>
        <p:spPr>
          <a:xfrm>
            <a:off x="727150" y="1276800"/>
            <a:ext cx="5170200" cy="486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回到工作流的另一邊，工作流模型的概念，它是一個基礎模型加上一個風格微調模型(Lora)組成。</a:t>
            </a:r>
            <a:endParaRPr sz="3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使用下面的AIToolPreview可以看到Lora是哪個類型的風格，它是一個偏卡通的風格，所以我們要換掉這個風格模型，才能比較準確呈現油畫。</a:t>
            </a:r>
            <a:endParaRPr sz="3100"/>
          </a:p>
        </p:txBody>
      </p:sp>
      <p:pic>
        <p:nvPicPr>
          <p:cNvPr id="8326" name="Google Shape;8326;g34e99882e0e_0_2035" title="螢幕擷取畫面 2025-04-13 122558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6000" y="1139825"/>
            <a:ext cx="5776876" cy="547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31" name="Shape 8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2" name="Google Shape;8332;g34e99882e0e_0_2205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333" name="Google Shape;8333;g34e99882e0e_0_2205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8334" name="Google Shape;8334;g34e99882e0e_0_2205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335" name="Google Shape;8335;g34e99882e0e_0_2205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8336" name="Google Shape;8336;g34e99882e0e_0_2205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37" name="Google Shape;8337;g34e99882e0e_0_2205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38" name="Google Shape;8338;g34e99882e0e_0_2205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39" name="Google Shape;8339;g34e99882e0e_0_2205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40" name="Google Shape;8340;g34e99882e0e_0_2205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41" name="Google Shape;8341;g34e99882e0e_0_2205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42" name="Google Shape;8342;g34e99882e0e_0_2205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43" name="Google Shape;8343;g34e99882e0e_0_2205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44" name="Google Shape;8344;g34e99882e0e_0_2205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45" name="Google Shape;8345;g34e99882e0e_0_2205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46" name="Google Shape;8346;g34e99882e0e_0_2205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47" name="Google Shape;8347;g34e99882e0e_0_2205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48" name="Google Shape;8348;g34e99882e0e_0_2205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49" name="Google Shape;8349;g34e99882e0e_0_2205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50" name="Google Shape;8350;g34e99882e0e_0_2205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51" name="Google Shape;8351;g34e99882e0e_0_2205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52" name="Google Shape;8352;g34e99882e0e_0_2205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53" name="Google Shape;8353;g34e99882e0e_0_2205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54" name="Google Shape;8354;g34e99882e0e_0_2205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55" name="Google Shape;8355;g34e99882e0e_0_2205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56" name="Google Shape;8356;g34e99882e0e_0_2205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57" name="Google Shape;8357;g34e99882e0e_0_2205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58" name="Google Shape;8358;g34e99882e0e_0_2205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59" name="Google Shape;8359;g34e99882e0e_0_2205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60" name="Google Shape;8360;g34e99882e0e_0_2205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61" name="Google Shape;8361;g34e99882e0e_0_2205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62" name="Google Shape;8362;g34e99882e0e_0_2205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63" name="Google Shape;8363;g34e99882e0e_0_2205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64" name="Google Shape;8364;g34e99882e0e_0_2205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65" name="Google Shape;8365;g34e99882e0e_0_2205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66" name="Google Shape;8366;g34e99882e0e_0_2205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67" name="Google Shape;8367;g34e99882e0e_0_2205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68" name="Google Shape;8368;g34e99882e0e_0_2205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69" name="Google Shape;8369;g34e99882e0e_0_2205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70" name="Google Shape;8370;g34e99882e0e_0_2205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71" name="Google Shape;8371;g34e99882e0e_0_2205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72" name="Google Shape;8372;g34e99882e0e_0_2205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73" name="Google Shape;8373;g34e99882e0e_0_2205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74" name="Google Shape;8374;g34e99882e0e_0_2205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75" name="Google Shape;8375;g34e99882e0e_0_2205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76" name="Google Shape;8376;g34e99882e0e_0_2205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77" name="Google Shape;8377;g34e99882e0e_0_2205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78" name="Google Shape;8378;g34e99882e0e_0_2205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79" name="Google Shape;8379;g34e99882e0e_0_2205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80" name="Google Shape;8380;g34e99882e0e_0_2205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81" name="Google Shape;8381;g34e99882e0e_0_2205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82" name="Google Shape;8382;g34e99882e0e_0_2205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83" name="Google Shape;8383;g34e99882e0e_0_2205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84" name="Google Shape;8384;g34e99882e0e_0_2205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85" name="Google Shape;8385;g34e99882e0e_0_2205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86" name="Google Shape;8386;g34e99882e0e_0_2205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87" name="Google Shape;8387;g34e99882e0e_0_2205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88" name="Google Shape;8388;g34e99882e0e_0_2205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89" name="Google Shape;8389;g34e99882e0e_0_2205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0" name="Google Shape;8390;g34e99882e0e_0_2205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1" name="Google Shape;8391;g34e99882e0e_0_2205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2" name="Google Shape;8392;g34e99882e0e_0_2205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3" name="Google Shape;8393;g34e99882e0e_0_2205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4" name="Google Shape;8394;g34e99882e0e_0_2205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5" name="Google Shape;8395;g34e99882e0e_0_2205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6" name="Google Shape;8396;g34e99882e0e_0_2205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7" name="Google Shape;8397;g34e99882e0e_0_2205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8" name="Google Shape;8398;g34e99882e0e_0_2205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399" name="Google Shape;8399;g34e99882e0e_0_2205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00" name="Google Shape;8400;g34e99882e0e_0_2205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01" name="Google Shape;8401;g34e99882e0e_0_2205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02" name="Google Shape;8402;g34e99882e0e_0_2205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03" name="Google Shape;8403;g34e99882e0e_0_2205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04" name="Google Shape;8404;g34e99882e0e_0_2205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05" name="Google Shape;8405;g34e99882e0e_0_2205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06" name="Google Shape;8406;g34e99882e0e_0_2205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07" name="Google Shape;8407;g34e99882e0e_0_2205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08" name="Google Shape;8408;g34e99882e0e_0_2205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09" name="Google Shape;8409;g34e99882e0e_0_2205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10" name="Google Shape;8410;g34e99882e0e_0_2205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11" name="Google Shape;8411;g34e99882e0e_0_2205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12" name="Google Shape;8412;g34e99882e0e_0_2205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13" name="Google Shape;8413;g34e99882e0e_0_2205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8414" name="Google Shape;8414;g34e99882e0e_0_2205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8415" name="Google Shape;8415;g34e99882e0e_0_2205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416" name="Google Shape;8416;g34e99882e0e_0_2205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8417" name="Google Shape;8417;g34e99882e0e_0_2205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18" name="Google Shape;8418;g34e99882e0e_0_2205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19" name="Google Shape;8419;g34e99882e0e_0_2205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0" name="Google Shape;8420;g34e99882e0e_0_2205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1" name="Google Shape;8421;g34e99882e0e_0_2205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2" name="Google Shape;8422;g34e99882e0e_0_2205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3" name="Google Shape;8423;g34e99882e0e_0_2205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4" name="Google Shape;8424;g34e99882e0e_0_2205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5" name="Google Shape;8425;g34e99882e0e_0_2205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6" name="Google Shape;8426;g34e99882e0e_0_2205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7" name="Google Shape;8427;g34e99882e0e_0_2205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8" name="Google Shape;8428;g34e99882e0e_0_2205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9" name="Google Shape;8429;g34e99882e0e_0_2205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0" name="Google Shape;8430;g34e99882e0e_0_2205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1" name="Google Shape;8431;g34e99882e0e_0_2205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2" name="Google Shape;8432;g34e99882e0e_0_2205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3" name="Google Shape;8433;g34e99882e0e_0_2205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4" name="Google Shape;8434;g34e99882e0e_0_2205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5" name="Google Shape;8435;g34e99882e0e_0_2205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6" name="Google Shape;8436;g34e99882e0e_0_2205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7" name="Google Shape;8437;g34e99882e0e_0_2205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8" name="Google Shape;8438;g34e99882e0e_0_2205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9" name="Google Shape;8439;g34e99882e0e_0_2205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40" name="Google Shape;8440;g34e99882e0e_0_2205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41" name="Google Shape;8441;g34e99882e0e_0_2205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42" name="Google Shape;8442;g34e99882e0e_0_2205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43" name="Google Shape;8443;g34e99882e0e_0_2205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44" name="Google Shape;8444;g34e99882e0e_0_2205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45" name="Google Shape;8445;g34e99882e0e_0_2205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46" name="Google Shape;8446;g34e99882e0e_0_2205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47" name="Google Shape;8447;g34e99882e0e_0_2205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48" name="Google Shape;8448;g34e99882e0e_0_2205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49" name="Google Shape;8449;g34e99882e0e_0_2205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50" name="Google Shape;8450;g34e99882e0e_0_2205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51" name="Google Shape;8451;g34e99882e0e_0_2205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52" name="Google Shape;8452;g34e99882e0e_0_2205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53" name="Google Shape;8453;g34e99882e0e_0_2205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54" name="Google Shape;8454;g34e99882e0e_0_2205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55" name="Google Shape;8455;g34e99882e0e_0_2205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56" name="Google Shape;8456;g34e99882e0e_0_2205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57" name="Google Shape;8457;g34e99882e0e_0_2205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58" name="Google Shape;8458;g34e99882e0e_0_2205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59" name="Google Shape;8459;g34e99882e0e_0_2205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60" name="Google Shape;8460;g34e99882e0e_0_2205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61" name="Google Shape;8461;g34e99882e0e_0_2205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62" name="Google Shape;8462;g34e99882e0e_0_2205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63" name="Google Shape;8463;g34e99882e0e_0_2205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64" name="Google Shape;8464;g34e99882e0e_0_2205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65" name="Google Shape;8465;g34e99882e0e_0_2205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66" name="Google Shape;8466;g34e99882e0e_0_2205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67" name="Google Shape;8467;g34e99882e0e_0_2205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68" name="Google Shape;8468;g34e99882e0e_0_2205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69" name="Google Shape;8469;g34e99882e0e_0_2205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70" name="Google Shape;8470;g34e99882e0e_0_2205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71" name="Google Shape;8471;g34e99882e0e_0_2205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72" name="Google Shape;8472;g34e99882e0e_0_2205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73" name="Google Shape;8473;g34e99882e0e_0_2205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74" name="Google Shape;8474;g34e99882e0e_0_2205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75" name="Google Shape;8475;g34e99882e0e_0_2205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76" name="Google Shape;8476;g34e99882e0e_0_2205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77" name="Google Shape;8477;g34e99882e0e_0_2205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78" name="Google Shape;8478;g34e99882e0e_0_2205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79" name="Google Shape;8479;g34e99882e0e_0_2205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80" name="Google Shape;8480;g34e99882e0e_0_2205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81" name="Google Shape;8481;g34e99882e0e_0_2205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82" name="Google Shape;8482;g34e99882e0e_0_2205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83" name="Google Shape;8483;g34e99882e0e_0_2205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84" name="Google Shape;8484;g34e99882e0e_0_2205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85" name="Google Shape;8485;g34e99882e0e_0_2205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86" name="Google Shape;8486;g34e99882e0e_0_2205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87" name="Google Shape;8487;g34e99882e0e_0_2205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88" name="Google Shape;8488;g34e99882e0e_0_2205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89" name="Google Shape;8489;g34e99882e0e_0_2205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90" name="Google Shape;8490;g34e99882e0e_0_2205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91" name="Google Shape;8491;g34e99882e0e_0_2205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92" name="Google Shape;8492;g34e99882e0e_0_2205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93" name="Google Shape;8493;g34e99882e0e_0_2205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94" name="Google Shape;8494;g34e99882e0e_0_2205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8495" name="Google Shape;8495;g34e99882e0e_0_2205"/>
          <p:cNvSpPr txBox="1"/>
          <p:nvPr>
            <p:ph idx="1" type="body"/>
          </p:nvPr>
        </p:nvSpPr>
        <p:spPr>
          <a:xfrm>
            <a:off x="727150" y="1276800"/>
            <a:ext cx="7510500" cy="247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點選節點上的LoraName，依照剛剛的基底模型名稱簡單輸入開頭，例如FLUX-dev就輸入 FLUX就好，後面打入你要尋找的風格，例如OilPainting，搜尋後點選使用，風格模型就會更換了。</a:t>
            </a:r>
            <a:endParaRPr sz="3100"/>
          </a:p>
        </p:txBody>
      </p:sp>
      <p:pic>
        <p:nvPicPr>
          <p:cNvPr id="8496" name="Google Shape;8496;g34e99882e0e_0_2205" title="螢幕擷取畫面 2025-04-13 12363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21550" y="909648"/>
            <a:ext cx="3399800" cy="2350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97" name="Google Shape;8497;g34e99882e0e_0_2205" title="螢幕擷取畫面 2025-04-13 123540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96129" y="3736675"/>
            <a:ext cx="8506869" cy="2989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502" name="Shape 8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3" name="Google Shape;8503;g34e99882e0e_0_2547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04" name="Google Shape;8504;g34e99882e0e_0_2547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8505" name="Google Shape;8505;g34e99882e0e_0_254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506" name="Google Shape;8506;g34e99882e0e_0_254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8507" name="Google Shape;8507;g34e99882e0e_0_254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08" name="Google Shape;8508;g34e99882e0e_0_254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09" name="Google Shape;8509;g34e99882e0e_0_254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10" name="Google Shape;8510;g34e99882e0e_0_254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11" name="Google Shape;8511;g34e99882e0e_0_254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12" name="Google Shape;8512;g34e99882e0e_0_254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13" name="Google Shape;8513;g34e99882e0e_0_254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14" name="Google Shape;8514;g34e99882e0e_0_254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15" name="Google Shape;8515;g34e99882e0e_0_254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16" name="Google Shape;8516;g34e99882e0e_0_254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17" name="Google Shape;8517;g34e99882e0e_0_254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18" name="Google Shape;8518;g34e99882e0e_0_254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19" name="Google Shape;8519;g34e99882e0e_0_254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20" name="Google Shape;8520;g34e99882e0e_0_254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21" name="Google Shape;8521;g34e99882e0e_0_254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22" name="Google Shape;8522;g34e99882e0e_0_254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23" name="Google Shape;8523;g34e99882e0e_0_254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24" name="Google Shape;8524;g34e99882e0e_0_254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25" name="Google Shape;8525;g34e99882e0e_0_254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26" name="Google Shape;8526;g34e99882e0e_0_254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27" name="Google Shape;8527;g34e99882e0e_0_254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28" name="Google Shape;8528;g34e99882e0e_0_254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29" name="Google Shape;8529;g34e99882e0e_0_254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30" name="Google Shape;8530;g34e99882e0e_0_254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31" name="Google Shape;8531;g34e99882e0e_0_254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32" name="Google Shape;8532;g34e99882e0e_0_254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33" name="Google Shape;8533;g34e99882e0e_0_254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34" name="Google Shape;8534;g34e99882e0e_0_254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35" name="Google Shape;8535;g34e99882e0e_0_254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36" name="Google Shape;8536;g34e99882e0e_0_254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37" name="Google Shape;8537;g34e99882e0e_0_254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38" name="Google Shape;8538;g34e99882e0e_0_254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39" name="Google Shape;8539;g34e99882e0e_0_254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40" name="Google Shape;8540;g34e99882e0e_0_254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41" name="Google Shape;8541;g34e99882e0e_0_254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42" name="Google Shape;8542;g34e99882e0e_0_254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43" name="Google Shape;8543;g34e99882e0e_0_254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44" name="Google Shape;8544;g34e99882e0e_0_254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45" name="Google Shape;8545;g34e99882e0e_0_254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46" name="Google Shape;8546;g34e99882e0e_0_254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47" name="Google Shape;8547;g34e99882e0e_0_254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48" name="Google Shape;8548;g34e99882e0e_0_254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49" name="Google Shape;8549;g34e99882e0e_0_254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50" name="Google Shape;8550;g34e99882e0e_0_254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51" name="Google Shape;8551;g34e99882e0e_0_254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52" name="Google Shape;8552;g34e99882e0e_0_254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53" name="Google Shape;8553;g34e99882e0e_0_254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54" name="Google Shape;8554;g34e99882e0e_0_254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55" name="Google Shape;8555;g34e99882e0e_0_254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56" name="Google Shape;8556;g34e99882e0e_0_254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57" name="Google Shape;8557;g34e99882e0e_0_254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58" name="Google Shape;8558;g34e99882e0e_0_254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59" name="Google Shape;8559;g34e99882e0e_0_254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60" name="Google Shape;8560;g34e99882e0e_0_254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61" name="Google Shape;8561;g34e99882e0e_0_254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62" name="Google Shape;8562;g34e99882e0e_0_254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63" name="Google Shape;8563;g34e99882e0e_0_254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64" name="Google Shape;8564;g34e99882e0e_0_254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65" name="Google Shape;8565;g34e99882e0e_0_254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66" name="Google Shape;8566;g34e99882e0e_0_254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67" name="Google Shape;8567;g34e99882e0e_0_254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68" name="Google Shape;8568;g34e99882e0e_0_254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69" name="Google Shape;8569;g34e99882e0e_0_254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70" name="Google Shape;8570;g34e99882e0e_0_254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71" name="Google Shape;8571;g34e99882e0e_0_254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72" name="Google Shape;8572;g34e99882e0e_0_254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73" name="Google Shape;8573;g34e99882e0e_0_254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74" name="Google Shape;8574;g34e99882e0e_0_254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75" name="Google Shape;8575;g34e99882e0e_0_254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76" name="Google Shape;8576;g34e99882e0e_0_254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77" name="Google Shape;8577;g34e99882e0e_0_254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78" name="Google Shape;8578;g34e99882e0e_0_254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79" name="Google Shape;8579;g34e99882e0e_0_254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80" name="Google Shape;8580;g34e99882e0e_0_254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81" name="Google Shape;8581;g34e99882e0e_0_254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82" name="Google Shape;8582;g34e99882e0e_0_254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83" name="Google Shape;8583;g34e99882e0e_0_254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84" name="Google Shape;8584;g34e99882e0e_0_254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8585" name="Google Shape;8585;g34e99882e0e_0_2547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8586" name="Google Shape;8586;g34e99882e0e_0_254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587" name="Google Shape;8587;g34e99882e0e_0_254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8588" name="Google Shape;8588;g34e99882e0e_0_254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89" name="Google Shape;8589;g34e99882e0e_0_254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90" name="Google Shape;8590;g34e99882e0e_0_254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91" name="Google Shape;8591;g34e99882e0e_0_254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92" name="Google Shape;8592;g34e99882e0e_0_254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93" name="Google Shape;8593;g34e99882e0e_0_254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94" name="Google Shape;8594;g34e99882e0e_0_254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95" name="Google Shape;8595;g34e99882e0e_0_254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96" name="Google Shape;8596;g34e99882e0e_0_254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97" name="Google Shape;8597;g34e99882e0e_0_254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98" name="Google Shape;8598;g34e99882e0e_0_254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99" name="Google Shape;8599;g34e99882e0e_0_254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00" name="Google Shape;8600;g34e99882e0e_0_254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01" name="Google Shape;8601;g34e99882e0e_0_254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02" name="Google Shape;8602;g34e99882e0e_0_254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03" name="Google Shape;8603;g34e99882e0e_0_254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04" name="Google Shape;8604;g34e99882e0e_0_254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05" name="Google Shape;8605;g34e99882e0e_0_254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06" name="Google Shape;8606;g34e99882e0e_0_254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07" name="Google Shape;8607;g34e99882e0e_0_254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08" name="Google Shape;8608;g34e99882e0e_0_254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09" name="Google Shape;8609;g34e99882e0e_0_254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10" name="Google Shape;8610;g34e99882e0e_0_254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11" name="Google Shape;8611;g34e99882e0e_0_254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12" name="Google Shape;8612;g34e99882e0e_0_254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13" name="Google Shape;8613;g34e99882e0e_0_254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14" name="Google Shape;8614;g34e99882e0e_0_254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15" name="Google Shape;8615;g34e99882e0e_0_254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16" name="Google Shape;8616;g34e99882e0e_0_254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17" name="Google Shape;8617;g34e99882e0e_0_254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18" name="Google Shape;8618;g34e99882e0e_0_254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19" name="Google Shape;8619;g34e99882e0e_0_254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20" name="Google Shape;8620;g34e99882e0e_0_254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21" name="Google Shape;8621;g34e99882e0e_0_254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22" name="Google Shape;8622;g34e99882e0e_0_254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23" name="Google Shape;8623;g34e99882e0e_0_254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24" name="Google Shape;8624;g34e99882e0e_0_254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25" name="Google Shape;8625;g34e99882e0e_0_254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26" name="Google Shape;8626;g34e99882e0e_0_254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27" name="Google Shape;8627;g34e99882e0e_0_254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28" name="Google Shape;8628;g34e99882e0e_0_254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29" name="Google Shape;8629;g34e99882e0e_0_254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0" name="Google Shape;8630;g34e99882e0e_0_254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1" name="Google Shape;8631;g34e99882e0e_0_254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2" name="Google Shape;8632;g34e99882e0e_0_254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3" name="Google Shape;8633;g34e99882e0e_0_254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4" name="Google Shape;8634;g34e99882e0e_0_254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5" name="Google Shape;8635;g34e99882e0e_0_254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6" name="Google Shape;8636;g34e99882e0e_0_254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7" name="Google Shape;8637;g34e99882e0e_0_254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8" name="Google Shape;8638;g34e99882e0e_0_254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9" name="Google Shape;8639;g34e99882e0e_0_254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0" name="Google Shape;8640;g34e99882e0e_0_254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1" name="Google Shape;8641;g34e99882e0e_0_254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2" name="Google Shape;8642;g34e99882e0e_0_254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3" name="Google Shape;8643;g34e99882e0e_0_254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4" name="Google Shape;8644;g34e99882e0e_0_254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5" name="Google Shape;8645;g34e99882e0e_0_254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6" name="Google Shape;8646;g34e99882e0e_0_254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7" name="Google Shape;8647;g34e99882e0e_0_254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8" name="Google Shape;8648;g34e99882e0e_0_254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9" name="Google Shape;8649;g34e99882e0e_0_254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50" name="Google Shape;8650;g34e99882e0e_0_254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51" name="Google Shape;8651;g34e99882e0e_0_254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52" name="Google Shape;8652;g34e99882e0e_0_254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53" name="Google Shape;8653;g34e99882e0e_0_254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54" name="Google Shape;8654;g34e99882e0e_0_254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55" name="Google Shape;8655;g34e99882e0e_0_254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56" name="Google Shape;8656;g34e99882e0e_0_254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57" name="Google Shape;8657;g34e99882e0e_0_254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58" name="Google Shape;8658;g34e99882e0e_0_254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59" name="Google Shape;8659;g34e99882e0e_0_254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60" name="Google Shape;8660;g34e99882e0e_0_254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61" name="Google Shape;8661;g34e99882e0e_0_254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62" name="Google Shape;8662;g34e99882e0e_0_254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63" name="Google Shape;8663;g34e99882e0e_0_254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64" name="Google Shape;8664;g34e99882e0e_0_254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65" name="Google Shape;8665;g34e99882e0e_0_254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8666" name="Google Shape;8666;g34e99882e0e_0_2547"/>
          <p:cNvSpPr txBox="1"/>
          <p:nvPr>
            <p:ph idx="1" type="body"/>
          </p:nvPr>
        </p:nvSpPr>
        <p:spPr>
          <a:xfrm>
            <a:off x="727150" y="1276800"/>
            <a:ext cx="2911200" cy="534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除了變更風格模型，接著也變更圖片的尺寸，把它變更為16:9，只要下拉左邊的尺寸節點，就有幾種比例可以選擇，但如果我想要範本外的尺寸呢</a:t>
            </a:r>
            <a:endParaRPr sz="3100"/>
          </a:p>
        </p:txBody>
      </p:sp>
      <p:pic>
        <p:nvPicPr>
          <p:cNvPr id="8667" name="Google Shape;8667;g34e99882e0e_0_2547" title="螢幕擷取畫面 2025-04-13 124707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23600" y="1987600"/>
            <a:ext cx="8237673" cy="4138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72" name="Shape 8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3" name="Google Shape;8673;g34e99882e0e_0_3056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674" name="Google Shape;8674;g34e99882e0e_0_3056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8675" name="Google Shape;8675;g34e99882e0e_0_305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676" name="Google Shape;8676;g34e99882e0e_0_305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8677" name="Google Shape;8677;g34e99882e0e_0_305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78" name="Google Shape;8678;g34e99882e0e_0_305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79" name="Google Shape;8679;g34e99882e0e_0_305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80" name="Google Shape;8680;g34e99882e0e_0_305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81" name="Google Shape;8681;g34e99882e0e_0_305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82" name="Google Shape;8682;g34e99882e0e_0_305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83" name="Google Shape;8683;g34e99882e0e_0_305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84" name="Google Shape;8684;g34e99882e0e_0_305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85" name="Google Shape;8685;g34e99882e0e_0_305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86" name="Google Shape;8686;g34e99882e0e_0_305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87" name="Google Shape;8687;g34e99882e0e_0_305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88" name="Google Shape;8688;g34e99882e0e_0_305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89" name="Google Shape;8689;g34e99882e0e_0_305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90" name="Google Shape;8690;g34e99882e0e_0_305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91" name="Google Shape;8691;g34e99882e0e_0_305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92" name="Google Shape;8692;g34e99882e0e_0_305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93" name="Google Shape;8693;g34e99882e0e_0_305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94" name="Google Shape;8694;g34e99882e0e_0_305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95" name="Google Shape;8695;g34e99882e0e_0_305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96" name="Google Shape;8696;g34e99882e0e_0_305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97" name="Google Shape;8697;g34e99882e0e_0_305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98" name="Google Shape;8698;g34e99882e0e_0_305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99" name="Google Shape;8699;g34e99882e0e_0_305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00" name="Google Shape;8700;g34e99882e0e_0_305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01" name="Google Shape;8701;g34e99882e0e_0_305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02" name="Google Shape;8702;g34e99882e0e_0_305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03" name="Google Shape;8703;g34e99882e0e_0_305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04" name="Google Shape;8704;g34e99882e0e_0_305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05" name="Google Shape;8705;g34e99882e0e_0_305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06" name="Google Shape;8706;g34e99882e0e_0_305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07" name="Google Shape;8707;g34e99882e0e_0_305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08" name="Google Shape;8708;g34e99882e0e_0_305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09" name="Google Shape;8709;g34e99882e0e_0_305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10" name="Google Shape;8710;g34e99882e0e_0_305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11" name="Google Shape;8711;g34e99882e0e_0_305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12" name="Google Shape;8712;g34e99882e0e_0_305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13" name="Google Shape;8713;g34e99882e0e_0_305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14" name="Google Shape;8714;g34e99882e0e_0_305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15" name="Google Shape;8715;g34e99882e0e_0_305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16" name="Google Shape;8716;g34e99882e0e_0_305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17" name="Google Shape;8717;g34e99882e0e_0_305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18" name="Google Shape;8718;g34e99882e0e_0_305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19" name="Google Shape;8719;g34e99882e0e_0_305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20" name="Google Shape;8720;g34e99882e0e_0_305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21" name="Google Shape;8721;g34e99882e0e_0_305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22" name="Google Shape;8722;g34e99882e0e_0_305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23" name="Google Shape;8723;g34e99882e0e_0_305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24" name="Google Shape;8724;g34e99882e0e_0_305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25" name="Google Shape;8725;g34e99882e0e_0_305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26" name="Google Shape;8726;g34e99882e0e_0_305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27" name="Google Shape;8727;g34e99882e0e_0_305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28" name="Google Shape;8728;g34e99882e0e_0_305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29" name="Google Shape;8729;g34e99882e0e_0_305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30" name="Google Shape;8730;g34e99882e0e_0_305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31" name="Google Shape;8731;g34e99882e0e_0_305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32" name="Google Shape;8732;g34e99882e0e_0_305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33" name="Google Shape;8733;g34e99882e0e_0_305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34" name="Google Shape;8734;g34e99882e0e_0_305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35" name="Google Shape;8735;g34e99882e0e_0_305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36" name="Google Shape;8736;g34e99882e0e_0_305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37" name="Google Shape;8737;g34e99882e0e_0_305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38" name="Google Shape;8738;g34e99882e0e_0_305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39" name="Google Shape;8739;g34e99882e0e_0_305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40" name="Google Shape;8740;g34e99882e0e_0_305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41" name="Google Shape;8741;g34e99882e0e_0_305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42" name="Google Shape;8742;g34e99882e0e_0_305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43" name="Google Shape;8743;g34e99882e0e_0_305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44" name="Google Shape;8744;g34e99882e0e_0_305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45" name="Google Shape;8745;g34e99882e0e_0_305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46" name="Google Shape;8746;g34e99882e0e_0_305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47" name="Google Shape;8747;g34e99882e0e_0_305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48" name="Google Shape;8748;g34e99882e0e_0_305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49" name="Google Shape;8749;g34e99882e0e_0_305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50" name="Google Shape;8750;g34e99882e0e_0_305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51" name="Google Shape;8751;g34e99882e0e_0_305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52" name="Google Shape;8752;g34e99882e0e_0_305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53" name="Google Shape;8753;g34e99882e0e_0_305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54" name="Google Shape;8754;g34e99882e0e_0_305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8755" name="Google Shape;8755;g34e99882e0e_0_3056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8756" name="Google Shape;8756;g34e99882e0e_0_305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757" name="Google Shape;8757;g34e99882e0e_0_305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8758" name="Google Shape;8758;g34e99882e0e_0_305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59" name="Google Shape;8759;g34e99882e0e_0_305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60" name="Google Shape;8760;g34e99882e0e_0_305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61" name="Google Shape;8761;g34e99882e0e_0_305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62" name="Google Shape;8762;g34e99882e0e_0_305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63" name="Google Shape;8763;g34e99882e0e_0_305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64" name="Google Shape;8764;g34e99882e0e_0_305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65" name="Google Shape;8765;g34e99882e0e_0_305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66" name="Google Shape;8766;g34e99882e0e_0_305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67" name="Google Shape;8767;g34e99882e0e_0_305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68" name="Google Shape;8768;g34e99882e0e_0_305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69" name="Google Shape;8769;g34e99882e0e_0_305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70" name="Google Shape;8770;g34e99882e0e_0_305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71" name="Google Shape;8771;g34e99882e0e_0_305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72" name="Google Shape;8772;g34e99882e0e_0_305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73" name="Google Shape;8773;g34e99882e0e_0_305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74" name="Google Shape;8774;g34e99882e0e_0_305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75" name="Google Shape;8775;g34e99882e0e_0_305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76" name="Google Shape;8776;g34e99882e0e_0_305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77" name="Google Shape;8777;g34e99882e0e_0_305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78" name="Google Shape;8778;g34e99882e0e_0_305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79" name="Google Shape;8779;g34e99882e0e_0_305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80" name="Google Shape;8780;g34e99882e0e_0_305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81" name="Google Shape;8781;g34e99882e0e_0_305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82" name="Google Shape;8782;g34e99882e0e_0_305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83" name="Google Shape;8783;g34e99882e0e_0_305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84" name="Google Shape;8784;g34e99882e0e_0_305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85" name="Google Shape;8785;g34e99882e0e_0_305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86" name="Google Shape;8786;g34e99882e0e_0_305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87" name="Google Shape;8787;g34e99882e0e_0_305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88" name="Google Shape;8788;g34e99882e0e_0_305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89" name="Google Shape;8789;g34e99882e0e_0_305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90" name="Google Shape;8790;g34e99882e0e_0_305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91" name="Google Shape;8791;g34e99882e0e_0_305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92" name="Google Shape;8792;g34e99882e0e_0_305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93" name="Google Shape;8793;g34e99882e0e_0_305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94" name="Google Shape;8794;g34e99882e0e_0_305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95" name="Google Shape;8795;g34e99882e0e_0_305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96" name="Google Shape;8796;g34e99882e0e_0_305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97" name="Google Shape;8797;g34e99882e0e_0_305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98" name="Google Shape;8798;g34e99882e0e_0_305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99" name="Google Shape;8799;g34e99882e0e_0_305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00" name="Google Shape;8800;g34e99882e0e_0_305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01" name="Google Shape;8801;g34e99882e0e_0_305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02" name="Google Shape;8802;g34e99882e0e_0_305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03" name="Google Shape;8803;g34e99882e0e_0_305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04" name="Google Shape;8804;g34e99882e0e_0_305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05" name="Google Shape;8805;g34e99882e0e_0_305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06" name="Google Shape;8806;g34e99882e0e_0_305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07" name="Google Shape;8807;g34e99882e0e_0_305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08" name="Google Shape;8808;g34e99882e0e_0_305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09" name="Google Shape;8809;g34e99882e0e_0_305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10" name="Google Shape;8810;g34e99882e0e_0_305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11" name="Google Shape;8811;g34e99882e0e_0_305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12" name="Google Shape;8812;g34e99882e0e_0_305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13" name="Google Shape;8813;g34e99882e0e_0_305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14" name="Google Shape;8814;g34e99882e0e_0_305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15" name="Google Shape;8815;g34e99882e0e_0_305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16" name="Google Shape;8816;g34e99882e0e_0_305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17" name="Google Shape;8817;g34e99882e0e_0_305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18" name="Google Shape;8818;g34e99882e0e_0_305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19" name="Google Shape;8819;g34e99882e0e_0_305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20" name="Google Shape;8820;g34e99882e0e_0_305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21" name="Google Shape;8821;g34e99882e0e_0_305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22" name="Google Shape;8822;g34e99882e0e_0_305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23" name="Google Shape;8823;g34e99882e0e_0_305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24" name="Google Shape;8824;g34e99882e0e_0_305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25" name="Google Shape;8825;g34e99882e0e_0_305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26" name="Google Shape;8826;g34e99882e0e_0_305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27" name="Google Shape;8827;g34e99882e0e_0_305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28" name="Google Shape;8828;g34e99882e0e_0_305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29" name="Google Shape;8829;g34e99882e0e_0_305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30" name="Google Shape;8830;g34e99882e0e_0_305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31" name="Google Shape;8831;g34e99882e0e_0_305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32" name="Google Shape;8832;g34e99882e0e_0_305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33" name="Google Shape;8833;g34e99882e0e_0_305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34" name="Google Shape;8834;g34e99882e0e_0_305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35" name="Google Shape;8835;g34e99882e0e_0_305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8836" name="Google Shape;8836;g34e99882e0e_0_3056"/>
          <p:cNvSpPr txBox="1"/>
          <p:nvPr>
            <p:ph idx="1" type="body"/>
          </p:nvPr>
        </p:nvSpPr>
        <p:spPr>
          <a:xfrm>
            <a:off x="4728475" y="1547100"/>
            <a:ext cx="69654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/>
              <a:t>這裡的操作比較複雜，順序是先移除範本尺寸節點(使用鍵盤的Del)，並找到Empty這個指定尺寸輸入的節點，在節點上按右鍵，選擇「將輸入轉為組件」(Convert Width to Widget)。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/>
              <a:t>而除了寬度之外，長度也需要操作一次，將兩個輸入都轉為組件。</a:t>
            </a:r>
            <a:endParaRPr sz="2400"/>
          </a:p>
        </p:txBody>
      </p:sp>
      <p:pic>
        <p:nvPicPr>
          <p:cNvPr id="8837" name="Google Shape;8837;g34e99882e0e_0_3056" title="螢幕擷取畫面 2025-04-13 12534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375" y="1547100"/>
            <a:ext cx="4229100" cy="480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38" name="Google Shape;8838;g34e99882e0e_0_3056" title="螢幕擷取畫面 2025-04-13 125416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28475" y="4024313"/>
            <a:ext cx="7143750" cy="242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843" name="Shape 8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4" name="Google Shape;8844;g34e99882e0e_0_3227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845" name="Google Shape;8845;g34e99882e0e_0_3227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8846" name="Google Shape;8846;g34e99882e0e_0_322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847" name="Google Shape;8847;g34e99882e0e_0_322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8848" name="Google Shape;8848;g34e99882e0e_0_322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49" name="Google Shape;8849;g34e99882e0e_0_322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50" name="Google Shape;8850;g34e99882e0e_0_322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51" name="Google Shape;8851;g34e99882e0e_0_322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52" name="Google Shape;8852;g34e99882e0e_0_322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53" name="Google Shape;8853;g34e99882e0e_0_322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54" name="Google Shape;8854;g34e99882e0e_0_322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55" name="Google Shape;8855;g34e99882e0e_0_322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56" name="Google Shape;8856;g34e99882e0e_0_322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57" name="Google Shape;8857;g34e99882e0e_0_322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58" name="Google Shape;8858;g34e99882e0e_0_322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59" name="Google Shape;8859;g34e99882e0e_0_322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60" name="Google Shape;8860;g34e99882e0e_0_322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61" name="Google Shape;8861;g34e99882e0e_0_322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62" name="Google Shape;8862;g34e99882e0e_0_322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63" name="Google Shape;8863;g34e99882e0e_0_322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64" name="Google Shape;8864;g34e99882e0e_0_322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65" name="Google Shape;8865;g34e99882e0e_0_322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66" name="Google Shape;8866;g34e99882e0e_0_322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67" name="Google Shape;8867;g34e99882e0e_0_322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68" name="Google Shape;8868;g34e99882e0e_0_322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69" name="Google Shape;8869;g34e99882e0e_0_322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70" name="Google Shape;8870;g34e99882e0e_0_322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71" name="Google Shape;8871;g34e99882e0e_0_322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72" name="Google Shape;8872;g34e99882e0e_0_322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73" name="Google Shape;8873;g34e99882e0e_0_322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74" name="Google Shape;8874;g34e99882e0e_0_322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75" name="Google Shape;8875;g34e99882e0e_0_322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76" name="Google Shape;8876;g34e99882e0e_0_322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77" name="Google Shape;8877;g34e99882e0e_0_322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78" name="Google Shape;8878;g34e99882e0e_0_322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79" name="Google Shape;8879;g34e99882e0e_0_322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0" name="Google Shape;8880;g34e99882e0e_0_322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1" name="Google Shape;8881;g34e99882e0e_0_322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2" name="Google Shape;8882;g34e99882e0e_0_322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3" name="Google Shape;8883;g34e99882e0e_0_322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4" name="Google Shape;8884;g34e99882e0e_0_322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5" name="Google Shape;8885;g34e99882e0e_0_322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6" name="Google Shape;8886;g34e99882e0e_0_322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7" name="Google Shape;8887;g34e99882e0e_0_322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8" name="Google Shape;8888;g34e99882e0e_0_322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9" name="Google Shape;8889;g34e99882e0e_0_322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90" name="Google Shape;8890;g34e99882e0e_0_322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91" name="Google Shape;8891;g34e99882e0e_0_322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92" name="Google Shape;8892;g34e99882e0e_0_322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93" name="Google Shape;8893;g34e99882e0e_0_322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94" name="Google Shape;8894;g34e99882e0e_0_322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95" name="Google Shape;8895;g34e99882e0e_0_322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96" name="Google Shape;8896;g34e99882e0e_0_322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97" name="Google Shape;8897;g34e99882e0e_0_322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98" name="Google Shape;8898;g34e99882e0e_0_322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99" name="Google Shape;8899;g34e99882e0e_0_322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00" name="Google Shape;8900;g34e99882e0e_0_322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01" name="Google Shape;8901;g34e99882e0e_0_322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02" name="Google Shape;8902;g34e99882e0e_0_322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03" name="Google Shape;8903;g34e99882e0e_0_322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04" name="Google Shape;8904;g34e99882e0e_0_322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05" name="Google Shape;8905;g34e99882e0e_0_322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06" name="Google Shape;8906;g34e99882e0e_0_322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07" name="Google Shape;8907;g34e99882e0e_0_322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08" name="Google Shape;8908;g34e99882e0e_0_322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09" name="Google Shape;8909;g34e99882e0e_0_322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0" name="Google Shape;8910;g34e99882e0e_0_322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1" name="Google Shape;8911;g34e99882e0e_0_322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2" name="Google Shape;8912;g34e99882e0e_0_322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3" name="Google Shape;8913;g34e99882e0e_0_322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4" name="Google Shape;8914;g34e99882e0e_0_322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5" name="Google Shape;8915;g34e99882e0e_0_322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6" name="Google Shape;8916;g34e99882e0e_0_322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7" name="Google Shape;8917;g34e99882e0e_0_322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8" name="Google Shape;8918;g34e99882e0e_0_322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9" name="Google Shape;8919;g34e99882e0e_0_322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20" name="Google Shape;8920;g34e99882e0e_0_322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21" name="Google Shape;8921;g34e99882e0e_0_322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22" name="Google Shape;8922;g34e99882e0e_0_322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23" name="Google Shape;8923;g34e99882e0e_0_322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24" name="Google Shape;8924;g34e99882e0e_0_322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25" name="Google Shape;8925;g34e99882e0e_0_322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8926" name="Google Shape;8926;g34e99882e0e_0_3227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8927" name="Google Shape;8927;g34e99882e0e_0_322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928" name="Google Shape;8928;g34e99882e0e_0_322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8929" name="Google Shape;8929;g34e99882e0e_0_322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30" name="Google Shape;8930;g34e99882e0e_0_322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31" name="Google Shape;8931;g34e99882e0e_0_322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32" name="Google Shape;8932;g34e99882e0e_0_322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33" name="Google Shape;8933;g34e99882e0e_0_322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34" name="Google Shape;8934;g34e99882e0e_0_322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35" name="Google Shape;8935;g34e99882e0e_0_322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36" name="Google Shape;8936;g34e99882e0e_0_322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37" name="Google Shape;8937;g34e99882e0e_0_322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38" name="Google Shape;8938;g34e99882e0e_0_322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39" name="Google Shape;8939;g34e99882e0e_0_322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40" name="Google Shape;8940;g34e99882e0e_0_322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41" name="Google Shape;8941;g34e99882e0e_0_322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42" name="Google Shape;8942;g34e99882e0e_0_322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43" name="Google Shape;8943;g34e99882e0e_0_322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44" name="Google Shape;8944;g34e99882e0e_0_322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45" name="Google Shape;8945;g34e99882e0e_0_322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46" name="Google Shape;8946;g34e99882e0e_0_322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47" name="Google Shape;8947;g34e99882e0e_0_322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48" name="Google Shape;8948;g34e99882e0e_0_322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49" name="Google Shape;8949;g34e99882e0e_0_322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50" name="Google Shape;8950;g34e99882e0e_0_322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51" name="Google Shape;8951;g34e99882e0e_0_322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52" name="Google Shape;8952;g34e99882e0e_0_322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53" name="Google Shape;8953;g34e99882e0e_0_322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54" name="Google Shape;8954;g34e99882e0e_0_322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55" name="Google Shape;8955;g34e99882e0e_0_322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56" name="Google Shape;8956;g34e99882e0e_0_322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57" name="Google Shape;8957;g34e99882e0e_0_322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58" name="Google Shape;8958;g34e99882e0e_0_322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59" name="Google Shape;8959;g34e99882e0e_0_322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60" name="Google Shape;8960;g34e99882e0e_0_322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61" name="Google Shape;8961;g34e99882e0e_0_322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62" name="Google Shape;8962;g34e99882e0e_0_322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63" name="Google Shape;8963;g34e99882e0e_0_322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64" name="Google Shape;8964;g34e99882e0e_0_322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65" name="Google Shape;8965;g34e99882e0e_0_322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66" name="Google Shape;8966;g34e99882e0e_0_322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67" name="Google Shape;8967;g34e99882e0e_0_322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68" name="Google Shape;8968;g34e99882e0e_0_322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69" name="Google Shape;8969;g34e99882e0e_0_322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70" name="Google Shape;8970;g34e99882e0e_0_322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71" name="Google Shape;8971;g34e99882e0e_0_322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72" name="Google Shape;8972;g34e99882e0e_0_322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73" name="Google Shape;8973;g34e99882e0e_0_322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74" name="Google Shape;8974;g34e99882e0e_0_322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75" name="Google Shape;8975;g34e99882e0e_0_322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76" name="Google Shape;8976;g34e99882e0e_0_322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77" name="Google Shape;8977;g34e99882e0e_0_322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78" name="Google Shape;8978;g34e99882e0e_0_322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79" name="Google Shape;8979;g34e99882e0e_0_322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0" name="Google Shape;8980;g34e99882e0e_0_322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1" name="Google Shape;8981;g34e99882e0e_0_322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2" name="Google Shape;8982;g34e99882e0e_0_322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3" name="Google Shape;8983;g34e99882e0e_0_322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4" name="Google Shape;8984;g34e99882e0e_0_322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5" name="Google Shape;8985;g34e99882e0e_0_322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6" name="Google Shape;8986;g34e99882e0e_0_322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7" name="Google Shape;8987;g34e99882e0e_0_322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8" name="Google Shape;8988;g34e99882e0e_0_322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9" name="Google Shape;8989;g34e99882e0e_0_322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90" name="Google Shape;8990;g34e99882e0e_0_322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91" name="Google Shape;8991;g34e99882e0e_0_322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92" name="Google Shape;8992;g34e99882e0e_0_322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93" name="Google Shape;8993;g34e99882e0e_0_322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94" name="Google Shape;8994;g34e99882e0e_0_322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95" name="Google Shape;8995;g34e99882e0e_0_322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96" name="Google Shape;8996;g34e99882e0e_0_322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97" name="Google Shape;8997;g34e99882e0e_0_322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98" name="Google Shape;8998;g34e99882e0e_0_322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99" name="Google Shape;8999;g34e99882e0e_0_322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00" name="Google Shape;9000;g34e99882e0e_0_322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01" name="Google Shape;9001;g34e99882e0e_0_322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02" name="Google Shape;9002;g34e99882e0e_0_322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03" name="Google Shape;9003;g34e99882e0e_0_322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04" name="Google Shape;9004;g34e99882e0e_0_322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05" name="Google Shape;9005;g34e99882e0e_0_322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06" name="Google Shape;9006;g34e99882e0e_0_322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007" name="Google Shape;9007;g34e99882e0e_0_3227"/>
          <p:cNvSpPr txBox="1"/>
          <p:nvPr>
            <p:ph idx="1" type="body"/>
          </p:nvPr>
        </p:nvSpPr>
        <p:spPr>
          <a:xfrm>
            <a:off x="645525" y="1208625"/>
            <a:ext cx="107742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/>
              <a:t>把圖片尺寸改為你想要的客製化尺寸之後，會發現圖片生成的時間變長了，其次圖片如果拉得太寬，也可能會出現你不想要的人物，之後會改善這點，但先來處理「圖片生成時間變長的問題」，不然很快就沒點數了。</a:t>
            </a:r>
            <a:endParaRPr sz="2400"/>
          </a:p>
        </p:txBody>
      </p:sp>
      <p:pic>
        <p:nvPicPr>
          <p:cNvPr id="9008" name="Google Shape;9008;g34e99882e0e_0_3227" title="SizeFinal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2750" y="2679750"/>
            <a:ext cx="11326500" cy="3793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013" name="Shape 9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4" name="Google Shape;9014;g34e99882e0e_0_3400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15" name="Google Shape;9015;g34e99882e0e_0_3400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9016" name="Google Shape;9016;g34e99882e0e_0_340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017" name="Google Shape;9017;g34e99882e0e_0_340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018" name="Google Shape;9018;g34e99882e0e_0_340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19" name="Google Shape;9019;g34e99882e0e_0_340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20" name="Google Shape;9020;g34e99882e0e_0_340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21" name="Google Shape;9021;g34e99882e0e_0_340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22" name="Google Shape;9022;g34e99882e0e_0_340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23" name="Google Shape;9023;g34e99882e0e_0_340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24" name="Google Shape;9024;g34e99882e0e_0_340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25" name="Google Shape;9025;g34e99882e0e_0_340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26" name="Google Shape;9026;g34e99882e0e_0_340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27" name="Google Shape;9027;g34e99882e0e_0_340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28" name="Google Shape;9028;g34e99882e0e_0_340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29" name="Google Shape;9029;g34e99882e0e_0_340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30" name="Google Shape;9030;g34e99882e0e_0_340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31" name="Google Shape;9031;g34e99882e0e_0_340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32" name="Google Shape;9032;g34e99882e0e_0_340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33" name="Google Shape;9033;g34e99882e0e_0_340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34" name="Google Shape;9034;g34e99882e0e_0_340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35" name="Google Shape;9035;g34e99882e0e_0_340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36" name="Google Shape;9036;g34e99882e0e_0_340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37" name="Google Shape;9037;g34e99882e0e_0_340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38" name="Google Shape;9038;g34e99882e0e_0_340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39" name="Google Shape;9039;g34e99882e0e_0_340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40" name="Google Shape;9040;g34e99882e0e_0_340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41" name="Google Shape;9041;g34e99882e0e_0_340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42" name="Google Shape;9042;g34e99882e0e_0_340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43" name="Google Shape;9043;g34e99882e0e_0_340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44" name="Google Shape;9044;g34e99882e0e_0_340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45" name="Google Shape;9045;g34e99882e0e_0_340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46" name="Google Shape;9046;g34e99882e0e_0_340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47" name="Google Shape;9047;g34e99882e0e_0_340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48" name="Google Shape;9048;g34e99882e0e_0_340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49" name="Google Shape;9049;g34e99882e0e_0_340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50" name="Google Shape;9050;g34e99882e0e_0_340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51" name="Google Shape;9051;g34e99882e0e_0_340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52" name="Google Shape;9052;g34e99882e0e_0_340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53" name="Google Shape;9053;g34e99882e0e_0_340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54" name="Google Shape;9054;g34e99882e0e_0_340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55" name="Google Shape;9055;g34e99882e0e_0_340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56" name="Google Shape;9056;g34e99882e0e_0_340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57" name="Google Shape;9057;g34e99882e0e_0_340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58" name="Google Shape;9058;g34e99882e0e_0_340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59" name="Google Shape;9059;g34e99882e0e_0_340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60" name="Google Shape;9060;g34e99882e0e_0_340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61" name="Google Shape;9061;g34e99882e0e_0_340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62" name="Google Shape;9062;g34e99882e0e_0_340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63" name="Google Shape;9063;g34e99882e0e_0_340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64" name="Google Shape;9064;g34e99882e0e_0_340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65" name="Google Shape;9065;g34e99882e0e_0_340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66" name="Google Shape;9066;g34e99882e0e_0_340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67" name="Google Shape;9067;g34e99882e0e_0_340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68" name="Google Shape;9068;g34e99882e0e_0_340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69" name="Google Shape;9069;g34e99882e0e_0_340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70" name="Google Shape;9070;g34e99882e0e_0_340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71" name="Google Shape;9071;g34e99882e0e_0_340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72" name="Google Shape;9072;g34e99882e0e_0_340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73" name="Google Shape;9073;g34e99882e0e_0_340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74" name="Google Shape;9074;g34e99882e0e_0_340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75" name="Google Shape;9075;g34e99882e0e_0_340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76" name="Google Shape;9076;g34e99882e0e_0_340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77" name="Google Shape;9077;g34e99882e0e_0_340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78" name="Google Shape;9078;g34e99882e0e_0_340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79" name="Google Shape;9079;g34e99882e0e_0_340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80" name="Google Shape;9080;g34e99882e0e_0_340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81" name="Google Shape;9081;g34e99882e0e_0_340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82" name="Google Shape;9082;g34e99882e0e_0_340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83" name="Google Shape;9083;g34e99882e0e_0_340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84" name="Google Shape;9084;g34e99882e0e_0_340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85" name="Google Shape;9085;g34e99882e0e_0_340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86" name="Google Shape;9086;g34e99882e0e_0_340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87" name="Google Shape;9087;g34e99882e0e_0_340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88" name="Google Shape;9088;g34e99882e0e_0_340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89" name="Google Shape;9089;g34e99882e0e_0_340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90" name="Google Shape;9090;g34e99882e0e_0_340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91" name="Google Shape;9091;g34e99882e0e_0_340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92" name="Google Shape;9092;g34e99882e0e_0_340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93" name="Google Shape;9093;g34e99882e0e_0_340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94" name="Google Shape;9094;g34e99882e0e_0_340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95" name="Google Shape;9095;g34e99882e0e_0_340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9096" name="Google Shape;9096;g34e99882e0e_0_3400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9097" name="Google Shape;9097;g34e99882e0e_0_340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098" name="Google Shape;9098;g34e99882e0e_0_340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099" name="Google Shape;9099;g34e99882e0e_0_340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00" name="Google Shape;9100;g34e99882e0e_0_340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01" name="Google Shape;9101;g34e99882e0e_0_340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02" name="Google Shape;9102;g34e99882e0e_0_340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03" name="Google Shape;9103;g34e99882e0e_0_340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04" name="Google Shape;9104;g34e99882e0e_0_340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05" name="Google Shape;9105;g34e99882e0e_0_340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06" name="Google Shape;9106;g34e99882e0e_0_340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07" name="Google Shape;9107;g34e99882e0e_0_340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08" name="Google Shape;9108;g34e99882e0e_0_340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09" name="Google Shape;9109;g34e99882e0e_0_340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10" name="Google Shape;9110;g34e99882e0e_0_340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11" name="Google Shape;9111;g34e99882e0e_0_340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12" name="Google Shape;9112;g34e99882e0e_0_340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13" name="Google Shape;9113;g34e99882e0e_0_340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14" name="Google Shape;9114;g34e99882e0e_0_340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15" name="Google Shape;9115;g34e99882e0e_0_340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16" name="Google Shape;9116;g34e99882e0e_0_340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17" name="Google Shape;9117;g34e99882e0e_0_340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18" name="Google Shape;9118;g34e99882e0e_0_340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19" name="Google Shape;9119;g34e99882e0e_0_340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0" name="Google Shape;9120;g34e99882e0e_0_340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1" name="Google Shape;9121;g34e99882e0e_0_340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2" name="Google Shape;9122;g34e99882e0e_0_340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3" name="Google Shape;9123;g34e99882e0e_0_340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4" name="Google Shape;9124;g34e99882e0e_0_340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5" name="Google Shape;9125;g34e99882e0e_0_340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6" name="Google Shape;9126;g34e99882e0e_0_340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7" name="Google Shape;9127;g34e99882e0e_0_340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8" name="Google Shape;9128;g34e99882e0e_0_340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9" name="Google Shape;9129;g34e99882e0e_0_340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0" name="Google Shape;9130;g34e99882e0e_0_340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1" name="Google Shape;9131;g34e99882e0e_0_340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2" name="Google Shape;9132;g34e99882e0e_0_340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3" name="Google Shape;9133;g34e99882e0e_0_340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4" name="Google Shape;9134;g34e99882e0e_0_340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5" name="Google Shape;9135;g34e99882e0e_0_340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6" name="Google Shape;9136;g34e99882e0e_0_340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7" name="Google Shape;9137;g34e99882e0e_0_340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8" name="Google Shape;9138;g34e99882e0e_0_340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9" name="Google Shape;9139;g34e99882e0e_0_340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40" name="Google Shape;9140;g34e99882e0e_0_340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41" name="Google Shape;9141;g34e99882e0e_0_340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42" name="Google Shape;9142;g34e99882e0e_0_340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43" name="Google Shape;9143;g34e99882e0e_0_340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44" name="Google Shape;9144;g34e99882e0e_0_340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45" name="Google Shape;9145;g34e99882e0e_0_340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46" name="Google Shape;9146;g34e99882e0e_0_340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47" name="Google Shape;9147;g34e99882e0e_0_340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48" name="Google Shape;9148;g34e99882e0e_0_340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49" name="Google Shape;9149;g34e99882e0e_0_340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50" name="Google Shape;9150;g34e99882e0e_0_340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51" name="Google Shape;9151;g34e99882e0e_0_340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52" name="Google Shape;9152;g34e99882e0e_0_340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53" name="Google Shape;9153;g34e99882e0e_0_340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54" name="Google Shape;9154;g34e99882e0e_0_340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55" name="Google Shape;9155;g34e99882e0e_0_340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56" name="Google Shape;9156;g34e99882e0e_0_340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57" name="Google Shape;9157;g34e99882e0e_0_340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58" name="Google Shape;9158;g34e99882e0e_0_340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59" name="Google Shape;9159;g34e99882e0e_0_340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0" name="Google Shape;9160;g34e99882e0e_0_340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1" name="Google Shape;9161;g34e99882e0e_0_340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2" name="Google Shape;9162;g34e99882e0e_0_340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3" name="Google Shape;9163;g34e99882e0e_0_340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4" name="Google Shape;9164;g34e99882e0e_0_340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5" name="Google Shape;9165;g34e99882e0e_0_340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6" name="Google Shape;9166;g34e99882e0e_0_340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7" name="Google Shape;9167;g34e99882e0e_0_340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8" name="Google Shape;9168;g34e99882e0e_0_340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9" name="Google Shape;9169;g34e99882e0e_0_340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70" name="Google Shape;9170;g34e99882e0e_0_340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71" name="Google Shape;9171;g34e99882e0e_0_340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72" name="Google Shape;9172;g34e99882e0e_0_340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73" name="Google Shape;9173;g34e99882e0e_0_340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74" name="Google Shape;9174;g34e99882e0e_0_340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75" name="Google Shape;9175;g34e99882e0e_0_340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76" name="Google Shape;9176;g34e99882e0e_0_340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177" name="Google Shape;9177;g34e99882e0e_0_3400"/>
          <p:cNvSpPr txBox="1"/>
          <p:nvPr>
            <p:ph idx="1" type="body"/>
          </p:nvPr>
        </p:nvSpPr>
        <p:spPr>
          <a:xfrm>
            <a:off x="645525" y="1208625"/>
            <a:ext cx="10774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/>
              <a:t>這裡先加入Teacache，增加節點的方式是在畫面上雙點，就可以新增節點</a:t>
            </a:r>
            <a:endParaRPr sz="2400"/>
          </a:p>
        </p:txBody>
      </p:sp>
      <p:pic>
        <p:nvPicPr>
          <p:cNvPr id="9178" name="Google Shape;9178;g34e99882e0e_0_3400" title="螢幕擷取畫面 2025-04-13 13183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0550" y="1670325"/>
            <a:ext cx="10774200" cy="3092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79" name="Google Shape;9179;g34e99882e0e_0_3400" title="螢幕擷取畫面 2025-04-13 131949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5275" y="4916825"/>
            <a:ext cx="11564748" cy="1642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184" name="Shape 9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5" name="Google Shape;9185;g34e99882e0e_0_3571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86" name="Google Shape;9186;g34e99882e0e_0_3571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9187" name="Google Shape;9187;g34e99882e0e_0_3571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188" name="Google Shape;9188;g34e99882e0e_0_3571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189" name="Google Shape;9189;g34e99882e0e_0_3571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90" name="Google Shape;9190;g34e99882e0e_0_3571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91" name="Google Shape;9191;g34e99882e0e_0_3571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92" name="Google Shape;9192;g34e99882e0e_0_3571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93" name="Google Shape;9193;g34e99882e0e_0_3571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94" name="Google Shape;9194;g34e99882e0e_0_3571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95" name="Google Shape;9195;g34e99882e0e_0_3571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96" name="Google Shape;9196;g34e99882e0e_0_3571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97" name="Google Shape;9197;g34e99882e0e_0_3571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98" name="Google Shape;9198;g34e99882e0e_0_3571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99" name="Google Shape;9199;g34e99882e0e_0_3571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00" name="Google Shape;9200;g34e99882e0e_0_3571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01" name="Google Shape;9201;g34e99882e0e_0_3571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02" name="Google Shape;9202;g34e99882e0e_0_3571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03" name="Google Shape;9203;g34e99882e0e_0_3571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04" name="Google Shape;9204;g34e99882e0e_0_3571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05" name="Google Shape;9205;g34e99882e0e_0_3571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06" name="Google Shape;9206;g34e99882e0e_0_3571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07" name="Google Shape;9207;g34e99882e0e_0_3571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08" name="Google Shape;9208;g34e99882e0e_0_3571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09" name="Google Shape;9209;g34e99882e0e_0_3571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10" name="Google Shape;9210;g34e99882e0e_0_3571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11" name="Google Shape;9211;g34e99882e0e_0_3571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12" name="Google Shape;9212;g34e99882e0e_0_3571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13" name="Google Shape;9213;g34e99882e0e_0_3571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14" name="Google Shape;9214;g34e99882e0e_0_3571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15" name="Google Shape;9215;g34e99882e0e_0_3571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16" name="Google Shape;9216;g34e99882e0e_0_3571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17" name="Google Shape;9217;g34e99882e0e_0_3571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18" name="Google Shape;9218;g34e99882e0e_0_3571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19" name="Google Shape;9219;g34e99882e0e_0_3571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20" name="Google Shape;9220;g34e99882e0e_0_3571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21" name="Google Shape;9221;g34e99882e0e_0_3571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22" name="Google Shape;9222;g34e99882e0e_0_3571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23" name="Google Shape;9223;g34e99882e0e_0_3571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24" name="Google Shape;9224;g34e99882e0e_0_3571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25" name="Google Shape;9225;g34e99882e0e_0_3571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26" name="Google Shape;9226;g34e99882e0e_0_3571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27" name="Google Shape;9227;g34e99882e0e_0_3571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28" name="Google Shape;9228;g34e99882e0e_0_3571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29" name="Google Shape;9229;g34e99882e0e_0_3571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30" name="Google Shape;9230;g34e99882e0e_0_3571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31" name="Google Shape;9231;g34e99882e0e_0_3571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32" name="Google Shape;9232;g34e99882e0e_0_3571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33" name="Google Shape;9233;g34e99882e0e_0_3571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34" name="Google Shape;9234;g34e99882e0e_0_3571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35" name="Google Shape;9235;g34e99882e0e_0_3571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36" name="Google Shape;9236;g34e99882e0e_0_3571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37" name="Google Shape;9237;g34e99882e0e_0_3571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38" name="Google Shape;9238;g34e99882e0e_0_3571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39" name="Google Shape;9239;g34e99882e0e_0_3571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40" name="Google Shape;9240;g34e99882e0e_0_3571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41" name="Google Shape;9241;g34e99882e0e_0_3571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42" name="Google Shape;9242;g34e99882e0e_0_3571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43" name="Google Shape;9243;g34e99882e0e_0_3571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44" name="Google Shape;9244;g34e99882e0e_0_3571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45" name="Google Shape;9245;g34e99882e0e_0_3571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46" name="Google Shape;9246;g34e99882e0e_0_3571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47" name="Google Shape;9247;g34e99882e0e_0_3571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48" name="Google Shape;9248;g34e99882e0e_0_3571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49" name="Google Shape;9249;g34e99882e0e_0_3571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50" name="Google Shape;9250;g34e99882e0e_0_3571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51" name="Google Shape;9251;g34e99882e0e_0_3571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52" name="Google Shape;9252;g34e99882e0e_0_3571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53" name="Google Shape;9253;g34e99882e0e_0_3571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54" name="Google Shape;9254;g34e99882e0e_0_3571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55" name="Google Shape;9255;g34e99882e0e_0_3571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56" name="Google Shape;9256;g34e99882e0e_0_3571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57" name="Google Shape;9257;g34e99882e0e_0_3571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58" name="Google Shape;9258;g34e99882e0e_0_3571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59" name="Google Shape;9259;g34e99882e0e_0_3571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60" name="Google Shape;9260;g34e99882e0e_0_3571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61" name="Google Shape;9261;g34e99882e0e_0_3571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62" name="Google Shape;9262;g34e99882e0e_0_3571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63" name="Google Shape;9263;g34e99882e0e_0_3571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64" name="Google Shape;9264;g34e99882e0e_0_3571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65" name="Google Shape;9265;g34e99882e0e_0_3571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66" name="Google Shape;9266;g34e99882e0e_0_3571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9267" name="Google Shape;9267;g34e99882e0e_0_3571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9268" name="Google Shape;9268;g34e99882e0e_0_3571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269" name="Google Shape;9269;g34e99882e0e_0_3571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270" name="Google Shape;9270;g34e99882e0e_0_3571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71" name="Google Shape;9271;g34e99882e0e_0_3571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72" name="Google Shape;9272;g34e99882e0e_0_3571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73" name="Google Shape;9273;g34e99882e0e_0_3571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74" name="Google Shape;9274;g34e99882e0e_0_3571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75" name="Google Shape;9275;g34e99882e0e_0_3571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76" name="Google Shape;9276;g34e99882e0e_0_3571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77" name="Google Shape;9277;g34e99882e0e_0_3571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78" name="Google Shape;9278;g34e99882e0e_0_3571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79" name="Google Shape;9279;g34e99882e0e_0_3571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80" name="Google Shape;9280;g34e99882e0e_0_3571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81" name="Google Shape;9281;g34e99882e0e_0_3571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82" name="Google Shape;9282;g34e99882e0e_0_3571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83" name="Google Shape;9283;g34e99882e0e_0_3571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84" name="Google Shape;9284;g34e99882e0e_0_3571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85" name="Google Shape;9285;g34e99882e0e_0_3571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86" name="Google Shape;9286;g34e99882e0e_0_3571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87" name="Google Shape;9287;g34e99882e0e_0_3571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88" name="Google Shape;9288;g34e99882e0e_0_3571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89" name="Google Shape;9289;g34e99882e0e_0_3571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90" name="Google Shape;9290;g34e99882e0e_0_3571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91" name="Google Shape;9291;g34e99882e0e_0_3571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92" name="Google Shape;9292;g34e99882e0e_0_3571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93" name="Google Shape;9293;g34e99882e0e_0_3571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94" name="Google Shape;9294;g34e99882e0e_0_3571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95" name="Google Shape;9295;g34e99882e0e_0_3571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96" name="Google Shape;9296;g34e99882e0e_0_3571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97" name="Google Shape;9297;g34e99882e0e_0_3571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98" name="Google Shape;9298;g34e99882e0e_0_3571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99" name="Google Shape;9299;g34e99882e0e_0_3571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00" name="Google Shape;9300;g34e99882e0e_0_3571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01" name="Google Shape;9301;g34e99882e0e_0_3571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02" name="Google Shape;9302;g34e99882e0e_0_3571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03" name="Google Shape;9303;g34e99882e0e_0_3571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04" name="Google Shape;9304;g34e99882e0e_0_3571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05" name="Google Shape;9305;g34e99882e0e_0_3571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06" name="Google Shape;9306;g34e99882e0e_0_3571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07" name="Google Shape;9307;g34e99882e0e_0_3571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08" name="Google Shape;9308;g34e99882e0e_0_3571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09" name="Google Shape;9309;g34e99882e0e_0_3571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10" name="Google Shape;9310;g34e99882e0e_0_3571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11" name="Google Shape;9311;g34e99882e0e_0_3571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12" name="Google Shape;9312;g34e99882e0e_0_3571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13" name="Google Shape;9313;g34e99882e0e_0_3571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14" name="Google Shape;9314;g34e99882e0e_0_3571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15" name="Google Shape;9315;g34e99882e0e_0_3571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16" name="Google Shape;9316;g34e99882e0e_0_3571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17" name="Google Shape;9317;g34e99882e0e_0_3571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18" name="Google Shape;9318;g34e99882e0e_0_3571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19" name="Google Shape;9319;g34e99882e0e_0_3571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20" name="Google Shape;9320;g34e99882e0e_0_3571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21" name="Google Shape;9321;g34e99882e0e_0_3571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22" name="Google Shape;9322;g34e99882e0e_0_3571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23" name="Google Shape;9323;g34e99882e0e_0_3571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24" name="Google Shape;9324;g34e99882e0e_0_3571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25" name="Google Shape;9325;g34e99882e0e_0_3571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26" name="Google Shape;9326;g34e99882e0e_0_3571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27" name="Google Shape;9327;g34e99882e0e_0_3571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28" name="Google Shape;9328;g34e99882e0e_0_3571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29" name="Google Shape;9329;g34e99882e0e_0_3571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30" name="Google Shape;9330;g34e99882e0e_0_3571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31" name="Google Shape;9331;g34e99882e0e_0_3571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32" name="Google Shape;9332;g34e99882e0e_0_3571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33" name="Google Shape;9333;g34e99882e0e_0_3571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34" name="Google Shape;9334;g34e99882e0e_0_3571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35" name="Google Shape;9335;g34e99882e0e_0_3571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36" name="Google Shape;9336;g34e99882e0e_0_3571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37" name="Google Shape;9337;g34e99882e0e_0_3571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38" name="Google Shape;9338;g34e99882e0e_0_3571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39" name="Google Shape;9339;g34e99882e0e_0_3571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40" name="Google Shape;9340;g34e99882e0e_0_3571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41" name="Google Shape;9341;g34e99882e0e_0_3571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42" name="Google Shape;9342;g34e99882e0e_0_3571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43" name="Google Shape;9343;g34e99882e0e_0_3571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44" name="Google Shape;9344;g34e99882e0e_0_3571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45" name="Google Shape;9345;g34e99882e0e_0_3571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46" name="Google Shape;9346;g34e99882e0e_0_3571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47" name="Google Shape;9347;g34e99882e0e_0_3571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348" name="Google Shape;9348;g34e99882e0e_0_3571"/>
          <p:cNvSpPr txBox="1"/>
          <p:nvPr>
            <p:ph idx="1" type="body"/>
          </p:nvPr>
        </p:nvSpPr>
        <p:spPr>
          <a:xfrm>
            <a:off x="645525" y="1208625"/>
            <a:ext cx="107742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/>
              <a:t>再往下加入加速模型，加速模型的加入方式與風格模型有些差異，先增加LoadLora節點，並到風格的視窗中搜索Turbo找到這個Lora，這裡輸入基底模型FLUX turbo會找不到，需直接搜索模型名稱。</a:t>
            </a:r>
            <a:endParaRPr sz="2400"/>
          </a:p>
        </p:txBody>
      </p:sp>
      <p:pic>
        <p:nvPicPr>
          <p:cNvPr id="9349" name="Google Shape;9349;g34e99882e0e_0_3571" title="螢幕擷取畫面 2025-04-13 134350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7650" y="2664275"/>
            <a:ext cx="7117876" cy="360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50" name="Google Shape;9350;g34e99882e0e_0_3571" title="螢幕擷取畫面 2025-04-13 13461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59900" y="3008500"/>
            <a:ext cx="4717975" cy="325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355" name="Shape 9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6" name="Google Shape;9356;g34e99882e0e_0_3743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357" name="Google Shape;9357;g34e99882e0e_0_3743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9358" name="Google Shape;9358;g34e99882e0e_0_3743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359" name="Google Shape;9359;g34e99882e0e_0_3743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360" name="Google Shape;9360;g34e99882e0e_0_3743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61" name="Google Shape;9361;g34e99882e0e_0_3743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62" name="Google Shape;9362;g34e99882e0e_0_3743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63" name="Google Shape;9363;g34e99882e0e_0_3743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64" name="Google Shape;9364;g34e99882e0e_0_3743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65" name="Google Shape;9365;g34e99882e0e_0_3743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66" name="Google Shape;9366;g34e99882e0e_0_3743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67" name="Google Shape;9367;g34e99882e0e_0_3743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68" name="Google Shape;9368;g34e99882e0e_0_3743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69" name="Google Shape;9369;g34e99882e0e_0_3743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0" name="Google Shape;9370;g34e99882e0e_0_3743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1" name="Google Shape;9371;g34e99882e0e_0_3743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2" name="Google Shape;9372;g34e99882e0e_0_3743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3" name="Google Shape;9373;g34e99882e0e_0_3743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4" name="Google Shape;9374;g34e99882e0e_0_3743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5" name="Google Shape;9375;g34e99882e0e_0_3743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6" name="Google Shape;9376;g34e99882e0e_0_3743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7" name="Google Shape;9377;g34e99882e0e_0_3743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8" name="Google Shape;9378;g34e99882e0e_0_3743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9" name="Google Shape;9379;g34e99882e0e_0_3743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0" name="Google Shape;9380;g34e99882e0e_0_3743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1" name="Google Shape;9381;g34e99882e0e_0_3743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2" name="Google Shape;9382;g34e99882e0e_0_3743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3" name="Google Shape;9383;g34e99882e0e_0_3743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4" name="Google Shape;9384;g34e99882e0e_0_3743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5" name="Google Shape;9385;g34e99882e0e_0_3743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6" name="Google Shape;9386;g34e99882e0e_0_3743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7" name="Google Shape;9387;g34e99882e0e_0_3743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8" name="Google Shape;9388;g34e99882e0e_0_3743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9" name="Google Shape;9389;g34e99882e0e_0_3743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90" name="Google Shape;9390;g34e99882e0e_0_3743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91" name="Google Shape;9391;g34e99882e0e_0_3743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92" name="Google Shape;9392;g34e99882e0e_0_3743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93" name="Google Shape;9393;g34e99882e0e_0_3743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94" name="Google Shape;9394;g34e99882e0e_0_3743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95" name="Google Shape;9395;g34e99882e0e_0_3743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96" name="Google Shape;9396;g34e99882e0e_0_3743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97" name="Google Shape;9397;g34e99882e0e_0_3743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98" name="Google Shape;9398;g34e99882e0e_0_3743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99" name="Google Shape;9399;g34e99882e0e_0_3743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00" name="Google Shape;9400;g34e99882e0e_0_3743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01" name="Google Shape;9401;g34e99882e0e_0_3743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02" name="Google Shape;9402;g34e99882e0e_0_3743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03" name="Google Shape;9403;g34e99882e0e_0_3743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04" name="Google Shape;9404;g34e99882e0e_0_3743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05" name="Google Shape;9405;g34e99882e0e_0_3743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06" name="Google Shape;9406;g34e99882e0e_0_3743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07" name="Google Shape;9407;g34e99882e0e_0_3743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08" name="Google Shape;9408;g34e99882e0e_0_3743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09" name="Google Shape;9409;g34e99882e0e_0_3743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0" name="Google Shape;9410;g34e99882e0e_0_3743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1" name="Google Shape;9411;g34e99882e0e_0_3743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2" name="Google Shape;9412;g34e99882e0e_0_3743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3" name="Google Shape;9413;g34e99882e0e_0_3743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4" name="Google Shape;9414;g34e99882e0e_0_3743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5" name="Google Shape;9415;g34e99882e0e_0_3743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6" name="Google Shape;9416;g34e99882e0e_0_3743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7" name="Google Shape;9417;g34e99882e0e_0_3743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8" name="Google Shape;9418;g34e99882e0e_0_3743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9" name="Google Shape;9419;g34e99882e0e_0_3743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20" name="Google Shape;9420;g34e99882e0e_0_3743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21" name="Google Shape;9421;g34e99882e0e_0_3743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22" name="Google Shape;9422;g34e99882e0e_0_3743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23" name="Google Shape;9423;g34e99882e0e_0_3743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24" name="Google Shape;9424;g34e99882e0e_0_3743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25" name="Google Shape;9425;g34e99882e0e_0_3743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26" name="Google Shape;9426;g34e99882e0e_0_3743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27" name="Google Shape;9427;g34e99882e0e_0_3743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28" name="Google Shape;9428;g34e99882e0e_0_3743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29" name="Google Shape;9429;g34e99882e0e_0_3743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30" name="Google Shape;9430;g34e99882e0e_0_3743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31" name="Google Shape;9431;g34e99882e0e_0_3743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32" name="Google Shape;9432;g34e99882e0e_0_3743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33" name="Google Shape;9433;g34e99882e0e_0_3743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34" name="Google Shape;9434;g34e99882e0e_0_3743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35" name="Google Shape;9435;g34e99882e0e_0_3743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36" name="Google Shape;9436;g34e99882e0e_0_3743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37" name="Google Shape;9437;g34e99882e0e_0_3743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9438" name="Google Shape;9438;g34e99882e0e_0_3743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9439" name="Google Shape;9439;g34e99882e0e_0_3743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440" name="Google Shape;9440;g34e99882e0e_0_3743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441" name="Google Shape;9441;g34e99882e0e_0_3743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42" name="Google Shape;9442;g34e99882e0e_0_3743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43" name="Google Shape;9443;g34e99882e0e_0_3743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44" name="Google Shape;9444;g34e99882e0e_0_3743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45" name="Google Shape;9445;g34e99882e0e_0_3743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46" name="Google Shape;9446;g34e99882e0e_0_3743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47" name="Google Shape;9447;g34e99882e0e_0_3743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48" name="Google Shape;9448;g34e99882e0e_0_3743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49" name="Google Shape;9449;g34e99882e0e_0_3743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50" name="Google Shape;9450;g34e99882e0e_0_3743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51" name="Google Shape;9451;g34e99882e0e_0_3743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52" name="Google Shape;9452;g34e99882e0e_0_3743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53" name="Google Shape;9453;g34e99882e0e_0_3743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54" name="Google Shape;9454;g34e99882e0e_0_3743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55" name="Google Shape;9455;g34e99882e0e_0_3743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56" name="Google Shape;9456;g34e99882e0e_0_3743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57" name="Google Shape;9457;g34e99882e0e_0_3743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58" name="Google Shape;9458;g34e99882e0e_0_3743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59" name="Google Shape;9459;g34e99882e0e_0_3743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60" name="Google Shape;9460;g34e99882e0e_0_3743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61" name="Google Shape;9461;g34e99882e0e_0_3743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62" name="Google Shape;9462;g34e99882e0e_0_3743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63" name="Google Shape;9463;g34e99882e0e_0_3743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64" name="Google Shape;9464;g34e99882e0e_0_3743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65" name="Google Shape;9465;g34e99882e0e_0_3743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66" name="Google Shape;9466;g34e99882e0e_0_3743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67" name="Google Shape;9467;g34e99882e0e_0_3743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68" name="Google Shape;9468;g34e99882e0e_0_3743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69" name="Google Shape;9469;g34e99882e0e_0_3743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70" name="Google Shape;9470;g34e99882e0e_0_3743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71" name="Google Shape;9471;g34e99882e0e_0_3743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72" name="Google Shape;9472;g34e99882e0e_0_3743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73" name="Google Shape;9473;g34e99882e0e_0_3743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74" name="Google Shape;9474;g34e99882e0e_0_3743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75" name="Google Shape;9475;g34e99882e0e_0_3743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76" name="Google Shape;9476;g34e99882e0e_0_3743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77" name="Google Shape;9477;g34e99882e0e_0_3743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78" name="Google Shape;9478;g34e99882e0e_0_3743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79" name="Google Shape;9479;g34e99882e0e_0_3743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80" name="Google Shape;9480;g34e99882e0e_0_3743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81" name="Google Shape;9481;g34e99882e0e_0_3743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82" name="Google Shape;9482;g34e99882e0e_0_3743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83" name="Google Shape;9483;g34e99882e0e_0_3743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84" name="Google Shape;9484;g34e99882e0e_0_3743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85" name="Google Shape;9485;g34e99882e0e_0_3743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86" name="Google Shape;9486;g34e99882e0e_0_3743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87" name="Google Shape;9487;g34e99882e0e_0_3743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88" name="Google Shape;9488;g34e99882e0e_0_3743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89" name="Google Shape;9489;g34e99882e0e_0_3743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90" name="Google Shape;9490;g34e99882e0e_0_3743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91" name="Google Shape;9491;g34e99882e0e_0_3743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92" name="Google Shape;9492;g34e99882e0e_0_3743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93" name="Google Shape;9493;g34e99882e0e_0_3743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94" name="Google Shape;9494;g34e99882e0e_0_3743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95" name="Google Shape;9495;g34e99882e0e_0_3743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96" name="Google Shape;9496;g34e99882e0e_0_3743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97" name="Google Shape;9497;g34e99882e0e_0_3743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98" name="Google Shape;9498;g34e99882e0e_0_3743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99" name="Google Shape;9499;g34e99882e0e_0_3743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00" name="Google Shape;9500;g34e99882e0e_0_3743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01" name="Google Shape;9501;g34e99882e0e_0_3743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02" name="Google Shape;9502;g34e99882e0e_0_3743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03" name="Google Shape;9503;g34e99882e0e_0_3743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04" name="Google Shape;9504;g34e99882e0e_0_3743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05" name="Google Shape;9505;g34e99882e0e_0_3743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06" name="Google Shape;9506;g34e99882e0e_0_3743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07" name="Google Shape;9507;g34e99882e0e_0_3743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08" name="Google Shape;9508;g34e99882e0e_0_3743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09" name="Google Shape;9509;g34e99882e0e_0_3743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10" name="Google Shape;9510;g34e99882e0e_0_3743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11" name="Google Shape;9511;g34e99882e0e_0_3743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12" name="Google Shape;9512;g34e99882e0e_0_3743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13" name="Google Shape;9513;g34e99882e0e_0_3743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14" name="Google Shape;9514;g34e99882e0e_0_3743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15" name="Google Shape;9515;g34e99882e0e_0_3743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16" name="Google Shape;9516;g34e99882e0e_0_3743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17" name="Google Shape;9517;g34e99882e0e_0_3743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18" name="Google Shape;9518;g34e99882e0e_0_3743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519" name="Google Shape;9519;g34e99882e0e_0_3743"/>
          <p:cNvSpPr txBox="1"/>
          <p:nvPr>
            <p:ph idx="1" type="body"/>
          </p:nvPr>
        </p:nvSpPr>
        <p:spPr>
          <a:xfrm>
            <a:off x="645525" y="1208625"/>
            <a:ext cx="107742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/>
              <a:t>以下的連結相對複雜，要將所有的模型(Model)像火車那樣連成整串，最後送給Ksampler，然後把(Clip)也連成整串，給ClipTextEncode，在這裡，Ksampler是模型的終點站，而ClipTextEncode是Clip的終點站，最後修改STEP為8步。</a:t>
            </a:r>
            <a:endParaRPr sz="2400"/>
          </a:p>
        </p:txBody>
      </p:sp>
      <p:pic>
        <p:nvPicPr>
          <p:cNvPr id="9520" name="Google Shape;9520;g34e99882e0e_0_3743" title="螢幕擷取畫面 2025-04-13 134847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1050" y="2465600"/>
            <a:ext cx="10429875" cy="426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525" name="Shape 9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6" name="Google Shape;9526;g34e99882e0e_0_3914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527" name="Google Shape;9527;g34e99882e0e_0_3914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9528" name="Google Shape;9528;g34e99882e0e_0_3914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529" name="Google Shape;9529;g34e99882e0e_0_3914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530" name="Google Shape;9530;g34e99882e0e_0_3914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31" name="Google Shape;9531;g34e99882e0e_0_3914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32" name="Google Shape;9532;g34e99882e0e_0_3914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33" name="Google Shape;9533;g34e99882e0e_0_3914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34" name="Google Shape;9534;g34e99882e0e_0_3914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35" name="Google Shape;9535;g34e99882e0e_0_3914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36" name="Google Shape;9536;g34e99882e0e_0_3914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37" name="Google Shape;9537;g34e99882e0e_0_3914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38" name="Google Shape;9538;g34e99882e0e_0_3914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39" name="Google Shape;9539;g34e99882e0e_0_3914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40" name="Google Shape;9540;g34e99882e0e_0_3914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41" name="Google Shape;9541;g34e99882e0e_0_3914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42" name="Google Shape;9542;g34e99882e0e_0_3914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43" name="Google Shape;9543;g34e99882e0e_0_3914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44" name="Google Shape;9544;g34e99882e0e_0_3914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45" name="Google Shape;9545;g34e99882e0e_0_3914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46" name="Google Shape;9546;g34e99882e0e_0_3914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47" name="Google Shape;9547;g34e99882e0e_0_3914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48" name="Google Shape;9548;g34e99882e0e_0_3914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49" name="Google Shape;9549;g34e99882e0e_0_3914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50" name="Google Shape;9550;g34e99882e0e_0_3914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51" name="Google Shape;9551;g34e99882e0e_0_3914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52" name="Google Shape;9552;g34e99882e0e_0_3914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53" name="Google Shape;9553;g34e99882e0e_0_3914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54" name="Google Shape;9554;g34e99882e0e_0_3914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55" name="Google Shape;9555;g34e99882e0e_0_3914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56" name="Google Shape;9556;g34e99882e0e_0_3914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57" name="Google Shape;9557;g34e99882e0e_0_3914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58" name="Google Shape;9558;g34e99882e0e_0_3914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59" name="Google Shape;9559;g34e99882e0e_0_3914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60" name="Google Shape;9560;g34e99882e0e_0_3914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61" name="Google Shape;9561;g34e99882e0e_0_3914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62" name="Google Shape;9562;g34e99882e0e_0_3914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63" name="Google Shape;9563;g34e99882e0e_0_3914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64" name="Google Shape;9564;g34e99882e0e_0_3914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65" name="Google Shape;9565;g34e99882e0e_0_3914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66" name="Google Shape;9566;g34e99882e0e_0_3914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67" name="Google Shape;9567;g34e99882e0e_0_3914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68" name="Google Shape;9568;g34e99882e0e_0_3914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69" name="Google Shape;9569;g34e99882e0e_0_3914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70" name="Google Shape;9570;g34e99882e0e_0_3914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71" name="Google Shape;9571;g34e99882e0e_0_3914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72" name="Google Shape;9572;g34e99882e0e_0_3914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73" name="Google Shape;9573;g34e99882e0e_0_3914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74" name="Google Shape;9574;g34e99882e0e_0_3914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75" name="Google Shape;9575;g34e99882e0e_0_3914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76" name="Google Shape;9576;g34e99882e0e_0_3914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77" name="Google Shape;9577;g34e99882e0e_0_3914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78" name="Google Shape;9578;g34e99882e0e_0_3914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79" name="Google Shape;9579;g34e99882e0e_0_3914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80" name="Google Shape;9580;g34e99882e0e_0_3914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81" name="Google Shape;9581;g34e99882e0e_0_3914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82" name="Google Shape;9582;g34e99882e0e_0_3914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83" name="Google Shape;9583;g34e99882e0e_0_3914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84" name="Google Shape;9584;g34e99882e0e_0_3914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85" name="Google Shape;9585;g34e99882e0e_0_3914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86" name="Google Shape;9586;g34e99882e0e_0_3914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87" name="Google Shape;9587;g34e99882e0e_0_3914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88" name="Google Shape;9588;g34e99882e0e_0_3914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89" name="Google Shape;9589;g34e99882e0e_0_3914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90" name="Google Shape;9590;g34e99882e0e_0_3914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91" name="Google Shape;9591;g34e99882e0e_0_3914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92" name="Google Shape;9592;g34e99882e0e_0_3914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93" name="Google Shape;9593;g34e99882e0e_0_3914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94" name="Google Shape;9594;g34e99882e0e_0_3914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95" name="Google Shape;9595;g34e99882e0e_0_3914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96" name="Google Shape;9596;g34e99882e0e_0_3914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97" name="Google Shape;9597;g34e99882e0e_0_3914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98" name="Google Shape;9598;g34e99882e0e_0_3914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99" name="Google Shape;9599;g34e99882e0e_0_3914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00" name="Google Shape;9600;g34e99882e0e_0_3914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01" name="Google Shape;9601;g34e99882e0e_0_3914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02" name="Google Shape;9602;g34e99882e0e_0_3914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03" name="Google Shape;9603;g34e99882e0e_0_3914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04" name="Google Shape;9604;g34e99882e0e_0_3914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05" name="Google Shape;9605;g34e99882e0e_0_3914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06" name="Google Shape;9606;g34e99882e0e_0_3914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07" name="Google Shape;9607;g34e99882e0e_0_3914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9608" name="Google Shape;9608;g34e99882e0e_0_3914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9609" name="Google Shape;9609;g34e99882e0e_0_3914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610" name="Google Shape;9610;g34e99882e0e_0_3914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611" name="Google Shape;9611;g34e99882e0e_0_3914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12" name="Google Shape;9612;g34e99882e0e_0_3914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13" name="Google Shape;9613;g34e99882e0e_0_3914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14" name="Google Shape;9614;g34e99882e0e_0_3914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15" name="Google Shape;9615;g34e99882e0e_0_3914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16" name="Google Shape;9616;g34e99882e0e_0_3914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17" name="Google Shape;9617;g34e99882e0e_0_3914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18" name="Google Shape;9618;g34e99882e0e_0_3914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19" name="Google Shape;9619;g34e99882e0e_0_3914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0" name="Google Shape;9620;g34e99882e0e_0_3914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1" name="Google Shape;9621;g34e99882e0e_0_3914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2" name="Google Shape;9622;g34e99882e0e_0_3914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3" name="Google Shape;9623;g34e99882e0e_0_3914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4" name="Google Shape;9624;g34e99882e0e_0_3914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5" name="Google Shape;9625;g34e99882e0e_0_3914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6" name="Google Shape;9626;g34e99882e0e_0_3914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7" name="Google Shape;9627;g34e99882e0e_0_3914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8" name="Google Shape;9628;g34e99882e0e_0_3914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9" name="Google Shape;9629;g34e99882e0e_0_3914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30" name="Google Shape;9630;g34e99882e0e_0_3914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31" name="Google Shape;9631;g34e99882e0e_0_3914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32" name="Google Shape;9632;g34e99882e0e_0_3914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33" name="Google Shape;9633;g34e99882e0e_0_3914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34" name="Google Shape;9634;g34e99882e0e_0_3914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35" name="Google Shape;9635;g34e99882e0e_0_3914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36" name="Google Shape;9636;g34e99882e0e_0_3914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37" name="Google Shape;9637;g34e99882e0e_0_3914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38" name="Google Shape;9638;g34e99882e0e_0_3914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39" name="Google Shape;9639;g34e99882e0e_0_3914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40" name="Google Shape;9640;g34e99882e0e_0_3914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41" name="Google Shape;9641;g34e99882e0e_0_3914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42" name="Google Shape;9642;g34e99882e0e_0_3914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43" name="Google Shape;9643;g34e99882e0e_0_3914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44" name="Google Shape;9644;g34e99882e0e_0_3914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45" name="Google Shape;9645;g34e99882e0e_0_3914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46" name="Google Shape;9646;g34e99882e0e_0_3914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47" name="Google Shape;9647;g34e99882e0e_0_3914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48" name="Google Shape;9648;g34e99882e0e_0_3914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49" name="Google Shape;9649;g34e99882e0e_0_3914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0" name="Google Shape;9650;g34e99882e0e_0_3914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1" name="Google Shape;9651;g34e99882e0e_0_3914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2" name="Google Shape;9652;g34e99882e0e_0_3914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3" name="Google Shape;9653;g34e99882e0e_0_3914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4" name="Google Shape;9654;g34e99882e0e_0_3914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5" name="Google Shape;9655;g34e99882e0e_0_3914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6" name="Google Shape;9656;g34e99882e0e_0_3914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7" name="Google Shape;9657;g34e99882e0e_0_3914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8" name="Google Shape;9658;g34e99882e0e_0_3914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9" name="Google Shape;9659;g34e99882e0e_0_3914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0" name="Google Shape;9660;g34e99882e0e_0_3914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1" name="Google Shape;9661;g34e99882e0e_0_3914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2" name="Google Shape;9662;g34e99882e0e_0_3914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3" name="Google Shape;9663;g34e99882e0e_0_3914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4" name="Google Shape;9664;g34e99882e0e_0_3914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5" name="Google Shape;9665;g34e99882e0e_0_3914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6" name="Google Shape;9666;g34e99882e0e_0_3914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7" name="Google Shape;9667;g34e99882e0e_0_3914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8" name="Google Shape;9668;g34e99882e0e_0_3914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9" name="Google Shape;9669;g34e99882e0e_0_3914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70" name="Google Shape;9670;g34e99882e0e_0_3914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71" name="Google Shape;9671;g34e99882e0e_0_3914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72" name="Google Shape;9672;g34e99882e0e_0_3914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73" name="Google Shape;9673;g34e99882e0e_0_3914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74" name="Google Shape;9674;g34e99882e0e_0_3914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75" name="Google Shape;9675;g34e99882e0e_0_3914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76" name="Google Shape;9676;g34e99882e0e_0_3914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77" name="Google Shape;9677;g34e99882e0e_0_3914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78" name="Google Shape;9678;g34e99882e0e_0_3914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79" name="Google Shape;9679;g34e99882e0e_0_3914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80" name="Google Shape;9680;g34e99882e0e_0_3914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81" name="Google Shape;9681;g34e99882e0e_0_3914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82" name="Google Shape;9682;g34e99882e0e_0_3914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83" name="Google Shape;9683;g34e99882e0e_0_3914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84" name="Google Shape;9684;g34e99882e0e_0_3914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85" name="Google Shape;9685;g34e99882e0e_0_3914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86" name="Google Shape;9686;g34e99882e0e_0_3914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87" name="Google Shape;9687;g34e99882e0e_0_3914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88" name="Google Shape;9688;g34e99882e0e_0_3914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689" name="Google Shape;9689;g34e99882e0e_0_3914"/>
          <p:cNvSpPr txBox="1"/>
          <p:nvPr>
            <p:ph idx="1" type="body"/>
          </p:nvPr>
        </p:nvSpPr>
        <p:spPr>
          <a:xfrm>
            <a:off x="645525" y="1208625"/>
            <a:ext cx="107742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/>
              <a:t>這邊整理收尾的工作流，讓大家看清楚它最後的連結方式，Model與Clip就像是火車似的一節節接起來，最後送到終點站，而生成時間也降低了20秒以上。</a:t>
            </a:r>
            <a:endParaRPr sz="2400"/>
          </a:p>
        </p:txBody>
      </p:sp>
      <p:pic>
        <p:nvPicPr>
          <p:cNvPr id="9690" name="Google Shape;9690;g34e99882e0e_0_3914" title="螢幕擷取畫面 2025-04-13 14103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231139"/>
            <a:ext cx="12192000" cy="45184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g34ab08f75e3_0_679"/>
          <p:cNvSpPr txBox="1"/>
          <p:nvPr>
            <p:ph type="title"/>
          </p:nvPr>
        </p:nvSpPr>
        <p:spPr>
          <a:xfrm>
            <a:off x="645525" y="196725"/>
            <a:ext cx="107364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ComfyUI與其他AI生成工具的不同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36" name="Google Shape;836;g34ab08f75e3_0_679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837" name="Google Shape;837;g34ab08f75e3_0_679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38" name="Google Shape;838;g34ab08f75e3_0_679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839" name="Google Shape;839;g34ab08f75e3_0_679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0" name="Google Shape;840;g34ab08f75e3_0_679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1" name="Google Shape;841;g34ab08f75e3_0_679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2" name="Google Shape;842;g34ab08f75e3_0_679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3" name="Google Shape;843;g34ab08f75e3_0_679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4" name="Google Shape;844;g34ab08f75e3_0_679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5" name="Google Shape;845;g34ab08f75e3_0_679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6" name="Google Shape;846;g34ab08f75e3_0_679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7" name="Google Shape;847;g34ab08f75e3_0_679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8" name="Google Shape;848;g34ab08f75e3_0_679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49" name="Google Shape;849;g34ab08f75e3_0_679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0" name="Google Shape;850;g34ab08f75e3_0_679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1" name="Google Shape;851;g34ab08f75e3_0_679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2" name="Google Shape;852;g34ab08f75e3_0_679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3" name="Google Shape;853;g34ab08f75e3_0_679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4" name="Google Shape;854;g34ab08f75e3_0_679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5" name="Google Shape;855;g34ab08f75e3_0_679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6" name="Google Shape;856;g34ab08f75e3_0_679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7" name="Google Shape;857;g34ab08f75e3_0_679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8" name="Google Shape;858;g34ab08f75e3_0_679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59" name="Google Shape;859;g34ab08f75e3_0_679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0" name="Google Shape;860;g34ab08f75e3_0_679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1" name="Google Shape;861;g34ab08f75e3_0_679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2" name="Google Shape;862;g34ab08f75e3_0_679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3" name="Google Shape;863;g34ab08f75e3_0_679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4" name="Google Shape;864;g34ab08f75e3_0_679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5" name="Google Shape;865;g34ab08f75e3_0_679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6" name="Google Shape;866;g34ab08f75e3_0_679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7" name="Google Shape;867;g34ab08f75e3_0_679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8" name="Google Shape;868;g34ab08f75e3_0_679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69" name="Google Shape;869;g34ab08f75e3_0_679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0" name="Google Shape;870;g34ab08f75e3_0_679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1" name="Google Shape;871;g34ab08f75e3_0_679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2" name="Google Shape;872;g34ab08f75e3_0_679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3" name="Google Shape;873;g34ab08f75e3_0_679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4" name="Google Shape;874;g34ab08f75e3_0_679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5" name="Google Shape;875;g34ab08f75e3_0_679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6" name="Google Shape;876;g34ab08f75e3_0_679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7" name="Google Shape;877;g34ab08f75e3_0_679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8" name="Google Shape;878;g34ab08f75e3_0_679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79" name="Google Shape;879;g34ab08f75e3_0_679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0" name="Google Shape;880;g34ab08f75e3_0_679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1" name="Google Shape;881;g34ab08f75e3_0_679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2" name="Google Shape;882;g34ab08f75e3_0_679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3" name="Google Shape;883;g34ab08f75e3_0_679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4" name="Google Shape;884;g34ab08f75e3_0_679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5" name="Google Shape;885;g34ab08f75e3_0_679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6" name="Google Shape;886;g34ab08f75e3_0_679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7" name="Google Shape;887;g34ab08f75e3_0_679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8" name="Google Shape;888;g34ab08f75e3_0_679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89" name="Google Shape;889;g34ab08f75e3_0_679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0" name="Google Shape;890;g34ab08f75e3_0_679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1" name="Google Shape;891;g34ab08f75e3_0_679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2" name="Google Shape;892;g34ab08f75e3_0_679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3" name="Google Shape;893;g34ab08f75e3_0_679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4" name="Google Shape;894;g34ab08f75e3_0_679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5" name="Google Shape;895;g34ab08f75e3_0_679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6" name="Google Shape;896;g34ab08f75e3_0_679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7" name="Google Shape;897;g34ab08f75e3_0_679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" name="Google Shape;898;g34ab08f75e3_0_679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9" name="Google Shape;899;g34ab08f75e3_0_679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0" name="Google Shape;900;g34ab08f75e3_0_679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1" name="Google Shape;901;g34ab08f75e3_0_679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2" name="Google Shape;902;g34ab08f75e3_0_679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3" name="Google Shape;903;g34ab08f75e3_0_679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4" name="Google Shape;904;g34ab08f75e3_0_679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5" name="Google Shape;905;g34ab08f75e3_0_679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6" name="Google Shape;906;g34ab08f75e3_0_679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7" name="Google Shape;907;g34ab08f75e3_0_679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8" name="Google Shape;908;g34ab08f75e3_0_679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09" name="Google Shape;909;g34ab08f75e3_0_679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0" name="Google Shape;910;g34ab08f75e3_0_679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1" name="Google Shape;911;g34ab08f75e3_0_679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2" name="Google Shape;912;g34ab08f75e3_0_679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3" name="Google Shape;913;g34ab08f75e3_0_679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4" name="Google Shape;914;g34ab08f75e3_0_679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5" name="Google Shape;915;g34ab08f75e3_0_679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16" name="Google Shape;916;g34ab08f75e3_0_679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917" name="Google Shape;917;g34ab08f75e3_0_679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918" name="Google Shape;918;g34ab08f75e3_0_679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19" name="Google Shape;919;g34ab08f75e3_0_679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20" name="Google Shape;920;g34ab08f75e3_0_679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1" name="Google Shape;921;g34ab08f75e3_0_679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2" name="Google Shape;922;g34ab08f75e3_0_679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3" name="Google Shape;923;g34ab08f75e3_0_679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4" name="Google Shape;924;g34ab08f75e3_0_679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5" name="Google Shape;925;g34ab08f75e3_0_679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6" name="Google Shape;926;g34ab08f75e3_0_679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7" name="Google Shape;927;g34ab08f75e3_0_679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8" name="Google Shape;928;g34ab08f75e3_0_679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29" name="Google Shape;929;g34ab08f75e3_0_679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0" name="Google Shape;930;g34ab08f75e3_0_679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1" name="Google Shape;931;g34ab08f75e3_0_679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2" name="Google Shape;932;g34ab08f75e3_0_679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3" name="Google Shape;933;g34ab08f75e3_0_679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4" name="Google Shape;934;g34ab08f75e3_0_679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5" name="Google Shape;935;g34ab08f75e3_0_679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6" name="Google Shape;936;g34ab08f75e3_0_679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7" name="Google Shape;937;g34ab08f75e3_0_679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8" name="Google Shape;938;g34ab08f75e3_0_679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39" name="Google Shape;939;g34ab08f75e3_0_679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0" name="Google Shape;940;g34ab08f75e3_0_679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1" name="Google Shape;941;g34ab08f75e3_0_679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2" name="Google Shape;942;g34ab08f75e3_0_679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3" name="Google Shape;943;g34ab08f75e3_0_679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4" name="Google Shape;944;g34ab08f75e3_0_679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5" name="Google Shape;945;g34ab08f75e3_0_679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6" name="Google Shape;946;g34ab08f75e3_0_679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7" name="Google Shape;947;g34ab08f75e3_0_679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8" name="Google Shape;948;g34ab08f75e3_0_679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49" name="Google Shape;949;g34ab08f75e3_0_679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0" name="Google Shape;950;g34ab08f75e3_0_679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1" name="Google Shape;951;g34ab08f75e3_0_679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2" name="Google Shape;952;g34ab08f75e3_0_679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3" name="Google Shape;953;g34ab08f75e3_0_679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4" name="Google Shape;954;g34ab08f75e3_0_679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5" name="Google Shape;955;g34ab08f75e3_0_679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6" name="Google Shape;956;g34ab08f75e3_0_679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7" name="Google Shape;957;g34ab08f75e3_0_679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8" name="Google Shape;958;g34ab08f75e3_0_679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59" name="Google Shape;959;g34ab08f75e3_0_679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0" name="Google Shape;960;g34ab08f75e3_0_679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1" name="Google Shape;961;g34ab08f75e3_0_679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2" name="Google Shape;962;g34ab08f75e3_0_679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3" name="Google Shape;963;g34ab08f75e3_0_679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4" name="Google Shape;964;g34ab08f75e3_0_679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5" name="Google Shape;965;g34ab08f75e3_0_679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6" name="Google Shape;966;g34ab08f75e3_0_679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7" name="Google Shape;967;g34ab08f75e3_0_679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8" name="Google Shape;968;g34ab08f75e3_0_679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69" name="Google Shape;969;g34ab08f75e3_0_679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0" name="Google Shape;970;g34ab08f75e3_0_679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1" name="Google Shape;971;g34ab08f75e3_0_679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2" name="Google Shape;972;g34ab08f75e3_0_679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3" name="Google Shape;973;g34ab08f75e3_0_679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4" name="Google Shape;974;g34ab08f75e3_0_679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5" name="Google Shape;975;g34ab08f75e3_0_679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6" name="Google Shape;976;g34ab08f75e3_0_679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7" name="Google Shape;977;g34ab08f75e3_0_679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8" name="Google Shape;978;g34ab08f75e3_0_679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9" name="Google Shape;979;g34ab08f75e3_0_679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0" name="Google Shape;980;g34ab08f75e3_0_679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1" name="Google Shape;981;g34ab08f75e3_0_679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2" name="Google Shape;982;g34ab08f75e3_0_679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3" name="Google Shape;983;g34ab08f75e3_0_679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4" name="Google Shape;984;g34ab08f75e3_0_679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5" name="Google Shape;985;g34ab08f75e3_0_679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6" name="Google Shape;986;g34ab08f75e3_0_679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" name="Google Shape;987;g34ab08f75e3_0_679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8" name="Google Shape;988;g34ab08f75e3_0_679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9" name="Google Shape;989;g34ab08f75e3_0_679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" name="Google Shape;990;g34ab08f75e3_0_679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" name="Google Shape;991;g34ab08f75e3_0_679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2" name="Google Shape;992;g34ab08f75e3_0_679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3" name="Google Shape;993;g34ab08f75e3_0_679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4" name="Google Shape;994;g34ab08f75e3_0_679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5" name="Google Shape;995;g34ab08f75e3_0_679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6" name="Google Shape;996;g34ab08f75e3_0_679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7" name="Google Shape;997;g34ab08f75e3_0_679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98" name="Google Shape;998;g34ab08f75e3_0_679"/>
          <p:cNvSpPr txBox="1"/>
          <p:nvPr>
            <p:ph idx="1" type="body"/>
          </p:nvPr>
        </p:nvSpPr>
        <p:spPr>
          <a:xfrm>
            <a:off x="742375" y="1299075"/>
            <a:ext cx="10433700" cy="152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由於圖片生成邏輯的不同，ChatGPT以語言解析為主，圖片參考為輔，對於較難以理解的圖片概念，差異會比較大，例如以下的例子是塗鴉圖片，以GPT要轉成水彩風格。</a:t>
            </a:r>
            <a:endParaRPr sz="2100"/>
          </a:p>
        </p:txBody>
      </p:sp>
      <p:pic>
        <p:nvPicPr>
          <p:cNvPr id="999" name="Google Shape;999;g34ab08f75e3_0_679" title="100004983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9900" y="2993550"/>
            <a:ext cx="3641226" cy="3641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0" name="Google Shape;1000;g34ab08f75e3_0_679" title="d3ee4522-18a2-4a58-bbcd-5bc7d5f9afb7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20400" y="2993550"/>
            <a:ext cx="3641226" cy="3641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695" name="Shape 9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6" name="Google Shape;9696;g34e99882e0e_0_4253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「AI小工具」的初始範本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97" name="Google Shape;9697;g34e99882e0e_0_4253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9698" name="Google Shape;9698;g34e99882e0e_0_4253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699" name="Google Shape;9699;g34e99882e0e_0_4253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700" name="Google Shape;9700;g34e99882e0e_0_4253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01" name="Google Shape;9701;g34e99882e0e_0_4253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02" name="Google Shape;9702;g34e99882e0e_0_4253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03" name="Google Shape;9703;g34e99882e0e_0_4253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04" name="Google Shape;9704;g34e99882e0e_0_4253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05" name="Google Shape;9705;g34e99882e0e_0_4253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06" name="Google Shape;9706;g34e99882e0e_0_4253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07" name="Google Shape;9707;g34e99882e0e_0_4253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08" name="Google Shape;9708;g34e99882e0e_0_4253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09" name="Google Shape;9709;g34e99882e0e_0_4253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10" name="Google Shape;9710;g34e99882e0e_0_4253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11" name="Google Shape;9711;g34e99882e0e_0_4253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12" name="Google Shape;9712;g34e99882e0e_0_4253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13" name="Google Shape;9713;g34e99882e0e_0_4253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14" name="Google Shape;9714;g34e99882e0e_0_4253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15" name="Google Shape;9715;g34e99882e0e_0_4253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16" name="Google Shape;9716;g34e99882e0e_0_4253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17" name="Google Shape;9717;g34e99882e0e_0_4253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18" name="Google Shape;9718;g34e99882e0e_0_4253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19" name="Google Shape;9719;g34e99882e0e_0_4253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20" name="Google Shape;9720;g34e99882e0e_0_4253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21" name="Google Shape;9721;g34e99882e0e_0_4253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22" name="Google Shape;9722;g34e99882e0e_0_4253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23" name="Google Shape;9723;g34e99882e0e_0_4253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24" name="Google Shape;9724;g34e99882e0e_0_4253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25" name="Google Shape;9725;g34e99882e0e_0_4253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26" name="Google Shape;9726;g34e99882e0e_0_4253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27" name="Google Shape;9727;g34e99882e0e_0_4253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28" name="Google Shape;9728;g34e99882e0e_0_4253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29" name="Google Shape;9729;g34e99882e0e_0_4253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30" name="Google Shape;9730;g34e99882e0e_0_4253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31" name="Google Shape;9731;g34e99882e0e_0_4253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32" name="Google Shape;9732;g34e99882e0e_0_4253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33" name="Google Shape;9733;g34e99882e0e_0_4253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34" name="Google Shape;9734;g34e99882e0e_0_4253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35" name="Google Shape;9735;g34e99882e0e_0_4253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36" name="Google Shape;9736;g34e99882e0e_0_4253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37" name="Google Shape;9737;g34e99882e0e_0_4253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38" name="Google Shape;9738;g34e99882e0e_0_4253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39" name="Google Shape;9739;g34e99882e0e_0_4253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40" name="Google Shape;9740;g34e99882e0e_0_4253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41" name="Google Shape;9741;g34e99882e0e_0_4253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42" name="Google Shape;9742;g34e99882e0e_0_4253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43" name="Google Shape;9743;g34e99882e0e_0_4253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44" name="Google Shape;9744;g34e99882e0e_0_4253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45" name="Google Shape;9745;g34e99882e0e_0_4253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46" name="Google Shape;9746;g34e99882e0e_0_4253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47" name="Google Shape;9747;g34e99882e0e_0_4253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48" name="Google Shape;9748;g34e99882e0e_0_4253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49" name="Google Shape;9749;g34e99882e0e_0_4253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50" name="Google Shape;9750;g34e99882e0e_0_4253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51" name="Google Shape;9751;g34e99882e0e_0_4253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52" name="Google Shape;9752;g34e99882e0e_0_4253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53" name="Google Shape;9753;g34e99882e0e_0_4253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54" name="Google Shape;9754;g34e99882e0e_0_4253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55" name="Google Shape;9755;g34e99882e0e_0_4253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56" name="Google Shape;9756;g34e99882e0e_0_4253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57" name="Google Shape;9757;g34e99882e0e_0_4253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58" name="Google Shape;9758;g34e99882e0e_0_4253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59" name="Google Shape;9759;g34e99882e0e_0_4253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60" name="Google Shape;9760;g34e99882e0e_0_4253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61" name="Google Shape;9761;g34e99882e0e_0_4253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62" name="Google Shape;9762;g34e99882e0e_0_4253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63" name="Google Shape;9763;g34e99882e0e_0_4253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64" name="Google Shape;9764;g34e99882e0e_0_4253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65" name="Google Shape;9765;g34e99882e0e_0_4253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66" name="Google Shape;9766;g34e99882e0e_0_4253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67" name="Google Shape;9767;g34e99882e0e_0_4253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68" name="Google Shape;9768;g34e99882e0e_0_4253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69" name="Google Shape;9769;g34e99882e0e_0_4253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70" name="Google Shape;9770;g34e99882e0e_0_4253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71" name="Google Shape;9771;g34e99882e0e_0_4253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72" name="Google Shape;9772;g34e99882e0e_0_4253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73" name="Google Shape;9773;g34e99882e0e_0_4253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74" name="Google Shape;9774;g34e99882e0e_0_4253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75" name="Google Shape;9775;g34e99882e0e_0_4253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76" name="Google Shape;9776;g34e99882e0e_0_4253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77" name="Google Shape;9777;g34e99882e0e_0_4253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9778" name="Google Shape;9778;g34e99882e0e_0_4253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9779" name="Google Shape;9779;g34e99882e0e_0_4253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780" name="Google Shape;9780;g34e99882e0e_0_4253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781" name="Google Shape;9781;g34e99882e0e_0_4253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82" name="Google Shape;9782;g34e99882e0e_0_4253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83" name="Google Shape;9783;g34e99882e0e_0_4253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84" name="Google Shape;9784;g34e99882e0e_0_4253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85" name="Google Shape;9785;g34e99882e0e_0_4253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86" name="Google Shape;9786;g34e99882e0e_0_4253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87" name="Google Shape;9787;g34e99882e0e_0_4253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88" name="Google Shape;9788;g34e99882e0e_0_4253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89" name="Google Shape;9789;g34e99882e0e_0_4253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90" name="Google Shape;9790;g34e99882e0e_0_4253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91" name="Google Shape;9791;g34e99882e0e_0_4253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92" name="Google Shape;9792;g34e99882e0e_0_4253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93" name="Google Shape;9793;g34e99882e0e_0_4253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94" name="Google Shape;9794;g34e99882e0e_0_4253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95" name="Google Shape;9795;g34e99882e0e_0_4253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96" name="Google Shape;9796;g34e99882e0e_0_4253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97" name="Google Shape;9797;g34e99882e0e_0_4253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98" name="Google Shape;9798;g34e99882e0e_0_4253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799" name="Google Shape;9799;g34e99882e0e_0_4253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00" name="Google Shape;9800;g34e99882e0e_0_4253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01" name="Google Shape;9801;g34e99882e0e_0_4253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02" name="Google Shape;9802;g34e99882e0e_0_4253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03" name="Google Shape;9803;g34e99882e0e_0_4253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04" name="Google Shape;9804;g34e99882e0e_0_4253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05" name="Google Shape;9805;g34e99882e0e_0_4253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06" name="Google Shape;9806;g34e99882e0e_0_4253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07" name="Google Shape;9807;g34e99882e0e_0_4253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08" name="Google Shape;9808;g34e99882e0e_0_4253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09" name="Google Shape;9809;g34e99882e0e_0_4253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10" name="Google Shape;9810;g34e99882e0e_0_4253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11" name="Google Shape;9811;g34e99882e0e_0_4253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12" name="Google Shape;9812;g34e99882e0e_0_4253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13" name="Google Shape;9813;g34e99882e0e_0_4253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14" name="Google Shape;9814;g34e99882e0e_0_4253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15" name="Google Shape;9815;g34e99882e0e_0_4253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16" name="Google Shape;9816;g34e99882e0e_0_4253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17" name="Google Shape;9817;g34e99882e0e_0_4253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18" name="Google Shape;9818;g34e99882e0e_0_4253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19" name="Google Shape;9819;g34e99882e0e_0_4253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20" name="Google Shape;9820;g34e99882e0e_0_4253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21" name="Google Shape;9821;g34e99882e0e_0_4253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22" name="Google Shape;9822;g34e99882e0e_0_4253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23" name="Google Shape;9823;g34e99882e0e_0_4253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24" name="Google Shape;9824;g34e99882e0e_0_4253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25" name="Google Shape;9825;g34e99882e0e_0_4253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26" name="Google Shape;9826;g34e99882e0e_0_4253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27" name="Google Shape;9827;g34e99882e0e_0_4253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28" name="Google Shape;9828;g34e99882e0e_0_4253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29" name="Google Shape;9829;g34e99882e0e_0_4253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30" name="Google Shape;9830;g34e99882e0e_0_4253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31" name="Google Shape;9831;g34e99882e0e_0_4253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32" name="Google Shape;9832;g34e99882e0e_0_4253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33" name="Google Shape;9833;g34e99882e0e_0_4253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34" name="Google Shape;9834;g34e99882e0e_0_4253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35" name="Google Shape;9835;g34e99882e0e_0_4253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36" name="Google Shape;9836;g34e99882e0e_0_4253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37" name="Google Shape;9837;g34e99882e0e_0_4253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38" name="Google Shape;9838;g34e99882e0e_0_4253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39" name="Google Shape;9839;g34e99882e0e_0_4253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40" name="Google Shape;9840;g34e99882e0e_0_4253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41" name="Google Shape;9841;g34e99882e0e_0_4253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42" name="Google Shape;9842;g34e99882e0e_0_4253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43" name="Google Shape;9843;g34e99882e0e_0_4253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44" name="Google Shape;9844;g34e99882e0e_0_4253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45" name="Google Shape;9845;g34e99882e0e_0_4253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46" name="Google Shape;9846;g34e99882e0e_0_4253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47" name="Google Shape;9847;g34e99882e0e_0_4253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48" name="Google Shape;9848;g34e99882e0e_0_4253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49" name="Google Shape;9849;g34e99882e0e_0_4253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50" name="Google Shape;9850;g34e99882e0e_0_4253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51" name="Google Shape;9851;g34e99882e0e_0_4253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52" name="Google Shape;9852;g34e99882e0e_0_4253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53" name="Google Shape;9853;g34e99882e0e_0_4253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54" name="Google Shape;9854;g34e99882e0e_0_4253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55" name="Google Shape;9855;g34e99882e0e_0_4253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56" name="Google Shape;9856;g34e99882e0e_0_4253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57" name="Google Shape;9857;g34e99882e0e_0_4253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58" name="Google Shape;9858;g34e99882e0e_0_4253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9859" name="Google Shape;9859;g34e99882e0e_0_4253"/>
          <p:cNvSpPr txBox="1"/>
          <p:nvPr>
            <p:ph idx="1" type="body"/>
          </p:nvPr>
        </p:nvSpPr>
        <p:spPr>
          <a:xfrm>
            <a:off x="645525" y="1208625"/>
            <a:ext cx="107742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/>
              <a:t>在設計這個工作流時，剛剛的問題是出現額外的人物，而第二張圖人物表現的更抽象，除了公主外其他人物都有問題，所以得把Lora權重降低到0.5以改善。</a:t>
            </a:r>
            <a:endParaRPr sz="2400"/>
          </a:p>
        </p:txBody>
      </p:sp>
      <p:pic>
        <p:nvPicPr>
          <p:cNvPr id="9860" name="Google Shape;9860;g34e99882e0e_0_4253" title="螢幕擷取畫面 2025-04-13 141403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0150" y="2101375"/>
            <a:ext cx="10335877" cy="460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865" name="Shape 9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6" name="Google Shape;9866;g34e99882e0e_0_4762"/>
          <p:cNvSpPr txBox="1"/>
          <p:nvPr>
            <p:ph type="title"/>
          </p:nvPr>
        </p:nvSpPr>
        <p:spPr>
          <a:xfrm>
            <a:off x="645525" y="196725"/>
            <a:ext cx="97149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初始範本的修改原理</a:t>
            </a:r>
            <a:r>
              <a:rPr lang="zh-TW" sz="6000">
                <a:solidFill>
                  <a:srgbClr val="BFDAA4"/>
                </a:solidFill>
              </a:rPr>
              <a:t>(基礎)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867" name="Google Shape;9867;g34e99882e0e_0_4762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9868" name="Google Shape;9868;g34e99882e0e_0_476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869" name="Google Shape;9869;g34e99882e0e_0_4762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870" name="Google Shape;9870;g34e99882e0e_0_4762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1" name="Google Shape;9871;g34e99882e0e_0_4762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2" name="Google Shape;9872;g34e99882e0e_0_4762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3" name="Google Shape;9873;g34e99882e0e_0_4762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4" name="Google Shape;9874;g34e99882e0e_0_4762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5" name="Google Shape;9875;g34e99882e0e_0_4762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6" name="Google Shape;9876;g34e99882e0e_0_4762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7" name="Google Shape;9877;g34e99882e0e_0_4762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8" name="Google Shape;9878;g34e99882e0e_0_4762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79" name="Google Shape;9879;g34e99882e0e_0_4762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80" name="Google Shape;9880;g34e99882e0e_0_4762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81" name="Google Shape;9881;g34e99882e0e_0_4762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82" name="Google Shape;9882;g34e99882e0e_0_4762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83" name="Google Shape;9883;g34e99882e0e_0_4762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84" name="Google Shape;9884;g34e99882e0e_0_4762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85" name="Google Shape;9885;g34e99882e0e_0_4762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86" name="Google Shape;9886;g34e99882e0e_0_4762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87" name="Google Shape;9887;g34e99882e0e_0_4762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88" name="Google Shape;9888;g34e99882e0e_0_4762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89" name="Google Shape;9889;g34e99882e0e_0_4762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90" name="Google Shape;9890;g34e99882e0e_0_4762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91" name="Google Shape;9891;g34e99882e0e_0_4762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92" name="Google Shape;9892;g34e99882e0e_0_4762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93" name="Google Shape;9893;g34e99882e0e_0_4762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94" name="Google Shape;9894;g34e99882e0e_0_4762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95" name="Google Shape;9895;g34e99882e0e_0_4762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96" name="Google Shape;9896;g34e99882e0e_0_4762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97" name="Google Shape;9897;g34e99882e0e_0_4762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98" name="Google Shape;9898;g34e99882e0e_0_4762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899" name="Google Shape;9899;g34e99882e0e_0_4762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0" name="Google Shape;9900;g34e99882e0e_0_4762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1" name="Google Shape;9901;g34e99882e0e_0_4762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2" name="Google Shape;9902;g34e99882e0e_0_4762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3" name="Google Shape;9903;g34e99882e0e_0_4762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4" name="Google Shape;9904;g34e99882e0e_0_4762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5" name="Google Shape;9905;g34e99882e0e_0_4762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6" name="Google Shape;9906;g34e99882e0e_0_4762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7" name="Google Shape;9907;g34e99882e0e_0_4762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8" name="Google Shape;9908;g34e99882e0e_0_4762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09" name="Google Shape;9909;g34e99882e0e_0_4762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0" name="Google Shape;9910;g34e99882e0e_0_4762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1" name="Google Shape;9911;g34e99882e0e_0_4762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2" name="Google Shape;9912;g34e99882e0e_0_4762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3" name="Google Shape;9913;g34e99882e0e_0_4762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4" name="Google Shape;9914;g34e99882e0e_0_4762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5" name="Google Shape;9915;g34e99882e0e_0_4762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6" name="Google Shape;9916;g34e99882e0e_0_4762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7" name="Google Shape;9917;g34e99882e0e_0_4762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8" name="Google Shape;9918;g34e99882e0e_0_4762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19" name="Google Shape;9919;g34e99882e0e_0_4762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20" name="Google Shape;9920;g34e99882e0e_0_4762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21" name="Google Shape;9921;g34e99882e0e_0_4762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22" name="Google Shape;9922;g34e99882e0e_0_4762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23" name="Google Shape;9923;g34e99882e0e_0_4762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24" name="Google Shape;9924;g34e99882e0e_0_4762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25" name="Google Shape;9925;g34e99882e0e_0_4762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26" name="Google Shape;9926;g34e99882e0e_0_4762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27" name="Google Shape;9927;g34e99882e0e_0_4762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28" name="Google Shape;9928;g34e99882e0e_0_4762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29" name="Google Shape;9929;g34e99882e0e_0_4762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30" name="Google Shape;9930;g34e99882e0e_0_4762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31" name="Google Shape;9931;g34e99882e0e_0_4762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32" name="Google Shape;9932;g34e99882e0e_0_4762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33" name="Google Shape;9933;g34e99882e0e_0_4762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34" name="Google Shape;9934;g34e99882e0e_0_4762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35" name="Google Shape;9935;g34e99882e0e_0_4762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36" name="Google Shape;9936;g34e99882e0e_0_4762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37" name="Google Shape;9937;g34e99882e0e_0_4762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38" name="Google Shape;9938;g34e99882e0e_0_4762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39" name="Google Shape;9939;g34e99882e0e_0_4762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40" name="Google Shape;9940;g34e99882e0e_0_4762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41" name="Google Shape;9941;g34e99882e0e_0_4762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42" name="Google Shape;9942;g34e99882e0e_0_4762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43" name="Google Shape;9943;g34e99882e0e_0_4762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44" name="Google Shape;9944;g34e99882e0e_0_4762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45" name="Google Shape;9945;g34e99882e0e_0_4762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46" name="Google Shape;9946;g34e99882e0e_0_4762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47" name="Google Shape;9947;g34e99882e0e_0_4762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9948" name="Google Shape;9948;g34e99882e0e_0_4762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9949" name="Google Shape;9949;g34e99882e0e_0_4762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950" name="Google Shape;9950;g34e99882e0e_0_4762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9951" name="Google Shape;9951;g34e99882e0e_0_4762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52" name="Google Shape;9952;g34e99882e0e_0_4762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53" name="Google Shape;9953;g34e99882e0e_0_4762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54" name="Google Shape;9954;g34e99882e0e_0_4762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55" name="Google Shape;9955;g34e99882e0e_0_4762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56" name="Google Shape;9956;g34e99882e0e_0_4762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57" name="Google Shape;9957;g34e99882e0e_0_4762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58" name="Google Shape;9958;g34e99882e0e_0_4762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59" name="Google Shape;9959;g34e99882e0e_0_4762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60" name="Google Shape;9960;g34e99882e0e_0_4762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61" name="Google Shape;9961;g34e99882e0e_0_4762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62" name="Google Shape;9962;g34e99882e0e_0_4762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63" name="Google Shape;9963;g34e99882e0e_0_4762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64" name="Google Shape;9964;g34e99882e0e_0_4762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65" name="Google Shape;9965;g34e99882e0e_0_4762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66" name="Google Shape;9966;g34e99882e0e_0_4762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67" name="Google Shape;9967;g34e99882e0e_0_4762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68" name="Google Shape;9968;g34e99882e0e_0_4762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69" name="Google Shape;9969;g34e99882e0e_0_4762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70" name="Google Shape;9970;g34e99882e0e_0_4762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71" name="Google Shape;9971;g34e99882e0e_0_4762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72" name="Google Shape;9972;g34e99882e0e_0_4762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73" name="Google Shape;9973;g34e99882e0e_0_4762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74" name="Google Shape;9974;g34e99882e0e_0_4762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75" name="Google Shape;9975;g34e99882e0e_0_4762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76" name="Google Shape;9976;g34e99882e0e_0_4762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77" name="Google Shape;9977;g34e99882e0e_0_4762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78" name="Google Shape;9978;g34e99882e0e_0_4762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79" name="Google Shape;9979;g34e99882e0e_0_4762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80" name="Google Shape;9980;g34e99882e0e_0_4762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81" name="Google Shape;9981;g34e99882e0e_0_4762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82" name="Google Shape;9982;g34e99882e0e_0_4762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83" name="Google Shape;9983;g34e99882e0e_0_4762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84" name="Google Shape;9984;g34e99882e0e_0_4762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85" name="Google Shape;9985;g34e99882e0e_0_4762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86" name="Google Shape;9986;g34e99882e0e_0_4762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87" name="Google Shape;9987;g34e99882e0e_0_4762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88" name="Google Shape;9988;g34e99882e0e_0_4762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89" name="Google Shape;9989;g34e99882e0e_0_4762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90" name="Google Shape;9990;g34e99882e0e_0_4762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91" name="Google Shape;9991;g34e99882e0e_0_4762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92" name="Google Shape;9992;g34e99882e0e_0_4762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93" name="Google Shape;9993;g34e99882e0e_0_4762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94" name="Google Shape;9994;g34e99882e0e_0_4762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95" name="Google Shape;9995;g34e99882e0e_0_4762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96" name="Google Shape;9996;g34e99882e0e_0_4762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97" name="Google Shape;9997;g34e99882e0e_0_4762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98" name="Google Shape;9998;g34e99882e0e_0_4762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9999" name="Google Shape;9999;g34e99882e0e_0_4762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0" name="Google Shape;10000;g34e99882e0e_0_4762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1" name="Google Shape;10001;g34e99882e0e_0_4762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2" name="Google Shape;10002;g34e99882e0e_0_4762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3" name="Google Shape;10003;g34e99882e0e_0_4762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4" name="Google Shape;10004;g34e99882e0e_0_4762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5" name="Google Shape;10005;g34e99882e0e_0_4762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6" name="Google Shape;10006;g34e99882e0e_0_4762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7" name="Google Shape;10007;g34e99882e0e_0_4762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8" name="Google Shape;10008;g34e99882e0e_0_4762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09" name="Google Shape;10009;g34e99882e0e_0_4762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0" name="Google Shape;10010;g34e99882e0e_0_4762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1" name="Google Shape;10011;g34e99882e0e_0_4762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2" name="Google Shape;10012;g34e99882e0e_0_4762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3" name="Google Shape;10013;g34e99882e0e_0_4762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4" name="Google Shape;10014;g34e99882e0e_0_4762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5" name="Google Shape;10015;g34e99882e0e_0_4762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6" name="Google Shape;10016;g34e99882e0e_0_4762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7" name="Google Shape;10017;g34e99882e0e_0_4762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8" name="Google Shape;10018;g34e99882e0e_0_4762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19" name="Google Shape;10019;g34e99882e0e_0_4762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20" name="Google Shape;10020;g34e99882e0e_0_4762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21" name="Google Shape;10021;g34e99882e0e_0_4762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22" name="Google Shape;10022;g34e99882e0e_0_4762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23" name="Google Shape;10023;g34e99882e0e_0_4762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24" name="Google Shape;10024;g34e99882e0e_0_4762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25" name="Google Shape;10025;g34e99882e0e_0_4762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26" name="Google Shape;10026;g34e99882e0e_0_4762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27" name="Google Shape;10027;g34e99882e0e_0_4762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28" name="Google Shape;10028;g34e99882e0e_0_4762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0029" name="Google Shape;10029;g34e99882e0e_0_4762"/>
          <p:cNvSpPr txBox="1"/>
          <p:nvPr>
            <p:ph idx="1" type="body"/>
          </p:nvPr>
        </p:nvSpPr>
        <p:spPr>
          <a:xfrm>
            <a:off x="645525" y="1208625"/>
            <a:ext cx="10774200" cy="397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b="1" lang="zh-TW" sz="2800">
                <a:solidFill>
                  <a:srgbClr val="FFFF00"/>
                </a:solidFill>
              </a:rPr>
              <a:t>節點的頭與尾</a:t>
            </a:r>
            <a:r>
              <a:rPr b="1" lang="zh-TW" sz="2800">
                <a:solidFill>
                  <a:srgbClr val="FFFF00"/>
                </a:solidFill>
              </a:rPr>
              <a:t>：</a:t>
            </a:r>
            <a:r>
              <a:rPr lang="zh-TW" sz="2800"/>
              <a:t>每個節點的構成都像是一列火車，有起點和終點，如Model的起點是基底模型，中間經過Lora與Teacache。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/>
              <a:t>看節點的樣式可以確認它是「中間的車站」「起始的車站」還是末端車站，例如節點的組成兩端都是Model，則它就是「中間的車站」。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/>
              <a:t>所以Teacache這個節點，絕不會是放在最尾端，而是前後要有Model銜接，Ksampler則是尾端，因為它後面沒有Model了。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10030" name="Google Shape;10030;g34e99882e0e_0_4762" title="螢幕擷取畫面 2025-04-13 131949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600" y="4794650"/>
            <a:ext cx="11571427" cy="164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035" name="Shape 10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" name="Google Shape;10036;g34e99882e0e_0_4937"/>
          <p:cNvSpPr txBox="1"/>
          <p:nvPr>
            <p:ph type="title"/>
          </p:nvPr>
        </p:nvSpPr>
        <p:spPr>
          <a:xfrm>
            <a:off x="645525" y="196725"/>
            <a:ext cx="97149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初始範本的修改原理(基礎)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037" name="Google Shape;10037;g34e99882e0e_0_4937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0038" name="Google Shape;10038;g34e99882e0e_0_493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039" name="Google Shape;10039;g34e99882e0e_0_493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040" name="Google Shape;10040;g34e99882e0e_0_493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41" name="Google Shape;10041;g34e99882e0e_0_493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42" name="Google Shape;10042;g34e99882e0e_0_493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43" name="Google Shape;10043;g34e99882e0e_0_493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44" name="Google Shape;10044;g34e99882e0e_0_493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45" name="Google Shape;10045;g34e99882e0e_0_493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46" name="Google Shape;10046;g34e99882e0e_0_493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47" name="Google Shape;10047;g34e99882e0e_0_493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48" name="Google Shape;10048;g34e99882e0e_0_493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49" name="Google Shape;10049;g34e99882e0e_0_493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50" name="Google Shape;10050;g34e99882e0e_0_493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51" name="Google Shape;10051;g34e99882e0e_0_493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52" name="Google Shape;10052;g34e99882e0e_0_493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53" name="Google Shape;10053;g34e99882e0e_0_493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54" name="Google Shape;10054;g34e99882e0e_0_493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55" name="Google Shape;10055;g34e99882e0e_0_493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56" name="Google Shape;10056;g34e99882e0e_0_493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57" name="Google Shape;10057;g34e99882e0e_0_493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58" name="Google Shape;10058;g34e99882e0e_0_493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59" name="Google Shape;10059;g34e99882e0e_0_493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60" name="Google Shape;10060;g34e99882e0e_0_493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61" name="Google Shape;10061;g34e99882e0e_0_493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62" name="Google Shape;10062;g34e99882e0e_0_493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63" name="Google Shape;10063;g34e99882e0e_0_493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64" name="Google Shape;10064;g34e99882e0e_0_493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65" name="Google Shape;10065;g34e99882e0e_0_493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66" name="Google Shape;10066;g34e99882e0e_0_493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67" name="Google Shape;10067;g34e99882e0e_0_493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68" name="Google Shape;10068;g34e99882e0e_0_493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69" name="Google Shape;10069;g34e99882e0e_0_493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70" name="Google Shape;10070;g34e99882e0e_0_493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71" name="Google Shape;10071;g34e99882e0e_0_493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72" name="Google Shape;10072;g34e99882e0e_0_493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73" name="Google Shape;10073;g34e99882e0e_0_493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74" name="Google Shape;10074;g34e99882e0e_0_493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75" name="Google Shape;10075;g34e99882e0e_0_493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76" name="Google Shape;10076;g34e99882e0e_0_493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77" name="Google Shape;10077;g34e99882e0e_0_493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78" name="Google Shape;10078;g34e99882e0e_0_493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79" name="Google Shape;10079;g34e99882e0e_0_493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80" name="Google Shape;10080;g34e99882e0e_0_493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81" name="Google Shape;10081;g34e99882e0e_0_493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82" name="Google Shape;10082;g34e99882e0e_0_493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83" name="Google Shape;10083;g34e99882e0e_0_493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84" name="Google Shape;10084;g34e99882e0e_0_493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85" name="Google Shape;10085;g34e99882e0e_0_493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86" name="Google Shape;10086;g34e99882e0e_0_493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87" name="Google Shape;10087;g34e99882e0e_0_493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88" name="Google Shape;10088;g34e99882e0e_0_493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89" name="Google Shape;10089;g34e99882e0e_0_493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90" name="Google Shape;10090;g34e99882e0e_0_493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91" name="Google Shape;10091;g34e99882e0e_0_493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92" name="Google Shape;10092;g34e99882e0e_0_493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93" name="Google Shape;10093;g34e99882e0e_0_493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94" name="Google Shape;10094;g34e99882e0e_0_493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95" name="Google Shape;10095;g34e99882e0e_0_493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96" name="Google Shape;10096;g34e99882e0e_0_493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97" name="Google Shape;10097;g34e99882e0e_0_493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98" name="Google Shape;10098;g34e99882e0e_0_493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099" name="Google Shape;10099;g34e99882e0e_0_493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00" name="Google Shape;10100;g34e99882e0e_0_493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01" name="Google Shape;10101;g34e99882e0e_0_493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02" name="Google Shape;10102;g34e99882e0e_0_493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03" name="Google Shape;10103;g34e99882e0e_0_493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04" name="Google Shape;10104;g34e99882e0e_0_493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05" name="Google Shape;10105;g34e99882e0e_0_493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06" name="Google Shape;10106;g34e99882e0e_0_493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07" name="Google Shape;10107;g34e99882e0e_0_493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08" name="Google Shape;10108;g34e99882e0e_0_493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09" name="Google Shape;10109;g34e99882e0e_0_493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10" name="Google Shape;10110;g34e99882e0e_0_493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11" name="Google Shape;10111;g34e99882e0e_0_493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12" name="Google Shape;10112;g34e99882e0e_0_493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13" name="Google Shape;10113;g34e99882e0e_0_493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14" name="Google Shape;10114;g34e99882e0e_0_493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15" name="Google Shape;10115;g34e99882e0e_0_493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16" name="Google Shape;10116;g34e99882e0e_0_493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17" name="Google Shape;10117;g34e99882e0e_0_493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0118" name="Google Shape;10118;g34e99882e0e_0_4937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0119" name="Google Shape;10119;g34e99882e0e_0_493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120" name="Google Shape;10120;g34e99882e0e_0_493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121" name="Google Shape;10121;g34e99882e0e_0_493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22" name="Google Shape;10122;g34e99882e0e_0_493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23" name="Google Shape;10123;g34e99882e0e_0_493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24" name="Google Shape;10124;g34e99882e0e_0_493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25" name="Google Shape;10125;g34e99882e0e_0_493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26" name="Google Shape;10126;g34e99882e0e_0_493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27" name="Google Shape;10127;g34e99882e0e_0_493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28" name="Google Shape;10128;g34e99882e0e_0_493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29" name="Google Shape;10129;g34e99882e0e_0_493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30" name="Google Shape;10130;g34e99882e0e_0_493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31" name="Google Shape;10131;g34e99882e0e_0_493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32" name="Google Shape;10132;g34e99882e0e_0_493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33" name="Google Shape;10133;g34e99882e0e_0_493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34" name="Google Shape;10134;g34e99882e0e_0_493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35" name="Google Shape;10135;g34e99882e0e_0_493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36" name="Google Shape;10136;g34e99882e0e_0_493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37" name="Google Shape;10137;g34e99882e0e_0_493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38" name="Google Shape;10138;g34e99882e0e_0_493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39" name="Google Shape;10139;g34e99882e0e_0_493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40" name="Google Shape;10140;g34e99882e0e_0_493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41" name="Google Shape;10141;g34e99882e0e_0_493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42" name="Google Shape;10142;g34e99882e0e_0_493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43" name="Google Shape;10143;g34e99882e0e_0_493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44" name="Google Shape;10144;g34e99882e0e_0_493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45" name="Google Shape;10145;g34e99882e0e_0_493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46" name="Google Shape;10146;g34e99882e0e_0_493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47" name="Google Shape;10147;g34e99882e0e_0_493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48" name="Google Shape;10148;g34e99882e0e_0_493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49" name="Google Shape;10149;g34e99882e0e_0_493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0" name="Google Shape;10150;g34e99882e0e_0_493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1" name="Google Shape;10151;g34e99882e0e_0_493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2" name="Google Shape;10152;g34e99882e0e_0_493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3" name="Google Shape;10153;g34e99882e0e_0_493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4" name="Google Shape;10154;g34e99882e0e_0_493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5" name="Google Shape;10155;g34e99882e0e_0_493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6" name="Google Shape;10156;g34e99882e0e_0_493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7" name="Google Shape;10157;g34e99882e0e_0_493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8" name="Google Shape;10158;g34e99882e0e_0_493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9" name="Google Shape;10159;g34e99882e0e_0_493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0" name="Google Shape;10160;g34e99882e0e_0_493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1" name="Google Shape;10161;g34e99882e0e_0_493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2" name="Google Shape;10162;g34e99882e0e_0_493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3" name="Google Shape;10163;g34e99882e0e_0_493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4" name="Google Shape;10164;g34e99882e0e_0_493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5" name="Google Shape;10165;g34e99882e0e_0_493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6" name="Google Shape;10166;g34e99882e0e_0_493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7" name="Google Shape;10167;g34e99882e0e_0_493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8" name="Google Shape;10168;g34e99882e0e_0_493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9" name="Google Shape;10169;g34e99882e0e_0_493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70" name="Google Shape;10170;g34e99882e0e_0_493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71" name="Google Shape;10171;g34e99882e0e_0_493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72" name="Google Shape;10172;g34e99882e0e_0_493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73" name="Google Shape;10173;g34e99882e0e_0_493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74" name="Google Shape;10174;g34e99882e0e_0_493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75" name="Google Shape;10175;g34e99882e0e_0_493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76" name="Google Shape;10176;g34e99882e0e_0_493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77" name="Google Shape;10177;g34e99882e0e_0_493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78" name="Google Shape;10178;g34e99882e0e_0_493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79" name="Google Shape;10179;g34e99882e0e_0_493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80" name="Google Shape;10180;g34e99882e0e_0_493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81" name="Google Shape;10181;g34e99882e0e_0_493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82" name="Google Shape;10182;g34e99882e0e_0_493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83" name="Google Shape;10183;g34e99882e0e_0_493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84" name="Google Shape;10184;g34e99882e0e_0_493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85" name="Google Shape;10185;g34e99882e0e_0_493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86" name="Google Shape;10186;g34e99882e0e_0_493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87" name="Google Shape;10187;g34e99882e0e_0_493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88" name="Google Shape;10188;g34e99882e0e_0_493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89" name="Google Shape;10189;g34e99882e0e_0_493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90" name="Google Shape;10190;g34e99882e0e_0_493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91" name="Google Shape;10191;g34e99882e0e_0_493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92" name="Google Shape;10192;g34e99882e0e_0_493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93" name="Google Shape;10193;g34e99882e0e_0_493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94" name="Google Shape;10194;g34e99882e0e_0_493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95" name="Google Shape;10195;g34e99882e0e_0_493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96" name="Google Shape;10196;g34e99882e0e_0_493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97" name="Google Shape;10197;g34e99882e0e_0_493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98" name="Google Shape;10198;g34e99882e0e_0_493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0199" name="Google Shape;10199;g34e99882e0e_0_4937"/>
          <p:cNvSpPr txBox="1"/>
          <p:nvPr>
            <p:ph idx="1" type="body"/>
          </p:nvPr>
        </p:nvSpPr>
        <p:spPr>
          <a:xfrm>
            <a:off x="5279025" y="1358700"/>
            <a:ext cx="6033900" cy="414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b="1" lang="zh-TW" sz="2300">
                <a:solidFill>
                  <a:srgbClr val="FFFF00"/>
                </a:solidFill>
              </a:rPr>
              <a:t>小工具/部件(widget)與input的轉換</a:t>
            </a:r>
            <a:r>
              <a:rPr b="1" lang="zh-TW" sz="2300">
                <a:solidFill>
                  <a:srgbClr val="FFFF00"/>
                </a:solidFill>
              </a:rPr>
              <a:t>：</a:t>
            </a:r>
            <a:r>
              <a:rPr lang="zh-TW" sz="2300"/>
              <a:t>節點裡面的輸入參數又稱為Widget，可使用右鍵將它轉換為外部的「輸入」，同樣的，外部的「輸入」，假使原來是Widget也能用右鍵轉換回來。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lang="zh-TW" sz="2300"/>
              <a:t>如果不清楚這個節點原來Widget長怎樣，可以將節點按右鍵使用「</a:t>
            </a:r>
            <a:r>
              <a:rPr b="1" lang="zh-TW" sz="2300">
                <a:solidFill>
                  <a:srgbClr val="FFFF00"/>
                </a:solidFill>
              </a:rPr>
              <a:t>fixnode(Recreate)</a:t>
            </a:r>
            <a:r>
              <a:rPr lang="zh-TW" sz="2300"/>
              <a:t>」修復，但節點的連結都會被切斷需要重接。</a:t>
            </a:r>
            <a:endParaRPr sz="2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  <p:pic>
        <p:nvPicPr>
          <p:cNvPr id="10200" name="Google Shape;10200;g34e99882e0e_0_4937" title="螢幕擷取畫面 2025-04-13 170553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0525" y="1444725"/>
            <a:ext cx="4797350" cy="479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01" name="Google Shape;10201;g34e99882e0e_0_4937" title="螢幕擷取畫面 2025-04-13 170841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64050" y="4582000"/>
            <a:ext cx="3810000" cy="180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206" name="Shape 10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7" name="Google Shape;10207;g34e99882e0e_0_4424"/>
          <p:cNvSpPr txBox="1"/>
          <p:nvPr>
            <p:ph type="title"/>
          </p:nvPr>
        </p:nvSpPr>
        <p:spPr>
          <a:xfrm>
            <a:off x="645525" y="196725"/>
            <a:ext cx="97692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初始範本的修改原理(進階)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208" name="Google Shape;10208;g34e99882e0e_0_4424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0209" name="Google Shape;10209;g34e99882e0e_0_4424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210" name="Google Shape;10210;g34e99882e0e_0_4424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211" name="Google Shape;10211;g34e99882e0e_0_4424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12" name="Google Shape;10212;g34e99882e0e_0_4424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13" name="Google Shape;10213;g34e99882e0e_0_4424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14" name="Google Shape;10214;g34e99882e0e_0_4424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15" name="Google Shape;10215;g34e99882e0e_0_4424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16" name="Google Shape;10216;g34e99882e0e_0_4424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17" name="Google Shape;10217;g34e99882e0e_0_4424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18" name="Google Shape;10218;g34e99882e0e_0_4424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19" name="Google Shape;10219;g34e99882e0e_0_4424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20" name="Google Shape;10220;g34e99882e0e_0_4424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21" name="Google Shape;10221;g34e99882e0e_0_4424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22" name="Google Shape;10222;g34e99882e0e_0_4424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23" name="Google Shape;10223;g34e99882e0e_0_4424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24" name="Google Shape;10224;g34e99882e0e_0_4424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25" name="Google Shape;10225;g34e99882e0e_0_4424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26" name="Google Shape;10226;g34e99882e0e_0_4424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27" name="Google Shape;10227;g34e99882e0e_0_4424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28" name="Google Shape;10228;g34e99882e0e_0_4424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29" name="Google Shape;10229;g34e99882e0e_0_4424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30" name="Google Shape;10230;g34e99882e0e_0_4424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31" name="Google Shape;10231;g34e99882e0e_0_4424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32" name="Google Shape;10232;g34e99882e0e_0_4424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33" name="Google Shape;10233;g34e99882e0e_0_4424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34" name="Google Shape;10234;g34e99882e0e_0_4424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35" name="Google Shape;10235;g34e99882e0e_0_4424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36" name="Google Shape;10236;g34e99882e0e_0_4424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37" name="Google Shape;10237;g34e99882e0e_0_4424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38" name="Google Shape;10238;g34e99882e0e_0_4424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39" name="Google Shape;10239;g34e99882e0e_0_4424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40" name="Google Shape;10240;g34e99882e0e_0_4424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41" name="Google Shape;10241;g34e99882e0e_0_4424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42" name="Google Shape;10242;g34e99882e0e_0_4424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43" name="Google Shape;10243;g34e99882e0e_0_4424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44" name="Google Shape;10244;g34e99882e0e_0_4424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45" name="Google Shape;10245;g34e99882e0e_0_4424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46" name="Google Shape;10246;g34e99882e0e_0_4424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47" name="Google Shape;10247;g34e99882e0e_0_4424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48" name="Google Shape;10248;g34e99882e0e_0_4424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49" name="Google Shape;10249;g34e99882e0e_0_4424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50" name="Google Shape;10250;g34e99882e0e_0_4424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51" name="Google Shape;10251;g34e99882e0e_0_4424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52" name="Google Shape;10252;g34e99882e0e_0_4424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53" name="Google Shape;10253;g34e99882e0e_0_4424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54" name="Google Shape;10254;g34e99882e0e_0_4424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55" name="Google Shape;10255;g34e99882e0e_0_4424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56" name="Google Shape;10256;g34e99882e0e_0_4424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57" name="Google Shape;10257;g34e99882e0e_0_4424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58" name="Google Shape;10258;g34e99882e0e_0_4424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59" name="Google Shape;10259;g34e99882e0e_0_4424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60" name="Google Shape;10260;g34e99882e0e_0_4424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61" name="Google Shape;10261;g34e99882e0e_0_4424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62" name="Google Shape;10262;g34e99882e0e_0_4424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63" name="Google Shape;10263;g34e99882e0e_0_4424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64" name="Google Shape;10264;g34e99882e0e_0_4424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65" name="Google Shape;10265;g34e99882e0e_0_4424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66" name="Google Shape;10266;g34e99882e0e_0_4424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67" name="Google Shape;10267;g34e99882e0e_0_4424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68" name="Google Shape;10268;g34e99882e0e_0_4424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69" name="Google Shape;10269;g34e99882e0e_0_4424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70" name="Google Shape;10270;g34e99882e0e_0_4424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71" name="Google Shape;10271;g34e99882e0e_0_4424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72" name="Google Shape;10272;g34e99882e0e_0_4424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73" name="Google Shape;10273;g34e99882e0e_0_4424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74" name="Google Shape;10274;g34e99882e0e_0_4424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75" name="Google Shape;10275;g34e99882e0e_0_4424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76" name="Google Shape;10276;g34e99882e0e_0_4424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77" name="Google Shape;10277;g34e99882e0e_0_4424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78" name="Google Shape;10278;g34e99882e0e_0_4424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79" name="Google Shape;10279;g34e99882e0e_0_4424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80" name="Google Shape;10280;g34e99882e0e_0_4424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81" name="Google Shape;10281;g34e99882e0e_0_4424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82" name="Google Shape;10282;g34e99882e0e_0_4424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83" name="Google Shape;10283;g34e99882e0e_0_4424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84" name="Google Shape;10284;g34e99882e0e_0_4424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85" name="Google Shape;10285;g34e99882e0e_0_4424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86" name="Google Shape;10286;g34e99882e0e_0_4424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87" name="Google Shape;10287;g34e99882e0e_0_4424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88" name="Google Shape;10288;g34e99882e0e_0_4424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0289" name="Google Shape;10289;g34e99882e0e_0_4424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0290" name="Google Shape;10290;g34e99882e0e_0_4424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291" name="Google Shape;10291;g34e99882e0e_0_4424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292" name="Google Shape;10292;g34e99882e0e_0_4424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93" name="Google Shape;10293;g34e99882e0e_0_4424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94" name="Google Shape;10294;g34e99882e0e_0_4424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95" name="Google Shape;10295;g34e99882e0e_0_4424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96" name="Google Shape;10296;g34e99882e0e_0_4424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97" name="Google Shape;10297;g34e99882e0e_0_4424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98" name="Google Shape;10298;g34e99882e0e_0_4424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99" name="Google Shape;10299;g34e99882e0e_0_4424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00" name="Google Shape;10300;g34e99882e0e_0_4424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01" name="Google Shape;10301;g34e99882e0e_0_4424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02" name="Google Shape;10302;g34e99882e0e_0_4424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03" name="Google Shape;10303;g34e99882e0e_0_4424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04" name="Google Shape;10304;g34e99882e0e_0_4424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05" name="Google Shape;10305;g34e99882e0e_0_4424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06" name="Google Shape;10306;g34e99882e0e_0_4424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07" name="Google Shape;10307;g34e99882e0e_0_4424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08" name="Google Shape;10308;g34e99882e0e_0_4424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09" name="Google Shape;10309;g34e99882e0e_0_4424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10" name="Google Shape;10310;g34e99882e0e_0_4424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11" name="Google Shape;10311;g34e99882e0e_0_4424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12" name="Google Shape;10312;g34e99882e0e_0_4424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13" name="Google Shape;10313;g34e99882e0e_0_4424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14" name="Google Shape;10314;g34e99882e0e_0_4424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15" name="Google Shape;10315;g34e99882e0e_0_4424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16" name="Google Shape;10316;g34e99882e0e_0_4424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17" name="Google Shape;10317;g34e99882e0e_0_4424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18" name="Google Shape;10318;g34e99882e0e_0_4424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19" name="Google Shape;10319;g34e99882e0e_0_4424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20" name="Google Shape;10320;g34e99882e0e_0_4424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21" name="Google Shape;10321;g34e99882e0e_0_4424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22" name="Google Shape;10322;g34e99882e0e_0_4424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23" name="Google Shape;10323;g34e99882e0e_0_4424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24" name="Google Shape;10324;g34e99882e0e_0_4424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25" name="Google Shape;10325;g34e99882e0e_0_4424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26" name="Google Shape;10326;g34e99882e0e_0_4424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27" name="Google Shape;10327;g34e99882e0e_0_4424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28" name="Google Shape;10328;g34e99882e0e_0_4424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29" name="Google Shape;10329;g34e99882e0e_0_4424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30" name="Google Shape;10330;g34e99882e0e_0_4424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31" name="Google Shape;10331;g34e99882e0e_0_4424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32" name="Google Shape;10332;g34e99882e0e_0_4424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33" name="Google Shape;10333;g34e99882e0e_0_4424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34" name="Google Shape;10334;g34e99882e0e_0_4424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35" name="Google Shape;10335;g34e99882e0e_0_4424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36" name="Google Shape;10336;g34e99882e0e_0_4424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37" name="Google Shape;10337;g34e99882e0e_0_4424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38" name="Google Shape;10338;g34e99882e0e_0_4424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39" name="Google Shape;10339;g34e99882e0e_0_4424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40" name="Google Shape;10340;g34e99882e0e_0_4424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41" name="Google Shape;10341;g34e99882e0e_0_4424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42" name="Google Shape;10342;g34e99882e0e_0_4424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43" name="Google Shape;10343;g34e99882e0e_0_4424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44" name="Google Shape;10344;g34e99882e0e_0_4424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45" name="Google Shape;10345;g34e99882e0e_0_4424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46" name="Google Shape;10346;g34e99882e0e_0_4424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47" name="Google Shape;10347;g34e99882e0e_0_4424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48" name="Google Shape;10348;g34e99882e0e_0_4424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49" name="Google Shape;10349;g34e99882e0e_0_4424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50" name="Google Shape;10350;g34e99882e0e_0_4424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51" name="Google Shape;10351;g34e99882e0e_0_4424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52" name="Google Shape;10352;g34e99882e0e_0_4424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53" name="Google Shape;10353;g34e99882e0e_0_4424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54" name="Google Shape;10354;g34e99882e0e_0_4424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55" name="Google Shape;10355;g34e99882e0e_0_4424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56" name="Google Shape;10356;g34e99882e0e_0_4424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57" name="Google Shape;10357;g34e99882e0e_0_4424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58" name="Google Shape;10358;g34e99882e0e_0_4424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59" name="Google Shape;10359;g34e99882e0e_0_4424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60" name="Google Shape;10360;g34e99882e0e_0_4424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61" name="Google Shape;10361;g34e99882e0e_0_4424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62" name="Google Shape;10362;g34e99882e0e_0_4424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63" name="Google Shape;10363;g34e99882e0e_0_4424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64" name="Google Shape;10364;g34e99882e0e_0_4424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65" name="Google Shape;10365;g34e99882e0e_0_4424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66" name="Google Shape;10366;g34e99882e0e_0_4424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67" name="Google Shape;10367;g34e99882e0e_0_4424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68" name="Google Shape;10368;g34e99882e0e_0_4424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69" name="Google Shape;10369;g34e99882e0e_0_4424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0370" name="Google Shape;10370;g34e99882e0e_0_4424"/>
          <p:cNvSpPr txBox="1"/>
          <p:nvPr>
            <p:ph idx="1" type="body"/>
          </p:nvPr>
        </p:nvSpPr>
        <p:spPr>
          <a:xfrm>
            <a:off x="645525" y="1208625"/>
            <a:ext cx="10774200" cy="48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/>
              <a:t>以下是兩點關於工作流修改的原理。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b="1" lang="zh-TW" sz="2800">
                <a:solidFill>
                  <a:srgbClr val="FFFF00"/>
                </a:solidFill>
              </a:rPr>
              <a:t>降低Lora權重：</a:t>
            </a:r>
            <a:r>
              <a:rPr lang="zh-TW" sz="2800"/>
              <a:t>風格模型本身可能是使用遠低於1920的解析度訓練的，但基底模型本身有較高的解析度，所以降低它的權重可以改善圖片的異常。</a:t>
            </a:r>
            <a:endParaRPr sz="28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/>
              <a:t>AI圖片產生的過程中，訓練圖片尺寸決定了生成的差異，即使是GPT之類的大型模型也無法馬上產生太大的圖面，所以產生初稿後「提升畫質」也是ComfyUI的重要技術，而一次產生高解析圖片，對於模型的考驗比較大。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b="1" lang="zh-TW" sz="2800">
                <a:solidFill>
                  <a:srgbClr val="FFFF00"/>
                </a:solidFill>
              </a:rPr>
              <a:t>加速技術(Teacache)：</a:t>
            </a:r>
            <a:r>
              <a:rPr lang="zh-TW" sz="2800"/>
              <a:t>會影響畫面的品質，但沒有差異相當大，可以用於試驗多種風格與微調，之後的教學中，會將此類技術列為標準，以幫助大家學習。</a:t>
            </a:r>
            <a:endParaRPr sz="280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375" name="Shape 10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6" name="Google Shape;10376;g34e99882e0e_0_4593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</a:t>
            </a:r>
            <a:r>
              <a:rPr lang="zh-TW" sz="6000">
                <a:solidFill>
                  <a:srgbClr val="BFDAA4"/>
                </a:solidFill>
              </a:rPr>
              <a:t>Redux</a:t>
            </a:r>
            <a:r>
              <a:rPr lang="zh-TW" sz="6000">
                <a:solidFill>
                  <a:srgbClr val="BFDAA4"/>
                </a:solidFill>
              </a:rPr>
              <a:t>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77" name="Google Shape;10377;g34e99882e0e_0_4593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0378" name="Google Shape;10378;g34e99882e0e_0_4593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379" name="Google Shape;10379;g34e99882e0e_0_4593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380" name="Google Shape;10380;g34e99882e0e_0_4593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81" name="Google Shape;10381;g34e99882e0e_0_4593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82" name="Google Shape;10382;g34e99882e0e_0_4593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83" name="Google Shape;10383;g34e99882e0e_0_4593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84" name="Google Shape;10384;g34e99882e0e_0_4593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85" name="Google Shape;10385;g34e99882e0e_0_4593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86" name="Google Shape;10386;g34e99882e0e_0_4593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87" name="Google Shape;10387;g34e99882e0e_0_4593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88" name="Google Shape;10388;g34e99882e0e_0_4593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89" name="Google Shape;10389;g34e99882e0e_0_4593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0" name="Google Shape;10390;g34e99882e0e_0_4593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1" name="Google Shape;10391;g34e99882e0e_0_4593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2" name="Google Shape;10392;g34e99882e0e_0_4593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3" name="Google Shape;10393;g34e99882e0e_0_4593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4" name="Google Shape;10394;g34e99882e0e_0_4593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5" name="Google Shape;10395;g34e99882e0e_0_4593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6" name="Google Shape;10396;g34e99882e0e_0_4593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7" name="Google Shape;10397;g34e99882e0e_0_4593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8" name="Google Shape;10398;g34e99882e0e_0_4593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9" name="Google Shape;10399;g34e99882e0e_0_4593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0" name="Google Shape;10400;g34e99882e0e_0_4593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1" name="Google Shape;10401;g34e99882e0e_0_4593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2" name="Google Shape;10402;g34e99882e0e_0_4593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3" name="Google Shape;10403;g34e99882e0e_0_4593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4" name="Google Shape;10404;g34e99882e0e_0_4593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5" name="Google Shape;10405;g34e99882e0e_0_4593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6" name="Google Shape;10406;g34e99882e0e_0_4593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7" name="Google Shape;10407;g34e99882e0e_0_4593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8" name="Google Shape;10408;g34e99882e0e_0_4593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9" name="Google Shape;10409;g34e99882e0e_0_4593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10" name="Google Shape;10410;g34e99882e0e_0_4593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11" name="Google Shape;10411;g34e99882e0e_0_4593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12" name="Google Shape;10412;g34e99882e0e_0_4593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13" name="Google Shape;10413;g34e99882e0e_0_4593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14" name="Google Shape;10414;g34e99882e0e_0_4593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15" name="Google Shape;10415;g34e99882e0e_0_4593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16" name="Google Shape;10416;g34e99882e0e_0_4593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17" name="Google Shape;10417;g34e99882e0e_0_4593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18" name="Google Shape;10418;g34e99882e0e_0_4593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19" name="Google Shape;10419;g34e99882e0e_0_4593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20" name="Google Shape;10420;g34e99882e0e_0_4593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21" name="Google Shape;10421;g34e99882e0e_0_4593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22" name="Google Shape;10422;g34e99882e0e_0_4593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23" name="Google Shape;10423;g34e99882e0e_0_4593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24" name="Google Shape;10424;g34e99882e0e_0_4593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25" name="Google Shape;10425;g34e99882e0e_0_4593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26" name="Google Shape;10426;g34e99882e0e_0_4593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27" name="Google Shape;10427;g34e99882e0e_0_4593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28" name="Google Shape;10428;g34e99882e0e_0_4593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29" name="Google Shape;10429;g34e99882e0e_0_4593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30" name="Google Shape;10430;g34e99882e0e_0_4593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31" name="Google Shape;10431;g34e99882e0e_0_4593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32" name="Google Shape;10432;g34e99882e0e_0_4593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33" name="Google Shape;10433;g34e99882e0e_0_4593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34" name="Google Shape;10434;g34e99882e0e_0_4593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35" name="Google Shape;10435;g34e99882e0e_0_4593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36" name="Google Shape;10436;g34e99882e0e_0_4593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37" name="Google Shape;10437;g34e99882e0e_0_4593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38" name="Google Shape;10438;g34e99882e0e_0_4593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39" name="Google Shape;10439;g34e99882e0e_0_4593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40" name="Google Shape;10440;g34e99882e0e_0_4593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41" name="Google Shape;10441;g34e99882e0e_0_4593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42" name="Google Shape;10442;g34e99882e0e_0_4593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43" name="Google Shape;10443;g34e99882e0e_0_4593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44" name="Google Shape;10444;g34e99882e0e_0_4593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45" name="Google Shape;10445;g34e99882e0e_0_4593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46" name="Google Shape;10446;g34e99882e0e_0_4593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47" name="Google Shape;10447;g34e99882e0e_0_4593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48" name="Google Shape;10448;g34e99882e0e_0_4593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49" name="Google Shape;10449;g34e99882e0e_0_4593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50" name="Google Shape;10450;g34e99882e0e_0_4593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51" name="Google Shape;10451;g34e99882e0e_0_4593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52" name="Google Shape;10452;g34e99882e0e_0_4593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53" name="Google Shape;10453;g34e99882e0e_0_4593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54" name="Google Shape;10454;g34e99882e0e_0_4593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55" name="Google Shape;10455;g34e99882e0e_0_4593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56" name="Google Shape;10456;g34e99882e0e_0_4593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57" name="Google Shape;10457;g34e99882e0e_0_4593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0458" name="Google Shape;10458;g34e99882e0e_0_4593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0459" name="Google Shape;10459;g34e99882e0e_0_4593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460" name="Google Shape;10460;g34e99882e0e_0_4593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461" name="Google Shape;10461;g34e99882e0e_0_4593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62" name="Google Shape;10462;g34e99882e0e_0_4593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63" name="Google Shape;10463;g34e99882e0e_0_4593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64" name="Google Shape;10464;g34e99882e0e_0_4593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65" name="Google Shape;10465;g34e99882e0e_0_4593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66" name="Google Shape;10466;g34e99882e0e_0_4593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67" name="Google Shape;10467;g34e99882e0e_0_4593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68" name="Google Shape;10468;g34e99882e0e_0_4593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69" name="Google Shape;10469;g34e99882e0e_0_4593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70" name="Google Shape;10470;g34e99882e0e_0_4593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71" name="Google Shape;10471;g34e99882e0e_0_4593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72" name="Google Shape;10472;g34e99882e0e_0_4593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73" name="Google Shape;10473;g34e99882e0e_0_4593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74" name="Google Shape;10474;g34e99882e0e_0_4593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75" name="Google Shape;10475;g34e99882e0e_0_4593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76" name="Google Shape;10476;g34e99882e0e_0_4593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77" name="Google Shape;10477;g34e99882e0e_0_4593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78" name="Google Shape;10478;g34e99882e0e_0_4593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79" name="Google Shape;10479;g34e99882e0e_0_4593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80" name="Google Shape;10480;g34e99882e0e_0_4593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81" name="Google Shape;10481;g34e99882e0e_0_4593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82" name="Google Shape;10482;g34e99882e0e_0_4593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83" name="Google Shape;10483;g34e99882e0e_0_4593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84" name="Google Shape;10484;g34e99882e0e_0_4593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85" name="Google Shape;10485;g34e99882e0e_0_4593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86" name="Google Shape;10486;g34e99882e0e_0_4593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87" name="Google Shape;10487;g34e99882e0e_0_4593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88" name="Google Shape;10488;g34e99882e0e_0_4593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89" name="Google Shape;10489;g34e99882e0e_0_4593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90" name="Google Shape;10490;g34e99882e0e_0_4593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91" name="Google Shape;10491;g34e99882e0e_0_4593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92" name="Google Shape;10492;g34e99882e0e_0_4593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93" name="Google Shape;10493;g34e99882e0e_0_4593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94" name="Google Shape;10494;g34e99882e0e_0_4593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95" name="Google Shape;10495;g34e99882e0e_0_4593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96" name="Google Shape;10496;g34e99882e0e_0_4593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97" name="Google Shape;10497;g34e99882e0e_0_4593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98" name="Google Shape;10498;g34e99882e0e_0_4593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99" name="Google Shape;10499;g34e99882e0e_0_4593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00" name="Google Shape;10500;g34e99882e0e_0_4593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01" name="Google Shape;10501;g34e99882e0e_0_4593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02" name="Google Shape;10502;g34e99882e0e_0_4593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03" name="Google Shape;10503;g34e99882e0e_0_4593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04" name="Google Shape;10504;g34e99882e0e_0_4593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05" name="Google Shape;10505;g34e99882e0e_0_4593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06" name="Google Shape;10506;g34e99882e0e_0_4593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07" name="Google Shape;10507;g34e99882e0e_0_4593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08" name="Google Shape;10508;g34e99882e0e_0_4593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09" name="Google Shape;10509;g34e99882e0e_0_4593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10" name="Google Shape;10510;g34e99882e0e_0_4593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11" name="Google Shape;10511;g34e99882e0e_0_4593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12" name="Google Shape;10512;g34e99882e0e_0_4593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13" name="Google Shape;10513;g34e99882e0e_0_4593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14" name="Google Shape;10514;g34e99882e0e_0_4593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15" name="Google Shape;10515;g34e99882e0e_0_4593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16" name="Google Shape;10516;g34e99882e0e_0_4593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17" name="Google Shape;10517;g34e99882e0e_0_4593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18" name="Google Shape;10518;g34e99882e0e_0_4593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19" name="Google Shape;10519;g34e99882e0e_0_4593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20" name="Google Shape;10520;g34e99882e0e_0_4593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21" name="Google Shape;10521;g34e99882e0e_0_4593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22" name="Google Shape;10522;g34e99882e0e_0_4593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23" name="Google Shape;10523;g34e99882e0e_0_4593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24" name="Google Shape;10524;g34e99882e0e_0_4593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25" name="Google Shape;10525;g34e99882e0e_0_4593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26" name="Google Shape;10526;g34e99882e0e_0_4593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27" name="Google Shape;10527;g34e99882e0e_0_4593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28" name="Google Shape;10528;g34e99882e0e_0_4593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29" name="Google Shape;10529;g34e99882e0e_0_4593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30" name="Google Shape;10530;g34e99882e0e_0_4593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31" name="Google Shape;10531;g34e99882e0e_0_4593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32" name="Google Shape;10532;g34e99882e0e_0_4593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33" name="Google Shape;10533;g34e99882e0e_0_4593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34" name="Google Shape;10534;g34e99882e0e_0_4593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35" name="Google Shape;10535;g34e99882e0e_0_4593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36" name="Google Shape;10536;g34e99882e0e_0_4593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37" name="Google Shape;10537;g34e99882e0e_0_4593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38" name="Google Shape;10538;g34e99882e0e_0_4593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0539" name="Google Shape;10539;g34e99882e0e_0_4593"/>
          <p:cNvSpPr txBox="1"/>
          <p:nvPr>
            <p:ph idx="1" type="body"/>
          </p:nvPr>
        </p:nvSpPr>
        <p:spPr>
          <a:xfrm>
            <a:off x="645525" y="1208625"/>
            <a:ext cx="10774200" cy="232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400"/>
              <a:t>R</a:t>
            </a:r>
            <a:r>
              <a:rPr lang="zh-TW" sz="2900"/>
              <a:t>edux是個位於「Conditioning」的模型˙，在概念上可以把它當成一個「條件」的車站，前後銜接條件，它的概念是把圖片解析後，再與提示詞的要素混合組進模型，屬於「要素混合」的概念。</a:t>
            </a:r>
            <a:endParaRPr sz="2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900"/>
              <a:t>要使用這個範本，也是與之前一樣，透過新增AI小工具，打開範本工作流，選擇Redux的那隻狗狗。</a:t>
            </a:r>
            <a:endParaRPr sz="2900"/>
          </a:p>
        </p:txBody>
      </p:sp>
      <p:pic>
        <p:nvPicPr>
          <p:cNvPr id="10540" name="Google Shape;10540;g34e99882e0e_0_4593" title="螢幕擷取畫面 2025-04-13 17134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425" y="4022376"/>
            <a:ext cx="11334210" cy="210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45" name="Shape 10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6" name="Google Shape;10546;g34e99882e0e_0_5446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「Redux」的初始範本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547" name="Google Shape;10547;g34e99882e0e_0_5446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0548" name="Google Shape;10548;g34e99882e0e_0_544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549" name="Google Shape;10549;g34e99882e0e_0_544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550" name="Google Shape;10550;g34e99882e0e_0_544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51" name="Google Shape;10551;g34e99882e0e_0_544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52" name="Google Shape;10552;g34e99882e0e_0_544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53" name="Google Shape;10553;g34e99882e0e_0_544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54" name="Google Shape;10554;g34e99882e0e_0_544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55" name="Google Shape;10555;g34e99882e0e_0_544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56" name="Google Shape;10556;g34e99882e0e_0_544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57" name="Google Shape;10557;g34e99882e0e_0_544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58" name="Google Shape;10558;g34e99882e0e_0_544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59" name="Google Shape;10559;g34e99882e0e_0_544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60" name="Google Shape;10560;g34e99882e0e_0_544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61" name="Google Shape;10561;g34e99882e0e_0_544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62" name="Google Shape;10562;g34e99882e0e_0_544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63" name="Google Shape;10563;g34e99882e0e_0_544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64" name="Google Shape;10564;g34e99882e0e_0_544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65" name="Google Shape;10565;g34e99882e0e_0_544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66" name="Google Shape;10566;g34e99882e0e_0_544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67" name="Google Shape;10567;g34e99882e0e_0_544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68" name="Google Shape;10568;g34e99882e0e_0_544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69" name="Google Shape;10569;g34e99882e0e_0_544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70" name="Google Shape;10570;g34e99882e0e_0_544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71" name="Google Shape;10571;g34e99882e0e_0_544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72" name="Google Shape;10572;g34e99882e0e_0_544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73" name="Google Shape;10573;g34e99882e0e_0_544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74" name="Google Shape;10574;g34e99882e0e_0_544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75" name="Google Shape;10575;g34e99882e0e_0_544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76" name="Google Shape;10576;g34e99882e0e_0_544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77" name="Google Shape;10577;g34e99882e0e_0_544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78" name="Google Shape;10578;g34e99882e0e_0_544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79" name="Google Shape;10579;g34e99882e0e_0_544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80" name="Google Shape;10580;g34e99882e0e_0_544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81" name="Google Shape;10581;g34e99882e0e_0_544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82" name="Google Shape;10582;g34e99882e0e_0_544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83" name="Google Shape;10583;g34e99882e0e_0_544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84" name="Google Shape;10584;g34e99882e0e_0_544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85" name="Google Shape;10585;g34e99882e0e_0_544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86" name="Google Shape;10586;g34e99882e0e_0_544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87" name="Google Shape;10587;g34e99882e0e_0_544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88" name="Google Shape;10588;g34e99882e0e_0_544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89" name="Google Shape;10589;g34e99882e0e_0_544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90" name="Google Shape;10590;g34e99882e0e_0_544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91" name="Google Shape;10591;g34e99882e0e_0_544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92" name="Google Shape;10592;g34e99882e0e_0_544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93" name="Google Shape;10593;g34e99882e0e_0_544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94" name="Google Shape;10594;g34e99882e0e_0_544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95" name="Google Shape;10595;g34e99882e0e_0_544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96" name="Google Shape;10596;g34e99882e0e_0_544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97" name="Google Shape;10597;g34e99882e0e_0_544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98" name="Google Shape;10598;g34e99882e0e_0_544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99" name="Google Shape;10599;g34e99882e0e_0_544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00" name="Google Shape;10600;g34e99882e0e_0_544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01" name="Google Shape;10601;g34e99882e0e_0_544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02" name="Google Shape;10602;g34e99882e0e_0_544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03" name="Google Shape;10603;g34e99882e0e_0_544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04" name="Google Shape;10604;g34e99882e0e_0_544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05" name="Google Shape;10605;g34e99882e0e_0_544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06" name="Google Shape;10606;g34e99882e0e_0_544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07" name="Google Shape;10607;g34e99882e0e_0_544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08" name="Google Shape;10608;g34e99882e0e_0_544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09" name="Google Shape;10609;g34e99882e0e_0_544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10" name="Google Shape;10610;g34e99882e0e_0_544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11" name="Google Shape;10611;g34e99882e0e_0_544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12" name="Google Shape;10612;g34e99882e0e_0_544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13" name="Google Shape;10613;g34e99882e0e_0_544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14" name="Google Shape;10614;g34e99882e0e_0_544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15" name="Google Shape;10615;g34e99882e0e_0_544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16" name="Google Shape;10616;g34e99882e0e_0_544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17" name="Google Shape;10617;g34e99882e0e_0_544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18" name="Google Shape;10618;g34e99882e0e_0_544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19" name="Google Shape;10619;g34e99882e0e_0_544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20" name="Google Shape;10620;g34e99882e0e_0_544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21" name="Google Shape;10621;g34e99882e0e_0_544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22" name="Google Shape;10622;g34e99882e0e_0_544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23" name="Google Shape;10623;g34e99882e0e_0_544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24" name="Google Shape;10624;g34e99882e0e_0_544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25" name="Google Shape;10625;g34e99882e0e_0_544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26" name="Google Shape;10626;g34e99882e0e_0_544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27" name="Google Shape;10627;g34e99882e0e_0_544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0628" name="Google Shape;10628;g34e99882e0e_0_5446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0629" name="Google Shape;10629;g34e99882e0e_0_544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630" name="Google Shape;10630;g34e99882e0e_0_544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631" name="Google Shape;10631;g34e99882e0e_0_544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32" name="Google Shape;10632;g34e99882e0e_0_544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33" name="Google Shape;10633;g34e99882e0e_0_544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34" name="Google Shape;10634;g34e99882e0e_0_544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35" name="Google Shape;10635;g34e99882e0e_0_544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36" name="Google Shape;10636;g34e99882e0e_0_544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37" name="Google Shape;10637;g34e99882e0e_0_544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38" name="Google Shape;10638;g34e99882e0e_0_544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39" name="Google Shape;10639;g34e99882e0e_0_544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0" name="Google Shape;10640;g34e99882e0e_0_544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1" name="Google Shape;10641;g34e99882e0e_0_544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2" name="Google Shape;10642;g34e99882e0e_0_544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3" name="Google Shape;10643;g34e99882e0e_0_544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4" name="Google Shape;10644;g34e99882e0e_0_544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5" name="Google Shape;10645;g34e99882e0e_0_544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6" name="Google Shape;10646;g34e99882e0e_0_544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7" name="Google Shape;10647;g34e99882e0e_0_544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8" name="Google Shape;10648;g34e99882e0e_0_544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9" name="Google Shape;10649;g34e99882e0e_0_544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0" name="Google Shape;10650;g34e99882e0e_0_544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1" name="Google Shape;10651;g34e99882e0e_0_544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2" name="Google Shape;10652;g34e99882e0e_0_544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3" name="Google Shape;10653;g34e99882e0e_0_544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4" name="Google Shape;10654;g34e99882e0e_0_544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5" name="Google Shape;10655;g34e99882e0e_0_544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6" name="Google Shape;10656;g34e99882e0e_0_544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7" name="Google Shape;10657;g34e99882e0e_0_544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8" name="Google Shape;10658;g34e99882e0e_0_544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9" name="Google Shape;10659;g34e99882e0e_0_544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60" name="Google Shape;10660;g34e99882e0e_0_544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61" name="Google Shape;10661;g34e99882e0e_0_544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62" name="Google Shape;10662;g34e99882e0e_0_544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63" name="Google Shape;10663;g34e99882e0e_0_544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64" name="Google Shape;10664;g34e99882e0e_0_544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65" name="Google Shape;10665;g34e99882e0e_0_544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66" name="Google Shape;10666;g34e99882e0e_0_544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67" name="Google Shape;10667;g34e99882e0e_0_544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68" name="Google Shape;10668;g34e99882e0e_0_544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69" name="Google Shape;10669;g34e99882e0e_0_544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70" name="Google Shape;10670;g34e99882e0e_0_544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71" name="Google Shape;10671;g34e99882e0e_0_544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72" name="Google Shape;10672;g34e99882e0e_0_544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73" name="Google Shape;10673;g34e99882e0e_0_544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74" name="Google Shape;10674;g34e99882e0e_0_544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75" name="Google Shape;10675;g34e99882e0e_0_544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76" name="Google Shape;10676;g34e99882e0e_0_544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77" name="Google Shape;10677;g34e99882e0e_0_544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78" name="Google Shape;10678;g34e99882e0e_0_544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79" name="Google Shape;10679;g34e99882e0e_0_544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80" name="Google Shape;10680;g34e99882e0e_0_544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81" name="Google Shape;10681;g34e99882e0e_0_544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82" name="Google Shape;10682;g34e99882e0e_0_544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83" name="Google Shape;10683;g34e99882e0e_0_544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84" name="Google Shape;10684;g34e99882e0e_0_544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85" name="Google Shape;10685;g34e99882e0e_0_544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86" name="Google Shape;10686;g34e99882e0e_0_544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87" name="Google Shape;10687;g34e99882e0e_0_544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88" name="Google Shape;10688;g34e99882e0e_0_544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89" name="Google Shape;10689;g34e99882e0e_0_544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90" name="Google Shape;10690;g34e99882e0e_0_544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91" name="Google Shape;10691;g34e99882e0e_0_544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92" name="Google Shape;10692;g34e99882e0e_0_544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93" name="Google Shape;10693;g34e99882e0e_0_544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94" name="Google Shape;10694;g34e99882e0e_0_544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95" name="Google Shape;10695;g34e99882e0e_0_544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96" name="Google Shape;10696;g34e99882e0e_0_544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97" name="Google Shape;10697;g34e99882e0e_0_544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98" name="Google Shape;10698;g34e99882e0e_0_544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99" name="Google Shape;10699;g34e99882e0e_0_544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00" name="Google Shape;10700;g34e99882e0e_0_544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01" name="Google Shape;10701;g34e99882e0e_0_544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02" name="Google Shape;10702;g34e99882e0e_0_544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03" name="Google Shape;10703;g34e99882e0e_0_544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04" name="Google Shape;10704;g34e99882e0e_0_544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05" name="Google Shape;10705;g34e99882e0e_0_544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06" name="Google Shape;10706;g34e99882e0e_0_544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07" name="Google Shape;10707;g34e99882e0e_0_544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08" name="Google Shape;10708;g34e99882e0e_0_544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0709" name="Google Shape;10709;g34e99882e0e_0_5446"/>
          <p:cNvSpPr txBox="1"/>
          <p:nvPr>
            <p:ph idx="1" type="body"/>
          </p:nvPr>
        </p:nvSpPr>
        <p:spPr>
          <a:xfrm>
            <a:off x="645525" y="1208625"/>
            <a:ext cx="3306000" cy="48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/>
              <a:t>打開範本工作流後，我們先依照這張圖片中的指示做三件事情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zh-TW" sz="2800"/>
              <a:t>放入之前的加速模型與Teacache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zh-TW" sz="2800"/>
              <a:t>依照加速模型的需求修改步長為8步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zh-TW" sz="2800"/>
              <a:t>載入Redux需要的圖片</a:t>
            </a:r>
            <a:endParaRPr sz="2800"/>
          </a:p>
        </p:txBody>
      </p:sp>
      <p:pic>
        <p:nvPicPr>
          <p:cNvPr id="10710" name="Google Shape;10710;g34e99882e0e_0_5446" title="螢幕擷取畫面 2025-04-13 194528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4975" y="1208625"/>
            <a:ext cx="7662926" cy="504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715" name="Shape 10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6" name="Google Shape;10716;g34e99882e0e_0_5616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「Redux」的初始範本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717" name="Google Shape;10717;g34e99882e0e_0_5616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0718" name="Google Shape;10718;g34e99882e0e_0_561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719" name="Google Shape;10719;g34e99882e0e_0_561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720" name="Google Shape;10720;g34e99882e0e_0_561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21" name="Google Shape;10721;g34e99882e0e_0_561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22" name="Google Shape;10722;g34e99882e0e_0_561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23" name="Google Shape;10723;g34e99882e0e_0_561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24" name="Google Shape;10724;g34e99882e0e_0_561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25" name="Google Shape;10725;g34e99882e0e_0_561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26" name="Google Shape;10726;g34e99882e0e_0_561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27" name="Google Shape;10727;g34e99882e0e_0_561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28" name="Google Shape;10728;g34e99882e0e_0_561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29" name="Google Shape;10729;g34e99882e0e_0_561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30" name="Google Shape;10730;g34e99882e0e_0_561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31" name="Google Shape;10731;g34e99882e0e_0_561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32" name="Google Shape;10732;g34e99882e0e_0_561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33" name="Google Shape;10733;g34e99882e0e_0_561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34" name="Google Shape;10734;g34e99882e0e_0_561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35" name="Google Shape;10735;g34e99882e0e_0_561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36" name="Google Shape;10736;g34e99882e0e_0_561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37" name="Google Shape;10737;g34e99882e0e_0_561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38" name="Google Shape;10738;g34e99882e0e_0_561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39" name="Google Shape;10739;g34e99882e0e_0_561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40" name="Google Shape;10740;g34e99882e0e_0_561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41" name="Google Shape;10741;g34e99882e0e_0_561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42" name="Google Shape;10742;g34e99882e0e_0_561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43" name="Google Shape;10743;g34e99882e0e_0_561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44" name="Google Shape;10744;g34e99882e0e_0_561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45" name="Google Shape;10745;g34e99882e0e_0_561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46" name="Google Shape;10746;g34e99882e0e_0_561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47" name="Google Shape;10747;g34e99882e0e_0_561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48" name="Google Shape;10748;g34e99882e0e_0_561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49" name="Google Shape;10749;g34e99882e0e_0_561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50" name="Google Shape;10750;g34e99882e0e_0_561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51" name="Google Shape;10751;g34e99882e0e_0_561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52" name="Google Shape;10752;g34e99882e0e_0_561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53" name="Google Shape;10753;g34e99882e0e_0_561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54" name="Google Shape;10754;g34e99882e0e_0_561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55" name="Google Shape;10755;g34e99882e0e_0_561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56" name="Google Shape;10756;g34e99882e0e_0_561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57" name="Google Shape;10757;g34e99882e0e_0_561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58" name="Google Shape;10758;g34e99882e0e_0_561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59" name="Google Shape;10759;g34e99882e0e_0_561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60" name="Google Shape;10760;g34e99882e0e_0_561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61" name="Google Shape;10761;g34e99882e0e_0_561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62" name="Google Shape;10762;g34e99882e0e_0_561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63" name="Google Shape;10763;g34e99882e0e_0_561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64" name="Google Shape;10764;g34e99882e0e_0_561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65" name="Google Shape;10765;g34e99882e0e_0_561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66" name="Google Shape;10766;g34e99882e0e_0_561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67" name="Google Shape;10767;g34e99882e0e_0_561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68" name="Google Shape;10768;g34e99882e0e_0_561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69" name="Google Shape;10769;g34e99882e0e_0_561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70" name="Google Shape;10770;g34e99882e0e_0_561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71" name="Google Shape;10771;g34e99882e0e_0_561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72" name="Google Shape;10772;g34e99882e0e_0_561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73" name="Google Shape;10773;g34e99882e0e_0_561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74" name="Google Shape;10774;g34e99882e0e_0_561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75" name="Google Shape;10775;g34e99882e0e_0_561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76" name="Google Shape;10776;g34e99882e0e_0_561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77" name="Google Shape;10777;g34e99882e0e_0_561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78" name="Google Shape;10778;g34e99882e0e_0_561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79" name="Google Shape;10779;g34e99882e0e_0_561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80" name="Google Shape;10780;g34e99882e0e_0_561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81" name="Google Shape;10781;g34e99882e0e_0_561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82" name="Google Shape;10782;g34e99882e0e_0_561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83" name="Google Shape;10783;g34e99882e0e_0_561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84" name="Google Shape;10784;g34e99882e0e_0_561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85" name="Google Shape;10785;g34e99882e0e_0_561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86" name="Google Shape;10786;g34e99882e0e_0_561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87" name="Google Shape;10787;g34e99882e0e_0_561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88" name="Google Shape;10788;g34e99882e0e_0_561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89" name="Google Shape;10789;g34e99882e0e_0_561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90" name="Google Shape;10790;g34e99882e0e_0_561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91" name="Google Shape;10791;g34e99882e0e_0_561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92" name="Google Shape;10792;g34e99882e0e_0_561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93" name="Google Shape;10793;g34e99882e0e_0_561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94" name="Google Shape;10794;g34e99882e0e_0_561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95" name="Google Shape;10795;g34e99882e0e_0_561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96" name="Google Shape;10796;g34e99882e0e_0_561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97" name="Google Shape;10797;g34e99882e0e_0_561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0798" name="Google Shape;10798;g34e99882e0e_0_5616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0799" name="Google Shape;10799;g34e99882e0e_0_5616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800" name="Google Shape;10800;g34e99882e0e_0_5616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801" name="Google Shape;10801;g34e99882e0e_0_5616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02" name="Google Shape;10802;g34e99882e0e_0_5616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03" name="Google Shape;10803;g34e99882e0e_0_5616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04" name="Google Shape;10804;g34e99882e0e_0_5616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05" name="Google Shape;10805;g34e99882e0e_0_5616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06" name="Google Shape;10806;g34e99882e0e_0_5616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07" name="Google Shape;10807;g34e99882e0e_0_5616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08" name="Google Shape;10808;g34e99882e0e_0_5616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09" name="Google Shape;10809;g34e99882e0e_0_5616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10" name="Google Shape;10810;g34e99882e0e_0_5616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11" name="Google Shape;10811;g34e99882e0e_0_5616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12" name="Google Shape;10812;g34e99882e0e_0_5616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13" name="Google Shape;10813;g34e99882e0e_0_5616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14" name="Google Shape;10814;g34e99882e0e_0_5616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15" name="Google Shape;10815;g34e99882e0e_0_5616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16" name="Google Shape;10816;g34e99882e0e_0_5616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17" name="Google Shape;10817;g34e99882e0e_0_5616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18" name="Google Shape;10818;g34e99882e0e_0_5616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19" name="Google Shape;10819;g34e99882e0e_0_5616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20" name="Google Shape;10820;g34e99882e0e_0_5616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21" name="Google Shape;10821;g34e99882e0e_0_5616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22" name="Google Shape;10822;g34e99882e0e_0_5616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23" name="Google Shape;10823;g34e99882e0e_0_5616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24" name="Google Shape;10824;g34e99882e0e_0_5616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25" name="Google Shape;10825;g34e99882e0e_0_5616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26" name="Google Shape;10826;g34e99882e0e_0_5616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27" name="Google Shape;10827;g34e99882e0e_0_5616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28" name="Google Shape;10828;g34e99882e0e_0_5616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29" name="Google Shape;10829;g34e99882e0e_0_5616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30" name="Google Shape;10830;g34e99882e0e_0_5616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31" name="Google Shape;10831;g34e99882e0e_0_5616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32" name="Google Shape;10832;g34e99882e0e_0_5616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33" name="Google Shape;10833;g34e99882e0e_0_5616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34" name="Google Shape;10834;g34e99882e0e_0_5616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35" name="Google Shape;10835;g34e99882e0e_0_5616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36" name="Google Shape;10836;g34e99882e0e_0_5616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37" name="Google Shape;10837;g34e99882e0e_0_5616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38" name="Google Shape;10838;g34e99882e0e_0_5616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39" name="Google Shape;10839;g34e99882e0e_0_5616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40" name="Google Shape;10840;g34e99882e0e_0_5616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41" name="Google Shape;10841;g34e99882e0e_0_5616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42" name="Google Shape;10842;g34e99882e0e_0_5616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43" name="Google Shape;10843;g34e99882e0e_0_5616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44" name="Google Shape;10844;g34e99882e0e_0_5616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45" name="Google Shape;10845;g34e99882e0e_0_5616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46" name="Google Shape;10846;g34e99882e0e_0_5616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47" name="Google Shape;10847;g34e99882e0e_0_5616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48" name="Google Shape;10848;g34e99882e0e_0_5616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49" name="Google Shape;10849;g34e99882e0e_0_5616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50" name="Google Shape;10850;g34e99882e0e_0_5616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51" name="Google Shape;10851;g34e99882e0e_0_5616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52" name="Google Shape;10852;g34e99882e0e_0_5616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53" name="Google Shape;10853;g34e99882e0e_0_5616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54" name="Google Shape;10854;g34e99882e0e_0_5616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55" name="Google Shape;10855;g34e99882e0e_0_5616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56" name="Google Shape;10856;g34e99882e0e_0_5616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57" name="Google Shape;10857;g34e99882e0e_0_5616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58" name="Google Shape;10858;g34e99882e0e_0_5616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59" name="Google Shape;10859;g34e99882e0e_0_5616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0" name="Google Shape;10860;g34e99882e0e_0_5616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1" name="Google Shape;10861;g34e99882e0e_0_5616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2" name="Google Shape;10862;g34e99882e0e_0_5616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3" name="Google Shape;10863;g34e99882e0e_0_5616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4" name="Google Shape;10864;g34e99882e0e_0_5616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5" name="Google Shape;10865;g34e99882e0e_0_5616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6" name="Google Shape;10866;g34e99882e0e_0_5616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7" name="Google Shape;10867;g34e99882e0e_0_5616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8" name="Google Shape;10868;g34e99882e0e_0_5616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9" name="Google Shape;10869;g34e99882e0e_0_5616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70" name="Google Shape;10870;g34e99882e0e_0_5616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71" name="Google Shape;10871;g34e99882e0e_0_5616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72" name="Google Shape;10872;g34e99882e0e_0_5616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73" name="Google Shape;10873;g34e99882e0e_0_5616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74" name="Google Shape;10874;g34e99882e0e_0_5616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75" name="Google Shape;10875;g34e99882e0e_0_5616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76" name="Google Shape;10876;g34e99882e0e_0_5616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77" name="Google Shape;10877;g34e99882e0e_0_5616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78" name="Google Shape;10878;g34e99882e0e_0_5616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0879" name="Google Shape;10879;g34e99882e0e_0_5616"/>
          <p:cNvSpPr txBox="1"/>
          <p:nvPr>
            <p:ph idx="1" type="body"/>
          </p:nvPr>
        </p:nvSpPr>
        <p:spPr>
          <a:xfrm>
            <a:off x="7206125" y="1208625"/>
            <a:ext cx="3928800" cy="224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/>
              <a:t>再溫習一次加速節點的做法，連接Turbo模型以及Teacache，讓它們成為Model的中繼站，修改步長為8步。</a:t>
            </a:r>
            <a:endParaRPr sz="2800"/>
          </a:p>
        </p:txBody>
      </p:sp>
      <p:pic>
        <p:nvPicPr>
          <p:cNvPr id="10880" name="Google Shape;10880;g34e99882e0e_0_5616" title="螢幕擷取畫面 2025-04-13 171909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425" y="1091173"/>
            <a:ext cx="6386850" cy="5468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81" name="Google Shape;10881;g34e99882e0e_0_5616" title="螢幕擷取畫面 2025-04-13 172106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06125" y="3645350"/>
            <a:ext cx="4438650" cy="291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886" name="Shape 10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7" name="Google Shape;10887;g34e99882e0e_0_5787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「Redux」的初始範本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888" name="Google Shape;10888;g34e99882e0e_0_5787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0889" name="Google Shape;10889;g34e99882e0e_0_578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890" name="Google Shape;10890;g34e99882e0e_0_578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891" name="Google Shape;10891;g34e99882e0e_0_578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92" name="Google Shape;10892;g34e99882e0e_0_578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93" name="Google Shape;10893;g34e99882e0e_0_578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94" name="Google Shape;10894;g34e99882e0e_0_578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95" name="Google Shape;10895;g34e99882e0e_0_578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96" name="Google Shape;10896;g34e99882e0e_0_578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97" name="Google Shape;10897;g34e99882e0e_0_578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98" name="Google Shape;10898;g34e99882e0e_0_578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99" name="Google Shape;10899;g34e99882e0e_0_578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00" name="Google Shape;10900;g34e99882e0e_0_578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01" name="Google Shape;10901;g34e99882e0e_0_578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02" name="Google Shape;10902;g34e99882e0e_0_578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03" name="Google Shape;10903;g34e99882e0e_0_578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04" name="Google Shape;10904;g34e99882e0e_0_578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05" name="Google Shape;10905;g34e99882e0e_0_578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06" name="Google Shape;10906;g34e99882e0e_0_578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07" name="Google Shape;10907;g34e99882e0e_0_578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08" name="Google Shape;10908;g34e99882e0e_0_578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09" name="Google Shape;10909;g34e99882e0e_0_578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10" name="Google Shape;10910;g34e99882e0e_0_578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11" name="Google Shape;10911;g34e99882e0e_0_578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12" name="Google Shape;10912;g34e99882e0e_0_578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13" name="Google Shape;10913;g34e99882e0e_0_578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14" name="Google Shape;10914;g34e99882e0e_0_578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15" name="Google Shape;10915;g34e99882e0e_0_578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16" name="Google Shape;10916;g34e99882e0e_0_578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17" name="Google Shape;10917;g34e99882e0e_0_578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18" name="Google Shape;10918;g34e99882e0e_0_578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19" name="Google Shape;10919;g34e99882e0e_0_578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20" name="Google Shape;10920;g34e99882e0e_0_578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21" name="Google Shape;10921;g34e99882e0e_0_578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22" name="Google Shape;10922;g34e99882e0e_0_578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23" name="Google Shape;10923;g34e99882e0e_0_578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24" name="Google Shape;10924;g34e99882e0e_0_578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25" name="Google Shape;10925;g34e99882e0e_0_578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26" name="Google Shape;10926;g34e99882e0e_0_578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27" name="Google Shape;10927;g34e99882e0e_0_578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28" name="Google Shape;10928;g34e99882e0e_0_578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29" name="Google Shape;10929;g34e99882e0e_0_578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30" name="Google Shape;10930;g34e99882e0e_0_578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31" name="Google Shape;10931;g34e99882e0e_0_578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32" name="Google Shape;10932;g34e99882e0e_0_578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33" name="Google Shape;10933;g34e99882e0e_0_578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34" name="Google Shape;10934;g34e99882e0e_0_578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35" name="Google Shape;10935;g34e99882e0e_0_578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36" name="Google Shape;10936;g34e99882e0e_0_578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37" name="Google Shape;10937;g34e99882e0e_0_578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38" name="Google Shape;10938;g34e99882e0e_0_578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39" name="Google Shape;10939;g34e99882e0e_0_578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40" name="Google Shape;10940;g34e99882e0e_0_578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41" name="Google Shape;10941;g34e99882e0e_0_578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42" name="Google Shape;10942;g34e99882e0e_0_578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43" name="Google Shape;10943;g34e99882e0e_0_578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44" name="Google Shape;10944;g34e99882e0e_0_578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45" name="Google Shape;10945;g34e99882e0e_0_578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46" name="Google Shape;10946;g34e99882e0e_0_578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47" name="Google Shape;10947;g34e99882e0e_0_578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48" name="Google Shape;10948;g34e99882e0e_0_578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49" name="Google Shape;10949;g34e99882e0e_0_578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50" name="Google Shape;10950;g34e99882e0e_0_578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51" name="Google Shape;10951;g34e99882e0e_0_578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52" name="Google Shape;10952;g34e99882e0e_0_578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53" name="Google Shape;10953;g34e99882e0e_0_578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54" name="Google Shape;10954;g34e99882e0e_0_578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55" name="Google Shape;10955;g34e99882e0e_0_578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56" name="Google Shape;10956;g34e99882e0e_0_578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57" name="Google Shape;10957;g34e99882e0e_0_578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58" name="Google Shape;10958;g34e99882e0e_0_578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59" name="Google Shape;10959;g34e99882e0e_0_578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60" name="Google Shape;10960;g34e99882e0e_0_578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61" name="Google Shape;10961;g34e99882e0e_0_578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62" name="Google Shape;10962;g34e99882e0e_0_578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63" name="Google Shape;10963;g34e99882e0e_0_578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64" name="Google Shape;10964;g34e99882e0e_0_578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65" name="Google Shape;10965;g34e99882e0e_0_578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66" name="Google Shape;10966;g34e99882e0e_0_578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67" name="Google Shape;10967;g34e99882e0e_0_578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68" name="Google Shape;10968;g34e99882e0e_0_578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0969" name="Google Shape;10969;g34e99882e0e_0_5787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0970" name="Google Shape;10970;g34e99882e0e_0_578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971" name="Google Shape;10971;g34e99882e0e_0_578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972" name="Google Shape;10972;g34e99882e0e_0_578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73" name="Google Shape;10973;g34e99882e0e_0_578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74" name="Google Shape;10974;g34e99882e0e_0_578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75" name="Google Shape;10975;g34e99882e0e_0_578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76" name="Google Shape;10976;g34e99882e0e_0_578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77" name="Google Shape;10977;g34e99882e0e_0_578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78" name="Google Shape;10978;g34e99882e0e_0_578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79" name="Google Shape;10979;g34e99882e0e_0_578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80" name="Google Shape;10980;g34e99882e0e_0_578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81" name="Google Shape;10981;g34e99882e0e_0_578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82" name="Google Shape;10982;g34e99882e0e_0_578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83" name="Google Shape;10983;g34e99882e0e_0_578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84" name="Google Shape;10984;g34e99882e0e_0_578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85" name="Google Shape;10985;g34e99882e0e_0_578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86" name="Google Shape;10986;g34e99882e0e_0_578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87" name="Google Shape;10987;g34e99882e0e_0_578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88" name="Google Shape;10988;g34e99882e0e_0_578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89" name="Google Shape;10989;g34e99882e0e_0_578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90" name="Google Shape;10990;g34e99882e0e_0_578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91" name="Google Shape;10991;g34e99882e0e_0_578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92" name="Google Shape;10992;g34e99882e0e_0_578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93" name="Google Shape;10993;g34e99882e0e_0_578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94" name="Google Shape;10994;g34e99882e0e_0_578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95" name="Google Shape;10995;g34e99882e0e_0_578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96" name="Google Shape;10996;g34e99882e0e_0_578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97" name="Google Shape;10997;g34e99882e0e_0_578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98" name="Google Shape;10998;g34e99882e0e_0_578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99" name="Google Shape;10999;g34e99882e0e_0_578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00" name="Google Shape;11000;g34e99882e0e_0_578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01" name="Google Shape;11001;g34e99882e0e_0_578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02" name="Google Shape;11002;g34e99882e0e_0_578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03" name="Google Shape;11003;g34e99882e0e_0_578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04" name="Google Shape;11004;g34e99882e0e_0_578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05" name="Google Shape;11005;g34e99882e0e_0_578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06" name="Google Shape;11006;g34e99882e0e_0_578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07" name="Google Shape;11007;g34e99882e0e_0_578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08" name="Google Shape;11008;g34e99882e0e_0_578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09" name="Google Shape;11009;g34e99882e0e_0_578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10" name="Google Shape;11010;g34e99882e0e_0_578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11" name="Google Shape;11011;g34e99882e0e_0_578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12" name="Google Shape;11012;g34e99882e0e_0_578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13" name="Google Shape;11013;g34e99882e0e_0_578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14" name="Google Shape;11014;g34e99882e0e_0_578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15" name="Google Shape;11015;g34e99882e0e_0_578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16" name="Google Shape;11016;g34e99882e0e_0_578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17" name="Google Shape;11017;g34e99882e0e_0_578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18" name="Google Shape;11018;g34e99882e0e_0_578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19" name="Google Shape;11019;g34e99882e0e_0_578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20" name="Google Shape;11020;g34e99882e0e_0_578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21" name="Google Shape;11021;g34e99882e0e_0_578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22" name="Google Shape;11022;g34e99882e0e_0_578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23" name="Google Shape;11023;g34e99882e0e_0_578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24" name="Google Shape;11024;g34e99882e0e_0_578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25" name="Google Shape;11025;g34e99882e0e_0_578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26" name="Google Shape;11026;g34e99882e0e_0_578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27" name="Google Shape;11027;g34e99882e0e_0_578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28" name="Google Shape;11028;g34e99882e0e_0_578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29" name="Google Shape;11029;g34e99882e0e_0_578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30" name="Google Shape;11030;g34e99882e0e_0_578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31" name="Google Shape;11031;g34e99882e0e_0_578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32" name="Google Shape;11032;g34e99882e0e_0_578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33" name="Google Shape;11033;g34e99882e0e_0_578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34" name="Google Shape;11034;g34e99882e0e_0_578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35" name="Google Shape;11035;g34e99882e0e_0_578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36" name="Google Shape;11036;g34e99882e0e_0_578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37" name="Google Shape;11037;g34e99882e0e_0_578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38" name="Google Shape;11038;g34e99882e0e_0_578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39" name="Google Shape;11039;g34e99882e0e_0_578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40" name="Google Shape;11040;g34e99882e0e_0_578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41" name="Google Shape;11041;g34e99882e0e_0_578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42" name="Google Shape;11042;g34e99882e0e_0_578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43" name="Google Shape;11043;g34e99882e0e_0_578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44" name="Google Shape;11044;g34e99882e0e_0_578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45" name="Google Shape;11045;g34e99882e0e_0_578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46" name="Google Shape;11046;g34e99882e0e_0_578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47" name="Google Shape;11047;g34e99882e0e_0_578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48" name="Google Shape;11048;g34e99882e0e_0_578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49" name="Google Shape;11049;g34e99882e0e_0_578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1050" name="Google Shape;11050;g34e99882e0e_0_5787"/>
          <p:cNvSpPr txBox="1"/>
          <p:nvPr>
            <p:ph idx="1" type="body"/>
          </p:nvPr>
        </p:nvSpPr>
        <p:spPr>
          <a:xfrm>
            <a:off x="7206125" y="1415850"/>
            <a:ext cx="3928800" cy="483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/>
              <a:t>放入剛剛的油畫之後，確認一下提示詞，提示詞是「cute anime girl with massive fluffy fennec ears」，依照這個提示詞，會產生一隻有毛絨絨耳朵的可愛動漫角色，但是Redux圖片會主導這個提示，所以最後得到是油畫的結果。</a:t>
            </a:r>
            <a:endParaRPr sz="2800"/>
          </a:p>
        </p:txBody>
      </p:sp>
      <p:pic>
        <p:nvPicPr>
          <p:cNvPr id="11051" name="Google Shape;11051;g34e99882e0e_0_5787" title="螢幕擷取畫面 2025-04-13 17231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5224" y="1415849"/>
            <a:ext cx="6563949" cy="402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056" name="Shape 1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7" name="Google Shape;11057;g34e99882e0e_0_5958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「Redux」的初始範本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058" name="Google Shape;11058;g34e99882e0e_0_5958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1059" name="Google Shape;11059;g34e99882e0e_0_595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060" name="Google Shape;11060;g34e99882e0e_0_595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061" name="Google Shape;11061;g34e99882e0e_0_595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62" name="Google Shape;11062;g34e99882e0e_0_595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63" name="Google Shape;11063;g34e99882e0e_0_595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64" name="Google Shape;11064;g34e99882e0e_0_595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65" name="Google Shape;11065;g34e99882e0e_0_595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66" name="Google Shape;11066;g34e99882e0e_0_595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67" name="Google Shape;11067;g34e99882e0e_0_595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68" name="Google Shape;11068;g34e99882e0e_0_595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69" name="Google Shape;11069;g34e99882e0e_0_595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70" name="Google Shape;11070;g34e99882e0e_0_595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71" name="Google Shape;11071;g34e99882e0e_0_595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72" name="Google Shape;11072;g34e99882e0e_0_595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73" name="Google Shape;11073;g34e99882e0e_0_595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74" name="Google Shape;11074;g34e99882e0e_0_595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75" name="Google Shape;11075;g34e99882e0e_0_595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76" name="Google Shape;11076;g34e99882e0e_0_595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77" name="Google Shape;11077;g34e99882e0e_0_595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78" name="Google Shape;11078;g34e99882e0e_0_595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79" name="Google Shape;11079;g34e99882e0e_0_595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80" name="Google Shape;11080;g34e99882e0e_0_595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81" name="Google Shape;11081;g34e99882e0e_0_595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82" name="Google Shape;11082;g34e99882e0e_0_595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83" name="Google Shape;11083;g34e99882e0e_0_595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84" name="Google Shape;11084;g34e99882e0e_0_595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85" name="Google Shape;11085;g34e99882e0e_0_595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86" name="Google Shape;11086;g34e99882e0e_0_595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87" name="Google Shape;11087;g34e99882e0e_0_595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88" name="Google Shape;11088;g34e99882e0e_0_595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89" name="Google Shape;11089;g34e99882e0e_0_595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90" name="Google Shape;11090;g34e99882e0e_0_595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91" name="Google Shape;11091;g34e99882e0e_0_595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92" name="Google Shape;11092;g34e99882e0e_0_595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93" name="Google Shape;11093;g34e99882e0e_0_595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94" name="Google Shape;11094;g34e99882e0e_0_595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95" name="Google Shape;11095;g34e99882e0e_0_595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96" name="Google Shape;11096;g34e99882e0e_0_595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97" name="Google Shape;11097;g34e99882e0e_0_595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98" name="Google Shape;11098;g34e99882e0e_0_595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99" name="Google Shape;11099;g34e99882e0e_0_595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00" name="Google Shape;11100;g34e99882e0e_0_595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01" name="Google Shape;11101;g34e99882e0e_0_595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02" name="Google Shape;11102;g34e99882e0e_0_595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03" name="Google Shape;11103;g34e99882e0e_0_595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04" name="Google Shape;11104;g34e99882e0e_0_595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05" name="Google Shape;11105;g34e99882e0e_0_595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06" name="Google Shape;11106;g34e99882e0e_0_595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07" name="Google Shape;11107;g34e99882e0e_0_595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08" name="Google Shape;11108;g34e99882e0e_0_595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09" name="Google Shape;11109;g34e99882e0e_0_595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10" name="Google Shape;11110;g34e99882e0e_0_595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11" name="Google Shape;11111;g34e99882e0e_0_595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12" name="Google Shape;11112;g34e99882e0e_0_595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13" name="Google Shape;11113;g34e99882e0e_0_595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14" name="Google Shape;11114;g34e99882e0e_0_595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15" name="Google Shape;11115;g34e99882e0e_0_595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16" name="Google Shape;11116;g34e99882e0e_0_595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17" name="Google Shape;11117;g34e99882e0e_0_595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18" name="Google Shape;11118;g34e99882e0e_0_595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19" name="Google Shape;11119;g34e99882e0e_0_595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20" name="Google Shape;11120;g34e99882e0e_0_595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21" name="Google Shape;11121;g34e99882e0e_0_595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22" name="Google Shape;11122;g34e99882e0e_0_595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23" name="Google Shape;11123;g34e99882e0e_0_595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24" name="Google Shape;11124;g34e99882e0e_0_595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25" name="Google Shape;11125;g34e99882e0e_0_595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26" name="Google Shape;11126;g34e99882e0e_0_595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27" name="Google Shape;11127;g34e99882e0e_0_595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28" name="Google Shape;11128;g34e99882e0e_0_595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29" name="Google Shape;11129;g34e99882e0e_0_595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30" name="Google Shape;11130;g34e99882e0e_0_595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31" name="Google Shape;11131;g34e99882e0e_0_595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32" name="Google Shape;11132;g34e99882e0e_0_595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33" name="Google Shape;11133;g34e99882e0e_0_595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34" name="Google Shape;11134;g34e99882e0e_0_595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35" name="Google Shape;11135;g34e99882e0e_0_595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36" name="Google Shape;11136;g34e99882e0e_0_595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37" name="Google Shape;11137;g34e99882e0e_0_595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38" name="Google Shape;11138;g34e99882e0e_0_595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1139" name="Google Shape;11139;g34e99882e0e_0_5958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1140" name="Google Shape;11140;g34e99882e0e_0_595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141" name="Google Shape;11141;g34e99882e0e_0_595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142" name="Google Shape;11142;g34e99882e0e_0_595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43" name="Google Shape;11143;g34e99882e0e_0_595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44" name="Google Shape;11144;g34e99882e0e_0_595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45" name="Google Shape;11145;g34e99882e0e_0_595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46" name="Google Shape;11146;g34e99882e0e_0_595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47" name="Google Shape;11147;g34e99882e0e_0_595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48" name="Google Shape;11148;g34e99882e0e_0_595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49" name="Google Shape;11149;g34e99882e0e_0_595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50" name="Google Shape;11150;g34e99882e0e_0_595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51" name="Google Shape;11151;g34e99882e0e_0_595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52" name="Google Shape;11152;g34e99882e0e_0_595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53" name="Google Shape;11153;g34e99882e0e_0_595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54" name="Google Shape;11154;g34e99882e0e_0_595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55" name="Google Shape;11155;g34e99882e0e_0_595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56" name="Google Shape;11156;g34e99882e0e_0_595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57" name="Google Shape;11157;g34e99882e0e_0_595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58" name="Google Shape;11158;g34e99882e0e_0_595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59" name="Google Shape;11159;g34e99882e0e_0_595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60" name="Google Shape;11160;g34e99882e0e_0_595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61" name="Google Shape;11161;g34e99882e0e_0_595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62" name="Google Shape;11162;g34e99882e0e_0_595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63" name="Google Shape;11163;g34e99882e0e_0_595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64" name="Google Shape;11164;g34e99882e0e_0_595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65" name="Google Shape;11165;g34e99882e0e_0_595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66" name="Google Shape;11166;g34e99882e0e_0_595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67" name="Google Shape;11167;g34e99882e0e_0_595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68" name="Google Shape;11168;g34e99882e0e_0_595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69" name="Google Shape;11169;g34e99882e0e_0_595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70" name="Google Shape;11170;g34e99882e0e_0_595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71" name="Google Shape;11171;g34e99882e0e_0_595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72" name="Google Shape;11172;g34e99882e0e_0_595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73" name="Google Shape;11173;g34e99882e0e_0_595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74" name="Google Shape;11174;g34e99882e0e_0_595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75" name="Google Shape;11175;g34e99882e0e_0_595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76" name="Google Shape;11176;g34e99882e0e_0_595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77" name="Google Shape;11177;g34e99882e0e_0_595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78" name="Google Shape;11178;g34e99882e0e_0_595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79" name="Google Shape;11179;g34e99882e0e_0_595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80" name="Google Shape;11180;g34e99882e0e_0_595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81" name="Google Shape;11181;g34e99882e0e_0_595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82" name="Google Shape;11182;g34e99882e0e_0_595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83" name="Google Shape;11183;g34e99882e0e_0_595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84" name="Google Shape;11184;g34e99882e0e_0_595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85" name="Google Shape;11185;g34e99882e0e_0_595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86" name="Google Shape;11186;g34e99882e0e_0_595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87" name="Google Shape;11187;g34e99882e0e_0_595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88" name="Google Shape;11188;g34e99882e0e_0_595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89" name="Google Shape;11189;g34e99882e0e_0_595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90" name="Google Shape;11190;g34e99882e0e_0_595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91" name="Google Shape;11191;g34e99882e0e_0_595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92" name="Google Shape;11192;g34e99882e0e_0_595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93" name="Google Shape;11193;g34e99882e0e_0_595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94" name="Google Shape;11194;g34e99882e0e_0_595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95" name="Google Shape;11195;g34e99882e0e_0_595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96" name="Google Shape;11196;g34e99882e0e_0_595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97" name="Google Shape;11197;g34e99882e0e_0_595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98" name="Google Shape;11198;g34e99882e0e_0_595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99" name="Google Shape;11199;g34e99882e0e_0_595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00" name="Google Shape;11200;g34e99882e0e_0_595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01" name="Google Shape;11201;g34e99882e0e_0_595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02" name="Google Shape;11202;g34e99882e0e_0_595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03" name="Google Shape;11203;g34e99882e0e_0_595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04" name="Google Shape;11204;g34e99882e0e_0_595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05" name="Google Shape;11205;g34e99882e0e_0_595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06" name="Google Shape;11206;g34e99882e0e_0_595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07" name="Google Shape;11207;g34e99882e0e_0_595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08" name="Google Shape;11208;g34e99882e0e_0_595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09" name="Google Shape;11209;g34e99882e0e_0_595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10" name="Google Shape;11210;g34e99882e0e_0_595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11" name="Google Shape;11211;g34e99882e0e_0_595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12" name="Google Shape;11212;g34e99882e0e_0_595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13" name="Google Shape;11213;g34e99882e0e_0_595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14" name="Google Shape;11214;g34e99882e0e_0_595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15" name="Google Shape;11215;g34e99882e0e_0_595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16" name="Google Shape;11216;g34e99882e0e_0_595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17" name="Google Shape;11217;g34e99882e0e_0_595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18" name="Google Shape;11218;g34e99882e0e_0_595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19" name="Google Shape;11219;g34e99882e0e_0_595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1220" name="Google Shape;11220;g34e99882e0e_0_5958"/>
          <p:cNvSpPr txBox="1"/>
          <p:nvPr>
            <p:ph idx="1" type="body"/>
          </p:nvPr>
        </p:nvSpPr>
        <p:spPr>
          <a:xfrm>
            <a:off x="821775" y="1631413"/>
            <a:ext cx="3769200" cy="397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/>
              <a:t>使用範本之後，發現只是把油畫的要素再畫一次，而提示詞沒有發揮效果，如果提示詞有效，出來的應該是右邊的圖，有油畫也有毛絨絨的耳朵，要達成要素混合，範本是不夠的，需要另外的節點。</a:t>
            </a:r>
            <a:endParaRPr sz="2800"/>
          </a:p>
        </p:txBody>
      </p:sp>
      <p:pic>
        <p:nvPicPr>
          <p:cNvPr id="11221" name="Google Shape;11221;g34e99882e0e_0_5958" title="螢幕擷取畫面 2025-04-13 195803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94475" y="1745402"/>
            <a:ext cx="3367763" cy="3571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22" name="Google Shape;11222;g34e99882e0e_0_5958" title="螢幕擷取畫面 2025-04-13 195846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65750" y="1792063"/>
            <a:ext cx="3367776" cy="3478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227" name="Shape 1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8" name="Google Shape;11228;g34e99882e0e_0_6138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「Redux」的初始範本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229" name="Google Shape;11229;g34e99882e0e_0_6138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1230" name="Google Shape;11230;g34e99882e0e_0_613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231" name="Google Shape;11231;g34e99882e0e_0_613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232" name="Google Shape;11232;g34e99882e0e_0_613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33" name="Google Shape;11233;g34e99882e0e_0_613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34" name="Google Shape;11234;g34e99882e0e_0_613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35" name="Google Shape;11235;g34e99882e0e_0_613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36" name="Google Shape;11236;g34e99882e0e_0_613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37" name="Google Shape;11237;g34e99882e0e_0_613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38" name="Google Shape;11238;g34e99882e0e_0_613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39" name="Google Shape;11239;g34e99882e0e_0_613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0" name="Google Shape;11240;g34e99882e0e_0_613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1" name="Google Shape;11241;g34e99882e0e_0_613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2" name="Google Shape;11242;g34e99882e0e_0_613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3" name="Google Shape;11243;g34e99882e0e_0_613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4" name="Google Shape;11244;g34e99882e0e_0_613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5" name="Google Shape;11245;g34e99882e0e_0_613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6" name="Google Shape;11246;g34e99882e0e_0_613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7" name="Google Shape;11247;g34e99882e0e_0_613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8" name="Google Shape;11248;g34e99882e0e_0_613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9" name="Google Shape;11249;g34e99882e0e_0_613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50" name="Google Shape;11250;g34e99882e0e_0_613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51" name="Google Shape;11251;g34e99882e0e_0_613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52" name="Google Shape;11252;g34e99882e0e_0_613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53" name="Google Shape;11253;g34e99882e0e_0_613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54" name="Google Shape;11254;g34e99882e0e_0_613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55" name="Google Shape;11255;g34e99882e0e_0_613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56" name="Google Shape;11256;g34e99882e0e_0_613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57" name="Google Shape;11257;g34e99882e0e_0_613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58" name="Google Shape;11258;g34e99882e0e_0_613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59" name="Google Shape;11259;g34e99882e0e_0_613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60" name="Google Shape;11260;g34e99882e0e_0_613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61" name="Google Shape;11261;g34e99882e0e_0_613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62" name="Google Shape;11262;g34e99882e0e_0_613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63" name="Google Shape;11263;g34e99882e0e_0_613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64" name="Google Shape;11264;g34e99882e0e_0_613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65" name="Google Shape;11265;g34e99882e0e_0_613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66" name="Google Shape;11266;g34e99882e0e_0_613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67" name="Google Shape;11267;g34e99882e0e_0_613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68" name="Google Shape;11268;g34e99882e0e_0_613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69" name="Google Shape;11269;g34e99882e0e_0_613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0" name="Google Shape;11270;g34e99882e0e_0_613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1" name="Google Shape;11271;g34e99882e0e_0_613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2" name="Google Shape;11272;g34e99882e0e_0_613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3" name="Google Shape;11273;g34e99882e0e_0_613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4" name="Google Shape;11274;g34e99882e0e_0_613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5" name="Google Shape;11275;g34e99882e0e_0_613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6" name="Google Shape;11276;g34e99882e0e_0_613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7" name="Google Shape;11277;g34e99882e0e_0_613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8" name="Google Shape;11278;g34e99882e0e_0_613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9" name="Google Shape;11279;g34e99882e0e_0_613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0" name="Google Shape;11280;g34e99882e0e_0_613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1" name="Google Shape;11281;g34e99882e0e_0_613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2" name="Google Shape;11282;g34e99882e0e_0_613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3" name="Google Shape;11283;g34e99882e0e_0_613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4" name="Google Shape;11284;g34e99882e0e_0_613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5" name="Google Shape;11285;g34e99882e0e_0_613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6" name="Google Shape;11286;g34e99882e0e_0_613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7" name="Google Shape;11287;g34e99882e0e_0_613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8" name="Google Shape;11288;g34e99882e0e_0_613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9" name="Google Shape;11289;g34e99882e0e_0_613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90" name="Google Shape;11290;g34e99882e0e_0_613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91" name="Google Shape;11291;g34e99882e0e_0_613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92" name="Google Shape;11292;g34e99882e0e_0_613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93" name="Google Shape;11293;g34e99882e0e_0_613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94" name="Google Shape;11294;g34e99882e0e_0_613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95" name="Google Shape;11295;g34e99882e0e_0_613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96" name="Google Shape;11296;g34e99882e0e_0_613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97" name="Google Shape;11297;g34e99882e0e_0_613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98" name="Google Shape;11298;g34e99882e0e_0_613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99" name="Google Shape;11299;g34e99882e0e_0_613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00" name="Google Shape;11300;g34e99882e0e_0_613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01" name="Google Shape;11301;g34e99882e0e_0_613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02" name="Google Shape;11302;g34e99882e0e_0_613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03" name="Google Shape;11303;g34e99882e0e_0_613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04" name="Google Shape;11304;g34e99882e0e_0_613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05" name="Google Shape;11305;g34e99882e0e_0_613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06" name="Google Shape;11306;g34e99882e0e_0_613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07" name="Google Shape;11307;g34e99882e0e_0_613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08" name="Google Shape;11308;g34e99882e0e_0_613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09" name="Google Shape;11309;g34e99882e0e_0_613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1310" name="Google Shape;11310;g34e99882e0e_0_6138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1311" name="Google Shape;11311;g34e99882e0e_0_613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312" name="Google Shape;11312;g34e99882e0e_0_613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313" name="Google Shape;11313;g34e99882e0e_0_613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14" name="Google Shape;11314;g34e99882e0e_0_613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15" name="Google Shape;11315;g34e99882e0e_0_613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16" name="Google Shape;11316;g34e99882e0e_0_613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17" name="Google Shape;11317;g34e99882e0e_0_613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18" name="Google Shape;11318;g34e99882e0e_0_613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19" name="Google Shape;11319;g34e99882e0e_0_613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20" name="Google Shape;11320;g34e99882e0e_0_613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21" name="Google Shape;11321;g34e99882e0e_0_613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22" name="Google Shape;11322;g34e99882e0e_0_613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23" name="Google Shape;11323;g34e99882e0e_0_613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24" name="Google Shape;11324;g34e99882e0e_0_613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25" name="Google Shape;11325;g34e99882e0e_0_613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26" name="Google Shape;11326;g34e99882e0e_0_613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27" name="Google Shape;11327;g34e99882e0e_0_613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28" name="Google Shape;11328;g34e99882e0e_0_613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29" name="Google Shape;11329;g34e99882e0e_0_613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30" name="Google Shape;11330;g34e99882e0e_0_613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31" name="Google Shape;11331;g34e99882e0e_0_613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32" name="Google Shape;11332;g34e99882e0e_0_613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33" name="Google Shape;11333;g34e99882e0e_0_613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34" name="Google Shape;11334;g34e99882e0e_0_613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35" name="Google Shape;11335;g34e99882e0e_0_613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36" name="Google Shape;11336;g34e99882e0e_0_613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37" name="Google Shape;11337;g34e99882e0e_0_613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38" name="Google Shape;11338;g34e99882e0e_0_613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39" name="Google Shape;11339;g34e99882e0e_0_613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40" name="Google Shape;11340;g34e99882e0e_0_613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41" name="Google Shape;11341;g34e99882e0e_0_613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42" name="Google Shape;11342;g34e99882e0e_0_613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43" name="Google Shape;11343;g34e99882e0e_0_613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44" name="Google Shape;11344;g34e99882e0e_0_613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45" name="Google Shape;11345;g34e99882e0e_0_613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46" name="Google Shape;11346;g34e99882e0e_0_613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47" name="Google Shape;11347;g34e99882e0e_0_613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48" name="Google Shape;11348;g34e99882e0e_0_613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49" name="Google Shape;11349;g34e99882e0e_0_613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50" name="Google Shape;11350;g34e99882e0e_0_613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51" name="Google Shape;11351;g34e99882e0e_0_613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52" name="Google Shape;11352;g34e99882e0e_0_613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53" name="Google Shape;11353;g34e99882e0e_0_613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54" name="Google Shape;11354;g34e99882e0e_0_613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55" name="Google Shape;11355;g34e99882e0e_0_613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56" name="Google Shape;11356;g34e99882e0e_0_613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57" name="Google Shape;11357;g34e99882e0e_0_613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58" name="Google Shape;11358;g34e99882e0e_0_613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59" name="Google Shape;11359;g34e99882e0e_0_613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60" name="Google Shape;11360;g34e99882e0e_0_613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61" name="Google Shape;11361;g34e99882e0e_0_613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62" name="Google Shape;11362;g34e99882e0e_0_613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63" name="Google Shape;11363;g34e99882e0e_0_613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64" name="Google Shape;11364;g34e99882e0e_0_613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65" name="Google Shape;11365;g34e99882e0e_0_613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66" name="Google Shape;11366;g34e99882e0e_0_613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67" name="Google Shape;11367;g34e99882e0e_0_613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68" name="Google Shape;11368;g34e99882e0e_0_613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69" name="Google Shape;11369;g34e99882e0e_0_613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70" name="Google Shape;11370;g34e99882e0e_0_613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71" name="Google Shape;11371;g34e99882e0e_0_613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72" name="Google Shape;11372;g34e99882e0e_0_613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73" name="Google Shape;11373;g34e99882e0e_0_613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74" name="Google Shape;11374;g34e99882e0e_0_613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75" name="Google Shape;11375;g34e99882e0e_0_613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76" name="Google Shape;11376;g34e99882e0e_0_613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77" name="Google Shape;11377;g34e99882e0e_0_613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78" name="Google Shape;11378;g34e99882e0e_0_613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79" name="Google Shape;11379;g34e99882e0e_0_613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80" name="Google Shape;11380;g34e99882e0e_0_613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81" name="Google Shape;11381;g34e99882e0e_0_613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82" name="Google Shape;11382;g34e99882e0e_0_613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83" name="Google Shape;11383;g34e99882e0e_0_613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84" name="Google Shape;11384;g34e99882e0e_0_613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85" name="Google Shape;11385;g34e99882e0e_0_613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86" name="Google Shape;11386;g34e99882e0e_0_613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87" name="Google Shape;11387;g34e99882e0e_0_613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88" name="Google Shape;11388;g34e99882e0e_0_613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89" name="Google Shape;11389;g34e99882e0e_0_613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90" name="Google Shape;11390;g34e99882e0e_0_613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1391" name="Google Shape;11391;g34e99882e0e_0_6138"/>
          <p:cNvSpPr txBox="1"/>
          <p:nvPr>
            <p:ph idx="1" type="body"/>
          </p:nvPr>
        </p:nvSpPr>
        <p:spPr>
          <a:xfrm>
            <a:off x="495200" y="1284288"/>
            <a:ext cx="51570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/>
              <a:t>要達成要素混合，具體的做法是到畫面的Redux群組中，把這兩個節點刪除，並搜尋到Redux Advanced節點加入</a:t>
            </a:r>
            <a:endParaRPr sz="2800"/>
          </a:p>
        </p:txBody>
      </p:sp>
      <p:pic>
        <p:nvPicPr>
          <p:cNvPr id="11392" name="Google Shape;11392;g34e99882e0e_0_6138" title="螢幕擷取畫面 2025-04-13 175213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68750" y="1375700"/>
            <a:ext cx="5364300" cy="2554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93" name="Google Shape;11393;g34e99882e0e_0_6138" title="螢幕擷取畫面 2025-04-13 174510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0350" y="3176150"/>
            <a:ext cx="8072350" cy="3372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g34b09f2432f_0_4"/>
          <p:cNvSpPr txBox="1"/>
          <p:nvPr>
            <p:ph type="title"/>
          </p:nvPr>
        </p:nvSpPr>
        <p:spPr>
          <a:xfrm>
            <a:off x="645525" y="196725"/>
            <a:ext cx="107364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ComfyUI與其他AI生成工具的不同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07" name="Google Shape;1007;g34b09f2432f_0_4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008" name="Google Shape;1008;g34b09f2432f_0_4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09" name="Google Shape;1009;g34b09f2432f_0_4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10" name="Google Shape;1010;g34b09f2432f_0_4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1" name="Google Shape;1011;g34b09f2432f_0_4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2" name="Google Shape;1012;g34b09f2432f_0_4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3" name="Google Shape;1013;g34b09f2432f_0_4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4" name="Google Shape;1014;g34b09f2432f_0_4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5" name="Google Shape;1015;g34b09f2432f_0_4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6" name="Google Shape;1016;g34b09f2432f_0_4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7" name="Google Shape;1017;g34b09f2432f_0_4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8" name="Google Shape;1018;g34b09f2432f_0_4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19" name="Google Shape;1019;g34b09f2432f_0_4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0" name="Google Shape;1020;g34b09f2432f_0_4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1" name="Google Shape;1021;g34b09f2432f_0_4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2" name="Google Shape;1022;g34b09f2432f_0_4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3" name="Google Shape;1023;g34b09f2432f_0_4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4" name="Google Shape;1024;g34b09f2432f_0_4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5" name="Google Shape;1025;g34b09f2432f_0_4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6" name="Google Shape;1026;g34b09f2432f_0_4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7" name="Google Shape;1027;g34b09f2432f_0_4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8" name="Google Shape;1028;g34b09f2432f_0_4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29" name="Google Shape;1029;g34b09f2432f_0_4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0" name="Google Shape;1030;g34b09f2432f_0_4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1" name="Google Shape;1031;g34b09f2432f_0_4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2" name="Google Shape;1032;g34b09f2432f_0_4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3" name="Google Shape;1033;g34b09f2432f_0_4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4" name="Google Shape;1034;g34b09f2432f_0_4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5" name="Google Shape;1035;g34b09f2432f_0_4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6" name="Google Shape;1036;g34b09f2432f_0_4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7" name="Google Shape;1037;g34b09f2432f_0_4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8" name="Google Shape;1038;g34b09f2432f_0_4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39" name="Google Shape;1039;g34b09f2432f_0_4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0" name="Google Shape;1040;g34b09f2432f_0_4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1" name="Google Shape;1041;g34b09f2432f_0_4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2" name="Google Shape;1042;g34b09f2432f_0_4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3" name="Google Shape;1043;g34b09f2432f_0_4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4" name="Google Shape;1044;g34b09f2432f_0_4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5" name="Google Shape;1045;g34b09f2432f_0_4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6" name="Google Shape;1046;g34b09f2432f_0_4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7" name="Google Shape;1047;g34b09f2432f_0_4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8" name="Google Shape;1048;g34b09f2432f_0_4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49" name="Google Shape;1049;g34b09f2432f_0_4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0" name="Google Shape;1050;g34b09f2432f_0_4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1" name="Google Shape;1051;g34b09f2432f_0_4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2" name="Google Shape;1052;g34b09f2432f_0_4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3" name="Google Shape;1053;g34b09f2432f_0_4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4" name="Google Shape;1054;g34b09f2432f_0_4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5" name="Google Shape;1055;g34b09f2432f_0_4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6" name="Google Shape;1056;g34b09f2432f_0_4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7" name="Google Shape;1057;g34b09f2432f_0_4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8" name="Google Shape;1058;g34b09f2432f_0_4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59" name="Google Shape;1059;g34b09f2432f_0_4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0" name="Google Shape;1060;g34b09f2432f_0_4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1" name="Google Shape;1061;g34b09f2432f_0_4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2" name="Google Shape;1062;g34b09f2432f_0_4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3" name="Google Shape;1063;g34b09f2432f_0_4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4" name="Google Shape;1064;g34b09f2432f_0_4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5" name="Google Shape;1065;g34b09f2432f_0_4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6" name="Google Shape;1066;g34b09f2432f_0_4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7" name="Google Shape;1067;g34b09f2432f_0_4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8" name="Google Shape;1068;g34b09f2432f_0_4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69" name="Google Shape;1069;g34b09f2432f_0_4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0" name="Google Shape;1070;g34b09f2432f_0_4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1" name="Google Shape;1071;g34b09f2432f_0_4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2" name="Google Shape;1072;g34b09f2432f_0_4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3" name="Google Shape;1073;g34b09f2432f_0_4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4" name="Google Shape;1074;g34b09f2432f_0_4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5" name="Google Shape;1075;g34b09f2432f_0_4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6" name="Google Shape;1076;g34b09f2432f_0_4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7" name="Google Shape;1077;g34b09f2432f_0_4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8" name="Google Shape;1078;g34b09f2432f_0_4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79" name="Google Shape;1079;g34b09f2432f_0_4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0" name="Google Shape;1080;g34b09f2432f_0_4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1" name="Google Shape;1081;g34b09f2432f_0_4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2" name="Google Shape;1082;g34b09f2432f_0_4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3" name="Google Shape;1083;g34b09f2432f_0_4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4" name="Google Shape;1084;g34b09f2432f_0_4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5" name="Google Shape;1085;g34b09f2432f_0_4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6" name="Google Shape;1086;g34b09f2432f_0_4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87" name="Google Shape;1087;g34b09f2432f_0_4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088" name="Google Shape;1088;g34b09f2432f_0_4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089" name="Google Shape;1089;g34b09f2432f_0_4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90" name="Google Shape;1090;g34b09f2432f_0_4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091" name="Google Shape;1091;g34b09f2432f_0_4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2" name="Google Shape;1092;g34b09f2432f_0_4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3" name="Google Shape;1093;g34b09f2432f_0_4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4" name="Google Shape;1094;g34b09f2432f_0_4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5" name="Google Shape;1095;g34b09f2432f_0_4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6" name="Google Shape;1096;g34b09f2432f_0_4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7" name="Google Shape;1097;g34b09f2432f_0_4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8" name="Google Shape;1098;g34b09f2432f_0_4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099" name="Google Shape;1099;g34b09f2432f_0_4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0" name="Google Shape;1100;g34b09f2432f_0_4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1" name="Google Shape;1101;g34b09f2432f_0_4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2" name="Google Shape;1102;g34b09f2432f_0_4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3" name="Google Shape;1103;g34b09f2432f_0_4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4" name="Google Shape;1104;g34b09f2432f_0_4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5" name="Google Shape;1105;g34b09f2432f_0_4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6" name="Google Shape;1106;g34b09f2432f_0_4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7" name="Google Shape;1107;g34b09f2432f_0_4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8" name="Google Shape;1108;g34b09f2432f_0_4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09" name="Google Shape;1109;g34b09f2432f_0_4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0" name="Google Shape;1110;g34b09f2432f_0_4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1" name="Google Shape;1111;g34b09f2432f_0_4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2" name="Google Shape;1112;g34b09f2432f_0_4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3" name="Google Shape;1113;g34b09f2432f_0_4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4" name="Google Shape;1114;g34b09f2432f_0_4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5" name="Google Shape;1115;g34b09f2432f_0_4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6" name="Google Shape;1116;g34b09f2432f_0_4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7" name="Google Shape;1117;g34b09f2432f_0_4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8" name="Google Shape;1118;g34b09f2432f_0_4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19" name="Google Shape;1119;g34b09f2432f_0_4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0" name="Google Shape;1120;g34b09f2432f_0_4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1" name="Google Shape;1121;g34b09f2432f_0_4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2" name="Google Shape;1122;g34b09f2432f_0_4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3" name="Google Shape;1123;g34b09f2432f_0_4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4" name="Google Shape;1124;g34b09f2432f_0_4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5" name="Google Shape;1125;g34b09f2432f_0_4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6" name="Google Shape;1126;g34b09f2432f_0_4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7" name="Google Shape;1127;g34b09f2432f_0_4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8" name="Google Shape;1128;g34b09f2432f_0_4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29" name="Google Shape;1129;g34b09f2432f_0_4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0" name="Google Shape;1130;g34b09f2432f_0_4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1" name="Google Shape;1131;g34b09f2432f_0_4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2" name="Google Shape;1132;g34b09f2432f_0_4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3" name="Google Shape;1133;g34b09f2432f_0_4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4" name="Google Shape;1134;g34b09f2432f_0_4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5" name="Google Shape;1135;g34b09f2432f_0_4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6" name="Google Shape;1136;g34b09f2432f_0_4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7" name="Google Shape;1137;g34b09f2432f_0_4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8" name="Google Shape;1138;g34b09f2432f_0_4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39" name="Google Shape;1139;g34b09f2432f_0_4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0" name="Google Shape;1140;g34b09f2432f_0_4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1" name="Google Shape;1141;g34b09f2432f_0_4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2" name="Google Shape;1142;g34b09f2432f_0_4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3" name="Google Shape;1143;g34b09f2432f_0_4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4" name="Google Shape;1144;g34b09f2432f_0_4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5" name="Google Shape;1145;g34b09f2432f_0_4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6" name="Google Shape;1146;g34b09f2432f_0_4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7" name="Google Shape;1147;g34b09f2432f_0_4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8" name="Google Shape;1148;g34b09f2432f_0_4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9" name="Google Shape;1149;g34b09f2432f_0_4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0" name="Google Shape;1150;g34b09f2432f_0_4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1" name="Google Shape;1151;g34b09f2432f_0_4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2" name="Google Shape;1152;g34b09f2432f_0_4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3" name="Google Shape;1153;g34b09f2432f_0_4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4" name="Google Shape;1154;g34b09f2432f_0_4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5" name="Google Shape;1155;g34b09f2432f_0_4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6" name="Google Shape;1156;g34b09f2432f_0_4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7" name="Google Shape;1157;g34b09f2432f_0_4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8" name="Google Shape;1158;g34b09f2432f_0_4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9" name="Google Shape;1159;g34b09f2432f_0_4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0" name="Google Shape;1160;g34b09f2432f_0_4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1" name="Google Shape;1161;g34b09f2432f_0_4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2" name="Google Shape;1162;g34b09f2432f_0_4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" name="Google Shape;1163;g34b09f2432f_0_4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4" name="Google Shape;1164;g34b09f2432f_0_4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5" name="Google Shape;1165;g34b09f2432f_0_4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" name="Google Shape;1166;g34b09f2432f_0_4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" name="Google Shape;1167;g34b09f2432f_0_4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8" name="Google Shape;1168;g34b09f2432f_0_4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169" name="Google Shape;1169;g34b09f2432f_0_4"/>
          <p:cNvSpPr txBox="1"/>
          <p:nvPr>
            <p:ph idx="1" type="body"/>
          </p:nvPr>
        </p:nvSpPr>
        <p:spPr>
          <a:xfrm>
            <a:off x="742375" y="1299075"/>
            <a:ext cx="10433700" cy="152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原始圖片為同張圖片的情況下，ComfyUI採用線稿，產生出來的角色臉型也會維持比較扁平的型態，同時線條也相對比較仔細，模型選用的不同，也會有更精細的差異。</a:t>
            </a:r>
            <a:endParaRPr sz="2100"/>
          </a:p>
        </p:txBody>
      </p:sp>
      <p:pic>
        <p:nvPicPr>
          <p:cNvPr id="1170" name="Google Shape;1170;g34b09f2432f_0_4" title="100004983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9900" y="2993550"/>
            <a:ext cx="3641226" cy="3641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1" name="Google Shape;1171;g34b09f2432f_0_4" title="ComfyUI_00097_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21825" y="2993550"/>
            <a:ext cx="4688055" cy="3500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398" name="Shape 1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9" name="Google Shape;11399;g34e99882e0e_0_6310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「Redux」的初始範本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400" name="Google Shape;11400;g34e99882e0e_0_6310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1401" name="Google Shape;11401;g34e99882e0e_0_631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402" name="Google Shape;11402;g34e99882e0e_0_631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403" name="Google Shape;11403;g34e99882e0e_0_631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04" name="Google Shape;11404;g34e99882e0e_0_631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05" name="Google Shape;11405;g34e99882e0e_0_631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06" name="Google Shape;11406;g34e99882e0e_0_631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07" name="Google Shape;11407;g34e99882e0e_0_631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08" name="Google Shape;11408;g34e99882e0e_0_631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09" name="Google Shape;11409;g34e99882e0e_0_631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10" name="Google Shape;11410;g34e99882e0e_0_631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11" name="Google Shape;11411;g34e99882e0e_0_631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12" name="Google Shape;11412;g34e99882e0e_0_631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13" name="Google Shape;11413;g34e99882e0e_0_631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14" name="Google Shape;11414;g34e99882e0e_0_631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15" name="Google Shape;11415;g34e99882e0e_0_631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16" name="Google Shape;11416;g34e99882e0e_0_631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17" name="Google Shape;11417;g34e99882e0e_0_631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18" name="Google Shape;11418;g34e99882e0e_0_631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19" name="Google Shape;11419;g34e99882e0e_0_631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20" name="Google Shape;11420;g34e99882e0e_0_631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21" name="Google Shape;11421;g34e99882e0e_0_631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22" name="Google Shape;11422;g34e99882e0e_0_631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23" name="Google Shape;11423;g34e99882e0e_0_631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24" name="Google Shape;11424;g34e99882e0e_0_631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25" name="Google Shape;11425;g34e99882e0e_0_631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26" name="Google Shape;11426;g34e99882e0e_0_631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27" name="Google Shape;11427;g34e99882e0e_0_631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28" name="Google Shape;11428;g34e99882e0e_0_631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29" name="Google Shape;11429;g34e99882e0e_0_631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30" name="Google Shape;11430;g34e99882e0e_0_631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31" name="Google Shape;11431;g34e99882e0e_0_631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32" name="Google Shape;11432;g34e99882e0e_0_631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33" name="Google Shape;11433;g34e99882e0e_0_631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34" name="Google Shape;11434;g34e99882e0e_0_631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35" name="Google Shape;11435;g34e99882e0e_0_631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36" name="Google Shape;11436;g34e99882e0e_0_631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37" name="Google Shape;11437;g34e99882e0e_0_631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38" name="Google Shape;11438;g34e99882e0e_0_631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39" name="Google Shape;11439;g34e99882e0e_0_631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40" name="Google Shape;11440;g34e99882e0e_0_631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41" name="Google Shape;11441;g34e99882e0e_0_631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42" name="Google Shape;11442;g34e99882e0e_0_631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43" name="Google Shape;11443;g34e99882e0e_0_631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44" name="Google Shape;11444;g34e99882e0e_0_631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45" name="Google Shape;11445;g34e99882e0e_0_631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46" name="Google Shape;11446;g34e99882e0e_0_631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47" name="Google Shape;11447;g34e99882e0e_0_631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48" name="Google Shape;11448;g34e99882e0e_0_631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49" name="Google Shape;11449;g34e99882e0e_0_631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50" name="Google Shape;11450;g34e99882e0e_0_631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51" name="Google Shape;11451;g34e99882e0e_0_631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52" name="Google Shape;11452;g34e99882e0e_0_631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53" name="Google Shape;11453;g34e99882e0e_0_631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54" name="Google Shape;11454;g34e99882e0e_0_631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55" name="Google Shape;11455;g34e99882e0e_0_631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56" name="Google Shape;11456;g34e99882e0e_0_631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57" name="Google Shape;11457;g34e99882e0e_0_631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58" name="Google Shape;11458;g34e99882e0e_0_631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59" name="Google Shape;11459;g34e99882e0e_0_631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60" name="Google Shape;11460;g34e99882e0e_0_631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61" name="Google Shape;11461;g34e99882e0e_0_631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62" name="Google Shape;11462;g34e99882e0e_0_631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63" name="Google Shape;11463;g34e99882e0e_0_631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64" name="Google Shape;11464;g34e99882e0e_0_631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65" name="Google Shape;11465;g34e99882e0e_0_631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66" name="Google Shape;11466;g34e99882e0e_0_631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67" name="Google Shape;11467;g34e99882e0e_0_631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68" name="Google Shape;11468;g34e99882e0e_0_631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69" name="Google Shape;11469;g34e99882e0e_0_631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70" name="Google Shape;11470;g34e99882e0e_0_631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71" name="Google Shape;11471;g34e99882e0e_0_631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72" name="Google Shape;11472;g34e99882e0e_0_631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73" name="Google Shape;11473;g34e99882e0e_0_631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74" name="Google Shape;11474;g34e99882e0e_0_631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75" name="Google Shape;11475;g34e99882e0e_0_631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76" name="Google Shape;11476;g34e99882e0e_0_631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77" name="Google Shape;11477;g34e99882e0e_0_631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78" name="Google Shape;11478;g34e99882e0e_0_631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79" name="Google Shape;11479;g34e99882e0e_0_631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80" name="Google Shape;11480;g34e99882e0e_0_631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1481" name="Google Shape;11481;g34e99882e0e_0_6310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1482" name="Google Shape;11482;g34e99882e0e_0_631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483" name="Google Shape;11483;g34e99882e0e_0_631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484" name="Google Shape;11484;g34e99882e0e_0_631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85" name="Google Shape;11485;g34e99882e0e_0_631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86" name="Google Shape;11486;g34e99882e0e_0_631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87" name="Google Shape;11487;g34e99882e0e_0_631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88" name="Google Shape;11488;g34e99882e0e_0_631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89" name="Google Shape;11489;g34e99882e0e_0_631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90" name="Google Shape;11490;g34e99882e0e_0_631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91" name="Google Shape;11491;g34e99882e0e_0_631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92" name="Google Shape;11492;g34e99882e0e_0_631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93" name="Google Shape;11493;g34e99882e0e_0_631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94" name="Google Shape;11494;g34e99882e0e_0_631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95" name="Google Shape;11495;g34e99882e0e_0_631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96" name="Google Shape;11496;g34e99882e0e_0_631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97" name="Google Shape;11497;g34e99882e0e_0_631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98" name="Google Shape;11498;g34e99882e0e_0_631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499" name="Google Shape;11499;g34e99882e0e_0_631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00" name="Google Shape;11500;g34e99882e0e_0_631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01" name="Google Shape;11501;g34e99882e0e_0_631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02" name="Google Shape;11502;g34e99882e0e_0_631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03" name="Google Shape;11503;g34e99882e0e_0_631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04" name="Google Shape;11504;g34e99882e0e_0_631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05" name="Google Shape;11505;g34e99882e0e_0_631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06" name="Google Shape;11506;g34e99882e0e_0_631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07" name="Google Shape;11507;g34e99882e0e_0_631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08" name="Google Shape;11508;g34e99882e0e_0_631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09" name="Google Shape;11509;g34e99882e0e_0_631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10" name="Google Shape;11510;g34e99882e0e_0_631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11" name="Google Shape;11511;g34e99882e0e_0_631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12" name="Google Shape;11512;g34e99882e0e_0_631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13" name="Google Shape;11513;g34e99882e0e_0_631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14" name="Google Shape;11514;g34e99882e0e_0_631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15" name="Google Shape;11515;g34e99882e0e_0_631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16" name="Google Shape;11516;g34e99882e0e_0_631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17" name="Google Shape;11517;g34e99882e0e_0_631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18" name="Google Shape;11518;g34e99882e0e_0_631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19" name="Google Shape;11519;g34e99882e0e_0_631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20" name="Google Shape;11520;g34e99882e0e_0_631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21" name="Google Shape;11521;g34e99882e0e_0_631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22" name="Google Shape;11522;g34e99882e0e_0_631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23" name="Google Shape;11523;g34e99882e0e_0_631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24" name="Google Shape;11524;g34e99882e0e_0_631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25" name="Google Shape;11525;g34e99882e0e_0_631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26" name="Google Shape;11526;g34e99882e0e_0_631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27" name="Google Shape;11527;g34e99882e0e_0_631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28" name="Google Shape;11528;g34e99882e0e_0_631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29" name="Google Shape;11529;g34e99882e0e_0_631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30" name="Google Shape;11530;g34e99882e0e_0_631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31" name="Google Shape;11531;g34e99882e0e_0_631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32" name="Google Shape;11532;g34e99882e0e_0_631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33" name="Google Shape;11533;g34e99882e0e_0_631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34" name="Google Shape;11534;g34e99882e0e_0_631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35" name="Google Shape;11535;g34e99882e0e_0_631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36" name="Google Shape;11536;g34e99882e0e_0_631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37" name="Google Shape;11537;g34e99882e0e_0_631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38" name="Google Shape;11538;g34e99882e0e_0_631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39" name="Google Shape;11539;g34e99882e0e_0_631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40" name="Google Shape;11540;g34e99882e0e_0_631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41" name="Google Shape;11541;g34e99882e0e_0_631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42" name="Google Shape;11542;g34e99882e0e_0_631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43" name="Google Shape;11543;g34e99882e0e_0_631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44" name="Google Shape;11544;g34e99882e0e_0_631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45" name="Google Shape;11545;g34e99882e0e_0_631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46" name="Google Shape;11546;g34e99882e0e_0_631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47" name="Google Shape;11547;g34e99882e0e_0_631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48" name="Google Shape;11548;g34e99882e0e_0_631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49" name="Google Shape;11549;g34e99882e0e_0_631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50" name="Google Shape;11550;g34e99882e0e_0_631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51" name="Google Shape;11551;g34e99882e0e_0_631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52" name="Google Shape;11552;g34e99882e0e_0_631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53" name="Google Shape;11553;g34e99882e0e_0_631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54" name="Google Shape;11554;g34e99882e0e_0_631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55" name="Google Shape;11555;g34e99882e0e_0_631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56" name="Google Shape;11556;g34e99882e0e_0_631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57" name="Google Shape;11557;g34e99882e0e_0_631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58" name="Google Shape;11558;g34e99882e0e_0_631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59" name="Google Shape;11559;g34e99882e0e_0_631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60" name="Google Shape;11560;g34e99882e0e_0_631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61" name="Google Shape;11561;g34e99882e0e_0_631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1562" name="Google Shape;11562;g34e99882e0e_0_6310"/>
          <p:cNvSpPr txBox="1"/>
          <p:nvPr>
            <p:ph idx="1" type="body"/>
          </p:nvPr>
        </p:nvSpPr>
        <p:spPr>
          <a:xfrm>
            <a:off x="467975" y="1515621"/>
            <a:ext cx="3728400" cy="440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/>
              <a:t>新加入的這個節點依然是Conditioning的中繼站，同時也要把它的相關連結都復原，這邊連結前後的Conditioning後，再把原來的</a:t>
            </a:r>
            <a:r>
              <a:rPr b="1" lang="zh-TW" sz="2800">
                <a:solidFill>
                  <a:srgbClr val="FFFF00"/>
                </a:solidFill>
              </a:rPr>
              <a:t>ClipVision、Image、StyleModel</a:t>
            </a:r>
            <a:r>
              <a:rPr lang="zh-TW" sz="2800"/>
              <a:t>這些貨物都接到它上面，讓它載貨出站。</a:t>
            </a:r>
            <a:endParaRPr sz="2800"/>
          </a:p>
        </p:txBody>
      </p:sp>
      <p:pic>
        <p:nvPicPr>
          <p:cNvPr id="11563" name="Google Shape;11563;g34e99882e0e_0_6310" title="螢幕擷取畫面 2025-04-13 17512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3148" y="1630448"/>
            <a:ext cx="7726274" cy="453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568" name="Shape 11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9" name="Google Shape;11569;g34e99882e0e_0_6481"/>
          <p:cNvSpPr txBox="1"/>
          <p:nvPr>
            <p:ph type="title"/>
          </p:nvPr>
        </p:nvSpPr>
        <p:spPr>
          <a:xfrm>
            <a:off x="645525" y="196725"/>
            <a:ext cx="10263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「Redux」的範本</a:t>
            </a:r>
            <a:r>
              <a:rPr lang="zh-TW" sz="6000">
                <a:solidFill>
                  <a:srgbClr val="BFDAA4"/>
                </a:solidFill>
              </a:rPr>
              <a:t>混合結果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570" name="Google Shape;11570;g34e99882e0e_0_6481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1571" name="Google Shape;11571;g34e99882e0e_0_6481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572" name="Google Shape;11572;g34e99882e0e_0_6481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573" name="Google Shape;11573;g34e99882e0e_0_6481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74" name="Google Shape;11574;g34e99882e0e_0_6481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75" name="Google Shape;11575;g34e99882e0e_0_6481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76" name="Google Shape;11576;g34e99882e0e_0_6481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77" name="Google Shape;11577;g34e99882e0e_0_6481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78" name="Google Shape;11578;g34e99882e0e_0_6481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79" name="Google Shape;11579;g34e99882e0e_0_6481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80" name="Google Shape;11580;g34e99882e0e_0_6481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81" name="Google Shape;11581;g34e99882e0e_0_6481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82" name="Google Shape;11582;g34e99882e0e_0_6481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83" name="Google Shape;11583;g34e99882e0e_0_6481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84" name="Google Shape;11584;g34e99882e0e_0_6481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85" name="Google Shape;11585;g34e99882e0e_0_6481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86" name="Google Shape;11586;g34e99882e0e_0_6481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87" name="Google Shape;11587;g34e99882e0e_0_6481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88" name="Google Shape;11588;g34e99882e0e_0_6481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89" name="Google Shape;11589;g34e99882e0e_0_6481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90" name="Google Shape;11590;g34e99882e0e_0_6481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91" name="Google Shape;11591;g34e99882e0e_0_6481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92" name="Google Shape;11592;g34e99882e0e_0_6481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93" name="Google Shape;11593;g34e99882e0e_0_6481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94" name="Google Shape;11594;g34e99882e0e_0_6481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95" name="Google Shape;11595;g34e99882e0e_0_6481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96" name="Google Shape;11596;g34e99882e0e_0_6481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97" name="Google Shape;11597;g34e99882e0e_0_6481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98" name="Google Shape;11598;g34e99882e0e_0_6481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599" name="Google Shape;11599;g34e99882e0e_0_6481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00" name="Google Shape;11600;g34e99882e0e_0_6481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01" name="Google Shape;11601;g34e99882e0e_0_6481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02" name="Google Shape;11602;g34e99882e0e_0_6481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03" name="Google Shape;11603;g34e99882e0e_0_6481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04" name="Google Shape;11604;g34e99882e0e_0_6481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05" name="Google Shape;11605;g34e99882e0e_0_6481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06" name="Google Shape;11606;g34e99882e0e_0_6481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07" name="Google Shape;11607;g34e99882e0e_0_6481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08" name="Google Shape;11608;g34e99882e0e_0_6481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09" name="Google Shape;11609;g34e99882e0e_0_6481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10" name="Google Shape;11610;g34e99882e0e_0_6481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11" name="Google Shape;11611;g34e99882e0e_0_6481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12" name="Google Shape;11612;g34e99882e0e_0_6481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13" name="Google Shape;11613;g34e99882e0e_0_6481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14" name="Google Shape;11614;g34e99882e0e_0_6481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15" name="Google Shape;11615;g34e99882e0e_0_6481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16" name="Google Shape;11616;g34e99882e0e_0_6481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17" name="Google Shape;11617;g34e99882e0e_0_6481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18" name="Google Shape;11618;g34e99882e0e_0_6481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19" name="Google Shape;11619;g34e99882e0e_0_6481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20" name="Google Shape;11620;g34e99882e0e_0_6481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21" name="Google Shape;11621;g34e99882e0e_0_6481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22" name="Google Shape;11622;g34e99882e0e_0_6481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23" name="Google Shape;11623;g34e99882e0e_0_6481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24" name="Google Shape;11624;g34e99882e0e_0_6481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25" name="Google Shape;11625;g34e99882e0e_0_6481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26" name="Google Shape;11626;g34e99882e0e_0_6481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27" name="Google Shape;11627;g34e99882e0e_0_6481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28" name="Google Shape;11628;g34e99882e0e_0_6481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29" name="Google Shape;11629;g34e99882e0e_0_6481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0" name="Google Shape;11630;g34e99882e0e_0_6481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1" name="Google Shape;11631;g34e99882e0e_0_6481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2" name="Google Shape;11632;g34e99882e0e_0_6481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3" name="Google Shape;11633;g34e99882e0e_0_6481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4" name="Google Shape;11634;g34e99882e0e_0_6481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5" name="Google Shape;11635;g34e99882e0e_0_6481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6" name="Google Shape;11636;g34e99882e0e_0_6481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7" name="Google Shape;11637;g34e99882e0e_0_6481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8" name="Google Shape;11638;g34e99882e0e_0_6481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39" name="Google Shape;11639;g34e99882e0e_0_6481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40" name="Google Shape;11640;g34e99882e0e_0_6481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41" name="Google Shape;11641;g34e99882e0e_0_6481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42" name="Google Shape;11642;g34e99882e0e_0_6481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43" name="Google Shape;11643;g34e99882e0e_0_6481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44" name="Google Shape;11644;g34e99882e0e_0_6481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45" name="Google Shape;11645;g34e99882e0e_0_6481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46" name="Google Shape;11646;g34e99882e0e_0_6481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47" name="Google Shape;11647;g34e99882e0e_0_6481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48" name="Google Shape;11648;g34e99882e0e_0_6481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49" name="Google Shape;11649;g34e99882e0e_0_6481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50" name="Google Shape;11650;g34e99882e0e_0_6481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1651" name="Google Shape;11651;g34e99882e0e_0_6481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1652" name="Google Shape;11652;g34e99882e0e_0_6481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653" name="Google Shape;11653;g34e99882e0e_0_6481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654" name="Google Shape;11654;g34e99882e0e_0_6481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55" name="Google Shape;11655;g34e99882e0e_0_6481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56" name="Google Shape;11656;g34e99882e0e_0_6481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57" name="Google Shape;11657;g34e99882e0e_0_6481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58" name="Google Shape;11658;g34e99882e0e_0_6481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59" name="Google Shape;11659;g34e99882e0e_0_6481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0" name="Google Shape;11660;g34e99882e0e_0_6481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1" name="Google Shape;11661;g34e99882e0e_0_6481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2" name="Google Shape;11662;g34e99882e0e_0_6481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3" name="Google Shape;11663;g34e99882e0e_0_6481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4" name="Google Shape;11664;g34e99882e0e_0_6481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5" name="Google Shape;11665;g34e99882e0e_0_6481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6" name="Google Shape;11666;g34e99882e0e_0_6481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7" name="Google Shape;11667;g34e99882e0e_0_6481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8" name="Google Shape;11668;g34e99882e0e_0_6481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69" name="Google Shape;11669;g34e99882e0e_0_6481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0" name="Google Shape;11670;g34e99882e0e_0_6481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1" name="Google Shape;11671;g34e99882e0e_0_6481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2" name="Google Shape;11672;g34e99882e0e_0_6481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3" name="Google Shape;11673;g34e99882e0e_0_6481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4" name="Google Shape;11674;g34e99882e0e_0_6481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5" name="Google Shape;11675;g34e99882e0e_0_6481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6" name="Google Shape;11676;g34e99882e0e_0_6481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7" name="Google Shape;11677;g34e99882e0e_0_6481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8" name="Google Shape;11678;g34e99882e0e_0_6481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79" name="Google Shape;11679;g34e99882e0e_0_6481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80" name="Google Shape;11680;g34e99882e0e_0_6481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81" name="Google Shape;11681;g34e99882e0e_0_6481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82" name="Google Shape;11682;g34e99882e0e_0_6481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83" name="Google Shape;11683;g34e99882e0e_0_6481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84" name="Google Shape;11684;g34e99882e0e_0_6481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85" name="Google Shape;11685;g34e99882e0e_0_6481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86" name="Google Shape;11686;g34e99882e0e_0_6481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87" name="Google Shape;11687;g34e99882e0e_0_6481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88" name="Google Shape;11688;g34e99882e0e_0_6481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89" name="Google Shape;11689;g34e99882e0e_0_6481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90" name="Google Shape;11690;g34e99882e0e_0_6481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91" name="Google Shape;11691;g34e99882e0e_0_6481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92" name="Google Shape;11692;g34e99882e0e_0_6481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93" name="Google Shape;11693;g34e99882e0e_0_6481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94" name="Google Shape;11694;g34e99882e0e_0_6481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95" name="Google Shape;11695;g34e99882e0e_0_6481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96" name="Google Shape;11696;g34e99882e0e_0_6481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97" name="Google Shape;11697;g34e99882e0e_0_6481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98" name="Google Shape;11698;g34e99882e0e_0_6481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699" name="Google Shape;11699;g34e99882e0e_0_6481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00" name="Google Shape;11700;g34e99882e0e_0_6481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01" name="Google Shape;11701;g34e99882e0e_0_6481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02" name="Google Shape;11702;g34e99882e0e_0_6481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03" name="Google Shape;11703;g34e99882e0e_0_6481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04" name="Google Shape;11704;g34e99882e0e_0_6481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05" name="Google Shape;11705;g34e99882e0e_0_6481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06" name="Google Shape;11706;g34e99882e0e_0_6481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07" name="Google Shape;11707;g34e99882e0e_0_6481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08" name="Google Shape;11708;g34e99882e0e_0_6481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09" name="Google Shape;11709;g34e99882e0e_0_6481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10" name="Google Shape;11710;g34e99882e0e_0_6481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11" name="Google Shape;11711;g34e99882e0e_0_6481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12" name="Google Shape;11712;g34e99882e0e_0_6481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13" name="Google Shape;11713;g34e99882e0e_0_6481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14" name="Google Shape;11714;g34e99882e0e_0_6481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15" name="Google Shape;11715;g34e99882e0e_0_6481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16" name="Google Shape;11716;g34e99882e0e_0_6481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17" name="Google Shape;11717;g34e99882e0e_0_6481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18" name="Google Shape;11718;g34e99882e0e_0_6481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19" name="Google Shape;11719;g34e99882e0e_0_6481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20" name="Google Shape;11720;g34e99882e0e_0_6481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21" name="Google Shape;11721;g34e99882e0e_0_6481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22" name="Google Shape;11722;g34e99882e0e_0_6481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23" name="Google Shape;11723;g34e99882e0e_0_6481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24" name="Google Shape;11724;g34e99882e0e_0_6481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25" name="Google Shape;11725;g34e99882e0e_0_6481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26" name="Google Shape;11726;g34e99882e0e_0_6481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27" name="Google Shape;11727;g34e99882e0e_0_6481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28" name="Google Shape;11728;g34e99882e0e_0_6481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29" name="Google Shape;11729;g34e99882e0e_0_6481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30" name="Google Shape;11730;g34e99882e0e_0_6481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31" name="Google Shape;11731;g34e99882e0e_0_6481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1732" name="Google Shape;11732;g34e99882e0e_0_6481"/>
          <p:cNvSpPr txBox="1"/>
          <p:nvPr>
            <p:ph idx="1" type="body"/>
          </p:nvPr>
        </p:nvSpPr>
        <p:spPr>
          <a:xfrm>
            <a:off x="467975" y="1515621"/>
            <a:ext cx="3728400" cy="397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/>
              <a:t>完成後的工作流就會有條件混合的效果，只是條件混合的要素由模型任意決定，例如放進這間房子時，主體的要素就變成了房子，而女孩不見了，只留下具有特色的貓耳朵。</a:t>
            </a:r>
            <a:endParaRPr sz="2800"/>
          </a:p>
        </p:txBody>
      </p:sp>
      <p:pic>
        <p:nvPicPr>
          <p:cNvPr id="11733" name="Google Shape;11733;g34e99882e0e_0_6481" title="螢幕擷取畫面 2025-04-13 17574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6375" y="1630913"/>
            <a:ext cx="7882949" cy="417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38" name="Shape 11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9" name="Google Shape;11739;g34e99882e0e_0_6651"/>
          <p:cNvSpPr txBox="1"/>
          <p:nvPr>
            <p:ph type="title"/>
          </p:nvPr>
        </p:nvSpPr>
        <p:spPr>
          <a:xfrm>
            <a:off x="645525" y="196725"/>
            <a:ext cx="8136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「Redux」的</a:t>
            </a:r>
            <a:r>
              <a:rPr lang="zh-TW" sz="6000">
                <a:solidFill>
                  <a:srgbClr val="BFDAA4"/>
                </a:solidFill>
              </a:rPr>
              <a:t>調整方式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740" name="Google Shape;11740;g34e99882e0e_0_6651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1741" name="Google Shape;11741;g34e99882e0e_0_6651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742" name="Google Shape;11742;g34e99882e0e_0_6651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743" name="Google Shape;11743;g34e99882e0e_0_6651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44" name="Google Shape;11744;g34e99882e0e_0_6651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45" name="Google Shape;11745;g34e99882e0e_0_6651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46" name="Google Shape;11746;g34e99882e0e_0_6651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47" name="Google Shape;11747;g34e99882e0e_0_6651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48" name="Google Shape;11748;g34e99882e0e_0_6651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49" name="Google Shape;11749;g34e99882e0e_0_6651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50" name="Google Shape;11750;g34e99882e0e_0_6651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51" name="Google Shape;11751;g34e99882e0e_0_6651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52" name="Google Shape;11752;g34e99882e0e_0_6651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53" name="Google Shape;11753;g34e99882e0e_0_6651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54" name="Google Shape;11754;g34e99882e0e_0_6651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55" name="Google Shape;11755;g34e99882e0e_0_6651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56" name="Google Shape;11756;g34e99882e0e_0_6651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57" name="Google Shape;11757;g34e99882e0e_0_6651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58" name="Google Shape;11758;g34e99882e0e_0_6651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59" name="Google Shape;11759;g34e99882e0e_0_6651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60" name="Google Shape;11760;g34e99882e0e_0_6651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61" name="Google Shape;11761;g34e99882e0e_0_6651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62" name="Google Shape;11762;g34e99882e0e_0_6651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63" name="Google Shape;11763;g34e99882e0e_0_6651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64" name="Google Shape;11764;g34e99882e0e_0_6651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65" name="Google Shape;11765;g34e99882e0e_0_6651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66" name="Google Shape;11766;g34e99882e0e_0_6651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67" name="Google Shape;11767;g34e99882e0e_0_6651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68" name="Google Shape;11768;g34e99882e0e_0_6651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69" name="Google Shape;11769;g34e99882e0e_0_6651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70" name="Google Shape;11770;g34e99882e0e_0_6651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71" name="Google Shape;11771;g34e99882e0e_0_6651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72" name="Google Shape;11772;g34e99882e0e_0_6651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73" name="Google Shape;11773;g34e99882e0e_0_6651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74" name="Google Shape;11774;g34e99882e0e_0_6651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75" name="Google Shape;11775;g34e99882e0e_0_6651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76" name="Google Shape;11776;g34e99882e0e_0_6651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77" name="Google Shape;11777;g34e99882e0e_0_6651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78" name="Google Shape;11778;g34e99882e0e_0_6651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79" name="Google Shape;11779;g34e99882e0e_0_6651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80" name="Google Shape;11780;g34e99882e0e_0_6651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81" name="Google Shape;11781;g34e99882e0e_0_6651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82" name="Google Shape;11782;g34e99882e0e_0_6651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83" name="Google Shape;11783;g34e99882e0e_0_6651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84" name="Google Shape;11784;g34e99882e0e_0_6651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85" name="Google Shape;11785;g34e99882e0e_0_6651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86" name="Google Shape;11786;g34e99882e0e_0_6651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87" name="Google Shape;11787;g34e99882e0e_0_6651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88" name="Google Shape;11788;g34e99882e0e_0_6651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89" name="Google Shape;11789;g34e99882e0e_0_6651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90" name="Google Shape;11790;g34e99882e0e_0_6651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91" name="Google Shape;11791;g34e99882e0e_0_6651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92" name="Google Shape;11792;g34e99882e0e_0_6651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93" name="Google Shape;11793;g34e99882e0e_0_6651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94" name="Google Shape;11794;g34e99882e0e_0_6651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95" name="Google Shape;11795;g34e99882e0e_0_6651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96" name="Google Shape;11796;g34e99882e0e_0_6651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97" name="Google Shape;11797;g34e99882e0e_0_6651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98" name="Google Shape;11798;g34e99882e0e_0_6651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799" name="Google Shape;11799;g34e99882e0e_0_6651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00" name="Google Shape;11800;g34e99882e0e_0_6651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01" name="Google Shape;11801;g34e99882e0e_0_6651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02" name="Google Shape;11802;g34e99882e0e_0_6651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03" name="Google Shape;11803;g34e99882e0e_0_6651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04" name="Google Shape;11804;g34e99882e0e_0_6651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05" name="Google Shape;11805;g34e99882e0e_0_6651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06" name="Google Shape;11806;g34e99882e0e_0_6651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07" name="Google Shape;11807;g34e99882e0e_0_6651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08" name="Google Shape;11808;g34e99882e0e_0_6651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09" name="Google Shape;11809;g34e99882e0e_0_6651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10" name="Google Shape;11810;g34e99882e0e_0_6651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11" name="Google Shape;11811;g34e99882e0e_0_6651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12" name="Google Shape;11812;g34e99882e0e_0_6651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13" name="Google Shape;11813;g34e99882e0e_0_6651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14" name="Google Shape;11814;g34e99882e0e_0_6651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15" name="Google Shape;11815;g34e99882e0e_0_6651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16" name="Google Shape;11816;g34e99882e0e_0_6651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17" name="Google Shape;11817;g34e99882e0e_0_6651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18" name="Google Shape;11818;g34e99882e0e_0_6651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19" name="Google Shape;11819;g34e99882e0e_0_6651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20" name="Google Shape;11820;g34e99882e0e_0_6651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1821" name="Google Shape;11821;g34e99882e0e_0_6651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1822" name="Google Shape;11822;g34e99882e0e_0_6651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823" name="Google Shape;11823;g34e99882e0e_0_6651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824" name="Google Shape;11824;g34e99882e0e_0_6651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25" name="Google Shape;11825;g34e99882e0e_0_6651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26" name="Google Shape;11826;g34e99882e0e_0_6651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27" name="Google Shape;11827;g34e99882e0e_0_6651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28" name="Google Shape;11828;g34e99882e0e_0_6651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29" name="Google Shape;11829;g34e99882e0e_0_6651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30" name="Google Shape;11830;g34e99882e0e_0_6651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31" name="Google Shape;11831;g34e99882e0e_0_6651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32" name="Google Shape;11832;g34e99882e0e_0_6651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33" name="Google Shape;11833;g34e99882e0e_0_6651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34" name="Google Shape;11834;g34e99882e0e_0_6651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35" name="Google Shape;11835;g34e99882e0e_0_6651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36" name="Google Shape;11836;g34e99882e0e_0_6651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37" name="Google Shape;11837;g34e99882e0e_0_6651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38" name="Google Shape;11838;g34e99882e0e_0_6651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39" name="Google Shape;11839;g34e99882e0e_0_6651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40" name="Google Shape;11840;g34e99882e0e_0_6651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41" name="Google Shape;11841;g34e99882e0e_0_6651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42" name="Google Shape;11842;g34e99882e0e_0_6651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43" name="Google Shape;11843;g34e99882e0e_0_6651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44" name="Google Shape;11844;g34e99882e0e_0_6651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45" name="Google Shape;11845;g34e99882e0e_0_6651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46" name="Google Shape;11846;g34e99882e0e_0_6651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47" name="Google Shape;11847;g34e99882e0e_0_6651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48" name="Google Shape;11848;g34e99882e0e_0_6651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49" name="Google Shape;11849;g34e99882e0e_0_6651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50" name="Google Shape;11850;g34e99882e0e_0_6651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51" name="Google Shape;11851;g34e99882e0e_0_6651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52" name="Google Shape;11852;g34e99882e0e_0_6651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53" name="Google Shape;11853;g34e99882e0e_0_6651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54" name="Google Shape;11854;g34e99882e0e_0_6651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55" name="Google Shape;11855;g34e99882e0e_0_6651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56" name="Google Shape;11856;g34e99882e0e_0_6651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57" name="Google Shape;11857;g34e99882e0e_0_6651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58" name="Google Shape;11858;g34e99882e0e_0_6651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59" name="Google Shape;11859;g34e99882e0e_0_6651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60" name="Google Shape;11860;g34e99882e0e_0_6651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61" name="Google Shape;11861;g34e99882e0e_0_6651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62" name="Google Shape;11862;g34e99882e0e_0_6651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63" name="Google Shape;11863;g34e99882e0e_0_6651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64" name="Google Shape;11864;g34e99882e0e_0_6651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65" name="Google Shape;11865;g34e99882e0e_0_6651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66" name="Google Shape;11866;g34e99882e0e_0_6651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67" name="Google Shape;11867;g34e99882e0e_0_6651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68" name="Google Shape;11868;g34e99882e0e_0_6651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69" name="Google Shape;11869;g34e99882e0e_0_6651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70" name="Google Shape;11870;g34e99882e0e_0_6651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71" name="Google Shape;11871;g34e99882e0e_0_6651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72" name="Google Shape;11872;g34e99882e0e_0_6651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73" name="Google Shape;11873;g34e99882e0e_0_6651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74" name="Google Shape;11874;g34e99882e0e_0_6651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75" name="Google Shape;11875;g34e99882e0e_0_6651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76" name="Google Shape;11876;g34e99882e0e_0_6651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77" name="Google Shape;11877;g34e99882e0e_0_6651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78" name="Google Shape;11878;g34e99882e0e_0_6651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79" name="Google Shape;11879;g34e99882e0e_0_6651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80" name="Google Shape;11880;g34e99882e0e_0_6651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81" name="Google Shape;11881;g34e99882e0e_0_6651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82" name="Google Shape;11882;g34e99882e0e_0_6651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83" name="Google Shape;11883;g34e99882e0e_0_6651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84" name="Google Shape;11884;g34e99882e0e_0_6651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85" name="Google Shape;11885;g34e99882e0e_0_6651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86" name="Google Shape;11886;g34e99882e0e_0_6651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87" name="Google Shape;11887;g34e99882e0e_0_6651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88" name="Google Shape;11888;g34e99882e0e_0_6651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89" name="Google Shape;11889;g34e99882e0e_0_6651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90" name="Google Shape;11890;g34e99882e0e_0_6651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91" name="Google Shape;11891;g34e99882e0e_0_6651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92" name="Google Shape;11892;g34e99882e0e_0_6651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93" name="Google Shape;11893;g34e99882e0e_0_6651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94" name="Google Shape;11894;g34e99882e0e_0_6651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95" name="Google Shape;11895;g34e99882e0e_0_6651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96" name="Google Shape;11896;g34e99882e0e_0_6651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97" name="Google Shape;11897;g34e99882e0e_0_6651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98" name="Google Shape;11898;g34e99882e0e_0_6651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99" name="Google Shape;11899;g34e99882e0e_0_6651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00" name="Google Shape;11900;g34e99882e0e_0_6651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01" name="Google Shape;11901;g34e99882e0e_0_6651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1902" name="Google Shape;11902;g34e99882e0e_0_6651"/>
          <p:cNvSpPr txBox="1"/>
          <p:nvPr>
            <p:ph idx="1" type="body"/>
          </p:nvPr>
        </p:nvSpPr>
        <p:spPr>
          <a:xfrm>
            <a:off x="467975" y="1515625"/>
            <a:ext cx="74022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600"/>
              <a:t>這個節點的預設值3為要素混合，當拉高這個數值時，則提示詞的要素就越強烈，例如拉高為4之後，Anime的風格條件就蓋過房子的等距圖型態了</a:t>
            </a:r>
            <a:endParaRPr sz="2600"/>
          </a:p>
        </p:txBody>
      </p:sp>
      <p:pic>
        <p:nvPicPr>
          <p:cNvPr id="11903" name="Google Shape;11903;g34e99882e0e_0_6651" title="螢幕擷取畫面 2025-04-13 180459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100" y="3099475"/>
            <a:ext cx="7320580" cy="3500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04" name="Google Shape;11904;g34e99882e0e_0_6651" title="螢幕擷取畫面 2025-04-13 201619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13950" y="2788025"/>
            <a:ext cx="4082025" cy="381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909" name="Shape 11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0" name="Google Shape;11910;g34efceff6d1_0_840"/>
          <p:cNvSpPr txBox="1"/>
          <p:nvPr>
            <p:ph type="title"/>
          </p:nvPr>
        </p:nvSpPr>
        <p:spPr>
          <a:xfrm>
            <a:off x="645525" y="196725"/>
            <a:ext cx="97209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ts val="6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聯繫方式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911" name="Google Shape;11911;g34efceff6d1_0_840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1912" name="Google Shape;11912;g34efceff6d1_0_84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913" name="Google Shape;11913;g34efceff6d1_0_84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914" name="Google Shape;11914;g34efceff6d1_0_84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15" name="Google Shape;11915;g34efceff6d1_0_84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16" name="Google Shape;11916;g34efceff6d1_0_84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17" name="Google Shape;11917;g34efceff6d1_0_84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18" name="Google Shape;11918;g34efceff6d1_0_84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19" name="Google Shape;11919;g34efceff6d1_0_84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20" name="Google Shape;11920;g34efceff6d1_0_84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21" name="Google Shape;11921;g34efceff6d1_0_84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22" name="Google Shape;11922;g34efceff6d1_0_84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23" name="Google Shape;11923;g34efceff6d1_0_84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24" name="Google Shape;11924;g34efceff6d1_0_84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25" name="Google Shape;11925;g34efceff6d1_0_84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26" name="Google Shape;11926;g34efceff6d1_0_84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27" name="Google Shape;11927;g34efceff6d1_0_84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28" name="Google Shape;11928;g34efceff6d1_0_84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29" name="Google Shape;11929;g34efceff6d1_0_84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30" name="Google Shape;11930;g34efceff6d1_0_84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31" name="Google Shape;11931;g34efceff6d1_0_84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32" name="Google Shape;11932;g34efceff6d1_0_84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33" name="Google Shape;11933;g34efceff6d1_0_84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34" name="Google Shape;11934;g34efceff6d1_0_84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35" name="Google Shape;11935;g34efceff6d1_0_84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36" name="Google Shape;11936;g34efceff6d1_0_84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37" name="Google Shape;11937;g34efceff6d1_0_84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38" name="Google Shape;11938;g34efceff6d1_0_84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39" name="Google Shape;11939;g34efceff6d1_0_84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40" name="Google Shape;11940;g34efceff6d1_0_84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41" name="Google Shape;11941;g34efceff6d1_0_84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42" name="Google Shape;11942;g34efceff6d1_0_84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43" name="Google Shape;11943;g34efceff6d1_0_84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44" name="Google Shape;11944;g34efceff6d1_0_84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45" name="Google Shape;11945;g34efceff6d1_0_84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46" name="Google Shape;11946;g34efceff6d1_0_84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47" name="Google Shape;11947;g34efceff6d1_0_84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48" name="Google Shape;11948;g34efceff6d1_0_84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49" name="Google Shape;11949;g34efceff6d1_0_84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50" name="Google Shape;11950;g34efceff6d1_0_84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51" name="Google Shape;11951;g34efceff6d1_0_84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52" name="Google Shape;11952;g34efceff6d1_0_84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53" name="Google Shape;11953;g34efceff6d1_0_84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54" name="Google Shape;11954;g34efceff6d1_0_84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55" name="Google Shape;11955;g34efceff6d1_0_84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56" name="Google Shape;11956;g34efceff6d1_0_84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57" name="Google Shape;11957;g34efceff6d1_0_84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58" name="Google Shape;11958;g34efceff6d1_0_84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59" name="Google Shape;11959;g34efceff6d1_0_84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60" name="Google Shape;11960;g34efceff6d1_0_84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61" name="Google Shape;11961;g34efceff6d1_0_84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62" name="Google Shape;11962;g34efceff6d1_0_84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63" name="Google Shape;11963;g34efceff6d1_0_84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64" name="Google Shape;11964;g34efceff6d1_0_84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65" name="Google Shape;11965;g34efceff6d1_0_84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66" name="Google Shape;11966;g34efceff6d1_0_84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67" name="Google Shape;11967;g34efceff6d1_0_84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68" name="Google Shape;11968;g34efceff6d1_0_84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69" name="Google Shape;11969;g34efceff6d1_0_84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70" name="Google Shape;11970;g34efceff6d1_0_84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71" name="Google Shape;11971;g34efceff6d1_0_84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72" name="Google Shape;11972;g34efceff6d1_0_84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73" name="Google Shape;11973;g34efceff6d1_0_84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74" name="Google Shape;11974;g34efceff6d1_0_84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75" name="Google Shape;11975;g34efceff6d1_0_84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76" name="Google Shape;11976;g34efceff6d1_0_84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77" name="Google Shape;11977;g34efceff6d1_0_84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78" name="Google Shape;11978;g34efceff6d1_0_84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79" name="Google Shape;11979;g34efceff6d1_0_84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80" name="Google Shape;11980;g34efceff6d1_0_84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81" name="Google Shape;11981;g34efceff6d1_0_84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82" name="Google Shape;11982;g34efceff6d1_0_84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83" name="Google Shape;11983;g34efceff6d1_0_84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84" name="Google Shape;11984;g34efceff6d1_0_84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85" name="Google Shape;11985;g34efceff6d1_0_84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86" name="Google Shape;11986;g34efceff6d1_0_84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87" name="Google Shape;11987;g34efceff6d1_0_84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88" name="Google Shape;11988;g34efceff6d1_0_84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89" name="Google Shape;11989;g34efceff6d1_0_84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90" name="Google Shape;11990;g34efceff6d1_0_84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91" name="Google Shape;11991;g34efceff6d1_0_84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1992" name="Google Shape;11992;g34efceff6d1_0_840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1993" name="Google Shape;11993;g34efceff6d1_0_840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994" name="Google Shape;11994;g34efceff6d1_0_840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995" name="Google Shape;11995;g34efceff6d1_0_840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96" name="Google Shape;11996;g34efceff6d1_0_840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97" name="Google Shape;11997;g34efceff6d1_0_840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98" name="Google Shape;11998;g34efceff6d1_0_840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99" name="Google Shape;11999;g34efceff6d1_0_840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00" name="Google Shape;12000;g34efceff6d1_0_840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01" name="Google Shape;12001;g34efceff6d1_0_840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02" name="Google Shape;12002;g34efceff6d1_0_840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03" name="Google Shape;12003;g34efceff6d1_0_840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04" name="Google Shape;12004;g34efceff6d1_0_840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05" name="Google Shape;12005;g34efceff6d1_0_840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06" name="Google Shape;12006;g34efceff6d1_0_840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07" name="Google Shape;12007;g34efceff6d1_0_840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08" name="Google Shape;12008;g34efceff6d1_0_840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09" name="Google Shape;12009;g34efceff6d1_0_840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0" name="Google Shape;12010;g34efceff6d1_0_840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1" name="Google Shape;12011;g34efceff6d1_0_840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2" name="Google Shape;12012;g34efceff6d1_0_840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3" name="Google Shape;12013;g34efceff6d1_0_840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4" name="Google Shape;12014;g34efceff6d1_0_840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5" name="Google Shape;12015;g34efceff6d1_0_840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6" name="Google Shape;12016;g34efceff6d1_0_840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7" name="Google Shape;12017;g34efceff6d1_0_840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8" name="Google Shape;12018;g34efceff6d1_0_840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9" name="Google Shape;12019;g34efceff6d1_0_840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0" name="Google Shape;12020;g34efceff6d1_0_840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1" name="Google Shape;12021;g34efceff6d1_0_840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2" name="Google Shape;12022;g34efceff6d1_0_840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3" name="Google Shape;12023;g34efceff6d1_0_840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4" name="Google Shape;12024;g34efceff6d1_0_840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5" name="Google Shape;12025;g34efceff6d1_0_840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6" name="Google Shape;12026;g34efceff6d1_0_840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7" name="Google Shape;12027;g34efceff6d1_0_840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8" name="Google Shape;12028;g34efceff6d1_0_840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9" name="Google Shape;12029;g34efceff6d1_0_840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30" name="Google Shape;12030;g34efceff6d1_0_840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31" name="Google Shape;12031;g34efceff6d1_0_840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32" name="Google Shape;12032;g34efceff6d1_0_840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33" name="Google Shape;12033;g34efceff6d1_0_840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34" name="Google Shape;12034;g34efceff6d1_0_840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35" name="Google Shape;12035;g34efceff6d1_0_840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36" name="Google Shape;12036;g34efceff6d1_0_840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37" name="Google Shape;12037;g34efceff6d1_0_840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38" name="Google Shape;12038;g34efceff6d1_0_840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39" name="Google Shape;12039;g34efceff6d1_0_840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0" name="Google Shape;12040;g34efceff6d1_0_840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1" name="Google Shape;12041;g34efceff6d1_0_840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2" name="Google Shape;12042;g34efceff6d1_0_840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3" name="Google Shape;12043;g34efceff6d1_0_840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4" name="Google Shape;12044;g34efceff6d1_0_840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5" name="Google Shape;12045;g34efceff6d1_0_840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6" name="Google Shape;12046;g34efceff6d1_0_840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7" name="Google Shape;12047;g34efceff6d1_0_840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8" name="Google Shape;12048;g34efceff6d1_0_840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9" name="Google Shape;12049;g34efceff6d1_0_840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0" name="Google Shape;12050;g34efceff6d1_0_840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1" name="Google Shape;12051;g34efceff6d1_0_840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2" name="Google Shape;12052;g34efceff6d1_0_840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3" name="Google Shape;12053;g34efceff6d1_0_840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4" name="Google Shape;12054;g34efceff6d1_0_840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5" name="Google Shape;12055;g34efceff6d1_0_840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6" name="Google Shape;12056;g34efceff6d1_0_840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7" name="Google Shape;12057;g34efceff6d1_0_840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8" name="Google Shape;12058;g34efceff6d1_0_840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9" name="Google Shape;12059;g34efceff6d1_0_840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60" name="Google Shape;12060;g34efceff6d1_0_840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61" name="Google Shape;12061;g34efceff6d1_0_840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62" name="Google Shape;12062;g34efceff6d1_0_840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63" name="Google Shape;12063;g34efceff6d1_0_840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64" name="Google Shape;12064;g34efceff6d1_0_840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65" name="Google Shape;12065;g34efceff6d1_0_840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66" name="Google Shape;12066;g34efceff6d1_0_840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67" name="Google Shape;12067;g34efceff6d1_0_840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68" name="Google Shape;12068;g34efceff6d1_0_840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69" name="Google Shape;12069;g34efceff6d1_0_840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70" name="Google Shape;12070;g34efceff6d1_0_840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71" name="Google Shape;12071;g34efceff6d1_0_840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72" name="Google Shape;12072;g34efceff6d1_0_840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pic>
        <p:nvPicPr>
          <p:cNvPr id="12073" name="Google Shape;12073;g34efceff6d1_0_840" title="qrcode_linktr.e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5525" y="1452800"/>
            <a:ext cx="4286250" cy="428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2074" name="Google Shape;12074;g34efceff6d1_0_840"/>
          <p:cNvSpPr txBox="1"/>
          <p:nvPr/>
        </p:nvSpPr>
        <p:spPr>
          <a:xfrm>
            <a:off x="5358425" y="1672075"/>
            <a:ext cx="5703300" cy="3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200" u="sng">
                <a:solidFill>
                  <a:schemeClr val="hlink"/>
                </a:solidFill>
                <a:hlinkClick r:id="rId5"/>
              </a:rPr>
              <a:t>https://linktr.ee/dseditor</a:t>
            </a:r>
            <a:endParaRPr sz="3200" u="sng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 u="sng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 u="sng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>
                <a:solidFill>
                  <a:schemeClr val="lt1"/>
                </a:solidFill>
              </a:rPr>
              <a:t>ComfyUI工作流開發</a:t>
            </a:r>
            <a:endParaRPr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>
                <a:solidFill>
                  <a:schemeClr val="lt1"/>
                </a:solidFill>
              </a:rPr>
              <a:t>平台ComfyUI工作流教學</a:t>
            </a:r>
            <a:endParaRPr sz="2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2800">
                <a:solidFill>
                  <a:schemeClr val="lt1"/>
                </a:solidFill>
              </a:rPr>
              <a:t>配合需求結合專業領域運用</a:t>
            </a:r>
            <a:endParaRPr sz="2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6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g34ab08f75e3_0_847"/>
          <p:cNvSpPr txBox="1"/>
          <p:nvPr>
            <p:ph type="title"/>
          </p:nvPr>
        </p:nvSpPr>
        <p:spPr>
          <a:xfrm>
            <a:off x="645525" y="196725"/>
            <a:ext cx="107364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ComfyUI與其他AI生成工具的不同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78" name="Google Shape;1178;g34ab08f75e3_0_847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179" name="Google Shape;1179;g34ab08f75e3_0_84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80" name="Google Shape;1180;g34ab08f75e3_0_84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181" name="Google Shape;1181;g34ab08f75e3_0_84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2" name="Google Shape;1182;g34ab08f75e3_0_84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3" name="Google Shape;1183;g34ab08f75e3_0_84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4" name="Google Shape;1184;g34ab08f75e3_0_84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5" name="Google Shape;1185;g34ab08f75e3_0_84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6" name="Google Shape;1186;g34ab08f75e3_0_84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7" name="Google Shape;1187;g34ab08f75e3_0_84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8" name="Google Shape;1188;g34ab08f75e3_0_84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89" name="Google Shape;1189;g34ab08f75e3_0_84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0" name="Google Shape;1190;g34ab08f75e3_0_84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1" name="Google Shape;1191;g34ab08f75e3_0_84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2" name="Google Shape;1192;g34ab08f75e3_0_84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3" name="Google Shape;1193;g34ab08f75e3_0_84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4" name="Google Shape;1194;g34ab08f75e3_0_84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5" name="Google Shape;1195;g34ab08f75e3_0_84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6" name="Google Shape;1196;g34ab08f75e3_0_84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7" name="Google Shape;1197;g34ab08f75e3_0_84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8" name="Google Shape;1198;g34ab08f75e3_0_84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199" name="Google Shape;1199;g34ab08f75e3_0_84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0" name="Google Shape;1200;g34ab08f75e3_0_84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1" name="Google Shape;1201;g34ab08f75e3_0_84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2" name="Google Shape;1202;g34ab08f75e3_0_84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3" name="Google Shape;1203;g34ab08f75e3_0_84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4" name="Google Shape;1204;g34ab08f75e3_0_84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5" name="Google Shape;1205;g34ab08f75e3_0_84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6" name="Google Shape;1206;g34ab08f75e3_0_84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7" name="Google Shape;1207;g34ab08f75e3_0_84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8" name="Google Shape;1208;g34ab08f75e3_0_84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09" name="Google Shape;1209;g34ab08f75e3_0_84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10" name="Google Shape;1210;g34ab08f75e3_0_84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11" name="Google Shape;1211;g34ab08f75e3_0_84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12" name="Google Shape;1212;g34ab08f75e3_0_84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13" name="Google Shape;1213;g34ab08f75e3_0_84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14" name="Google Shape;1214;g34ab08f75e3_0_84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15" name="Google Shape;1215;g34ab08f75e3_0_84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16" name="Google Shape;1216;g34ab08f75e3_0_84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17" name="Google Shape;1217;g34ab08f75e3_0_84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18" name="Google Shape;1218;g34ab08f75e3_0_84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19" name="Google Shape;1219;g34ab08f75e3_0_84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20" name="Google Shape;1220;g34ab08f75e3_0_84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21" name="Google Shape;1221;g34ab08f75e3_0_84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22" name="Google Shape;1222;g34ab08f75e3_0_84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23" name="Google Shape;1223;g34ab08f75e3_0_84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24" name="Google Shape;1224;g34ab08f75e3_0_84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25" name="Google Shape;1225;g34ab08f75e3_0_84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26" name="Google Shape;1226;g34ab08f75e3_0_84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27" name="Google Shape;1227;g34ab08f75e3_0_84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28" name="Google Shape;1228;g34ab08f75e3_0_84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29" name="Google Shape;1229;g34ab08f75e3_0_84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30" name="Google Shape;1230;g34ab08f75e3_0_84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31" name="Google Shape;1231;g34ab08f75e3_0_84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32" name="Google Shape;1232;g34ab08f75e3_0_84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33" name="Google Shape;1233;g34ab08f75e3_0_84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34" name="Google Shape;1234;g34ab08f75e3_0_84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35" name="Google Shape;1235;g34ab08f75e3_0_84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36" name="Google Shape;1236;g34ab08f75e3_0_84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37" name="Google Shape;1237;g34ab08f75e3_0_84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38" name="Google Shape;1238;g34ab08f75e3_0_84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39" name="Google Shape;1239;g34ab08f75e3_0_84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0" name="Google Shape;1240;g34ab08f75e3_0_84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1" name="Google Shape;1241;g34ab08f75e3_0_84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2" name="Google Shape;1242;g34ab08f75e3_0_84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3" name="Google Shape;1243;g34ab08f75e3_0_84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4" name="Google Shape;1244;g34ab08f75e3_0_84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5" name="Google Shape;1245;g34ab08f75e3_0_84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6" name="Google Shape;1246;g34ab08f75e3_0_84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7" name="Google Shape;1247;g34ab08f75e3_0_84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8" name="Google Shape;1248;g34ab08f75e3_0_84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49" name="Google Shape;1249;g34ab08f75e3_0_84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50" name="Google Shape;1250;g34ab08f75e3_0_84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51" name="Google Shape;1251;g34ab08f75e3_0_84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52" name="Google Shape;1252;g34ab08f75e3_0_84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53" name="Google Shape;1253;g34ab08f75e3_0_84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54" name="Google Shape;1254;g34ab08f75e3_0_84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55" name="Google Shape;1255;g34ab08f75e3_0_84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56" name="Google Shape;1256;g34ab08f75e3_0_84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57" name="Google Shape;1257;g34ab08f75e3_0_84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58" name="Google Shape;1258;g34ab08f75e3_0_84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259" name="Google Shape;1259;g34ab08f75e3_0_847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260" name="Google Shape;1260;g34ab08f75e3_0_847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61" name="Google Shape;1261;g34ab08f75e3_0_847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262" name="Google Shape;1262;g34ab08f75e3_0_847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3" name="Google Shape;1263;g34ab08f75e3_0_847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4" name="Google Shape;1264;g34ab08f75e3_0_847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5" name="Google Shape;1265;g34ab08f75e3_0_847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6" name="Google Shape;1266;g34ab08f75e3_0_847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7" name="Google Shape;1267;g34ab08f75e3_0_847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8" name="Google Shape;1268;g34ab08f75e3_0_847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69" name="Google Shape;1269;g34ab08f75e3_0_847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70" name="Google Shape;1270;g34ab08f75e3_0_847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71" name="Google Shape;1271;g34ab08f75e3_0_847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72" name="Google Shape;1272;g34ab08f75e3_0_847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73" name="Google Shape;1273;g34ab08f75e3_0_847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74" name="Google Shape;1274;g34ab08f75e3_0_847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75" name="Google Shape;1275;g34ab08f75e3_0_847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76" name="Google Shape;1276;g34ab08f75e3_0_847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77" name="Google Shape;1277;g34ab08f75e3_0_847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78" name="Google Shape;1278;g34ab08f75e3_0_847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79" name="Google Shape;1279;g34ab08f75e3_0_847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80" name="Google Shape;1280;g34ab08f75e3_0_847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81" name="Google Shape;1281;g34ab08f75e3_0_847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82" name="Google Shape;1282;g34ab08f75e3_0_847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83" name="Google Shape;1283;g34ab08f75e3_0_847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84" name="Google Shape;1284;g34ab08f75e3_0_847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85" name="Google Shape;1285;g34ab08f75e3_0_847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86" name="Google Shape;1286;g34ab08f75e3_0_847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87" name="Google Shape;1287;g34ab08f75e3_0_847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88" name="Google Shape;1288;g34ab08f75e3_0_847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89" name="Google Shape;1289;g34ab08f75e3_0_847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0" name="Google Shape;1290;g34ab08f75e3_0_847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1" name="Google Shape;1291;g34ab08f75e3_0_847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2" name="Google Shape;1292;g34ab08f75e3_0_847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3" name="Google Shape;1293;g34ab08f75e3_0_847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4" name="Google Shape;1294;g34ab08f75e3_0_847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5" name="Google Shape;1295;g34ab08f75e3_0_847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6" name="Google Shape;1296;g34ab08f75e3_0_847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7" name="Google Shape;1297;g34ab08f75e3_0_847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8" name="Google Shape;1298;g34ab08f75e3_0_847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299" name="Google Shape;1299;g34ab08f75e3_0_847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00" name="Google Shape;1300;g34ab08f75e3_0_847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01" name="Google Shape;1301;g34ab08f75e3_0_847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02" name="Google Shape;1302;g34ab08f75e3_0_847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03" name="Google Shape;1303;g34ab08f75e3_0_847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04" name="Google Shape;1304;g34ab08f75e3_0_847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05" name="Google Shape;1305;g34ab08f75e3_0_847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06" name="Google Shape;1306;g34ab08f75e3_0_847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07" name="Google Shape;1307;g34ab08f75e3_0_847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08" name="Google Shape;1308;g34ab08f75e3_0_847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09" name="Google Shape;1309;g34ab08f75e3_0_847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10" name="Google Shape;1310;g34ab08f75e3_0_847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11" name="Google Shape;1311;g34ab08f75e3_0_847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12" name="Google Shape;1312;g34ab08f75e3_0_847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13" name="Google Shape;1313;g34ab08f75e3_0_847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14" name="Google Shape;1314;g34ab08f75e3_0_847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15" name="Google Shape;1315;g34ab08f75e3_0_847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16" name="Google Shape;1316;g34ab08f75e3_0_847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17" name="Google Shape;1317;g34ab08f75e3_0_847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18" name="Google Shape;1318;g34ab08f75e3_0_847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19" name="Google Shape;1319;g34ab08f75e3_0_847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0" name="Google Shape;1320;g34ab08f75e3_0_847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1" name="Google Shape;1321;g34ab08f75e3_0_847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2" name="Google Shape;1322;g34ab08f75e3_0_847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3" name="Google Shape;1323;g34ab08f75e3_0_847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4" name="Google Shape;1324;g34ab08f75e3_0_847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5" name="Google Shape;1325;g34ab08f75e3_0_847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6" name="Google Shape;1326;g34ab08f75e3_0_847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7" name="Google Shape;1327;g34ab08f75e3_0_847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8" name="Google Shape;1328;g34ab08f75e3_0_847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29" name="Google Shape;1329;g34ab08f75e3_0_847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0" name="Google Shape;1330;g34ab08f75e3_0_847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1" name="Google Shape;1331;g34ab08f75e3_0_847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2" name="Google Shape;1332;g34ab08f75e3_0_847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3" name="Google Shape;1333;g34ab08f75e3_0_847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4" name="Google Shape;1334;g34ab08f75e3_0_847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5" name="Google Shape;1335;g34ab08f75e3_0_847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6" name="Google Shape;1336;g34ab08f75e3_0_847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7" name="Google Shape;1337;g34ab08f75e3_0_847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8" name="Google Shape;1338;g34ab08f75e3_0_847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39" name="Google Shape;1339;g34ab08f75e3_0_847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340" name="Google Shape;1340;g34ab08f75e3_0_847"/>
          <p:cNvSpPr txBox="1"/>
          <p:nvPr>
            <p:ph idx="1" type="body"/>
          </p:nvPr>
        </p:nvSpPr>
        <p:spPr>
          <a:xfrm>
            <a:off x="742375" y="1299075"/>
            <a:ext cx="10433700" cy="247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ChatGPT</a:t>
            </a:r>
            <a:r>
              <a:rPr lang="zh-TW" sz="3100"/>
              <a:t>無法精確解析遮罩位置(基本沒有遮罩概念要自己描述)，所以想要區域修圖不容易。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前面的圖片交給GPT的話「保持原來的圖片不變，幫我在床頭增加一個貓咪的水晶雕像」</a:t>
            </a:r>
            <a:endParaRPr sz="31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 u="sng"/>
          </a:p>
        </p:txBody>
      </p:sp>
      <p:pic>
        <p:nvPicPr>
          <p:cNvPr id="1341" name="Google Shape;1341;g34ab08f75e3_0_847" title="comfyui_0058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53700" y="3238500"/>
            <a:ext cx="4512225" cy="338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2" name="Google Shape;1342;g34ab08f75e3_0_847" title="fa5443c1-5ee1-4acb-9674-d313c4cbd45a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2575" y="3216075"/>
            <a:ext cx="51435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47" name="Shape 1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Google Shape;1348;g34b09f2432f_0_348"/>
          <p:cNvSpPr txBox="1"/>
          <p:nvPr>
            <p:ph type="title"/>
          </p:nvPr>
        </p:nvSpPr>
        <p:spPr>
          <a:xfrm>
            <a:off x="645525" y="196725"/>
            <a:ext cx="107364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DAA4"/>
              </a:buClr>
              <a:buSzPct val="100000"/>
              <a:buFont typeface="Arial"/>
              <a:buNone/>
            </a:pPr>
            <a:r>
              <a:rPr lang="zh-TW" sz="6000">
                <a:solidFill>
                  <a:srgbClr val="BFDAA4"/>
                </a:solidFill>
              </a:rPr>
              <a:t>ComfyUI與其他AI生成工具的不同</a:t>
            </a:r>
            <a:endParaRPr sz="6000">
              <a:solidFill>
                <a:srgbClr val="BFDAA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49" name="Google Shape;1349;g34b09f2432f_0_348"/>
          <p:cNvGrpSpPr/>
          <p:nvPr/>
        </p:nvGrpSpPr>
        <p:grpSpPr>
          <a:xfrm rot="-332700">
            <a:off x="8565884" y="3905152"/>
            <a:ext cx="3640155" cy="3163482"/>
            <a:chOff x="5281603" y="104899"/>
            <a:chExt cx="6910397" cy="6005491"/>
          </a:xfrm>
        </p:grpSpPr>
        <p:sp>
          <p:nvSpPr>
            <p:cNvPr id="1350" name="Google Shape;1350;g34b09f2432f_0_34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45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51" name="Google Shape;1351;g34b09f2432f_0_34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352" name="Google Shape;1352;g34b09f2432f_0_34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53" name="Google Shape;1353;g34b09f2432f_0_34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54" name="Google Shape;1354;g34b09f2432f_0_34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55" name="Google Shape;1355;g34b09f2432f_0_34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56" name="Google Shape;1356;g34b09f2432f_0_34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57" name="Google Shape;1357;g34b09f2432f_0_34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58" name="Google Shape;1358;g34b09f2432f_0_34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59" name="Google Shape;1359;g34b09f2432f_0_34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0" name="Google Shape;1360;g34b09f2432f_0_34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1" name="Google Shape;1361;g34b09f2432f_0_34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2" name="Google Shape;1362;g34b09f2432f_0_34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3" name="Google Shape;1363;g34b09f2432f_0_34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4" name="Google Shape;1364;g34b09f2432f_0_34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5" name="Google Shape;1365;g34b09f2432f_0_34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6" name="Google Shape;1366;g34b09f2432f_0_34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7" name="Google Shape;1367;g34b09f2432f_0_34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8" name="Google Shape;1368;g34b09f2432f_0_34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69" name="Google Shape;1369;g34b09f2432f_0_34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0" name="Google Shape;1370;g34b09f2432f_0_34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1" name="Google Shape;1371;g34b09f2432f_0_34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2" name="Google Shape;1372;g34b09f2432f_0_34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3" name="Google Shape;1373;g34b09f2432f_0_34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4" name="Google Shape;1374;g34b09f2432f_0_34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5" name="Google Shape;1375;g34b09f2432f_0_34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6" name="Google Shape;1376;g34b09f2432f_0_34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7" name="Google Shape;1377;g34b09f2432f_0_34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8" name="Google Shape;1378;g34b09f2432f_0_34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79" name="Google Shape;1379;g34b09f2432f_0_34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80" name="Google Shape;1380;g34b09f2432f_0_34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81" name="Google Shape;1381;g34b09f2432f_0_34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82" name="Google Shape;1382;g34b09f2432f_0_34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83" name="Google Shape;1383;g34b09f2432f_0_34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84" name="Google Shape;1384;g34b09f2432f_0_34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85" name="Google Shape;1385;g34b09f2432f_0_34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86" name="Google Shape;1386;g34b09f2432f_0_34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87" name="Google Shape;1387;g34b09f2432f_0_34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88" name="Google Shape;1388;g34b09f2432f_0_34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89" name="Google Shape;1389;g34b09f2432f_0_34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90" name="Google Shape;1390;g34b09f2432f_0_34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91" name="Google Shape;1391;g34b09f2432f_0_34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92" name="Google Shape;1392;g34b09f2432f_0_34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93" name="Google Shape;1393;g34b09f2432f_0_34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94" name="Google Shape;1394;g34b09f2432f_0_34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95" name="Google Shape;1395;g34b09f2432f_0_34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96" name="Google Shape;1396;g34b09f2432f_0_34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97" name="Google Shape;1397;g34b09f2432f_0_34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98" name="Google Shape;1398;g34b09f2432f_0_34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399" name="Google Shape;1399;g34b09f2432f_0_34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0" name="Google Shape;1400;g34b09f2432f_0_34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1" name="Google Shape;1401;g34b09f2432f_0_34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2" name="Google Shape;1402;g34b09f2432f_0_34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3" name="Google Shape;1403;g34b09f2432f_0_34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4" name="Google Shape;1404;g34b09f2432f_0_34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5" name="Google Shape;1405;g34b09f2432f_0_34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6" name="Google Shape;1406;g34b09f2432f_0_34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7" name="Google Shape;1407;g34b09f2432f_0_34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8" name="Google Shape;1408;g34b09f2432f_0_34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09" name="Google Shape;1409;g34b09f2432f_0_34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10" name="Google Shape;1410;g34b09f2432f_0_34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11" name="Google Shape;1411;g34b09f2432f_0_34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12" name="Google Shape;1412;g34b09f2432f_0_34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13" name="Google Shape;1413;g34b09f2432f_0_34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14" name="Google Shape;1414;g34b09f2432f_0_34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15" name="Google Shape;1415;g34b09f2432f_0_34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16" name="Google Shape;1416;g34b09f2432f_0_34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17" name="Google Shape;1417;g34b09f2432f_0_34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18" name="Google Shape;1418;g34b09f2432f_0_34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19" name="Google Shape;1419;g34b09f2432f_0_34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20" name="Google Shape;1420;g34b09f2432f_0_34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21" name="Google Shape;1421;g34b09f2432f_0_34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22" name="Google Shape;1422;g34b09f2432f_0_34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23" name="Google Shape;1423;g34b09f2432f_0_34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24" name="Google Shape;1424;g34b09f2432f_0_34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25" name="Google Shape;1425;g34b09f2432f_0_34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26" name="Google Shape;1426;g34b09f2432f_0_34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27" name="Google Shape;1427;g34b09f2432f_0_34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28" name="Google Shape;1428;g34b09f2432f_0_34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29" name="Google Shape;1429;g34b09f2432f_0_34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grpSp>
        <p:nvGrpSpPr>
          <p:cNvPr id="1430" name="Google Shape;1430;g34b09f2432f_0_348"/>
          <p:cNvGrpSpPr/>
          <p:nvPr/>
        </p:nvGrpSpPr>
        <p:grpSpPr>
          <a:xfrm rot="-6207356">
            <a:off x="7397553" y="-618463"/>
            <a:ext cx="4914838" cy="4271247"/>
            <a:chOff x="5281603" y="104899"/>
            <a:chExt cx="6910397" cy="6005491"/>
          </a:xfrm>
        </p:grpSpPr>
        <p:sp>
          <p:nvSpPr>
            <p:cNvPr id="1431" name="Google Shape;1431;g34b09f2432f_0_348"/>
            <p:cNvSpPr/>
            <p:nvPr/>
          </p:nvSpPr>
          <p:spPr>
            <a:xfrm>
              <a:off x="5281603" y="104899"/>
              <a:ext cx="6896713" cy="6005491"/>
            </a:xfrm>
            <a:custGeom>
              <a:rect b="b" l="l" r="r" t="t"/>
              <a:pathLst>
                <a:path extrusionOk="0"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431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432" name="Google Shape;1432;g34b09f2432f_0_348"/>
            <p:cNvGrpSpPr/>
            <p:nvPr/>
          </p:nvGrpSpPr>
          <p:grpSpPr>
            <a:xfrm>
              <a:off x="5516218" y="331504"/>
              <a:ext cx="6675782" cy="5276630"/>
              <a:chOff x="5516218" y="331504"/>
              <a:chExt cx="6675782" cy="5276630"/>
            </a:xfrm>
          </p:grpSpPr>
          <p:cxnSp>
            <p:nvCxnSpPr>
              <p:cNvPr id="1433" name="Google Shape;1433;g34b09f2432f_0_348"/>
              <p:cNvCxnSpPr/>
              <p:nvPr/>
            </p:nvCxnSpPr>
            <p:spPr>
              <a:xfrm flipH="1">
                <a:off x="9266924" y="331504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34" name="Google Shape;1434;g34b09f2432f_0_348"/>
              <p:cNvCxnSpPr/>
              <p:nvPr/>
            </p:nvCxnSpPr>
            <p:spPr>
              <a:xfrm flipH="1">
                <a:off x="9408995" y="338389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35" name="Google Shape;1435;g34b09f2432f_0_348"/>
              <p:cNvCxnSpPr/>
              <p:nvPr/>
            </p:nvCxnSpPr>
            <p:spPr>
              <a:xfrm flipH="1" rot="311666">
                <a:off x="9551712" y="34759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36" name="Google Shape;1436;g34b09f2432f_0_348"/>
              <p:cNvCxnSpPr/>
              <p:nvPr/>
            </p:nvCxnSpPr>
            <p:spPr>
              <a:xfrm flipH="1" rot="311666">
                <a:off x="9688784" y="368111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37" name="Google Shape;1437;g34b09f2432f_0_348"/>
              <p:cNvCxnSpPr/>
              <p:nvPr/>
            </p:nvCxnSpPr>
            <p:spPr>
              <a:xfrm flipH="1" rot="618291">
                <a:off x="9824966" y="389198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38" name="Google Shape;1438;g34b09f2432f_0_348"/>
              <p:cNvCxnSpPr/>
              <p:nvPr/>
            </p:nvCxnSpPr>
            <p:spPr>
              <a:xfrm flipH="1" rot="618291">
                <a:off x="9966950" y="417581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39" name="Google Shape;1439;g34b09f2432f_0_348"/>
              <p:cNvCxnSpPr/>
              <p:nvPr/>
            </p:nvCxnSpPr>
            <p:spPr>
              <a:xfrm flipH="1" rot="915307">
                <a:off x="10104435" y="445810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40" name="Google Shape;1440;g34b09f2432f_0_348"/>
              <p:cNvCxnSpPr/>
              <p:nvPr/>
            </p:nvCxnSpPr>
            <p:spPr>
              <a:xfrm flipH="1" rot="915307">
                <a:off x="10240455" y="479464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41" name="Google Shape;1441;g34b09f2432f_0_348"/>
              <p:cNvCxnSpPr/>
              <p:nvPr/>
            </p:nvCxnSpPr>
            <p:spPr>
              <a:xfrm flipH="1" rot="915307">
                <a:off x="10373889" y="524449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42" name="Google Shape;1442;g34b09f2432f_0_348"/>
              <p:cNvCxnSpPr/>
              <p:nvPr/>
            </p:nvCxnSpPr>
            <p:spPr>
              <a:xfrm flipH="1" rot="1198986">
                <a:off x="10505592" y="57063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43" name="Google Shape;1443;g34b09f2432f_0_348"/>
              <p:cNvCxnSpPr/>
              <p:nvPr/>
            </p:nvCxnSpPr>
            <p:spPr>
              <a:xfrm flipH="1" rot="1308085">
                <a:off x="10637591" y="621398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44" name="Google Shape;1444;g34b09f2432f_0_348"/>
              <p:cNvCxnSpPr/>
              <p:nvPr/>
            </p:nvCxnSpPr>
            <p:spPr>
              <a:xfrm flipH="1" rot="1593903">
                <a:off x="10761027" y="690377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45" name="Google Shape;1445;g34b09f2432f_0_348"/>
              <p:cNvCxnSpPr/>
              <p:nvPr/>
            </p:nvCxnSpPr>
            <p:spPr>
              <a:xfrm flipH="1" rot="1593903">
                <a:off x="10888986" y="755092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46" name="Google Shape;1446;g34b09f2432f_0_348"/>
              <p:cNvCxnSpPr/>
              <p:nvPr/>
            </p:nvCxnSpPr>
            <p:spPr>
              <a:xfrm flipH="1" rot="1593903">
                <a:off x="11010128" y="819779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47" name="Google Shape;1447;g34b09f2432f_0_348"/>
              <p:cNvCxnSpPr/>
              <p:nvPr/>
            </p:nvCxnSpPr>
            <p:spPr>
              <a:xfrm flipH="1" rot="1857825">
                <a:off x="11128911" y="895644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48" name="Google Shape;1448;g34b09f2432f_0_348"/>
              <p:cNvCxnSpPr/>
              <p:nvPr/>
            </p:nvCxnSpPr>
            <p:spPr>
              <a:xfrm flipH="1" rot="2021404">
                <a:off x="11250022" y="968110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49" name="Google Shape;1449;g34b09f2432f_0_348"/>
              <p:cNvCxnSpPr/>
              <p:nvPr/>
            </p:nvCxnSpPr>
            <p:spPr>
              <a:xfrm flipH="1" rot="2272499">
                <a:off x="11366932" y="1048054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50" name="Google Shape;1450;g34b09f2432f_0_348"/>
              <p:cNvCxnSpPr/>
              <p:nvPr/>
            </p:nvCxnSpPr>
            <p:spPr>
              <a:xfrm flipH="1" rot="2272499">
                <a:off x="11474078" y="1131536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51" name="Google Shape;1451;g34b09f2432f_0_348"/>
              <p:cNvCxnSpPr/>
              <p:nvPr/>
            </p:nvCxnSpPr>
            <p:spPr>
              <a:xfrm flipH="1" rot="2272499">
                <a:off x="11583216" y="1221816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52" name="Google Shape;1452;g34b09f2432f_0_348"/>
              <p:cNvCxnSpPr/>
              <p:nvPr/>
            </p:nvCxnSpPr>
            <p:spPr>
              <a:xfrm flipH="1" rot="2700000">
                <a:off x="11685390" y="1321697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53" name="Google Shape;1453;g34b09f2432f_0_348"/>
              <p:cNvCxnSpPr/>
              <p:nvPr/>
            </p:nvCxnSpPr>
            <p:spPr>
              <a:xfrm flipH="1" rot="2700000">
                <a:off x="11787712" y="1417633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54" name="Google Shape;1454;g34b09f2432f_0_348"/>
              <p:cNvCxnSpPr/>
              <p:nvPr/>
            </p:nvCxnSpPr>
            <p:spPr>
              <a:xfrm flipH="1" rot="2700000">
                <a:off x="11880791" y="1517966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55" name="Google Shape;1455;g34b09f2432f_0_348"/>
              <p:cNvCxnSpPr/>
              <p:nvPr/>
            </p:nvCxnSpPr>
            <p:spPr>
              <a:xfrm flipH="1" rot="3127501">
                <a:off x="11969313" y="1627379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56" name="Google Shape;1456;g34b09f2432f_0_348"/>
              <p:cNvCxnSpPr/>
              <p:nvPr/>
            </p:nvCxnSpPr>
            <p:spPr>
              <a:xfrm flipH="1" rot="3127501">
                <a:off x="12061983" y="173597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57" name="Google Shape;1457;g34b09f2432f_0_348"/>
              <p:cNvCxnSpPr/>
              <p:nvPr/>
            </p:nvCxnSpPr>
            <p:spPr>
              <a:xfrm flipH="1">
                <a:off x="12074700" y="1910249"/>
                <a:ext cx="117300" cy="828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58" name="Google Shape;1458;g34b09f2432f_0_348"/>
              <p:cNvCxnSpPr/>
              <p:nvPr/>
            </p:nvCxnSpPr>
            <p:spPr>
              <a:xfrm flipH="1">
                <a:off x="12150019" y="2083594"/>
                <a:ext cx="39600" cy="213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59" name="Google Shape;1459;g34b09f2432f_0_348"/>
              <p:cNvCxnSpPr/>
              <p:nvPr/>
            </p:nvCxnSpPr>
            <p:spPr>
              <a:xfrm flipH="1" rot="-311666">
                <a:off x="9128089" y="33431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60" name="Google Shape;1460;g34b09f2432f_0_348"/>
              <p:cNvCxnSpPr/>
              <p:nvPr/>
            </p:nvCxnSpPr>
            <p:spPr>
              <a:xfrm flipH="1" rot="-311666">
                <a:off x="8987637" y="336637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61" name="Google Shape;1461;g34b09f2432f_0_348"/>
              <p:cNvCxnSpPr/>
              <p:nvPr/>
            </p:nvCxnSpPr>
            <p:spPr>
              <a:xfrm flipH="1" rot="-311666">
                <a:off x="8844890" y="351124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62" name="Google Shape;1462;g34b09f2432f_0_348"/>
              <p:cNvCxnSpPr/>
              <p:nvPr/>
            </p:nvCxnSpPr>
            <p:spPr>
              <a:xfrm flipH="1" rot="-618291">
                <a:off x="8706896" y="365762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63" name="Google Shape;1463;g34b09f2432f_0_348"/>
              <p:cNvCxnSpPr/>
              <p:nvPr/>
            </p:nvCxnSpPr>
            <p:spPr>
              <a:xfrm flipH="1" rot="-618291">
                <a:off x="8568076" y="38782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64" name="Google Shape;1464;g34b09f2432f_0_348"/>
              <p:cNvCxnSpPr/>
              <p:nvPr/>
            </p:nvCxnSpPr>
            <p:spPr>
              <a:xfrm flipH="1" rot="-915307">
                <a:off x="8429024" y="410118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65" name="Google Shape;1465;g34b09f2432f_0_348"/>
              <p:cNvCxnSpPr/>
              <p:nvPr/>
            </p:nvCxnSpPr>
            <p:spPr>
              <a:xfrm flipH="1" rot="-915307">
                <a:off x="8294932" y="446203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66" name="Google Shape;1466;g34b09f2432f_0_348"/>
              <p:cNvCxnSpPr/>
              <p:nvPr/>
            </p:nvCxnSpPr>
            <p:spPr>
              <a:xfrm flipH="1" rot="-915307">
                <a:off x="8160718" y="48232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67" name="Google Shape;1467;g34b09f2432f_0_348"/>
              <p:cNvCxnSpPr/>
              <p:nvPr/>
            </p:nvCxnSpPr>
            <p:spPr>
              <a:xfrm flipH="1" rot="-1198986">
                <a:off x="8027495" y="531864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68" name="Google Shape;1468;g34b09f2432f_0_348"/>
              <p:cNvCxnSpPr/>
              <p:nvPr/>
            </p:nvCxnSpPr>
            <p:spPr>
              <a:xfrm flipH="1" rot="-1308085">
                <a:off x="7894669" y="581267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69" name="Google Shape;1469;g34b09f2432f_0_348"/>
              <p:cNvCxnSpPr/>
              <p:nvPr/>
            </p:nvCxnSpPr>
            <p:spPr>
              <a:xfrm flipH="1" rot="-1593903">
                <a:off x="7761533" y="630796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70" name="Google Shape;1470;g34b09f2432f_0_348"/>
              <p:cNvCxnSpPr/>
              <p:nvPr/>
            </p:nvCxnSpPr>
            <p:spPr>
              <a:xfrm flipH="1" rot="-1593903">
                <a:off x="7636714" y="689764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71" name="Google Shape;1471;g34b09f2432f_0_348"/>
              <p:cNvCxnSpPr/>
              <p:nvPr/>
            </p:nvCxnSpPr>
            <p:spPr>
              <a:xfrm flipH="1" rot="-1857825">
                <a:off x="7511818" y="751233"/>
                <a:ext cx="3499" cy="18292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72" name="Google Shape;1472;g34b09f2432f_0_348"/>
              <p:cNvCxnSpPr/>
              <p:nvPr/>
            </p:nvCxnSpPr>
            <p:spPr>
              <a:xfrm flipH="1" rot="-1857825">
                <a:off x="7387780" y="819775"/>
                <a:ext cx="3499" cy="1828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73" name="Google Shape;1473;g34b09f2432f_0_348"/>
              <p:cNvCxnSpPr/>
              <p:nvPr/>
            </p:nvCxnSpPr>
            <p:spPr>
              <a:xfrm flipH="1" rot="-2021404">
                <a:off x="7268679" y="893095"/>
                <a:ext cx="3245" cy="18280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74" name="Google Shape;1474;g34b09f2432f_0_348"/>
              <p:cNvCxnSpPr/>
              <p:nvPr/>
            </p:nvCxnSpPr>
            <p:spPr>
              <a:xfrm flipH="1" rot="-2272499">
                <a:off x="7151993" y="976659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75" name="Google Shape;1475;g34b09f2432f_0_348"/>
              <p:cNvCxnSpPr/>
              <p:nvPr/>
            </p:nvCxnSpPr>
            <p:spPr>
              <a:xfrm flipH="1" rot="-2272499">
                <a:off x="7041705" y="1059981"/>
                <a:ext cx="3421" cy="18300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76" name="Google Shape;1476;g34b09f2432f_0_348"/>
              <p:cNvCxnSpPr/>
              <p:nvPr/>
            </p:nvCxnSpPr>
            <p:spPr>
              <a:xfrm flipH="1" rot="-2272499">
                <a:off x="6931287" y="1143394"/>
                <a:ext cx="3421" cy="18287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77" name="Google Shape;1477;g34b09f2432f_0_348"/>
              <p:cNvCxnSpPr/>
              <p:nvPr/>
            </p:nvCxnSpPr>
            <p:spPr>
              <a:xfrm flipH="1" rot="-2700000">
                <a:off x="6819149" y="1235887"/>
                <a:ext cx="3394" cy="18296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78" name="Google Shape;1478;g34b09f2432f_0_348"/>
              <p:cNvCxnSpPr/>
              <p:nvPr/>
            </p:nvCxnSpPr>
            <p:spPr>
              <a:xfrm flipH="1" rot="-2700000">
                <a:off x="6721351" y="1332749"/>
                <a:ext cx="3394" cy="18285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79" name="Google Shape;1479;g34b09f2432f_0_348"/>
              <p:cNvCxnSpPr/>
              <p:nvPr/>
            </p:nvCxnSpPr>
            <p:spPr>
              <a:xfrm flipH="1" rot="-2700000">
                <a:off x="6617399" y="1429369"/>
                <a:ext cx="3394" cy="1828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80" name="Google Shape;1480;g34b09f2432f_0_348"/>
              <p:cNvCxnSpPr/>
              <p:nvPr/>
            </p:nvCxnSpPr>
            <p:spPr>
              <a:xfrm flipH="1" rot="-3127501">
                <a:off x="6520062" y="1527341"/>
                <a:ext cx="3421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81" name="Google Shape;1481;g34b09f2432f_0_348"/>
              <p:cNvCxnSpPr/>
              <p:nvPr/>
            </p:nvCxnSpPr>
            <p:spPr>
              <a:xfrm flipH="1" rot="-3127501">
                <a:off x="6429505" y="1641649"/>
                <a:ext cx="3421" cy="1827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82" name="Google Shape;1482;g34b09f2432f_0_348"/>
              <p:cNvCxnSpPr/>
              <p:nvPr/>
            </p:nvCxnSpPr>
            <p:spPr>
              <a:xfrm flipH="1" rot="-3127501">
                <a:off x="6340440" y="1750402"/>
                <a:ext cx="3421" cy="1827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83" name="Google Shape;1483;g34b09f2432f_0_348"/>
              <p:cNvCxnSpPr/>
              <p:nvPr/>
            </p:nvCxnSpPr>
            <p:spPr>
              <a:xfrm flipH="1" rot="-3378596">
                <a:off x="6261818" y="1860136"/>
                <a:ext cx="3245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84" name="Google Shape;1484;g34b09f2432f_0_348"/>
              <p:cNvCxnSpPr/>
              <p:nvPr/>
            </p:nvCxnSpPr>
            <p:spPr>
              <a:xfrm flipH="1" rot="-3542175">
                <a:off x="6184136" y="1979606"/>
                <a:ext cx="3499" cy="18300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85" name="Google Shape;1485;g34b09f2432f_0_348"/>
              <p:cNvCxnSpPr/>
              <p:nvPr/>
            </p:nvCxnSpPr>
            <p:spPr>
              <a:xfrm flipH="1" rot="-3806097">
                <a:off x="6106598" y="2099133"/>
                <a:ext cx="3354" cy="18290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86" name="Google Shape;1486;g34b09f2432f_0_348"/>
              <p:cNvCxnSpPr/>
              <p:nvPr/>
            </p:nvCxnSpPr>
            <p:spPr>
              <a:xfrm flipH="1" rot="-3806097">
                <a:off x="6043223" y="2222585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87" name="Google Shape;1487;g34b09f2432f_0_348"/>
              <p:cNvCxnSpPr/>
              <p:nvPr/>
            </p:nvCxnSpPr>
            <p:spPr>
              <a:xfrm flipH="1" rot="-3806097">
                <a:off x="5978889" y="2344241"/>
                <a:ext cx="3354" cy="18291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88" name="Google Shape;1488;g34b09f2432f_0_348"/>
              <p:cNvCxnSpPr/>
              <p:nvPr/>
            </p:nvCxnSpPr>
            <p:spPr>
              <a:xfrm flipH="1" rot="-4091915">
                <a:off x="5912523" y="2470600"/>
                <a:ext cx="3231" cy="18278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89" name="Google Shape;1489;g34b09f2432f_0_348"/>
              <p:cNvCxnSpPr/>
              <p:nvPr/>
            </p:nvCxnSpPr>
            <p:spPr>
              <a:xfrm flipH="1" rot="-4201014">
                <a:off x="5858821" y="2600905"/>
                <a:ext cx="3511" cy="18287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0" name="Google Shape;1490;g34b09f2432f_0_348"/>
              <p:cNvCxnSpPr/>
              <p:nvPr/>
            </p:nvCxnSpPr>
            <p:spPr>
              <a:xfrm flipH="1" rot="-4484693">
                <a:off x="5808279" y="2734003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1" name="Google Shape;1491;g34b09f2432f_0_348"/>
              <p:cNvCxnSpPr/>
              <p:nvPr/>
            </p:nvCxnSpPr>
            <p:spPr>
              <a:xfrm flipH="1" rot="-4484693">
                <a:off x="5773265" y="2866871"/>
                <a:ext cx="3421" cy="182947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2" name="Google Shape;1492;g34b09f2432f_0_348"/>
              <p:cNvCxnSpPr/>
              <p:nvPr/>
            </p:nvCxnSpPr>
            <p:spPr>
              <a:xfrm flipH="1" rot="-4484693">
                <a:off x="5735885" y="3002039"/>
                <a:ext cx="3421" cy="182878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3" name="Google Shape;1493;g34b09f2432f_0_348"/>
              <p:cNvCxnSpPr/>
              <p:nvPr/>
            </p:nvCxnSpPr>
            <p:spPr>
              <a:xfrm flipH="1" rot="-4781709">
                <a:off x="5700089" y="3138915"/>
                <a:ext cx="3354" cy="18274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4" name="Google Shape;1494;g34b09f2432f_0_348"/>
              <p:cNvCxnSpPr/>
              <p:nvPr/>
            </p:nvCxnSpPr>
            <p:spPr>
              <a:xfrm flipH="1" rot="-4781709">
                <a:off x="5665910" y="3275431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5" name="Google Shape;1495;g34b09f2432f_0_348"/>
              <p:cNvCxnSpPr/>
              <p:nvPr/>
            </p:nvCxnSpPr>
            <p:spPr>
              <a:xfrm flipH="1" rot="-5088334">
                <a:off x="5644504" y="3414290"/>
                <a:ext cx="3314" cy="182811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6" name="Google Shape;1496;g34b09f2432f_0_348"/>
              <p:cNvCxnSpPr/>
              <p:nvPr/>
            </p:nvCxnSpPr>
            <p:spPr>
              <a:xfrm flipH="1" rot="-5088334">
                <a:off x="5626521" y="3554669"/>
                <a:ext cx="3314" cy="182856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7" name="Google Shape;1497;g34b09f2432f_0_348"/>
              <p:cNvCxnSpPr/>
              <p:nvPr/>
            </p:nvCxnSpPr>
            <p:spPr>
              <a:xfrm flipH="1" rot="-5400000">
                <a:off x="5616501" y="3691780"/>
                <a:ext cx="3300" cy="18280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8" name="Google Shape;1498;g34b09f2432f_0_348"/>
              <p:cNvCxnSpPr/>
              <p:nvPr/>
            </p:nvCxnSpPr>
            <p:spPr>
              <a:xfrm flipH="1" rot="-5400000">
                <a:off x="5611426" y="3835267"/>
                <a:ext cx="3300" cy="183000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499" name="Google Shape;1499;g34b09f2432f_0_348"/>
              <p:cNvCxnSpPr/>
              <p:nvPr/>
            </p:nvCxnSpPr>
            <p:spPr>
              <a:xfrm flipH="1" rot="-5711666">
                <a:off x="5608677" y="3975631"/>
                <a:ext cx="3314" cy="18295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00" name="Google Shape;1500;g34b09f2432f_0_348"/>
              <p:cNvCxnSpPr/>
              <p:nvPr/>
            </p:nvCxnSpPr>
            <p:spPr>
              <a:xfrm flipH="1" rot="-5711666">
                <a:off x="5605761" y="4116101"/>
                <a:ext cx="3314" cy="18279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01" name="Google Shape;1501;g34b09f2432f_0_348"/>
              <p:cNvCxnSpPr/>
              <p:nvPr/>
            </p:nvCxnSpPr>
            <p:spPr>
              <a:xfrm flipH="1" rot="-5711666">
                <a:off x="5624170" y="4254241"/>
                <a:ext cx="3314" cy="182853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02" name="Google Shape;1502;g34b09f2432f_0_348"/>
              <p:cNvCxnSpPr/>
              <p:nvPr/>
            </p:nvCxnSpPr>
            <p:spPr>
              <a:xfrm flipH="1" rot="-6018291">
                <a:off x="5642669" y="4392409"/>
                <a:ext cx="3354" cy="18283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03" name="Google Shape;1503;g34b09f2432f_0_348"/>
              <p:cNvCxnSpPr/>
              <p:nvPr/>
            </p:nvCxnSpPr>
            <p:spPr>
              <a:xfrm flipH="1" rot="-6018291">
                <a:off x="5654743" y="4536369"/>
                <a:ext cx="3354" cy="182814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04" name="Google Shape;1504;g34b09f2432f_0_348"/>
              <p:cNvCxnSpPr/>
              <p:nvPr/>
            </p:nvCxnSpPr>
            <p:spPr>
              <a:xfrm flipH="1" rot="-6315307">
                <a:off x="5684398" y="4671531"/>
                <a:ext cx="3421" cy="18270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05" name="Google Shape;1505;g34b09f2432f_0_348"/>
              <p:cNvCxnSpPr/>
              <p:nvPr/>
            </p:nvCxnSpPr>
            <p:spPr>
              <a:xfrm flipH="1" rot="-6315307">
                <a:off x="5714045" y="4808752"/>
                <a:ext cx="3421" cy="18288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06" name="Google Shape;1506;g34b09f2432f_0_348"/>
              <p:cNvCxnSpPr/>
              <p:nvPr/>
            </p:nvCxnSpPr>
            <p:spPr>
              <a:xfrm flipH="1" rot="-6315307">
                <a:off x="5748412" y="4948550"/>
                <a:ext cx="3421" cy="18291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07" name="Google Shape;1507;g34b09f2432f_0_348"/>
              <p:cNvCxnSpPr/>
              <p:nvPr/>
            </p:nvCxnSpPr>
            <p:spPr>
              <a:xfrm flipH="1" rot="-6598986">
                <a:off x="5792008" y="5077782"/>
                <a:ext cx="3511" cy="18279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08" name="Google Shape;1508;g34b09f2432f_0_348"/>
              <p:cNvCxnSpPr/>
              <p:nvPr/>
            </p:nvCxnSpPr>
            <p:spPr>
              <a:xfrm flipH="1" rot="-6708085">
                <a:off x="5847438" y="5211220"/>
                <a:ext cx="3231" cy="182819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09" name="Google Shape;1509;g34b09f2432f_0_348"/>
              <p:cNvCxnSpPr/>
              <p:nvPr/>
            </p:nvCxnSpPr>
            <p:spPr>
              <a:xfrm flipH="1" rot="-6993903">
                <a:off x="5900390" y="5342407"/>
                <a:ext cx="3354" cy="182795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510" name="Google Shape;1510;g34b09f2432f_0_348"/>
              <p:cNvCxnSpPr/>
              <p:nvPr/>
            </p:nvCxnSpPr>
            <p:spPr>
              <a:xfrm flipH="1" rot="-6993903">
                <a:off x="5955736" y="5473648"/>
                <a:ext cx="3354" cy="182872"/>
              </a:xfrm>
              <a:prstGeom prst="straightConnector1">
                <a:avLst/>
              </a:prstGeom>
              <a:noFill/>
              <a:ln cap="rnd" cmpd="sng" w="9525">
                <a:solidFill>
                  <a:srgbClr val="FFFFFF">
                    <a:alpha val="29409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1511" name="Google Shape;1511;g34b09f2432f_0_348"/>
          <p:cNvSpPr txBox="1"/>
          <p:nvPr>
            <p:ph idx="1" type="body"/>
          </p:nvPr>
        </p:nvSpPr>
        <p:spPr>
          <a:xfrm>
            <a:off x="742375" y="1299075"/>
            <a:ext cx="104337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100"/>
              <a:t>比對前面的圖片會有以下兩個問題：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如果沒有交代「床頭」的定義，則GPT通常認知為床頭櫃，而不是所謂的床頭，因此要多輪對話去修改貓咪的位置。</a:t>
            </a:r>
            <a:endParaRPr sz="3100"/>
          </a:p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100"/>
              <a:buChar char="•"/>
            </a:pPr>
            <a:r>
              <a:rPr lang="zh-TW" sz="3100"/>
              <a:t>GPT是使用文字的概念去認識櫃子與房間，所以除了櫃子改變了之外，房間的不少細節也丟失了，因為文字可能無法精確的去描述房間的每個細節。</a:t>
            </a:r>
            <a:endParaRPr sz="31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 u="sng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天體">
  <a:themeElements>
    <a:clrScheme name="Celestial">
      <a:dk1>
        <a:srgbClr val="000000"/>
      </a:dk1>
      <a:lt1>
        <a:srgbClr val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2024-12-06T01:23:46Z</dcterms:created>
  <dc:creator>張家誠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