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714128-E18C-4344-9F01-96FDE62B45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7A7C7B-DEC9-46EE-93EB-202CBF5F438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3E95E1-0E55-491A-BEC5-8CB1A23F325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86D2D4-D164-44E7-B82C-C4BE47AAFA4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568F44-6C52-4048-8D0D-BC07F5BC5A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B63F1B-0E85-4ACA-B7CC-28CD030E9E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2C7C4C-9031-462C-A178-FA7BCD7E94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31191B-C000-4A79-8A07-892D51C9691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FDA52F-1353-4F59-831A-8D93139F328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24C850-7972-4AB2-AA0F-BAE86174BAB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5041EB-6DF5-46E0-89A7-B1348F1187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CEC868-6A0E-46F6-9F25-DC4DAB06C0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HK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931C56B-4C21-4B3E-93F8-1C345A40C428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1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5240" cy="1355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2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>Tarun chaudhary</cp:lastModifiedBy>
  <dcterms:modified xsi:type="dcterms:W3CDTF">2025-10-16T22:48:37Z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