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581C79C-22E6-43A3-B8E2-492A099904E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E8B4209-AB3B-460E-8A7C-F4458B3734F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9FEA9FE-BD6A-4213-8F34-0AE953C5E3E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1792F05-E01D-4C03-BF4F-19C6F9B9359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F124EFD-B37C-4077-A587-ECF09F691F0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45F4CF4-2702-4084-9B8E-6D3726684989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EAAC25B-76DD-4DFD-8F73-327589F2483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84CE171-E2A6-4D19-A05D-1D69AA8497F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EA0D6D4-DEC0-47C4-86B0-616CEC4E7FA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FFAB06D-19FA-43BC-A3BC-77EB7175183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251B577-4C4A-47FA-962C-95F2ABA6AD41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HK" sz="4400" spc="-1" strike="noStrike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HK" sz="3200" spc="-1" strike="noStrike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DD3ED7B-17E6-4490-A29A-8850D2836E6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en-HK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40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ctr">
              <a:lnSpc>
                <a:spcPct val="100000"/>
              </a:lnSpc>
              <a:buNone/>
              <a:defRPr b="0" lang="en-HK" sz="1400" spc="-1" strike="noStrike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b="0" lang="en-HK" sz="1400" spc="-1" strike="noStrike">
                <a:latin typeface="Times New Roman"/>
              </a:rPr>
              <a:t> 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764FDFA8-D201-4490-9655-1E7DDBA9708B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2</a:t>
            </a:fld>
            <a:endParaRPr b="0" lang="en-HK" sz="1200" spc="-1" strike="noStrike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2480" cy="364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>
              <a:defRPr b="0" lang="en-HK" sz="1400" spc="-1" strike="noStrike">
                <a:latin typeface="Times New Roman"/>
              </a:defRPr>
            </a:lvl1pPr>
          </a:lstStyle>
          <a:p>
            <a:r>
              <a:rPr b="0" lang="en-HK" sz="1400" spc="-1" strike="noStrike">
                <a:latin typeface="Times New Roman"/>
              </a:rPr>
              <a:t> </a:t>
            </a:r>
            <a:endParaRPr b="0" lang="en-HK" sz="1400" spc="-1" strike="noStrike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HK" sz="4400" spc="-1" strike="noStrike">
                <a:latin typeface="Arial"/>
              </a:rPr>
              <a:t>Click to edit the title text format</a:t>
            </a:r>
            <a:endParaRPr b="0" lang="en-HK" sz="4400" spc="-1" strike="noStrike"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3200" spc="-1" strike="noStrike">
                <a:latin typeface="Arial"/>
              </a:rPr>
              <a:t>Click to edit the outline text format</a:t>
            </a:r>
            <a:endParaRPr b="0" lang="en-HK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800" spc="-1" strike="noStrike">
                <a:latin typeface="Arial"/>
              </a:rPr>
              <a:t>Second Outline Level</a:t>
            </a:r>
            <a:endParaRPr b="0" lang="en-HK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400" spc="-1" strike="noStrike">
                <a:latin typeface="Arial"/>
              </a:rPr>
              <a:t>Third Outline Level</a:t>
            </a:r>
            <a:endParaRPr b="0" lang="en-HK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HK" sz="2000" spc="-1" strike="noStrike">
                <a:latin typeface="Arial"/>
              </a:rPr>
              <a:t>Fourth Outline Level</a:t>
            </a:r>
            <a:endParaRPr b="0" lang="en-HK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Fifth Outline Level</a:t>
            </a:r>
            <a:endParaRPr b="0" lang="en-HK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Sixth Outline Level</a:t>
            </a:r>
            <a:endParaRPr b="0" lang="en-HK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HK" sz="2000" spc="-1" strike="noStrike">
                <a:latin typeface="Arial"/>
              </a:rPr>
              <a:t>Seventh Outline Level</a:t>
            </a:r>
            <a:endParaRPr b="0" lang="en-HK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algn="ctr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Sample Slide 1</a:t>
            </a:r>
            <a:endParaRPr b="0" lang="en-HK" sz="44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838080" y="276480"/>
            <a:ext cx="10514880" cy="1354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rmAutofit/>
          </a:bodyPr>
          <a:p>
            <a:pPr algn="ctr">
              <a:lnSpc>
                <a:spcPct val="90000"/>
              </a:lnSpc>
              <a:buNone/>
            </a:pPr>
            <a:r>
              <a:rPr b="0" lang="en-US" sz="4400" spc="-1" strike="noStrike">
                <a:solidFill>
                  <a:srgbClr val="00a933"/>
                </a:solidFill>
                <a:latin typeface="Calibri Light"/>
              </a:rPr>
              <a:t>Matrix</a:t>
            </a:r>
            <a:endParaRPr b="0" lang="en-HK" sz="4400" spc="-1" strike="noStrike">
              <a:solidFill>
                <a:srgbClr val="00a933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1</a:t>
            </a:r>
            <a:endParaRPr b="0" lang="en-HK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2</a:t>
            </a:r>
            <a:endParaRPr b="0" lang="en-HK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3</a:t>
            </a:r>
            <a:endParaRPr b="0" lang="en-HK" sz="2800" spc="-1" strike="noStrike">
              <a:latin typeface="Arial"/>
            </a:endParaRPr>
          </a:p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Sample Point 4</a:t>
            </a:r>
            <a:endParaRPr b="0" lang="en-HK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HK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  <a:tabLst>
                <a:tab algn="l" pos="0"/>
              </a:tabLst>
            </a:pPr>
            <a:endParaRPr b="0" lang="en-HK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</TotalTime>
  <Application>LibreOffice/7.3.7.2$Linux_X86_64 LibreOffice_project/30$Build-2</Application>
  <AppVersion>15.0000</AppVersion>
  <Words>18</Words>
  <Paragraphs>6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2025-10-16T16:27:48Z</dcterms:created>
  <dc:creator>Tarun chaudhary</dc:creator>
  <dc:description/>
  <dc:language>en-HK</dc:language>
  <cp:lastModifiedBy/>
  <dcterms:modified xsi:type="dcterms:W3CDTF">2025-10-22T09:44:49Z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2</vt:i4>
  </property>
</Properties>
</file>