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he Seasons" charset="1" panose="00000000000000000000"/>
      <p:regular r:id="rId16"/>
    </p:embeddedFont>
    <p:embeddedFont>
      <p:font typeface="Poppins" charset="1" panose="00000500000000000000"/>
      <p:regular r:id="rId17"/>
    </p:embeddedFont>
    <p:embeddedFont>
      <p:font typeface="The Seasons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1.png" Type="http://schemas.openxmlformats.org/officeDocument/2006/relationships/image"/><Relationship Id="rId15" Target="../media/image2.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2" Target="../media/image33.png" Type="http://schemas.openxmlformats.org/officeDocument/2006/relationships/image"/><Relationship Id="rId3" Target="../media/image34.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4F57"/>
        </a:solidFill>
      </p:bgPr>
    </p:bg>
    <p:spTree>
      <p:nvGrpSpPr>
        <p:cNvPr id="1" name=""/>
        <p:cNvGrpSpPr/>
        <p:nvPr/>
      </p:nvGrpSpPr>
      <p:grpSpPr>
        <a:xfrm>
          <a:off x="0" y="0"/>
          <a:ext cx="0" cy="0"/>
          <a:chOff x="0" y="0"/>
          <a:chExt cx="0" cy="0"/>
        </a:xfrm>
      </p:grpSpPr>
      <p:sp>
        <p:nvSpPr>
          <p:cNvPr name="Freeform 2" id="2"/>
          <p:cNvSpPr/>
          <p:nvPr/>
        </p:nvSpPr>
        <p:spPr>
          <a:xfrm flipH="false" flipV="false" rot="-1341225">
            <a:off x="14711568" y="8017564"/>
            <a:ext cx="1518757" cy="5244630"/>
          </a:xfrm>
          <a:custGeom>
            <a:avLst/>
            <a:gdLst/>
            <a:ahLst/>
            <a:cxnLst/>
            <a:rect r="r" b="b" t="t" l="l"/>
            <a:pathLst>
              <a:path h="5244630" w="1518757">
                <a:moveTo>
                  <a:pt x="0" y="0"/>
                </a:moveTo>
                <a:lnTo>
                  <a:pt x="1518757" y="0"/>
                </a:lnTo>
                <a:lnTo>
                  <a:pt x="1518757" y="5244630"/>
                </a:lnTo>
                <a:lnTo>
                  <a:pt x="0" y="5244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87500" y="2418442"/>
            <a:ext cx="2961665" cy="2725058"/>
          </a:xfrm>
          <a:custGeom>
            <a:avLst/>
            <a:gdLst/>
            <a:ahLst/>
            <a:cxnLst/>
            <a:rect r="r" b="b" t="t" l="l"/>
            <a:pathLst>
              <a:path h="2725058" w="2961665">
                <a:moveTo>
                  <a:pt x="0" y="0"/>
                </a:moveTo>
                <a:lnTo>
                  <a:pt x="2961664" y="0"/>
                </a:lnTo>
                <a:lnTo>
                  <a:pt x="2961664" y="2725058"/>
                </a:lnTo>
                <a:lnTo>
                  <a:pt x="0" y="2725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958774">
            <a:off x="3474145" y="-2434783"/>
            <a:ext cx="2043016" cy="5139663"/>
          </a:xfrm>
          <a:custGeom>
            <a:avLst/>
            <a:gdLst/>
            <a:ahLst/>
            <a:cxnLst/>
            <a:rect r="r" b="b" t="t" l="l"/>
            <a:pathLst>
              <a:path h="5139663" w="2043016">
                <a:moveTo>
                  <a:pt x="0" y="0"/>
                </a:moveTo>
                <a:lnTo>
                  <a:pt x="2043016" y="0"/>
                </a:lnTo>
                <a:lnTo>
                  <a:pt x="2043016" y="5139664"/>
                </a:lnTo>
                <a:lnTo>
                  <a:pt x="0" y="5139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8767017">
            <a:off x="-371922" y="-2068203"/>
            <a:ext cx="2018287" cy="4501755"/>
          </a:xfrm>
          <a:custGeom>
            <a:avLst/>
            <a:gdLst/>
            <a:ahLst/>
            <a:cxnLst/>
            <a:rect r="r" b="b" t="t" l="l"/>
            <a:pathLst>
              <a:path h="4501755" w="2018287">
                <a:moveTo>
                  <a:pt x="0" y="0"/>
                </a:moveTo>
                <a:lnTo>
                  <a:pt x="2018287" y="0"/>
                </a:lnTo>
                <a:lnTo>
                  <a:pt x="2018287" y="4501754"/>
                </a:lnTo>
                <a:lnTo>
                  <a:pt x="0" y="45017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9291087">
            <a:off x="10708637" y="-3287929"/>
            <a:ext cx="1655330" cy="5716246"/>
          </a:xfrm>
          <a:custGeom>
            <a:avLst/>
            <a:gdLst/>
            <a:ahLst/>
            <a:cxnLst/>
            <a:rect r="r" b="b" t="t" l="l"/>
            <a:pathLst>
              <a:path h="5716246" w="1655330">
                <a:moveTo>
                  <a:pt x="0" y="0"/>
                </a:moveTo>
                <a:lnTo>
                  <a:pt x="1655329" y="0"/>
                </a:lnTo>
                <a:lnTo>
                  <a:pt x="1655329" y="5716246"/>
                </a:lnTo>
                <a:lnTo>
                  <a:pt x="0" y="57162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592572">
            <a:off x="6402528" y="-3157701"/>
            <a:ext cx="1547983" cy="5345554"/>
          </a:xfrm>
          <a:custGeom>
            <a:avLst/>
            <a:gdLst/>
            <a:ahLst/>
            <a:cxnLst/>
            <a:rect r="r" b="b" t="t" l="l"/>
            <a:pathLst>
              <a:path h="5345554" w="1547983">
                <a:moveTo>
                  <a:pt x="0" y="0"/>
                </a:moveTo>
                <a:lnTo>
                  <a:pt x="1547983" y="0"/>
                </a:lnTo>
                <a:lnTo>
                  <a:pt x="1547983" y="5345554"/>
                </a:lnTo>
                <a:lnTo>
                  <a:pt x="0" y="53455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4167496">
            <a:off x="-1508758" y="3900596"/>
            <a:ext cx="2435826" cy="5546472"/>
          </a:xfrm>
          <a:custGeom>
            <a:avLst/>
            <a:gdLst/>
            <a:ahLst/>
            <a:cxnLst/>
            <a:rect r="r" b="b" t="t" l="l"/>
            <a:pathLst>
              <a:path h="5546472" w="2435826">
                <a:moveTo>
                  <a:pt x="2435825" y="0"/>
                </a:moveTo>
                <a:lnTo>
                  <a:pt x="0" y="0"/>
                </a:lnTo>
                <a:lnTo>
                  <a:pt x="0" y="5546472"/>
                </a:lnTo>
                <a:lnTo>
                  <a:pt x="2435825" y="5546472"/>
                </a:lnTo>
                <a:lnTo>
                  <a:pt x="243582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891748">
            <a:off x="11902258" y="7887216"/>
            <a:ext cx="2091499" cy="5261632"/>
          </a:xfrm>
          <a:custGeom>
            <a:avLst/>
            <a:gdLst/>
            <a:ahLst/>
            <a:cxnLst/>
            <a:rect r="r" b="b" t="t" l="l"/>
            <a:pathLst>
              <a:path h="5261632" w="2091499">
                <a:moveTo>
                  <a:pt x="0" y="0"/>
                </a:moveTo>
                <a:lnTo>
                  <a:pt x="2091499" y="0"/>
                </a:lnTo>
                <a:lnTo>
                  <a:pt x="2091499" y="5261633"/>
                </a:lnTo>
                <a:lnTo>
                  <a:pt x="0" y="52616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265732">
            <a:off x="2581416" y="7941291"/>
            <a:ext cx="2943510" cy="5624542"/>
          </a:xfrm>
          <a:custGeom>
            <a:avLst/>
            <a:gdLst/>
            <a:ahLst/>
            <a:cxnLst/>
            <a:rect r="r" b="b" t="t" l="l"/>
            <a:pathLst>
              <a:path h="5624542" w="2943510">
                <a:moveTo>
                  <a:pt x="0" y="0"/>
                </a:moveTo>
                <a:lnTo>
                  <a:pt x="2943510" y="0"/>
                </a:lnTo>
                <a:lnTo>
                  <a:pt x="2943510" y="5624542"/>
                </a:lnTo>
                <a:lnTo>
                  <a:pt x="0" y="56245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2185578">
            <a:off x="-451390" y="7244035"/>
            <a:ext cx="2254486" cy="4844016"/>
          </a:xfrm>
          <a:custGeom>
            <a:avLst/>
            <a:gdLst/>
            <a:ahLst/>
            <a:cxnLst/>
            <a:rect r="r" b="b" t="t" l="l"/>
            <a:pathLst>
              <a:path h="4844016" w="2254486">
                <a:moveTo>
                  <a:pt x="0" y="0"/>
                </a:moveTo>
                <a:lnTo>
                  <a:pt x="2254486" y="0"/>
                </a:lnTo>
                <a:lnTo>
                  <a:pt x="2254486" y="4844016"/>
                </a:lnTo>
                <a:lnTo>
                  <a:pt x="0" y="48440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525276">
            <a:off x="8489935" y="7868846"/>
            <a:ext cx="1359715" cy="4695419"/>
          </a:xfrm>
          <a:custGeom>
            <a:avLst/>
            <a:gdLst/>
            <a:ahLst/>
            <a:cxnLst/>
            <a:rect r="r" b="b" t="t" l="l"/>
            <a:pathLst>
              <a:path h="4695419" w="1359715">
                <a:moveTo>
                  <a:pt x="0" y="0"/>
                </a:moveTo>
                <a:lnTo>
                  <a:pt x="1359715" y="0"/>
                </a:lnTo>
                <a:lnTo>
                  <a:pt x="1359715" y="4695420"/>
                </a:lnTo>
                <a:lnTo>
                  <a:pt x="0" y="46954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8039032">
            <a:off x="16765139" y="-1544947"/>
            <a:ext cx="1992035" cy="4443200"/>
          </a:xfrm>
          <a:custGeom>
            <a:avLst/>
            <a:gdLst/>
            <a:ahLst/>
            <a:cxnLst/>
            <a:rect r="r" b="b" t="t" l="l"/>
            <a:pathLst>
              <a:path h="4443200" w="1992035">
                <a:moveTo>
                  <a:pt x="0" y="0"/>
                </a:moveTo>
                <a:lnTo>
                  <a:pt x="1992034" y="0"/>
                </a:lnTo>
                <a:lnTo>
                  <a:pt x="1992034" y="4443200"/>
                </a:lnTo>
                <a:lnTo>
                  <a:pt x="0" y="44432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true" rot="581037">
            <a:off x="12935475" y="-3478671"/>
            <a:ext cx="2976355" cy="5687302"/>
          </a:xfrm>
          <a:custGeom>
            <a:avLst/>
            <a:gdLst/>
            <a:ahLst/>
            <a:cxnLst/>
            <a:rect r="r" b="b" t="t" l="l"/>
            <a:pathLst>
              <a:path h="5687302" w="2976355">
                <a:moveTo>
                  <a:pt x="2976355" y="5687302"/>
                </a:moveTo>
                <a:lnTo>
                  <a:pt x="0" y="5687302"/>
                </a:lnTo>
                <a:lnTo>
                  <a:pt x="0" y="0"/>
                </a:lnTo>
                <a:lnTo>
                  <a:pt x="2976355" y="0"/>
                </a:lnTo>
                <a:lnTo>
                  <a:pt x="2976355" y="5687302"/>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true" flipV="true" rot="0">
            <a:off x="8110276" y="-446824"/>
            <a:ext cx="2961665" cy="2725058"/>
          </a:xfrm>
          <a:custGeom>
            <a:avLst/>
            <a:gdLst/>
            <a:ahLst/>
            <a:cxnLst/>
            <a:rect r="r" b="b" t="t" l="l"/>
            <a:pathLst>
              <a:path h="2725058" w="2961665">
                <a:moveTo>
                  <a:pt x="2961665" y="2725058"/>
                </a:moveTo>
                <a:lnTo>
                  <a:pt x="0" y="2725058"/>
                </a:lnTo>
                <a:lnTo>
                  <a:pt x="0" y="0"/>
                </a:lnTo>
                <a:lnTo>
                  <a:pt x="2961665" y="0"/>
                </a:lnTo>
                <a:lnTo>
                  <a:pt x="2961665" y="2725058"/>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true" flipV="false" rot="0">
            <a:off x="5554667" y="7895771"/>
            <a:ext cx="2961665" cy="2725058"/>
          </a:xfrm>
          <a:custGeom>
            <a:avLst/>
            <a:gdLst/>
            <a:ahLst/>
            <a:cxnLst/>
            <a:rect r="r" b="b" t="t" l="l"/>
            <a:pathLst>
              <a:path h="2725058" w="2961665">
                <a:moveTo>
                  <a:pt x="2961665" y="0"/>
                </a:moveTo>
                <a:lnTo>
                  <a:pt x="0" y="0"/>
                </a:lnTo>
                <a:lnTo>
                  <a:pt x="0" y="2725058"/>
                </a:lnTo>
                <a:lnTo>
                  <a:pt x="2961665" y="2725058"/>
                </a:lnTo>
                <a:lnTo>
                  <a:pt x="29616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2773744">
            <a:off x="16436248" y="7115376"/>
            <a:ext cx="2254486" cy="4844016"/>
          </a:xfrm>
          <a:custGeom>
            <a:avLst/>
            <a:gdLst/>
            <a:ahLst/>
            <a:cxnLst/>
            <a:rect r="r" b="b" t="t" l="l"/>
            <a:pathLst>
              <a:path h="4844016" w="2254486">
                <a:moveTo>
                  <a:pt x="0" y="0"/>
                </a:moveTo>
                <a:lnTo>
                  <a:pt x="2254486" y="0"/>
                </a:lnTo>
                <a:lnTo>
                  <a:pt x="2254486" y="4844016"/>
                </a:lnTo>
                <a:lnTo>
                  <a:pt x="0" y="48440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true" flipV="false" rot="0">
            <a:off x="16036396" y="5000990"/>
            <a:ext cx="2961665" cy="2725058"/>
          </a:xfrm>
          <a:custGeom>
            <a:avLst/>
            <a:gdLst/>
            <a:ahLst/>
            <a:cxnLst/>
            <a:rect r="r" b="b" t="t" l="l"/>
            <a:pathLst>
              <a:path h="2725058" w="2961665">
                <a:moveTo>
                  <a:pt x="2961665" y="0"/>
                </a:moveTo>
                <a:lnTo>
                  <a:pt x="0" y="0"/>
                </a:lnTo>
                <a:lnTo>
                  <a:pt x="0" y="2725058"/>
                </a:lnTo>
                <a:lnTo>
                  <a:pt x="2961665" y="2725058"/>
                </a:lnTo>
                <a:lnTo>
                  <a:pt x="29616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true" rot="9361151">
            <a:off x="10366991" y="7747547"/>
            <a:ext cx="2357670" cy="5368509"/>
          </a:xfrm>
          <a:custGeom>
            <a:avLst/>
            <a:gdLst/>
            <a:ahLst/>
            <a:cxnLst/>
            <a:rect r="r" b="b" t="t" l="l"/>
            <a:pathLst>
              <a:path h="5368509" w="2357670">
                <a:moveTo>
                  <a:pt x="0" y="5368509"/>
                </a:moveTo>
                <a:lnTo>
                  <a:pt x="2357671" y="5368509"/>
                </a:lnTo>
                <a:lnTo>
                  <a:pt x="2357671" y="0"/>
                </a:lnTo>
                <a:lnTo>
                  <a:pt x="0" y="0"/>
                </a:lnTo>
                <a:lnTo>
                  <a:pt x="0" y="5368509"/>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9291087">
            <a:off x="2031590" y="-2397364"/>
            <a:ext cx="1461173" cy="5045777"/>
          </a:xfrm>
          <a:custGeom>
            <a:avLst/>
            <a:gdLst/>
            <a:ahLst/>
            <a:cxnLst/>
            <a:rect r="r" b="b" t="t" l="l"/>
            <a:pathLst>
              <a:path h="5045777" w="1461173">
                <a:moveTo>
                  <a:pt x="0" y="0"/>
                </a:moveTo>
                <a:lnTo>
                  <a:pt x="1461173" y="0"/>
                </a:lnTo>
                <a:lnTo>
                  <a:pt x="1461173" y="5045776"/>
                </a:lnTo>
                <a:lnTo>
                  <a:pt x="0" y="50457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true" flipV="false" rot="-5925858">
            <a:off x="17467986" y="1041556"/>
            <a:ext cx="2280417" cy="5192601"/>
          </a:xfrm>
          <a:custGeom>
            <a:avLst/>
            <a:gdLst/>
            <a:ahLst/>
            <a:cxnLst/>
            <a:rect r="r" b="b" t="t" l="l"/>
            <a:pathLst>
              <a:path h="5192601" w="2280417">
                <a:moveTo>
                  <a:pt x="2280418" y="0"/>
                </a:moveTo>
                <a:lnTo>
                  <a:pt x="0" y="0"/>
                </a:lnTo>
                <a:lnTo>
                  <a:pt x="0" y="5192600"/>
                </a:lnTo>
                <a:lnTo>
                  <a:pt x="2280418" y="5192600"/>
                </a:lnTo>
                <a:lnTo>
                  <a:pt x="228041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637833" y="2952611"/>
            <a:ext cx="11012333" cy="3924299"/>
          </a:xfrm>
          <a:prstGeom prst="rect">
            <a:avLst/>
          </a:prstGeom>
        </p:spPr>
        <p:txBody>
          <a:bodyPr anchor="t" rtlCol="false" tIns="0" lIns="0" bIns="0" rIns="0">
            <a:spAutoFit/>
          </a:bodyPr>
          <a:lstStyle/>
          <a:p>
            <a:pPr algn="ctr">
              <a:lnSpc>
                <a:spcPts val="10199"/>
              </a:lnSpc>
            </a:pPr>
            <a:r>
              <a:rPr lang="en-US" sz="9999">
                <a:solidFill>
                  <a:srgbClr val="FFFDF5"/>
                </a:solidFill>
                <a:latin typeface="The Seasons"/>
                <a:ea typeface="The Seasons"/>
                <a:cs typeface="The Seasons"/>
                <a:sym typeface="The Seasons"/>
              </a:rPr>
              <a:t> COPING STRATEGIES FOR DAILY STRESSORS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74F57"/>
        </a:solidFill>
      </p:bgPr>
    </p:bg>
    <p:spTree>
      <p:nvGrpSpPr>
        <p:cNvPr id="1" name=""/>
        <p:cNvGrpSpPr/>
        <p:nvPr/>
      </p:nvGrpSpPr>
      <p:grpSpPr>
        <a:xfrm>
          <a:off x="0" y="0"/>
          <a:ext cx="0" cy="0"/>
          <a:chOff x="0" y="0"/>
          <a:chExt cx="0" cy="0"/>
        </a:xfrm>
      </p:grpSpPr>
      <p:sp>
        <p:nvSpPr>
          <p:cNvPr name="Freeform 2" id="2"/>
          <p:cNvSpPr/>
          <p:nvPr/>
        </p:nvSpPr>
        <p:spPr>
          <a:xfrm flipH="false" flipV="false" rot="-1341225">
            <a:off x="14711568" y="8017564"/>
            <a:ext cx="1518757" cy="5244630"/>
          </a:xfrm>
          <a:custGeom>
            <a:avLst/>
            <a:gdLst/>
            <a:ahLst/>
            <a:cxnLst/>
            <a:rect r="r" b="b" t="t" l="l"/>
            <a:pathLst>
              <a:path h="5244630" w="1518757">
                <a:moveTo>
                  <a:pt x="0" y="0"/>
                </a:moveTo>
                <a:lnTo>
                  <a:pt x="1518757" y="0"/>
                </a:lnTo>
                <a:lnTo>
                  <a:pt x="1518757" y="5244630"/>
                </a:lnTo>
                <a:lnTo>
                  <a:pt x="0" y="5244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87500" y="2418442"/>
            <a:ext cx="2961665" cy="2725058"/>
          </a:xfrm>
          <a:custGeom>
            <a:avLst/>
            <a:gdLst/>
            <a:ahLst/>
            <a:cxnLst/>
            <a:rect r="r" b="b" t="t" l="l"/>
            <a:pathLst>
              <a:path h="2725058" w="2961665">
                <a:moveTo>
                  <a:pt x="0" y="0"/>
                </a:moveTo>
                <a:lnTo>
                  <a:pt x="2961664" y="0"/>
                </a:lnTo>
                <a:lnTo>
                  <a:pt x="2961664" y="2725058"/>
                </a:lnTo>
                <a:lnTo>
                  <a:pt x="0" y="2725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958774">
            <a:off x="3474145" y="-2434783"/>
            <a:ext cx="2043016" cy="5139663"/>
          </a:xfrm>
          <a:custGeom>
            <a:avLst/>
            <a:gdLst/>
            <a:ahLst/>
            <a:cxnLst/>
            <a:rect r="r" b="b" t="t" l="l"/>
            <a:pathLst>
              <a:path h="5139663" w="2043016">
                <a:moveTo>
                  <a:pt x="0" y="0"/>
                </a:moveTo>
                <a:lnTo>
                  <a:pt x="2043016" y="0"/>
                </a:lnTo>
                <a:lnTo>
                  <a:pt x="2043016" y="5139664"/>
                </a:lnTo>
                <a:lnTo>
                  <a:pt x="0" y="5139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8767017">
            <a:off x="-371922" y="-2068203"/>
            <a:ext cx="2018287" cy="4501755"/>
          </a:xfrm>
          <a:custGeom>
            <a:avLst/>
            <a:gdLst/>
            <a:ahLst/>
            <a:cxnLst/>
            <a:rect r="r" b="b" t="t" l="l"/>
            <a:pathLst>
              <a:path h="4501755" w="2018287">
                <a:moveTo>
                  <a:pt x="0" y="0"/>
                </a:moveTo>
                <a:lnTo>
                  <a:pt x="2018287" y="0"/>
                </a:lnTo>
                <a:lnTo>
                  <a:pt x="2018287" y="4501754"/>
                </a:lnTo>
                <a:lnTo>
                  <a:pt x="0" y="45017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9291087">
            <a:off x="10708637" y="-3287929"/>
            <a:ext cx="1655330" cy="5716246"/>
          </a:xfrm>
          <a:custGeom>
            <a:avLst/>
            <a:gdLst/>
            <a:ahLst/>
            <a:cxnLst/>
            <a:rect r="r" b="b" t="t" l="l"/>
            <a:pathLst>
              <a:path h="5716246" w="1655330">
                <a:moveTo>
                  <a:pt x="0" y="0"/>
                </a:moveTo>
                <a:lnTo>
                  <a:pt x="1655329" y="0"/>
                </a:lnTo>
                <a:lnTo>
                  <a:pt x="1655329" y="5716246"/>
                </a:lnTo>
                <a:lnTo>
                  <a:pt x="0" y="57162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592572">
            <a:off x="6402528" y="-3157701"/>
            <a:ext cx="1547983" cy="5345554"/>
          </a:xfrm>
          <a:custGeom>
            <a:avLst/>
            <a:gdLst/>
            <a:ahLst/>
            <a:cxnLst/>
            <a:rect r="r" b="b" t="t" l="l"/>
            <a:pathLst>
              <a:path h="5345554" w="1547983">
                <a:moveTo>
                  <a:pt x="0" y="0"/>
                </a:moveTo>
                <a:lnTo>
                  <a:pt x="1547983" y="0"/>
                </a:lnTo>
                <a:lnTo>
                  <a:pt x="1547983" y="5345554"/>
                </a:lnTo>
                <a:lnTo>
                  <a:pt x="0" y="53455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4167496">
            <a:off x="-1508758" y="3900596"/>
            <a:ext cx="2435826" cy="5546472"/>
          </a:xfrm>
          <a:custGeom>
            <a:avLst/>
            <a:gdLst/>
            <a:ahLst/>
            <a:cxnLst/>
            <a:rect r="r" b="b" t="t" l="l"/>
            <a:pathLst>
              <a:path h="5546472" w="2435826">
                <a:moveTo>
                  <a:pt x="2435825" y="0"/>
                </a:moveTo>
                <a:lnTo>
                  <a:pt x="0" y="0"/>
                </a:lnTo>
                <a:lnTo>
                  <a:pt x="0" y="5546472"/>
                </a:lnTo>
                <a:lnTo>
                  <a:pt x="2435825" y="5546472"/>
                </a:lnTo>
                <a:lnTo>
                  <a:pt x="243582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891748">
            <a:off x="11902258" y="7887216"/>
            <a:ext cx="2091499" cy="5261632"/>
          </a:xfrm>
          <a:custGeom>
            <a:avLst/>
            <a:gdLst/>
            <a:ahLst/>
            <a:cxnLst/>
            <a:rect r="r" b="b" t="t" l="l"/>
            <a:pathLst>
              <a:path h="5261632" w="2091499">
                <a:moveTo>
                  <a:pt x="0" y="0"/>
                </a:moveTo>
                <a:lnTo>
                  <a:pt x="2091499" y="0"/>
                </a:lnTo>
                <a:lnTo>
                  <a:pt x="2091499" y="5261633"/>
                </a:lnTo>
                <a:lnTo>
                  <a:pt x="0" y="52616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265732">
            <a:off x="2581416" y="7941291"/>
            <a:ext cx="2943510" cy="5624542"/>
          </a:xfrm>
          <a:custGeom>
            <a:avLst/>
            <a:gdLst/>
            <a:ahLst/>
            <a:cxnLst/>
            <a:rect r="r" b="b" t="t" l="l"/>
            <a:pathLst>
              <a:path h="5624542" w="2943510">
                <a:moveTo>
                  <a:pt x="0" y="0"/>
                </a:moveTo>
                <a:lnTo>
                  <a:pt x="2943510" y="0"/>
                </a:lnTo>
                <a:lnTo>
                  <a:pt x="2943510" y="5624542"/>
                </a:lnTo>
                <a:lnTo>
                  <a:pt x="0" y="56245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2185578">
            <a:off x="-451390" y="7244035"/>
            <a:ext cx="2254486" cy="4844016"/>
          </a:xfrm>
          <a:custGeom>
            <a:avLst/>
            <a:gdLst/>
            <a:ahLst/>
            <a:cxnLst/>
            <a:rect r="r" b="b" t="t" l="l"/>
            <a:pathLst>
              <a:path h="4844016" w="2254486">
                <a:moveTo>
                  <a:pt x="0" y="0"/>
                </a:moveTo>
                <a:lnTo>
                  <a:pt x="2254486" y="0"/>
                </a:lnTo>
                <a:lnTo>
                  <a:pt x="2254486" y="4844016"/>
                </a:lnTo>
                <a:lnTo>
                  <a:pt x="0" y="48440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525276">
            <a:off x="8489935" y="7868846"/>
            <a:ext cx="1359715" cy="4695419"/>
          </a:xfrm>
          <a:custGeom>
            <a:avLst/>
            <a:gdLst/>
            <a:ahLst/>
            <a:cxnLst/>
            <a:rect r="r" b="b" t="t" l="l"/>
            <a:pathLst>
              <a:path h="4695419" w="1359715">
                <a:moveTo>
                  <a:pt x="0" y="0"/>
                </a:moveTo>
                <a:lnTo>
                  <a:pt x="1359715" y="0"/>
                </a:lnTo>
                <a:lnTo>
                  <a:pt x="1359715" y="4695420"/>
                </a:lnTo>
                <a:lnTo>
                  <a:pt x="0" y="46954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8039032">
            <a:off x="16765139" y="-1544947"/>
            <a:ext cx="1992035" cy="4443200"/>
          </a:xfrm>
          <a:custGeom>
            <a:avLst/>
            <a:gdLst/>
            <a:ahLst/>
            <a:cxnLst/>
            <a:rect r="r" b="b" t="t" l="l"/>
            <a:pathLst>
              <a:path h="4443200" w="1992035">
                <a:moveTo>
                  <a:pt x="0" y="0"/>
                </a:moveTo>
                <a:lnTo>
                  <a:pt x="1992034" y="0"/>
                </a:lnTo>
                <a:lnTo>
                  <a:pt x="1992034" y="4443200"/>
                </a:lnTo>
                <a:lnTo>
                  <a:pt x="0" y="44432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true" rot="581037">
            <a:off x="12935475" y="-3478671"/>
            <a:ext cx="2976355" cy="5687302"/>
          </a:xfrm>
          <a:custGeom>
            <a:avLst/>
            <a:gdLst/>
            <a:ahLst/>
            <a:cxnLst/>
            <a:rect r="r" b="b" t="t" l="l"/>
            <a:pathLst>
              <a:path h="5687302" w="2976355">
                <a:moveTo>
                  <a:pt x="2976355" y="5687302"/>
                </a:moveTo>
                <a:lnTo>
                  <a:pt x="0" y="5687302"/>
                </a:lnTo>
                <a:lnTo>
                  <a:pt x="0" y="0"/>
                </a:lnTo>
                <a:lnTo>
                  <a:pt x="2976355" y="0"/>
                </a:lnTo>
                <a:lnTo>
                  <a:pt x="2976355" y="5687302"/>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true" flipV="true" rot="0">
            <a:off x="8110276" y="-685876"/>
            <a:ext cx="2961665" cy="2725058"/>
          </a:xfrm>
          <a:custGeom>
            <a:avLst/>
            <a:gdLst/>
            <a:ahLst/>
            <a:cxnLst/>
            <a:rect r="r" b="b" t="t" l="l"/>
            <a:pathLst>
              <a:path h="2725058" w="2961665">
                <a:moveTo>
                  <a:pt x="2961665" y="2725058"/>
                </a:moveTo>
                <a:lnTo>
                  <a:pt x="0" y="2725058"/>
                </a:lnTo>
                <a:lnTo>
                  <a:pt x="0" y="0"/>
                </a:lnTo>
                <a:lnTo>
                  <a:pt x="2961665" y="0"/>
                </a:lnTo>
                <a:lnTo>
                  <a:pt x="2961665" y="2725058"/>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true" flipV="false" rot="0">
            <a:off x="5554667" y="7895771"/>
            <a:ext cx="2961665" cy="2725058"/>
          </a:xfrm>
          <a:custGeom>
            <a:avLst/>
            <a:gdLst/>
            <a:ahLst/>
            <a:cxnLst/>
            <a:rect r="r" b="b" t="t" l="l"/>
            <a:pathLst>
              <a:path h="2725058" w="2961665">
                <a:moveTo>
                  <a:pt x="2961665" y="0"/>
                </a:moveTo>
                <a:lnTo>
                  <a:pt x="0" y="0"/>
                </a:lnTo>
                <a:lnTo>
                  <a:pt x="0" y="2725058"/>
                </a:lnTo>
                <a:lnTo>
                  <a:pt x="2961665" y="2725058"/>
                </a:lnTo>
                <a:lnTo>
                  <a:pt x="29616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2773744">
            <a:off x="16436248" y="7115376"/>
            <a:ext cx="2254486" cy="4844016"/>
          </a:xfrm>
          <a:custGeom>
            <a:avLst/>
            <a:gdLst/>
            <a:ahLst/>
            <a:cxnLst/>
            <a:rect r="r" b="b" t="t" l="l"/>
            <a:pathLst>
              <a:path h="4844016" w="2254486">
                <a:moveTo>
                  <a:pt x="0" y="0"/>
                </a:moveTo>
                <a:lnTo>
                  <a:pt x="2254486" y="0"/>
                </a:lnTo>
                <a:lnTo>
                  <a:pt x="2254486" y="4844016"/>
                </a:lnTo>
                <a:lnTo>
                  <a:pt x="0" y="484401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true" flipV="false" rot="0">
            <a:off x="16036396" y="5000990"/>
            <a:ext cx="2961665" cy="2725058"/>
          </a:xfrm>
          <a:custGeom>
            <a:avLst/>
            <a:gdLst/>
            <a:ahLst/>
            <a:cxnLst/>
            <a:rect r="r" b="b" t="t" l="l"/>
            <a:pathLst>
              <a:path h="2725058" w="2961665">
                <a:moveTo>
                  <a:pt x="2961665" y="0"/>
                </a:moveTo>
                <a:lnTo>
                  <a:pt x="0" y="0"/>
                </a:lnTo>
                <a:lnTo>
                  <a:pt x="0" y="2725058"/>
                </a:lnTo>
                <a:lnTo>
                  <a:pt x="2961665" y="2725058"/>
                </a:lnTo>
                <a:lnTo>
                  <a:pt x="29616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true" rot="9361151">
            <a:off x="10366991" y="7747547"/>
            <a:ext cx="2357670" cy="5368509"/>
          </a:xfrm>
          <a:custGeom>
            <a:avLst/>
            <a:gdLst/>
            <a:ahLst/>
            <a:cxnLst/>
            <a:rect r="r" b="b" t="t" l="l"/>
            <a:pathLst>
              <a:path h="5368509" w="2357670">
                <a:moveTo>
                  <a:pt x="0" y="5368509"/>
                </a:moveTo>
                <a:lnTo>
                  <a:pt x="2357671" y="5368509"/>
                </a:lnTo>
                <a:lnTo>
                  <a:pt x="2357671" y="0"/>
                </a:lnTo>
                <a:lnTo>
                  <a:pt x="0" y="0"/>
                </a:lnTo>
                <a:lnTo>
                  <a:pt x="0" y="5368509"/>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9291087">
            <a:off x="2031590" y="-2397364"/>
            <a:ext cx="1461173" cy="5045777"/>
          </a:xfrm>
          <a:custGeom>
            <a:avLst/>
            <a:gdLst/>
            <a:ahLst/>
            <a:cxnLst/>
            <a:rect r="r" b="b" t="t" l="l"/>
            <a:pathLst>
              <a:path h="5045777" w="1461173">
                <a:moveTo>
                  <a:pt x="0" y="0"/>
                </a:moveTo>
                <a:lnTo>
                  <a:pt x="1461173" y="0"/>
                </a:lnTo>
                <a:lnTo>
                  <a:pt x="1461173" y="5045776"/>
                </a:lnTo>
                <a:lnTo>
                  <a:pt x="0" y="50457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true" flipV="false" rot="-5925858">
            <a:off x="17467986" y="1041556"/>
            <a:ext cx="2280417" cy="5192601"/>
          </a:xfrm>
          <a:custGeom>
            <a:avLst/>
            <a:gdLst/>
            <a:ahLst/>
            <a:cxnLst/>
            <a:rect r="r" b="b" t="t" l="l"/>
            <a:pathLst>
              <a:path h="5192601" w="2280417">
                <a:moveTo>
                  <a:pt x="2280418" y="0"/>
                </a:moveTo>
                <a:lnTo>
                  <a:pt x="0" y="0"/>
                </a:lnTo>
                <a:lnTo>
                  <a:pt x="0" y="5192600"/>
                </a:lnTo>
                <a:lnTo>
                  <a:pt x="2280418" y="5192600"/>
                </a:lnTo>
                <a:lnTo>
                  <a:pt x="228041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2" id="22"/>
          <p:cNvSpPr txBox="true"/>
          <p:nvPr/>
        </p:nvSpPr>
        <p:spPr>
          <a:xfrm rot="0">
            <a:off x="3715600" y="2907228"/>
            <a:ext cx="10856801" cy="1605519"/>
          </a:xfrm>
          <a:prstGeom prst="rect">
            <a:avLst/>
          </a:prstGeom>
        </p:spPr>
        <p:txBody>
          <a:bodyPr anchor="t" rtlCol="false" tIns="0" lIns="0" bIns="0" rIns="0">
            <a:spAutoFit/>
          </a:bodyPr>
          <a:lstStyle/>
          <a:p>
            <a:pPr algn="ctr">
              <a:lnSpc>
                <a:spcPts val="12137"/>
              </a:lnSpc>
            </a:pPr>
            <a:r>
              <a:rPr lang="en-US" sz="11899">
                <a:solidFill>
                  <a:srgbClr val="FFFDF5"/>
                </a:solidFill>
                <a:latin typeface="The Seasons"/>
                <a:ea typeface="The Seasons"/>
                <a:cs typeface="The Seasons"/>
                <a:sym typeface="The Seasons"/>
              </a:rPr>
              <a:t>THANK YOU </a:t>
            </a:r>
          </a:p>
        </p:txBody>
      </p:sp>
      <p:sp>
        <p:nvSpPr>
          <p:cNvPr name="TextBox 23" id="23"/>
          <p:cNvSpPr txBox="true"/>
          <p:nvPr/>
        </p:nvSpPr>
        <p:spPr>
          <a:xfrm rot="0">
            <a:off x="3623927" y="5378703"/>
            <a:ext cx="11078246" cy="542925"/>
          </a:xfrm>
          <a:prstGeom prst="rect">
            <a:avLst/>
          </a:prstGeom>
        </p:spPr>
        <p:txBody>
          <a:bodyPr anchor="t" rtlCol="false" tIns="0" lIns="0" bIns="0" rIns="0">
            <a:spAutoFit/>
          </a:bodyPr>
          <a:lstStyle/>
          <a:p>
            <a:pPr algn="ctr">
              <a:lnSpc>
                <a:spcPts val="4200"/>
              </a:lnSpc>
            </a:pPr>
            <a:r>
              <a:rPr lang="en-US" sz="3000">
                <a:solidFill>
                  <a:srgbClr val="FFFDF5"/>
                </a:solidFill>
                <a:latin typeface="Poppins"/>
                <a:ea typeface="Poppins"/>
                <a:cs typeface="Poppins"/>
                <a:sym typeface="Poppins"/>
              </a:rPr>
              <a:t>by Marta Loveguard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74F57"/>
        </a:solidFill>
      </p:bgPr>
    </p:bg>
    <p:spTree>
      <p:nvGrpSpPr>
        <p:cNvPr id="1" name=""/>
        <p:cNvGrpSpPr/>
        <p:nvPr/>
      </p:nvGrpSpPr>
      <p:grpSpPr>
        <a:xfrm>
          <a:off x="0" y="0"/>
          <a:ext cx="0" cy="0"/>
          <a:chOff x="0" y="0"/>
          <a:chExt cx="0" cy="0"/>
        </a:xfrm>
      </p:grpSpPr>
      <p:grpSp>
        <p:nvGrpSpPr>
          <p:cNvPr name="Group 2" id="2"/>
          <p:cNvGrpSpPr/>
          <p:nvPr/>
        </p:nvGrpSpPr>
        <p:grpSpPr>
          <a:xfrm rot="0">
            <a:off x="2877030" y="4236532"/>
            <a:ext cx="12571371" cy="3810911"/>
            <a:chOff x="0" y="0"/>
            <a:chExt cx="3310978" cy="1003697"/>
          </a:xfrm>
        </p:grpSpPr>
        <p:sp>
          <p:nvSpPr>
            <p:cNvPr name="Freeform 3" id="3"/>
            <p:cNvSpPr/>
            <p:nvPr/>
          </p:nvSpPr>
          <p:spPr>
            <a:xfrm flipH="false" flipV="false" rot="0">
              <a:off x="0" y="0"/>
              <a:ext cx="3310978" cy="1003697"/>
            </a:xfrm>
            <a:custGeom>
              <a:avLst/>
              <a:gdLst/>
              <a:ahLst/>
              <a:cxnLst/>
              <a:rect r="r" b="b" t="t" l="l"/>
              <a:pathLst>
                <a:path h="1003697" w="3310978">
                  <a:moveTo>
                    <a:pt x="6774" y="0"/>
                  </a:moveTo>
                  <a:lnTo>
                    <a:pt x="3304204" y="0"/>
                  </a:lnTo>
                  <a:cubicBezTo>
                    <a:pt x="3307945" y="0"/>
                    <a:pt x="3310978" y="3033"/>
                    <a:pt x="3310978" y="6774"/>
                  </a:cubicBezTo>
                  <a:lnTo>
                    <a:pt x="3310978" y="996923"/>
                  </a:lnTo>
                  <a:cubicBezTo>
                    <a:pt x="3310978" y="1000664"/>
                    <a:pt x="3307945" y="1003697"/>
                    <a:pt x="3304204" y="1003697"/>
                  </a:cubicBezTo>
                  <a:lnTo>
                    <a:pt x="6774" y="1003697"/>
                  </a:lnTo>
                  <a:cubicBezTo>
                    <a:pt x="3033" y="1003697"/>
                    <a:pt x="0" y="1000664"/>
                    <a:pt x="0" y="996923"/>
                  </a:cubicBezTo>
                  <a:lnTo>
                    <a:pt x="0" y="6774"/>
                  </a:lnTo>
                  <a:cubicBezTo>
                    <a:pt x="0" y="3033"/>
                    <a:pt x="3033" y="0"/>
                    <a:pt x="6774" y="0"/>
                  </a:cubicBezTo>
                  <a:close/>
                </a:path>
              </a:pathLst>
            </a:custGeom>
            <a:solidFill>
              <a:srgbClr val="FFFDF5"/>
            </a:solidFill>
          </p:spPr>
        </p:sp>
        <p:sp>
          <p:nvSpPr>
            <p:cNvPr name="TextBox 4" id="4"/>
            <p:cNvSpPr txBox="true"/>
            <p:nvPr/>
          </p:nvSpPr>
          <p:spPr>
            <a:xfrm>
              <a:off x="0" y="-28575"/>
              <a:ext cx="3310978" cy="1032272"/>
            </a:xfrm>
            <a:prstGeom prst="rect">
              <a:avLst/>
            </a:prstGeom>
          </p:spPr>
          <p:txBody>
            <a:bodyPr anchor="ctr" rtlCol="false" tIns="50800" lIns="50800" bIns="50800" rIns="50800"/>
            <a:lstStyle/>
            <a:p>
              <a:pPr algn="ctr">
                <a:lnSpc>
                  <a:spcPts val="2034"/>
                </a:lnSpc>
              </a:pPr>
            </a:p>
          </p:txBody>
        </p:sp>
      </p:grpSp>
      <p:sp>
        <p:nvSpPr>
          <p:cNvPr name="TextBox 5" id="5"/>
          <p:cNvSpPr txBox="true"/>
          <p:nvPr/>
        </p:nvSpPr>
        <p:spPr>
          <a:xfrm rot="0">
            <a:off x="5188585" y="4754266"/>
            <a:ext cx="9924986" cy="2758440"/>
          </a:xfrm>
          <a:prstGeom prst="rect">
            <a:avLst/>
          </a:prstGeom>
        </p:spPr>
        <p:txBody>
          <a:bodyPr anchor="t" rtlCol="false" tIns="0" lIns="0" bIns="0" rIns="0">
            <a:spAutoFit/>
          </a:bodyPr>
          <a:lstStyle/>
          <a:p>
            <a:pPr algn="l">
              <a:lnSpc>
                <a:spcPts val="4380"/>
              </a:lnSpc>
            </a:pPr>
            <a:r>
              <a:rPr lang="en-US" sz="3000">
                <a:solidFill>
                  <a:srgbClr val="074F57"/>
                </a:solidFill>
                <a:latin typeface="Poppins"/>
                <a:ea typeface="Poppins"/>
                <a:cs typeface="Poppins"/>
                <a:sym typeface="Poppins"/>
              </a:rPr>
              <a:t>Daily stressors are a part of life, but managing them effectively is essential for maintaining mental and physical well-being. In this presentation, we'll explore practical strategies to help you navigate everyday challenges and reduce stress.</a:t>
            </a:r>
          </a:p>
        </p:txBody>
      </p:sp>
      <p:sp>
        <p:nvSpPr>
          <p:cNvPr name="TextBox 6" id="6"/>
          <p:cNvSpPr txBox="true"/>
          <p:nvPr/>
        </p:nvSpPr>
        <p:spPr>
          <a:xfrm rot="0">
            <a:off x="2877030" y="2040076"/>
            <a:ext cx="12533940" cy="1243956"/>
          </a:xfrm>
          <a:prstGeom prst="rect">
            <a:avLst/>
          </a:prstGeom>
        </p:spPr>
        <p:txBody>
          <a:bodyPr anchor="t" rtlCol="false" tIns="0" lIns="0" bIns="0" rIns="0">
            <a:spAutoFit/>
          </a:bodyPr>
          <a:lstStyle/>
          <a:p>
            <a:pPr algn="ctr">
              <a:lnSpc>
                <a:spcPts val="9179"/>
              </a:lnSpc>
            </a:pPr>
            <a:r>
              <a:rPr lang="en-US" b="true" sz="8999">
                <a:solidFill>
                  <a:srgbClr val="FFFDF5"/>
                </a:solidFill>
                <a:latin typeface="The Seasons Bold"/>
                <a:ea typeface="The Seasons Bold"/>
                <a:cs typeface="The Seasons Bold"/>
                <a:sym typeface="The Seasons Bold"/>
              </a:rPr>
              <a:t>INTRODUCTION</a:t>
            </a:r>
          </a:p>
        </p:txBody>
      </p:sp>
      <p:sp>
        <p:nvSpPr>
          <p:cNvPr name="Freeform 7" id="7"/>
          <p:cNvSpPr/>
          <p:nvPr/>
        </p:nvSpPr>
        <p:spPr>
          <a:xfrm flipH="true" flipV="false" rot="-2779607">
            <a:off x="16936005" y="4257793"/>
            <a:ext cx="2280417" cy="5192601"/>
          </a:xfrm>
          <a:custGeom>
            <a:avLst/>
            <a:gdLst/>
            <a:ahLst/>
            <a:cxnLst/>
            <a:rect r="r" b="b" t="t" l="l"/>
            <a:pathLst>
              <a:path h="5192601" w="2280417">
                <a:moveTo>
                  <a:pt x="2280417" y="0"/>
                </a:moveTo>
                <a:lnTo>
                  <a:pt x="0" y="0"/>
                </a:lnTo>
                <a:lnTo>
                  <a:pt x="0" y="5192601"/>
                </a:lnTo>
                <a:lnTo>
                  <a:pt x="2280417" y="5192601"/>
                </a:lnTo>
                <a:lnTo>
                  <a:pt x="228041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410970" y="6793311"/>
            <a:ext cx="3632697" cy="3342482"/>
          </a:xfrm>
          <a:custGeom>
            <a:avLst/>
            <a:gdLst/>
            <a:ahLst/>
            <a:cxnLst/>
            <a:rect r="r" b="b" t="t" l="l"/>
            <a:pathLst>
              <a:path h="3342482" w="3632697">
                <a:moveTo>
                  <a:pt x="0" y="0"/>
                </a:moveTo>
                <a:lnTo>
                  <a:pt x="3632697" y="0"/>
                </a:lnTo>
                <a:lnTo>
                  <a:pt x="3632697" y="3342482"/>
                </a:lnTo>
                <a:lnTo>
                  <a:pt x="0" y="33424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8767017">
            <a:off x="69205" y="-1709032"/>
            <a:ext cx="2171289" cy="4843023"/>
          </a:xfrm>
          <a:custGeom>
            <a:avLst/>
            <a:gdLst/>
            <a:ahLst/>
            <a:cxnLst/>
            <a:rect r="r" b="b" t="t" l="l"/>
            <a:pathLst>
              <a:path h="4843023" w="2171289">
                <a:moveTo>
                  <a:pt x="0" y="0"/>
                </a:moveTo>
                <a:lnTo>
                  <a:pt x="2171289" y="0"/>
                </a:lnTo>
                <a:lnTo>
                  <a:pt x="2171289" y="4843023"/>
                </a:lnTo>
                <a:lnTo>
                  <a:pt x="0" y="48430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4001521" y="4670077"/>
            <a:ext cx="891788" cy="891788"/>
          </a:xfrm>
          <a:custGeom>
            <a:avLst/>
            <a:gdLst/>
            <a:ahLst/>
            <a:cxnLst/>
            <a:rect r="r" b="b" t="t" l="l"/>
            <a:pathLst>
              <a:path h="891788" w="891788">
                <a:moveTo>
                  <a:pt x="0" y="0"/>
                </a:moveTo>
                <a:lnTo>
                  <a:pt x="891789" y="0"/>
                </a:lnTo>
                <a:lnTo>
                  <a:pt x="891789" y="891788"/>
                </a:lnTo>
                <a:lnTo>
                  <a:pt x="0" y="8917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7276703">
            <a:off x="-2238626" y="1855904"/>
            <a:ext cx="2943510" cy="5624542"/>
          </a:xfrm>
          <a:custGeom>
            <a:avLst/>
            <a:gdLst/>
            <a:ahLst/>
            <a:cxnLst/>
            <a:rect r="r" b="b" t="t" l="l"/>
            <a:pathLst>
              <a:path h="5624542" w="2943510">
                <a:moveTo>
                  <a:pt x="0" y="0"/>
                </a:moveTo>
                <a:lnTo>
                  <a:pt x="2943510" y="0"/>
                </a:lnTo>
                <a:lnTo>
                  <a:pt x="2943510" y="5624542"/>
                </a:lnTo>
                <a:lnTo>
                  <a:pt x="0" y="56245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true" flipV="false" rot="0">
            <a:off x="14014158" y="8464552"/>
            <a:ext cx="3028198" cy="2786275"/>
          </a:xfrm>
          <a:custGeom>
            <a:avLst/>
            <a:gdLst/>
            <a:ahLst/>
            <a:cxnLst/>
            <a:rect r="r" b="b" t="t" l="l"/>
            <a:pathLst>
              <a:path h="2786275" w="3028198">
                <a:moveTo>
                  <a:pt x="3028198" y="0"/>
                </a:moveTo>
                <a:lnTo>
                  <a:pt x="0" y="0"/>
                </a:lnTo>
                <a:lnTo>
                  <a:pt x="0" y="2786275"/>
                </a:lnTo>
                <a:lnTo>
                  <a:pt x="3028198" y="2786275"/>
                </a:lnTo>
                <a:lnTo>
                  <a:pt x="302819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7981300">
            <a:off x="-891567" y="-487519"/>
            <a:ext cx="1461173" cy="5045777"/>
          </a:xfrm>
          <a:custGeom>
            <a:avLst/>
            <a:gdLst/>
            <a:ahLst/>
            <a:cxnLst/>
            <a:rect r="r" b="b" t="t" l="l"/>
            <a:pathLst>
              <a:path h="5045777" w="1461173">
                <a:moveTo>
                  <a:pt x="0" y="0"/>
                </a:moveTo>
                <a:lnTo>
                  <a:pt x="1461173" y="0"/>
                </a:lnTo>
                <a:lnTo>
                  <a:pt x="1461173" y="5045777"/>
                </a:lnTo>
                <a:lnTo>
                  <a:pt x="0" y="504577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true" flipV="false" rot="10189565">
            <a:off x="1714183" y="-4204403"/>
            <a:ext cx="2943510" cy="5624542"/>
          </a:xfrm>
          <a:custGeom>
            <a:avLst/>
            <a:gdLst/>
            <a:ahLst/>
            <a:cxnLst/>
            <a:rect r="r" b="b" t="t" l="l"/>
            <a:pathLst>
              <a:path h="5624542" w="2943510">
                <a:moveTo>
                  <a:pt x="2943510" y="0"/>
                </a:moveTo>
                <a:lnTo>
                  <a:pt x="0" y="0"/>
                </a:lnTo>
                <a:lnTo>
                  <a:pt x="0" y="5624542"/>
                </a:lnTo>
                <a:lnTo>
                  <a:pt x="2943510" y="5624542"/>
                </a:lnTo>
                <a:lnTo>
                  <a:pt x="294351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4001521" y="5737119"/>
            <a:ext cx="891788" cy="891788"/>
          </a:xfrm>
          <a:custGeom>
            <a:avLst/>
            <a:gdLst/>
            <a:ahLst/>
            <a:cxnLst/>
            <a:rect r="r" b="b" t="t" l="l"/>
            <a:pathLst>
              <a:path h="891788" w="891788">
                <a:moveTo>
                  <a:pt x="0" y="0"/>
                </a:moveTo>
                <a:lnTo>
                  <a:pt x="891789" y="0"/>
                </a:lnTo>
                <a:lnTo>
                  <a:pt x="891789" y="891788"/>
                </a:lnTo>
                <a:lnTo>
                  <a:pt x="0" y="8917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4001521" y="6800357"/>
            <a:ext cx="891788" cy="891788"/>
          </a:xfrm>
          <a:custGeom>
            <a:avLst/>
            <a:gdLst/>
            <a:ahLst/>
            <a:cxnLst/>
            <a:rect r="r" b="b" t="t" l="l"/>
            <a:pathLst>
              <a:path h="891788" w="891788">
                <a:moveTo>
                  <a:pt x="0" y="0"/>
                </a:moveTo>
                <a:lnTo>
                  <a:pt x="891789" y="0"/>
                </a:lnTo>
                <a:lnTo>
                  <a:pt x="891789" y="891789"/>
                </a:lnTo>
                <a:lnTo>
                  <a:pt x="0" y="8917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DF5"/>
        </a:solidFill>
      </p:bgPr>
    </p:bg>
    <p:spTree>
      <p:nvGrpSpPr>
        <p:cNvPr id="1" name=""/>
        <p:cNvGrpSpPr/>
        <p:nvPr/>
      </p:nvGrpSpPr>
      <p:grpSpPr>
        <a:xfrm>
          <a:off x="0" y="0"/>
          <a:ext cx="0" cy="0"/>
          <a:chOff x="0" y="0"/>
          <a:chExt cx="0" cy="0"/>
        </a:xfrm>
      </p:grpSpPr>
      <p:sp>
        <p:nvSpPr>
          <p:cNvPr name="Freeform 2" id="2"/>
          <p:cNvSpPr/>
          <p:nvPr/>
        </p:nvSpPr>
        <p:spPr>
          <a:xfrm flipH="false" flipV="false" rot="0">
            <a:off x="7509779" y="694544"/>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55484" y="3770754"/>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683123" y="3791029"/>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511476" y="649719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937166" y="1492057"/>
            <a:ext cx="14417063" cy="7750631"/>
            <a:chOff x="0" y="0"/>
            <a:chExt cx="4913877" cy="2641706"/>
          </a:xfrm>
        </p:grpSpPr>
        <p:sp>
          <p:nvSpPr>
            <p:cNvPr name="Freeform 7" id="7"/>
            <p:cNvSpPr/>
            <p:nvPr/>
          </p:nvSpPr>
          <p:spPr>
            <a:xfrm flipH="false" flipV="false" rot="0">
              <a:off x="0" y="0"/>
              <a:ext cx="4913877" cy="2641706"/>
            </a:xfrm>
            <a:custGeom>
              <a:avLst/>
              <a:gdLst/>
              <a:ahLst/>
              <a:cxnLst/>
              <a:rect r="r" b="b" t="t" l="l"/>
              <a:pathLst>
                <a:path h="2641706" w="4913877">
                  <a:moveTo>
                    <a:pt x="5907" y="0"/>
                  </a:moveTo>
                  <a:lnTo>
                    <a:pt x="4907970" y="0"/>
                  </a:lnTo>
                  <a:cubicBezTo>
                    <a:pt x="4911232" y="0"/>
                    <a:pt x="4913877" y="2645"/>
                    <a:pt x="4913877" y="5907"/>
                  </a:cubicBezTo>
                  <a:lnTo>
                    <a:pt x="4913877" y="2635799"/>
                  </a:lnTo>
                  <a:cubicBezTo>
                    <a:pt x="4913877" y="2637366"/>
                    <a:pt x="4913254" y="2638868"/>
                    <a:pt x="4912147" y="2639976"/>
                  </a:cubicBezTo>
                  <a:cubicBezTo>
                    <a:pt x="4911039" y="2641084"/>
                    <a:pt x="4909536" y="2641706"/>
                    <a:pt x="4907970" y="2641706"/>
                  </a:cubicBezTo>
                  <a:lnTo>
                    <a:pt x="5907" y="2641706"/>
                  </a:lnTo>
                  <a:cubicBezTo>
                    <a:pt x="2645" y="2641706"/>
                    <a:pt x="0" y="2639062"/>
                    <a:pt x="0" y="2635799"/>
                  </a:cubicBezTo>
                  <a:lnTo>
                    <a:pt x="0" y="5907"/>
                  </a:lnTo>
                  <a:cubicBezTo>
                    <a:pt x="0" y="4340"/>
                    <a:pt x="622" y="2838"/>
                    <a:pt x="1730" y="1730"/>
                  </a:cubicBezTo>
                  <a:cubicBezTo>
                    <a:pt x="2838" y="622"/>
                    <a:pt x="4340" y="0"/>
                    <a:pt x="5907" y="0"/>
                  </a:cubicBezTo>
                  <a:close/>
                </a:path>
              </a:pathLst>
            </a:custGeom>
            <a:solidFill>
              <a:srgbClr val="074F57"/>
            </a:solidFill>
            <a:ln cap="sq">
              <a:noFill/>
              <a:prstDash val="solid"/>
              <a:miter/>
            </a:ln>
          </p:spPr>
        </p:sp>
        <p:sp>
          <p:nvSpPr>
            <p:cNvPr name="TextBox 8" id="8"/>
            <p:cNvSpPr txBox="true"/>
            <p:nvPr/>
          </p:nvSpPr>
          <p:spPr>
            <a:xfrm>
              <a:off x="0" y="-19050"/>
              <a:ext cx="4913877" cy="2660756"/>
            </a:xfrm>
            <a:prstGeom prst="rect">
              <a:avLst/>
            </a:prstGeom>
          </p:spPr>
          <p:txBody>
            <a:bodyPr anchor="ctr" rtlCol="false" tIns="51955" lIns="51955" bIns="51955" rIns="51955"/>
            <a:lstStyle/>
            <a:p>
              <a:pPr algn="ctr">
                <a:lnSpc>
                  <a:spcPts val="1457"/>
                </a:lnSpc>
              </a:pPr>
            </a:p>
          </p:txBody>
        </p:sp>
      </p:grpSp>
      <p:sp>
        <p:nvSpPr>
          <p:cNvPr name="Freeform 9" id="9"/>
          <p:cNvSpPr/>
          <p:nvPr/>
        </p:nvSpPr>
        <p:spPr>
          <a:xfrm flipH="false" flipV="false" rot="0">
            <a:off x="-248334" y="-20275"/>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3606574" y="2200640"/>
            <a:ext cx="11078246" cy="2102358"/>
          </a:xfrm>
          <a:prstGeom prst="rect">
            <a:avLst/>
          </a:prstGeom>
        </p:spPr>
        <p:txBody>
          <a:bodyPr anchor="t" rtlCol="false" tIns="0" lIns="0" bIns="0" rIns="0">
            <a:spAutoFit/>
          </a:bodyPr>
          <a:lstStyle/>
          <a:p>
            <a:pPr algn="ctr">
              <a:lnSpc>
                <a:spcPts val="7956"/>
              </a:lnSpc>
            </a:pPr>
            <a:r>
              <a:rPr lang="en-US" b="true" sz="7800">
                <a:solidFill>
                  <a:srgbClr val="FFFDF5"/>
                </a:solidFill>
                <a:latin typeface="The Seasons Bold"/>
                <a:ea typeface="The Seasons Bold"/>
                <a:cs typeface="The Seasons Bold"/>
                <a:sym typeface="The Seasons Bold"/>
              </a:rPr>
              <a:t>UNDERSTANDING DAILY STRESSORS</a:t>
            </a:r>
          </a:p>
        </p:txBody>
      </p:sp>
      <p:sp>
        <p:nvSpPr>
          <p:cNvPr name="TextBox 11" id="11"/>
          <p:cNvSpPr txBox="true"/>
          <p:nvPr/>
        </p:nvSpPr>
        <p:spPr>
          <a:xfrm rot="0">
            <a:off x="3604877" y="4444845"/>
            <a:ext cx="11078246" cy="3209925"/>
          </a:xfrm>
          <a:prstGeom prst="rect">
            <a:avLst/>
          </a:prstGeom>
        </p:spPr>
        <p:txBody>
          <a:bodyPr anchor="t" rtlCol="false" tIns="0" lIns="0" bIns="0" rIns="0">
            <a:spAutoFit/>
          </a:bodyPr>
          <a:lstStyle/>
          <a:p>
            <a:pPr algn="l">
              <a:lnSpc>
                <a:spcPts val="4200"/>
              </a:lnSpc>
            </a:pPr>
            <a:r>
              <a:rPr lang="en-US" sz="3000">
                <a:solidFill>
                  <a:srgbClr val="FFFDF5"/>
                </a:solidFill>
                <a:latin typeface="Poppins"/>
                <a:ea typeface="Poppins"/>
                <a:cs typeface="Poppins"/>
                <a:sym typeface="Poppins"/>
              </a:rPr>
              <a:t>Daily stressors are minor but frequent pressures, such as work deadlines, traffic, and household responsibilities. Over time, these stressors can accumulate, leading to anxiety, exhaustion, and even health issues. Recognizing and addressing them early is key to preventing burnout.</a:t>
            </a:r>
          </a:p>
          <a:p>
            <a:pPr algn="l">
              <a:lnSpc>
                <a:spcPts val="4200"/>
              </a:lnSpc>
            </a:pPr>
          </a:p>
        </p:txBody>
      </p:sp>
      <p:sp>
        <p:nvSpPr>
          <p:cNvPr name="Freeform 12" id="12"/>
          <p:cNvSpPr/>
          <p:nvPr/>
        </p:nvSpPr>
        <p:spPr>
          <a:xfrm flipH="false" flipV="false" rot="0">
            <a:off x="-248334" y="7541508"/>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15253604" y="0"/>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5253604" y="7561783"/>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4095066" y="-140254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true" flipV="false" rot="0">
            <a:off x="10921096" y="-1393021"/>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096764" y="8862211"/>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0">
            <a:off x="10922794" y="8871736"/>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74F57"/>
        </a:solidFill>
      </p:bgPr>
    </p:bg>
    <p:spTree>
      <p:nvGrpSpPr>
        <p:cNvPr id="1" name=""/>
        <p:cNvGrpSpPr/>
        <p:nvPr/>
      </p:nvGrpSpPr>
      <p:grpSpPr>
        <a:xfrm>
          <a:off x="0" y="0"/>
          <a:ext cx="0" cy="0"/>
          <a:chOff x="0" y="0"/>
          <a:chExt cx="0" cy="0"/>
        </a:xfrm>
      </p:grpSpPr>
      <p:grpSp>
        <p:nvGrpSpPr>
          <p:cNvPr name="Group 2" id="2"/>
          <p:cNvGrpSpPr/>
          <p:nvPr/>
        </p:nvGrpSpPr>
        <p:grpSpPr>
          <a:xfrm rot="0">
            <a:off x="4088181" y="4794039"/>
            <a:ext cx="10111638" cy="3309274"/>
            <a:chOff x="0" y="0"/>
            <a:chExt cx="2343621" cy="767006"/>
          </a:xfrm>
        </p:grpSpPr>
        <p:sp>
          <p:nvSpPr>
            <p:cNvPr name="Freeform 3" id="3"/>
            <p:cNvSpPr/>
            <p:nvPr/>
          </p:nvSpPr>
          <p:spPr>
            <a:xfrm flipH="false" flipV="false" rot="0">
              <a:off x="0" y="0"/>
              <a:ext cx="2343621" cy="767006"/>
            </a:xfrm>
            <a:custGeom>
              <a:avLst/>
              <a:gdLst/>
              <a:ahLst/>
              <a:cxnLst/>
              <a:rect r="r" b="b" t="t" l="l"/>
              <a:pathLst>
                <a:path h="767006" w="2343621">
                  <a:moveTo>
                    <a:pt x="8422" y="0"/>
                  </a:moveTo>
                  <a:lnTo>
                    <a:pt x="2335199" y="0"/>
                  </a:lnTo>
                  <a:cubicBezTo>
                    <a:pt x="2337433" y="0"/>
                    <a:pt x="2339575" y="887"/>
                    <a:pt x="2341154" y="2467"/>
                  </a:cubicBezTo>
                  <a:cubicBezTo>
                    <a:pt x="2342734" y="4046"/>
                    <a:pt x="2343621" y="6188"/>
                    <a:pt x="2343621" y="8422"/>
                  </a:cubicBezTo>
                  <a:lnTo>
                    <a:pt x="2343621" y="758584"/>
                  </a:lnTo>
                  <a:cubicBezTo>
                    <a:pt x="2343621" y="760817"/>
                    <a:pt x="2342734" y="762959"/>
                    <a:pt x="2341154" y="764539"/>
                  </a:cubicBezTo>
                  <a:cubicBezTo>
                    <a:pt x="2339575" y="766118"/>
                    <a:pt x="2337433" y="767006"/>
                    <a:pt x="2335199" y="767006"/>
                  </a:cubicBezTo>
                  <a:lnTo>
                    <a:pt x="8422" y="767006"/>
                  </a:lnTo>
                  <a:cubicBezTo>
                    <a:pt x="6188" y="767006"/>
                    <a:pt x="4046" y="766118"/>
                    <a:pt x="2467" y="764539"/>
                  </a:cubicBezTo>
                  <a:cubicBezTo>
                    <a:pt x="887" y="762959"/>
                    <a:pt x="0" y="760817"/>
                    <a:pt x="0" y="758584"/>
                  </a:cubicBezTo>
                  <a:lnTo>
                    <a:pt x="0" y="8422"/>
                  </a:lnTo>
                  <a:cubicBezTo>
                    <a:pt x="0" y="6188"/>
                    <a:pt x="887" y="4046"/>
                    <a:pt x="2467" y="2467"/>
                  </a:cubicBezTo>
                  <a:cubicBezTo>
                    <a:pt x="4046" y="887"/>
                    <a:pt x="6188" y="0"/>
                    <a:pt x="8422" y="0"/>
                  </a:cubicBezTo>
                  <a:close/>
                </a:path>
              </a:pathLst>
            </a:custGeom>
            <a:solidFill>
              <a:srgbClr val="FFFDF5"/>
            </a:solidFill>
            <a:ln cap="sq">
              <a:noFill/>
              <a:prstDash val="solid"/>
              <a:miter/>
            </a:ln>
          </p:spPr>
        </p:sp>
        <p:sp>
          <p:nvSpPr>
            <p:cNvPr name="TextBox 4" id="4"/>
            <p:cNvSpPr txBox="true"/>
            <p:nvPr/>
          </p:nvSpPr>
          <p:spPr>
            <a:xfrm>
              <a:off x="0" y="-76200"/>
              <a:ext cx="2343621" cy="843206"/>
            </a:xfrm>
            <a:prstGeom prst="rect">
              <a:avLst/>
            </a:prstGeom>
          </p:spPr>
          <p:txBody>
            <a:bodyPr anchor="ctr" rtlCol="false" tIns="51955" lIns="51955" bIns="51955" rIns="51955"/>
            <a:lstStyle/>
            <a:p>
              <a:pPr algn="ctr">
                <a:lnSpc>
                  <a:spcPts val="4199"/>
                </a:lnSpc>
              </a:pPr>
              <a:r>
                <a:rPr lang="en-US" sz="2999">
                  <a:solidFill>
                    <a:srgbClr val="074F57"/>
                  </a:solidFill>
                  <a:latin typeface="Poppins"/>
                  <a:ea typeface="Poppins"/>
                  <a:cs typeface="Poppins"/>
                  <a:sym typeface="Poppins"/>
                </a:rPr>
                <a:t>Change how you view stress. Instead of seeing it as a negative force, consider stress as a signal that your mind and body need attention. By shifting your mindset and breaking tasks into manageable steps, you can reduce feelings of overwhelm.</a:t>
              </a:r>
            </a:p>
          </p:txBody>
        </p:sp>
      </p:grpSp>
      <p:sp>
        <p:nvSpPr>
          <p:cNvPr name="Freeform 5" id="5"/>
          <p:cNvSpPr/>
          <p:nvPr/>
        </p:nvSpPr>
        <p:spPr>
          <a:xfrm flipH="false" flipV="false" rot="0">
            <a:off x="15746966" y="7683204"/>
            <a:ext cx="2534292" cy="2534292"/>
          </a:xfrm>
          <a:custGeom>
            <a:avLst/>
            <a:gdLst/>
            <a:ahLst/>
            <a:cxnLst/>
            <a:rect r="r" b="b" t="t" l="l"/>
            <a:pathLst>
              <a:path h="2534292" w="2534292">
                <a:moveTo>
                  <a:pt x="0" y="0"/>
                </a:moveTo>
                <a:lnTo>
                  <a:pt x="2534292" y="0"/>
                </a:lnTo>
                <a:lnTo>
                  <a:pt x="2534292" y="2534292"/>
                </a:lnTo>
                <a:lnTo>
                  <a:pt x="0" y="25342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3650204">
            <a:off x="15253826" y="8014813"/>
            <a:ext cx="1191578" cy="4114800"/>
          </a:xfrm>
          <a:custGeom>
            <a:avLst/>
            <a:gdLst/>
            <a:ahLst/>
            <a:cxnLst/>
            <a:rect r="r" b="b" t="t" l="l"/>
            <a:pathLst>
              <a:path h="4114800" w="1191578">
                <a:moveTo>
                  <a:pt x="0" y="0"/>
                </a:moveTo>
                <a:lnTo>
                  <a:pt x="1191578" y="0"/>
                </a:lnTo>
                <a:lnTo>
                  <a:pt x="119157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622557" y="2016244"/>
            <a:ext cx="15042886" cy="2102391"/>
          </a:xfrm>
          <a:prstGeom prst="rect">
            <a:avLst/>
          </a:prstGeom>
        </p:spPr>
        <p:txBody>
          <a:bodyPr anchor="t" rtlCol="false" tIns="0" lIns="0" bIns="0" rIns="0">
            <a:spAutoFit/>
          </a:bodyPr>
          <a:lstStyle/>
          <a:p>
            <a:pPr algn="ctr">
              <a:lnSpc>
                <a:spcPts val="7957"/>
              </a:lnSpc>
            </a:pPr>
            <a:r>
              <a:rPr lang="en-US" b="true" sz="7801">
                <a:solidFill>
                  <a:srgbClr val="FFFDF5"/>
                </a:solidFill>
                <a:latin typeface="The Seasons Bold"/>
                <a:ea typeface="The Seasons Bold"/>
                <a:cs typeface="The Seasons Bold"/>
                <a:sym typeface="The Seasons Bold"/>
              </a:rPr>
              <a:t>SHIFT YOUR PERSPECTIVE ON STRESS</a:t>
            </a:r>
          </a:p>
        </p:txBody>
      </p:sp>
      <p:sp>
        <p:nvSpPr>
          <p:cNvPr name="Freeform 8" id="8"/>
          <p:cNvSpPr/>
          <p:nvPr/>
        </p:nvSpPr>
        <p:spPr>
          <a:xfrm flipH="false" flipV="false" rot="8206207">
            <a:off x="-595789" y="829522"/>
            <a:ext cx="1191578" cy="4114800"/>
          </a:xfrm>
          <a:custGeom>
            <a:avLst/>
            <a:gdLst/>
            <a:ahLst/>
            <a:cxnLst/>
            <a:rect r="r" b="b" t="t" l="l"/>
            <a:pathLst>
              <a:path h="4114800" w="1191578">
                <a:moveTo>
                  <a:pt x="0" y="0"/>
                </a:moveTo>
                <a:lnTo>
                  <a:pt x="1191578" y="0"/>
                </a:lnTo>
                <a:lnTo>
                  <a:pt x="119157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7115853">
            <a:off x="1884608" y="-1898658"/>
            <a:ext cx="1191578" cy="4114800"/>
          </a:xfrm>
          <a:custGeom>
            <a:avLst/>
            <a:gdLst/>
            <a:ahLst/>
            <a:cxnLst/>
            <a:rect r="r" b="b" t="t" l="l"/>
            <a:pathLst>
              <a:path h="4114800" w="1191578">
                <a:moveTo>
                  <a:pt x="1191577" y="0"/>
                </a:moveTo>
                <a:lnTo>
                  <a:pt x="0" y="0"/>
                </a:lnTo>
                <a:lnTo>
                  <a:pt x="0" y="4114800"/>
                </a:lnTo>
                <a:lnTo>
                  <a:pt x="1191577" y="4114800"/>
                </a:lnTo>
                <a:lnTo>
                  <a:pt x="1191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422997" y="-93210"/>
            <a:ext cx="2903393" cy="2671442"/>
          </a:xfrm>
          <a:custGeom>
            <a:avLst/>
            <a:gdLst/>
            <a:ahLst/>
            <a:cxnLst/>
            <a:rect r="r" b="b" t="t" l="l"/>
            <a:pathLst>
              <a:path h="2671442" w="2903393">
                <a:moveTo>
                  <a:pt x="0" y="0"/>
                </a:moveTo>
                <a:lnTo>
                  <a:pt x="2903394" y="0"/>
                </a:lnTo>
                <a:lnTo>
                  <a:pt x="2903394" y="2671442"/>
                </a:lnTo>
                <a:lnTo>
                  <a:pt x="0" y="26714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1526782">
            <a:off x="17340747" y="5882379"/>
            <a:ext cx="1191578" cy="4114800"/>
          </a:xfrm>
          <a:custGeom>
            <a:avLst/>
            <a:gdLst/>
            <a:ahLst/>
            <a:cxnLst/>
            <a:rect r="r" b="b" t="t" l="l"/>
            <a:pathLst>
              <a:path h="4114800" w="1191578">
                <a:moveTo>
                  <a:pt x="1191578" y="0"/>
                </a:moveTo>
                <a:lnTo>
                  <a:pt x="0" y="0"/>
                </a:lnTo>
                <a:lnTo>
                  <a:pt x="0" y="4114800"/>
                </a:lnTo>
                <a:lnTo>
                  <a:pt x="1191578" y="4114800"/>
                </a:lnTo>
                <a:lnTo>
                  <a:pt x="119157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true" flipV="false" rot="-4001876">
            <a:off x="13793498" y="8176592"/>
            <a:ext cx="1191578" cy="4114800"/>
          </a:xfrm>
          <a:custGeom>
            <a:avLst/>
            <a:gdLst/>
            <a:ahLst/>
            <a:cxnLst/>
            <a:rect r="r" b="b" t="t" l="l"/>
            <a:pathLst>
              <a:path h="4114800" w="1191578">
                <a:moveTo>
                  <a:pt x="1191578" y="0"/>
                </a:moveTo>
                <a:lnTo>
                  <a:pt x="0" y="0"/>
                </a:lnTo>
                <a:lnTo>
                  <a:pt x="0" y="4114800"/>
                </a:lnTo>
                <a:lnTo>
                  <a:pt x="1191578" y="4114800"/>
                </a:lnTo>
                <a:lnTo>
                  <a:pt x="119157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1879089">
            <a:off x="17692211" y="4422138"/>
            <a:ext cx="1191578" cy="4114800"/>
          </a:xfrm>
          <a:custGeom>
            <a:avLst/>
            <a:gdLst/>
            <a:ahLst/>
            <a:cxnLst/>
            <a:rect r="r" b="b" t="t" l="l"/>
            <a:pathLst>
              <a:path h="4114800" w="1191578">
                <a:moveTo>
                  <a:pt x="0" y="0"/>
                </a:moveTo>
                <a:lnTo>
                  <a:pt x="1191578" y="0"/>
                </a:lnTo>
                <a:lnTo>
                  <a:pt x="119157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DF5"/>
        </a:solidFill>
      </p:bgPr>
    </p:bg>
    <p:spTree>
      <p:nvGrpSpPr>
        <p:cNvPr id="1" name=""/>
        <p:cNvGrpSpPr/>
        <p:nvPr/>
      </p:nvGrpSpPr>
      <p:grpSpPr>
        <a:xfrm>
          <a:off x="0" y="0"/>
          <a:ext cx="0" cy="0"/>
          <a:chOff x="0" y="0"/>
          <a:chExt cx="0" cy="0"/>
        </a:xfrm>
      </p:grpSpPr>
      <p:sp>
        <p:nvSpPr>
          <p:cNvPr name="Freeform 2" id="2"/>
          <p:cNvSpPr/>
          <p:nvPr/>
        </p:nvSpPr>
        <p:spPr>
          <a:xfrm flipH="false" flipV="false" rot="0">
            <a:off x="7509779" y="694544"/>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55484" y="3770754"/>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683123" y="3791029"/>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511476" y="649719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937166" y="1492057"/>
            <a:ext cx="14417063" cy="7750631"/>
            <a:chOff x="0" y="0"/>
            <a:chExt cx="4913877" cy="2641706"/>
          </a:xfrm>
        </p:grpSpPr>
        <p:sp>
          <p:nvSpPr>
            <p:cNvPr name="Freeform 7" id="7"/>
            <p:cNvSpPr/>
            <p:nvPr/>
          </p:nvSpPr>
          <p:spPr>
            <a:xfrm flipH="false" flipV="false" rot="0">
              <a:off x="0" y="0"/>
              <a:ext cx="4913877" cy="2641706"/>
            </a:xfrm>
            <a:custGeom>
              <a:avLst/>
              <a:gdLst/>
              <a:ahLst/>
              <a:cxnLst/>
              <a:rect r="r" b="b" t="t" l="l"/>
              <a:pathLst>
                <a:path h="2641706" w="4913877">
                  <a:moveTo>
                    <a:pt x="5907" y="0"/>
                  </a:moveTo>
                  <a:lnTo>
                    <a:pt x="4907970" y="0"/>
                  </a:lnTo>
                  <a:cubicBezTo>
                    <a:pt x="4911232" y="0"/>
                    <a:pt x="4913877" y="2645"/>
                    <a:pt x="4913877" y="5907"/>
                  </a:cubicBezTo>
                  <a:lnTo>
                    <a:pt x="4913877" y="2635799"/>
                  </a:lnTo>
                  <a:cubicBezTo>
                    <a:pt x="4913877" y="2637366"/>
                    <a:pt x="4913254" y="2638868"/>
                    <a:pt x="4912147" y="2639976"/>
                  </a:cubicBezTo>
                  <a:cubicBezTo>
                    <a:pt x="4911039" y="2641084"/>
                    <a:pt x="4909536" y="2641706"/>
                    <a:pt x="4907970" y="2641706"/>
                  </a:cubicBezTo>
                  <a:lnTo>
                    <a:pt x="5907" y="2641706"/>
                  </a:lnTo>
                  <a:cubicBezTo>
                    <a:pt x="2645" y="2641706"/>
                    <a:pt x="0" y="2639062"/>
                    <a:pt x="0" y="2635799"/>
                  </a:cubicBezTo>
                  <a:lnTo>
                    <a:pt x="0" y="5907"/>
                  </a:lnTo>
                  <a:cubicBezTo>
                    <a:pt x="0" y="4340"/>
                    <a:pt x="622" y="2838"/>
                    <a:pt x="1730" y="1730"/>
                  </a:cubicBezTo>
                  <a:cubicBezTo>
                    <a:pt x="2838" y="622"/>
                    <a:pt x="4340" y="0"/>
                    <a:pt x="5907" y="0"/>
                  </a:cubicBezTo>
                  <a:close/>
                </a:path>
              </a:pathLst>
            </a:custGeom>
            <a:solidFill>
              <a:srgbClr val="074F57"/>
            </a:solidFill>
            <a:ln cap="sq">
              <a:noFill/>
              <a:prstDash val="solid"/>
              <a:miter/>
            </a:ln>
          </p:spPr>
        </p:sp>
        <p:sp>
          <p:nvSpPr>
            <p:cNvPr name="TextBox 8" id="8"/>
            <p:cNvSpPr txBox="true"/>
            <p:nvPr/>
          </p:nvSpPr>
          <p:spPr>
            <a:xfrm>
              <a:off x="0" y="-19050"/>
              <a:ext cx="4913877" cy="2660756"/>
            </a:xfrm>
            <a:prstGeom prst="rect">
              <a:avLst/>
            </a:prstGeom>
          </p:spPr>
          <p:txBody>
            <a:bodyPr anchor="ctr" rtlCol="false" tIns="51955" lIns="51955" bIns="51955" rIns="51955"/>
            <a:lstStyle/>
            <a:p>
              <a:pPr algn="ctr">
                <a:lnSpc>
                  <a:spcPts val="1457"/>
                </a:lnSpc>
              </a:pPr>
            </a:p>
          </p:txBody>
        </p:sp>
      </p:grpSp>
      <p:sp>
        <p:nvSpPr>
          <p:cNvPr name="Freeform 9" id="9"/>
          <p:cNvSpPr/>
          <p:nvPr/>
        </p:nvSpPr>
        <p:spPr>
          <a:xfrm flipH="false" flipV="false" rot="0">
            <a:off x="-248334" y="-20275"/>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3180481" y="2200640"/>
            <a:ext cx="11930432" cy="2102367"/>
          </a:xfrm>
          <a:prstGeom prst="rect">
            <a:avLst/>
          </a:prstGeom>
        </p:spPr>
        <p:txBody>
          <a:bodyPr anchor="t" rtlCol="false" tIns="0" lIns="0" bIns="0" rIns="0">
            <a:spAutoFit/>
          </a:bodyPr>
          <a:lstStyle/>
          <a:p>
            <a:pPr algn="ctr">
              <a:lnSpc>
                <a:spcPts val="7956"/>
              </a:lnSpc>
            </a:pPr>
            <a:r>
              <a:rPr lang="en-US" b="true" sz="7800">
                <a:solidFill>
                  <a:srgbClr val="FFFDF5"/>
                </a:solidFill>
                <a:latin typeface="The Seasons Bold"/>
                <a:ea typeface="The Seasons Bold"/>
                <a:cs typeface="The Seasons Bold"/>
                <a:sym typeface="The Seasons Bold"/>
              </a:rPr>
              <a:t> PRACTICE MINDFULNESS AND MEDITATION</a:t>
            </a:r>
          </a:p>
        </p:txBody>
      </p:sp>
      <p:sp>
        <p:nvSpPr>
          <p:cNvPr name="TextBox 11" id="11"/>
          <p:cNvSpPr txBox="true"/>
          <p:nvPr/>
        </p:nvSpPr>
        <p:spPr>
          <a:xfrm rot="0">
            <a:off x="3604877" y="4444845"/>
            <a:ext cx="11230422" cy="2676525"/>
          </a:xfrm>
          <a:prstGeom prst="rect">
            <a:avLst/>
          </a:prstGeom>
        </p:spPr>
        <p:txBody>
          <a:bodyPr anchor="t" rtlCol="false" tIns="0" lIns="0" bIns="0" rIns="0">
            <a:spAutoFit/>
          </a:bodyPr>
          <a:lstStyle/>
          <a:p>
            <a:pPr algn="ctr">
              <a:lnSpc>
                <a:spcPts val="4200"/>
              </a:lnSpc>
            </a:pPr>
            <a:r>
              <a:rPr lang="en-US" sz="3000">
                <a:solidFill>
                  <a:srgbClr val="FFFDF5"/>
                </a:solidFill>
                <a:latin typeface="Poppins"/>
                <a:ea typeface="Poppins"/>
                <a:cs typeface="Poppins"/>
                <a:sym typeface="Poppins"/>
              </a:rPr>
              <a:t>Mindfulness helps you stay present and reduce anxiety. Incorporating mindfulness techniques, such as meditation and deep breathing, allows you to focus on the moment and handle stress with greater clarity and patience. Even a few minutes a day can make a big difference.</a:t>
            </a:r>
          </a:p>
        </p:txBody>
      </p:sp>
      <p:sp>
        <p:nvSpPr>
          <p:cNvPr name="Freeform 12" id="12"/>
          <p:cNvSpPr/>
          <p:nvPr/>
        </p:nvSpPr>
        <p:spPr>
          <a:xfrm flipH="false" flipV="false" rot="0">
            <a:off x="-248334" y="7541508"/>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15253604" y="0"/>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5253604" y="7561783"/>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4095066" y="-140254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true" flipV="false" rot="0">
            <a:off x="10921096" y="-1393021"/>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096764" y="8862211"/>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0">
            <a:off x="10922794" y="8871736"/>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74F57"/>
        </a:solidFill>
      </p:bgPr>
    </p:bg>
    <p:spTree>
      <p:nvGrpSpPr>
        <p:cNvPr id="1" name=""/>
        <p:cNvGrpSpPr/>
        <p:nvPr/>
      </p:nvGrpSpPr>
      <p:grpSpPr>
        <a:xfrm>
          <a:off x="0" y="0"/>
          <a:ext cx="0" cy="0"/>
          <a:chOff x="0" y="0"/>
          <a:chExt cx="0" cy="0"/>
        </a:xfrm>
      </p:grpSpPr>
      <p:grpSp>
        <p:nvGrpSpPr>
          <p:cNvPr name="Group 2" id="2"/>
          <p:cNvGrpSpPr/>
          <p:nvPr/>
        </p:nvGrpSpPr>
        <p:grpSpPr>
          <a:xfrm rot="0">
            <a:off x="4448355" y="4205401"/>
            <a:ext cx="9391291" cy="4025542"/>
            <a:chOff x="0" y="0"/>
            <a:chExt cx="3435428" cy="1472584"/>
          </a:xfrm>
        </p:grpSpPr>
        <p:sp>
          <p:nvSpPr>
            <p:cNvPr name="Freeform 3" id="3"/>
            <p:cNvSpPr/>
            <p:nvPr/>
          </p:nvSpPr>
          <p:spPr>
            <a:xfrm flipH="false" flipV="false" rot="0">
              <a:off x="0" y="0"/>
              <a:ext cx="3435428" cy="1472584"/>
            </a:xfrm>
            <a:custGeom>
              <a:avLst/>
              <a:gdLst/>
              <a:ahLst/>
              <a:cxnLst/>
              <a:rect r="r" b="b" t="t" l="l"/>
              <a:pathLst>
                <a:path h="1472584" w="3435428">
                  <a:moveTo>
                    <a:pt x="9068" y="0"/>
                  </a:moveTo>
                  <a:lnTo>
                    <a:pt x="3426360" y="0"/>
                  </a:lnTo>
                  <a:cubicBezTo>
                    <a:pt x="3428765" y="0"/>
                    <a:pt x="3431071" y="955"/>
                    <a:pt x="3432772" y="2656"/>
                  </a:cubicBezTo>
                  <a:cubicBezTo>
                    <a:pt x="3434473" y="4357"/>
                    <a:pt x="3435428" y="6663"/>
                    <a:pt x="3435428" y="9068"/>
                  </a:cubicBezTo>
                  <a:lnTo>
                    <a:pt x="3435428" y="1463516"/>
                  </a:lnTo>
                  <a:cubicBezTo>
                    <a:pt x="3435428" y="1465921"/>
                    <a:pt x="3434473" y="1468227"/>
                    <a:pt x="3432772" y="1469928"/>
                  </a:cubicBezTo>
                  <a:cubicBezTo>
                    <a:pt x="3431071" y="1471628"/>
                    <a:pt x="3428765" y="1472584"/>
                    <a:pt x="3426360" y="1472584"/>
                  </a:cubicBezTo>
                  <a:lnTo>
                    <a:pt x="9068" y="1472584"/>
                  </a:lnTo>
                  <a:cubicBezTo>
                    <a:pt x="6663" y="1472584"/>
                    <a:pt x="4357" y="1471628"/>
                    <a:pt x="2656" y="1469928"/>
                  </a:cubicBezTo>
                  <a:cubicBezTo>
                    <a:pt x="955" y="1468227"/>
                    <a:pt x="0" y="1465921"/>
                    <a:pt x="0" y="1463516"/>
                  </a:cubicBezTo>
                  <a:lnTo>
                    <a:pt x="0" y="9068"/>
                  </a:lnTo>
                  <a:cubicBezTo>
                    <a:pt x="0" y="6663"/>
                    <a:pt x="955" y="4357"/>
                    <a:pt x="2656" y="2656"/>
                  </a:cubicBezTo>
                  <a:cubicBezTo>
                    <a:pt x="4357" y="955"/>
                    <a:pt x="6663" y="0"/>
                    <a:pt x="9068" y="0"/>
                  </a:cubicBezTo>
                  <a:close/>
                </a:path>
              </a:pathLst>
            </a:custGeom>
            <a:solidFill>
              <a:srgbClr val="FFFDF5"/>
            </a:solidFill>
            <a:ln cap="sq">
              <a:noFill/>
              <a:prstDash val="solid"/>
              <a:miter/>
            </a:ln>
          </p:spPr>
        </p:sp>
        <p:sp>
          <p:nvSpPr>
            <p:cNvPr name="TextBox 4" id="4"/>
            <p:cNvSpPr txBox="true"/>
            <p:nvPr/>
          </p:nvSpPr>
          <p:spPr>
            <a:xfrm>
              <a:off x="0" y="-38100"/>
              <a:ext cx="3435428" cy="1510684"/>
            </a:xfrm>
            <a:prstGeom prst="rect">
              <a:avLst/>
            </a:prstGeom>
          </p:spPr>
          <p:txBody>
            <a:bodyPr anchor="ctr" rtlCol="false" tIns="51955" lIns="51955" bIns="51955" rIns="51955"/>
            <a:lstStyle/>
            <a:p>
              <a:pPr algn="ctr">
                <a:lnSpc>
                  <a:spcPts val="1457"/>
                </a:lnSpc>
              </a:pPr>
            </a:p>
          </p:txBody>
        </p:sp>
      </p:grpSp>
      <p:sp>
        <p:nvSpPr>
          <p:cNvPr name="TextBox 5" id="5"/>
          <p:cNvSpPr txBox="true"/>
          <p:nvPr/>
        </p:nvSpPr>
        <p:spPr>
          <a:xfrm rot="0">
            <a:off x="4867209" y="4608447"/>
            <a:ext cx="8553583" cy="3143250"/>
          </a:xfrm>
          <a:prstGeom prst="rect">
            <a:avLst/>
          </a:prstGeom>
        </p:spPr>
        <p:txBody>
          <a:bodyPr anchor="t" rtlCol="false" tIns="0" lIns="0" bIns="0" rIns="0">
            <a:spAutoFit/>
          </a:bodyPr>
          <a:lstStyle/>
          <a:p>
            <a:pPr algn="ctr">
              <a:lnSpc>
                <a:spcPts val="4199"/>
              </a:lnSpc>
            </a:pPr>
            <a:r>
              <a:rPr lang="en-US" sz="2999">
                <a:solidFill>
                  <a:srgbClr val="074F57"/>
                </a:solidFill>
                <a:latin typeface="Poppins"/>
                <a:ea typeface="Poppins"/>
                <a:cs typeface="Poppins"/>
                <a:sym typeface="Poppins"/>
              </a:rPr>
              <a:t>Physical activity is a powerful stress reliever. Exercise releases endorphins, improves mood, and reduces stress. You don’t need intense workouts—simple activities like walking, yoga, or stretching can help you feel more balanced and energized.</a:t>
            </a:r>
          </a:p>
        </p:txBody>
      </p:sp>
      <p:sp>
        <p:nvSpPr>
          <p:cNvPr name="TextBox 6" id="6"/>
          <p:cNvSpPr txBox="true"/>
          <p:nvPr/>
        </p:nvSpPr>
        <p:spPr>
          <a:xfrm rot="0">
            <a:off x="1163846" y="2626727"/>
            <a:ext cx="15122600" cy="1014603"/>
          </a:xfrm>
          <a:prstGeom prst="rect">
            <a:avLst/>
          </a:prstGeom>
        </p:spPr>
        <p:txBody>
          <a:bodyPr anchor="t" rtlCol="false" tIns="0" lIns="0" bIns="0" rIns="0">
            <a:spAutoFit/>
          </a:bodyPr>
          <a:lstStyle/>
          <a:p>
            <a:pPr algn="l">
              <a:lnSpc>
                <a:spcPts val="7445"/>
              </a:lnSpc>
            </a:pPr>
            <a:r>
              <a:rPr lang="en-US" sz="7299" b="true">
                <a:solidFill>
                  <a:srgbClr val="FFFDF5"/>
                </a:solidFill>
                <a:latin typeface="The Seasons Bold"/>
                <a:ea typeface="The Seasons Bold"/>
                <a:cs typeface="The Seasons Bold"/>
                <a:sym typeface="The Seasons Bold"/>
              </a:rPr>
              <a:t>INCORPORATE PHYSICAL ACTIVITY</a:t>
            </a:r>
          </a:p>
        </p:txBody>
      </p:sp>
      <p:sp>
        <p:nvSpPr>
          <p:cNvPr name="Freeform 7" id="7"/>
          <p:cNvSpPr/>
          <p:nvPr/>
        </p:nvSpPr>
        <p:spPr>
          <a:xfrm flipH="false" flipV="false" rot="-8039032">
            <a:off x="16822289" y="-1404195"/>
            <a:ext cx="1992035" cy="4443200"/>
          </a:xfrm>
          <a:custGeom>
            <a:avLst/>
            <a:gdLst/>
            <a:ahLst/>
            <a:cxnLst/>
            <a:rect r="r" b="b" t="t" l="l"/>
            <a:pathLst>
              <a:path h="4443200" w="1992035">
                <a:moveTo>
                  <a:pt x="0" y="0"/>
                </a:moveTo>
                <a:lnTo>
                  <a:pt x="1992034" y="0"/>
                </a:lnTo>
                <a:lnTo>
                  <a:pt x="1992034" y="4443200"/>
                </a:lnTo>
                <a:lnTo>
                  <a:pt x="0" y="4443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10189565">
            <a:off x="13093615" y="-3772398"/>
            <a:ext cx="2943510" cy="5624542"/>
          </a:xfrm>
          <a:custGeom>
            <a:avLst/>
            <a:gdLst/>
            <a:ahLst/>
            <a:cxnLst/>
            <a:rect r="r" b="b" t="t" l="l"/>
            <a:pathLst>
              <a:path h="5624542" w="2943510">
                <a:moveTo>
                  <a:pt x="2943510" y="0"/>
                </a:moveTo>
                <a:lnTo>
                  <a:pt x="0" y="0"/>
                </a:lnTo>
                <a:lnTo>
                  <a:pt x="0" y="5624542"/>
                </a:lnTo>
                <a:lnTo>
                  <a:pt x="2943510" y="5624542"/>
                </a:lnTo>
                <a:lnTo>
                  <a:pt x="29435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8334320">
            <a:off x="17772362" y="104256"/>
            <a:ext cx="2943510" cy="5624542"/>
          </a:xfrm>
          <a:custGeom>
            <a:avLst/>
            <a:gdLst/>
            <a:ahLst/>
            <a:cxnLst/>
            <a:rect r="r" b="b" t="t" l="l"/>
            <a:pathLst>
              <a:path h="5624542" w="2943510">
                <a:moveTo>
                  <a:pt x="2943510" y="0"/>
                </a:moveTo>
                <a:lnTo>
                  <a:pt x="0" y="0"/>
                </a:lnTo>
                <a:lnTo>
                  <a:pt x="0" y="5624541"/>
                </a:lnTo>
                <a:lnTo>
                  <a:pt x="2943510" y="5624541"/>
                </a:lnTo>
                <a:lnTo>
                  <a:pt x="294351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557419">
            <a:off x="-290560" y="7170431"/>
            <a:ext cx="2091499" cy="5261632"/>
          </a:xfrm>
          <a:custGeom>
            <a:avLst/>
            <a:gdLst/>
            <a:ahLst/>
            <a:cxnLst/>
            <a:rect r="r" b="b" t="t" l="l"/>
            <a:pathLst>
              <a:path h="5261632" w="2091499">
                <a:moveTo>
                  <a:pt x="2091499" y="0"/>
                </a:moveTo>
                <a:lnTo>
                  <a:pt x="0" y="0"/>
                </a:lnTo>
                <a:lnTo>
                  <a:pt x="0" y="5261632"/>
                </a:lnTo>
                <a:lnTo>
                  <a:pt x="2091499" y="5261632"/>
                </a:lnTo>
                <a:lnTo>
                  <a:pt x="209149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787639" y="9144000"/>
            <a:ext cx="1808409" cy="4033625"/>
          </a:xfrm>
          <a:custGeom>
            <a:avLst/>
            <a:gdLst/>
            <a:ahLst/>
            <a:cxnLst/>
            <a:rect r="r" b="b" t="t" l="l"/>
            <a:pathLst>
              <a:path h="4033625" w="1808409">
                <a:moveTo>
                  <a:pt x="0" y="0"/>
                </a:moveTo>
                <a:lnTo>
                  <a:pt x="1808409" y="0"/>
                </a:lnTo>
                <a:lnTo>
                  <a:pt x="1808409" y="4033625"/>
                </a:lnTo>
                <a:lnTo>
                  <a:pt x="0" y="4033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DF5"/>
        </a:solidFill>
      </p:bgPr>
    </p:bg>
    <p:spTree>
      <p:nvGrpSpPr>
        <p:cNvPr id="1" name=""/>
        <p:cNvGrpSpPr/>
        <p:nvPr/>
      </p:nvGrpSpPr>
      <p:grpSpPr>
        <a:xfrm>
          <a:off x="0" y="0"/>
          <a:ext cx="0" cy="0"/>
          <a:chOff x="0" y="0"/>
          <a:chExt cx="0" cy="0"/>
        </a:xfrm>
      </p:grpSpPr>
      <p:sp>
        <p:nvSpPr>
          <p:cNvPr name="Freeform 2" id="2"/>
          <p:cNvSpPr/>
          <p:nvPr/>
        </p:nvSpPr>
        <p:spPr>
          <a:xfrm flipH="false" flipV="false" rot="0">
            <a:off x="7509779" y="694544"/>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55484" y="3770754"/>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683123" y="3791029"/>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511476" y="649719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937166" y="1492057"/>
            <a:ext cx="14417063" cy="7750631"/>
            <a:chOff x="0" y="0"/>
            <a:chExt cx="4913877" cy="2641706"/>
          </a:xfrm>
        </p:grpSpPr>
        <p:sp>
          <p:nvSpPr>
            <p:cNvPr name="Freeform 7" id="7"/>
            <p:cNvSpPr/>
            <p:nvPr/>
          </p:nvSpPr>
          <p:spPr>
            <a:xfrm flipH="false" flipV="false" rot="0">
              <a:off x="0" y="0"/>
              <a:ext cx="4913877" cy="2641706"/>
            </a:xfrm>
            <a:custGeom>
              <a:avLst/>
              <a:gdLst/>
              <a:ahLst/>
              <a:cxnLst/>
              <a:rect r="r" b="b" t="t" l="l"/>
              <a:pathLst>
                <a:path h="2641706" w="4913877">
                  <a:moveTo>
                    <a:pt x="5907" y="0"/>
                  </a:moveTo>
                  <a:lnTo>
                    <a:pt x="4907970" y="0"/>
                  </a:lnTo>
                  <a:cubicBezTo>
                    <a:pt x="4911232" y="0"/>
                    <a:pt x="4913877" y="2645"/>
                    <a:pt x="4913877" y="5907"/>
                  </a:cubicBezTo>
                  <a:lnTo>
                    <a:pt x="4913877" y="2635799"/>
                  </a:lnTo>
                  <a:cubicBezTo>
                    <a:pt x="4913877" y="2637366"/>
                    <a:pt x="4913254" y="2638868"/>
                    <a:pt x="4912147" y="2639976"/>
                  </a:cubicBezTo>
                  <a:cubicBezTo>
                    <a:pt x="4911039" y="2641084"/>
                    <a:pt x="4909536" y="2641706"/>
                    <a:pt x="4907970" y="2641706"/>
                  </a:cubicBezTo>
                  <a:lnTo>
                    <a:pt x="5907" y="2641706"/>
                  </a:lnTo>
                  <a:cubicBezTo>
                    <a:pt x="2645" y="2641706"/>
                    <a:pt x="0" y="2639062"/>
                    <a:pt x="0" y="2635799"/>
                  </a:cubicBezTo>
                  <a:lnTo>
                    <a:pt x="0" y="5907"/>
                  </a:lnTo>
                  <a:cubicBezTo>
                    <a:pt x="0" y="4340"/>
                    <a:pt x="622" y="2838"/>
                    <a:pt x="1730" y="1730"/>
                  </a:cubicBezTo>
                  <a:cubicBezTo>
                    <a:pt x="2838" y="622"/>
                    <a:pt x="4340" y="0"/>
                    <a:pt x="5907" y="0"/>
                  </a:cubicBezTo>
                  <a:close/>
                </a:path>
              </a:pathLst>
            </a:custGeom>
            <a:solidFill>
              <a:srgbClr val="074F57"/>
            </a:solidFill>
            <a:ln cap="sq">
              <a:noFill/>
              <a:prstDash val="solid"/>
              <a:miter/>
            </a:ln>
          </p:spPr>
        </p:sp>
        <p:sp>
          <p:nvSpPr>
            <p:cNvPr name="TextBox 8" id="8"/>
            <p:cNvSpPr txBox="true"/>
            <p:nvPr/>
          </p:nvSpPr>
          <p:spPr>
            <a:xfrm>
              <a:off x="0" y="-19050"/>
              <a:ext cx="4913877" cy="2660756"/>
            </a:xfrm>
            <a:prstGeom prst="rect">
              <a:avLst/>
            </a:prstGeom>
          </p:spPr>
          <p:txBody>
            <a:bodyPr anchor="ctr" rtlCol="false" tIns="51955" lIns="51955" bIns="51955" rIns="51955"/>
            <a:lstStyle/>
            <a:p>
              <a:pPr algn="ctr">
                <a:lnSpc>
                  <a:spcPts val="1457"/>
                </a:lnSpc>
              </a:pPr>
            </a:p>
          </p:txBody>
        </p:sp>
      </p:grpSp>
      <p:sp>
        <p:nvSpPr>
          <p:cNvPr name="Freeform 9" id="9"/>
          <p:cNvSpPr/>
          <p:nvPr/>
        </p:nvSpPr>
        <p:spPr>
          <a:xfrm flipH="false" flipV="false" rot="0">
            <a:off x="-248334" y="-20275"/>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3606574" y="2200640"/>
            <a:ext cx="11078246" cy="2102358"/>
          </a:xfrm>
          <a:prstGeom prst="rect">
            <a:avLst/>
          </a:prstGeom>
        </p:spPr>
        <p:txBody>
          <a:bodyPr anchor="t" rtlCol="false" tIns="0" lIns="0" bIns="0" rIns="0">
            <a:spAutoFit/>
          </a:bodyPr>
          <a:lstStyle/>
          <a:p>
            <a:pPr algn="ctr">
              <a:lnSpc>
                <a:spcPts val="7956"/>
              </a:lnSpc>
            </a:pPr>
            <a:r>
              <a:rPr lang="en-US" b="true" sz="7800">
                <a:solidFill>
                  <a:srgbClr val="FFFDF5"/>
                </a:solidFill>
                <a:latin typeface="The Seasons Bold"/>
                <a:ea typeface="The Seasons Bold"/>
                <a:cs typeface="The Seasons Bold"/>
                <a:sym typeface="The Seasons Bold"/>
              </a:rPr>
              <a:t>SET BOUNDARIES AND MANAGE TIME</a:t>
            </a:r>
          </a:p>
        </p:txBody>
      </p:sp>
      <p:sp>
        <p:nvSpPr>
          <p:cNvPr name="TextBox 11" id="11"/>
          <p:cNvSpPr txBox="true"/>
          <p:nvPr/>
        </p:nvSpPr>
        <p:spPr>
          <a:xfrm rot="0">
            <a:off x="3623927" y="4769999"/>
            <a:ext cx="11078246" cy="2676525"/>
          </a:xfrm>
          <a:prstGeom prst="rect">
            <a:avLst/>
          </a:prstGeom>
        </p:spPr>
        <p:txBody>
          <a:bodyPr anchor="t" rtlCol="false" tIns="0" lIns="0" bIns="0" rIns="0">
            <a:spAutoFit/>
          </a:bodyPr>
          <a:lstStyle/>
          <a:p>
            <a:pPr algn="ctr">
              <a:lnSpc>
                <a:spcPts val="4200"/>
              </a:lnSpc>
            </a:pPr>
            <a:r>
              <a:rPr lang="en-US" sz="3000">
                <a:solidFill>
                  <a:srgbClr val="FFFDF5"/>
                </a:solidFill>
                <a:latin typeface="Poppins"/>
                <a:ea typeface="Poppins"/>
                <a:cs typeface="Poppins"/>
                <a:sym typeface="Poppins"/>
              </a:rPr>
              <a:t>Learning to set healthy boundaries is essential for avoiding burnout. Prioritize tasks, say "no" when necessary, and break larger tasks into smaller steps. Managing your time effectively reduces stress and improves productivity.</a:t>
            </a:r>
          </a:p>
          <a:p>
            <a:pPr algn="ctr">
              <a:lnSpc>
                <a:spcPts val="4200"/>
              </a:lnSpc>
            </a:pPr>
          </a:p>
        </p:txBody>
      </p:sp>
      <p:sp>
        <p:nvSpPr>
          <p:cNvPr name="Freeform 12" id="12"/>
          <p:cNvSpPr/>
          <p:nvPr/>
        </p:nvSpPr>
        <p:spPr>
          <a:xfrm flipH="false" flipV="false" rot="0">
            <a:off x="-248334" y="7541508"/>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15253604" y="0"/>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5253604" y="7561783"/>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4095066" y="-140254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true" flipV="false" rot="0">
            <a:off x="10921096" y="-1393021"/>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096764" y="8862211"/>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0">
            <a:off x="10922794" y="8871736"/>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74F57"/>
        </a:solidFill>
      </p:bgPr>
    </p:bg>
    <p:spTree>
      <p:nvGrpSpPr>
        <p:cNvPr id="1" name=""/>
        <p:cNvGrpSpPr/>
        <p:nvPr/>
      </p:nvGrpSpPr>
      <p:grpSpPr>
        <a:xfrm>
          <a:off x="0" y="0"/>
          <a:ext cx="0" cy="0"/>
          <a:chOff x="0" y="0"/>
          <a:chExt cx="0" cy="0"/>
        </a:xfrm>
      </p:grpSpPr>
      <p:grpSp>
        <p:nvGrpSpPr>
          <p:cNvPr name="Group 2" id="2"/>
          <p:cNvGrpSpPr/>
          <p:nvPr/>
        </p:nvGrpSpPr>
        <p:grpSpPr>
          <a:xfrm rot="0">
            <a:off x="4568780" y="4511725"/>
            <a:ext cx="9984778" cy="3060529"/>
            <a:chOff x="0" y="0"/>
            <a:chExt cx="3652531" cy="1119572"/>
          </a:xfrm>
        </p:grpSpPr>
        <p:sp>
          <p:nvSpPr>
            <p:cNvPr name="Freeform 3" id="3"/>
            <p:cNvSpPr/>
            <p:nvPr/>
          </p:nvSpPr>
          <p:spPr>
            <a:xfrm flipH="false" flipV="false" rot="0">
              <a:off x="0" y="0"/>
              <a:ext cx="3652531" cy="1119572"/>
            </a:xfrm>
            <a:custGeom>
              <a:avLst/>
              <a:gdLst/>
              <a:ahLst/>
              <a:cxnLst/>
              <a:rect r="r" b="b" t="t" l="l"/>
              <a:pathLst>
                <a:path h="1119572" w="3652531">
                  <a:moveTo>
                    <a:pt x="8529" y="0"/>
                  </a:moveTo>
                  <a:lnTo>
                    <a:pt x="3644002" y="0"/>
                  </a:lnTo>
                  <a:cubicBezTo>
                    <a:pt x="3646264" y="0"/>
                    <a:pt x="3648434" y="899"/>
                    <a:pt x="3650033" y="2498"/>
                  </a:cubicBezTo>
                  <a:cubicBezTo>
                    <a:pt x="3651633" y="4098"/>
                    <a:pt x="3652531" y="6267"/>
                    <a:pt x="3652531" y="8529"/>
                  </a:cubicBezTo>
                  <a:lnTo>
                    <a:pt x="3652531" y="1111043"/>
                  </a:lnTo>
                  <a:cubicBezTo>
                    <a:pt x="3652531" y="1113305"/>
                    <a:pt x="3651633" y="1115475"/>
                    <a:pt x="3650033" y="1117074"/>
                  </a:cubicBezTo>
                  <a:cubicBezTo>
                    <a:pt x="3648434" y="1118674"/>
                    <a:pt x="3646264" y="1119572"/>
                    <a:pt x="3644002" y="1119572"/>
                  </a:cubicBezTo>
                  <a:lnTo>
                    <a:pt x="8529" y="1119572"/>
                  </a:lnTo>
                  <a:cubicBezTo>
                    <a:pt x="6267" y="1119572"/>
                    <a:pt x="4098" y="1118674"/>
                    <a:pt x="2498" y="1117074"/>
                  </a:cubicBezTo>
                  <a:cubicBezTo>
                    <a:pt x="899" y="1115475"/>
                    <a:pt x="0" y="1113305"/>
                    <a:pt x="0" y="1111043"/>
                  </a:cubicBezTo>
                  <a:lnTo>
                    <a:pt x="0" y="8529"/>
                  </a:lnTo>
                  <a:cubicBezTo>
                    <a:pt x="0" y="6267"/>
                    <a:pt x="899" y="4098"/>
                    <a:pt x="2498" y="2498"/>
                  </a:cubicBezTo>
                  <a:cubicBezTo>
                    <a:pt x="4098" y="899"/>
                    <a:pt x="6267" y="0"/>
                    <a:pt x="8529" y="0"/>
                  </a:cubicBezTo>
                  <a:close/>
                </a:path>
              </a:pathLst>
            </a:custGeom>
            <a:solidFill>
              <a:srgbClr val="FFFDF5"/>
            </a:solidFill>
            <a:ln cap="sq">
              <a:noFill/>
              <a:prstDash val="solid"/>
              <a:miter/>
            </a:ln>
          </p:spPr>
        </p:sp>
        <p:sp>
          <p:nvSpPr>
            <p:cNvPr name="TextBox 4" id="4"/>
            <p:cNvSpPr txBox="true"/>
            <p:nvPr/>
          </p:nvSpPr>
          <p:spPr>
            <a:xfrm>
              <a:off x="0" y="-38100"/>
              <a:ext cx="3652531" cy="1157672"/>
            </a:xfrm>
            <a:prstGeom prst="rect">
              <a:avLst/>
            </a:prstGeom>
          </p:spPr>
          <p:txBody>
            <a:bodyPr anchor="ctr" rtlCol="false" tIns="51955" lIns="51955" bIns="51955" rIns="51955"/>
            <a:lstStyle/>
            <a:p>
              <a:pPr algn="ctr">
                <a:lnSpc>
                  <a:spcPts val="1457"/>
                </a:lnSpc>
              </a:pPr>
            </a:p>
          </p:txBody>
        </p:sp>
      </p:grpSp>
      <p:sp>
        <p:nvSpPr>
          <p:cNvPr name="Freeform 5" id="5"/>
          <p:cNvSpPr/>
          <p:nvPr/>
        </p:nvSpPr>
        <p:spPr>
          <a:xfrm flipH="true" flipV="false" rot="-1179540">
            <a:off x="11516798" y="1242365"/>
            <a:ext cx="1511124" cy="1390401"/>
          </a:xfrm>
          <a:custGeom>
            <a:avLst/>
            <a:gdLst/>
            <a:ahLst/>
            <a:cxnLst/>
            <a:rect r="r" b="b" t="t" l="l"/>
            <a:pathLst>
              <a:path h="1390401" w="1511124">
                <a:moveTo>
                  <a:pt x="1511124" y="0"/>
                </a:moveTo>
                <a:lnTo>
                  <a:pt x="0" y="0"/>
                </a:lnTo>
                <a:lnTo>
                  <a:pt x="0" y="1390401"/>
                </a:lnTo>
                <a:lnTo>
                  <a:pt x="1511124" y="1390401"/>
                </a:lnTo>
                <a:lnTo>
                  <a:pt x="151112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82700" y="1706112"/>
            <a:ext cx="9744258" cy="2102358"/>
          </a:xfrm>
          <a:prstGeom prst="rect">
            <a:avLst/>
          </a:prstGeom>
        </p:spPr>
        <p:txBody>
          <a:bodyPr anchor="t" rtlCol="false" tIns="0" lIns="0" bIns="0" rIns="0">
            <a:spAutoFit/>
          </a:bodyPr>
          <a:lstStyle/>
          <a:p>
            <a:pPr algn="ctr">
              <a:lnSpc>
                <a:spcPts val="7956"/>
              </a:lnSpc>
            </a:pPr>
            <a:r>
              <a:rPr lang="en-US" b="true" sz="7800">
                <a:solidFill>
                  <a:srgbClr val="FFFDF5"/>
                </a:solidFill>
                <a:latin typeface="The Seasons Bold"/>
                <a:ea typeface="The Seasons Bold"/>
                <a:cs typeface="The Seasons Bold"/>
                <a:sym typeface="The Seasons Bold"/>
              </a:rPr>
              <a:t>THE IMPORTANCE OF SELF-CARE</a:t>
            </a:r>
          </a:p>
        </p:txBody>
      </p:sp>
      <p:sp>
        <p:nvSpPr>
          <p:cNvPr name="Freeform 7" id="7"/>
          <p:cNvSpPr/>
          <p:nvPr/>
        </p:nvSpPr>
        <p:spPr>
          <a:xfrm flipH="false" flipV="false" rot="-1179540">
            <a:off x="15949738" y="395803"/>
            <a:ext cx="1511124" cy="1390401"/>
          </a:xfrm>
          <a:custGeom>
            <a:avLst/>
            <a:gdLst/>
            <a:ahLst/>
            <a:cxnLst/>
            <a:rect r="r" b="b" t="t" l="l"/>
            <a:pathLst>
              <a:path h="1390401" w="1511124">
                <a:moveTo>
                  <a:pt x="0" y="0"/>
                </a:moveTo>
                <a:lnTo>
                  <a:pt x="1511124" y="0"/>
                </a:lnTo>
                <a:lnTo>
                  <a:pt x="1511124" y="1390400"/>
                </a:lnTo>
                <a:lnTo>
                  <a:pt x="0" y="1390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610708" y="582616"/>
            <a:ext cx="1980292" cy="1980292"/>
          </a:xfrm>
          <a:custGeom>
            <a:avLst/>
            <a:gdLst/>
            <a:ahLst/>
            <a:cxnLst/>
            <a:rect r="r" b="b" t="t" l="l"/>
            <a:pathLst>
              <a:path h="1980292" w="1980292">
                <a:moveTo>
                  <a:pt x="0" y="0"/>
                </a:moveTo>
                <a:lnTo>
                  <a:pt x="1980292" y="0"/>
                </a:lnTo>
                <a:lnTo>
                  <a:pt x="1980292" y="1980293"/>
                </a:lnTo>
                <a:lnTo>
                  <a:pt x="0" y="1980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292533" y="935656"/>
            <a:ext cx="1995467" cy="1836050"/>
          </a:xfrm>
          <a:custGeom>
            <a:avLst/>
            <a:gdLst/>
            <a:ahLst/>
            <a:cxnLst/>
            <a:rect r="r" b="b" t="t" l="l"/>
            <a:pathLst>
              <a:path h="1836050" w="1995467">
                <a:moveTo>
                  <a:pt x="0" y="0"/>
                </a:moveTo>
                <a:lnTo>
                  <a:pt x="1995467" y="0"/>
                </a:lnTo>
                <a:lnTo>
                  <a:pt x="1995467" y="1836050"/>
                </a:lnTo>
                <a:lnTo>
                  <a:pt x="0" y="18360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301692">
            <a:off x="18598" y="4370829"/>
            <a:ext cx="1620155" cy="5594780"/>
          </a:xfrm>
          <a:custGeom>
            <a:avLst/>
            <a:gdLst/>
            <a:ahLst/>
            <a:cxnLst/>
            <a:rect r="r" b="b" t="t" l="l"/>
            <a:pathLst>
              <a:path h="5594780" w="1620155">
                <a:moveTo>
                  <a:pt x="0" y="0"/>
                </a:moveTo>
                <a:lnTo>
                  <a:pt x="1620154" y="0"/>
                </a:lnTo>
                <a:lnTo>
                  <a:pt x="1620154" y="5594779"/>
                </a:lnTo>
                <a:lnTo>
                  <a:pt x="0" y="55947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508396">
            <a:off x="431966" y="7003977"/>
            <a:ext cx="1901417" cy="6566045"/>
          </a:xfrm>
          <a:custGeom>
            <a:avLst/>
            <a:gdLst/>
            <a:ahLst/>
            <a:cxnLst/>
            <a:rect r="r" b="b" t="t" l="l"/>
            <a:pathLst>
              <a:path h="6566045" w="1901417">
                <a:moveTo>
                  <a:pt x="0" y="0"/>
                </a:moveTo>
                <a:lnTo>
                  <a:pt x="1901418" y="0"/>
                </a:lnTo>
                <a:lnTo>
                  <a:pt x="1901418" y="6566046"/>
                </a:lnTo>
                <a:lnTo>
                  <a:pt x="0" y="65660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false" rot="0">
            <a:off x="12926305" y="935656"/>
            <a:ext cx="1627253" cy="1627253"/>
          </a:xfrm>
          <a:custGeom>
            <a:avLst/>
            <a:gdLst/>
            <a:ahLst/>
            <a:cxnLst/>
            <a:rect r="r" b="b" t="t" l="l"/>
            <a:pathLst>
              <a:path h="1627253" w="1627253">
                <a:moveTo>
                  <a:pt x="1627253" y="0"/>
                </a:moveTo>
                <a:lnTo>
                  <a:pt x="0" y="0"/>
                </a:lnTo>
                <a:lnTo>
                  <a:pt x="0" y="1627253"/>
                </a:lnTo>
                <a:lnTo>
                  <a:pt x="1627253" y="1627253"/>
                </a:lnTo>
                <a:lnTo>
                  <a:pt x="162725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4668794" y="4569168"/>
            <a:ext cx="9784749" cy="3209925"/>
          </a:xfrm>
          <a:prstGeom prst="rect">
            <a:avLst/>
          </a:prstGeom>
        </p:spPr>
        <p:txBody>
          <a:bodyPr anchor="t" rtlCol="false" tIns="0" lIns="0" bIns="0" rIns="0">
            <a:spAutoFit/>
          </a:bodyPr>
          <a:lstStyle/>
          <a:p>
            <a:pPr algn="ctr">
              <a:lnSpc>
                <a:spcPts val="4200"/>
              </a:lnSpc>
            </a:pPr>
            <a:r>
              <a:rPr lang="en-US" sz="3000">
                <a:solidFill>
                  <a:srgbClr val="074F57"/>
                </a:solidFill>
                <a:latin typeface="Poppins"/>
                <a:ea typeface="Poppins"/>
                <a:cs typeface="Poppins"/>
                <a:sym typeface="Poppins"/>
              </a:rPr>
              <a:t>Learning to set healthy boundaries is essential for avoiding burnout. Prioritize tasks, say "no" when necessary, and break larger tasks into smaller steps. Managing your time effectively reduces stress and improves productivity.</a:t>
            </a:r>
          </a:p>
          <a:p>
            <a:pPr algn="ctr">
              <a:lnSpc>
                <a:spcPts val="420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DF5"/>
        </a:solidFill>
      </p:bgPr>
    </p:bg>
    <p:spTree>
      <p:nvGrpSpPr>
        <p:cNvPr id="1" name=""/>
        <p:cNvGrpSpPr/>
        <p:nvPr/>
      </p:nvGrpSpPr>
      <p:grpSpPr>
        <a:xfrm>
          <a:off x="0" y="0"/>
          <a:ext cx="0" cy="0"/>
          <a:chOff x="0" y="0"/>
          <a:chExt cx="0" cy="0"/>
        </a:xfrm>
      </p:grpSpPr>
      <p:sp>
        <p:nvSpPr>
          <p:cNvPr name="Freeform 2" id="2"/>
          <p:cNvSpPr/>
          <p:nvPr/>
        </p:nvSpPr>
        <p:spPr>
          <a:xfrm flipH="false" flipV="false" rot="0">
            <a:off x="7509779" y="694544"/>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55484" y="3770754"/>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683123" y="3791029"/>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511476" y="649719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1937166" y="1492057"/>
            <a:ext cx="14417063" cy="7750631"/>
            <a:chOff x="0" y="0"/>
            <a:chExt cx="4913877" cy="2641706"/>
          </a:xfrm>
        </p:grpSpPr>
        <p:sp>
          <p:nvSpPr>
            <p:cNvPr name="Freeform 7" id="7"/>
            <p:cNvSpPr/>
            <p:nvPr/>
          </p:nvSpPr>
          <p:spPr>
            <a:xfrm flipH="false" flipV="false" rot="0">
              <a:off x="0" y="0"/>
              <a:ext cx="4913877" cy="2641706"/>
            </a:xfrm>
            <a:custGeom>
              <a:avLst/>
              <a:gdLst/>
              <a:ahLst/>
              <a:cxnLst/>
              <a:rect r="r" b="b" t="t" l="l"/>
              <a:pathLst>
                <a:path h="2641706" w="4913877">
                  <a:moveTo>
                    <a:pt x="5907" y="0"/>
                  </a:moveTo>
                  <a:lnTo>
                    <a:pt x="4907970" y="0"/>
                  </a:lnTo>
                  <a:cubicBezTo>
                    <a:pt x="4911232" y="0"/>
                    <a:pt x="4913877" y="2645"/>
                    <a:pt x="4913877" y="5907"/>
                  </a:cubicBezTo>
                  <a:lnTo>
                    <a:pt x="4913877" y="2635799"/>
                  </a:lnTo>
                  <a:cubicBezTo>
                    <a:pt x="4913877" y="2637366"/>
                    <a:pt x="4913254" y="2638868"/>
                    <a:pt x="4912147" y="2639976"/>
                  </a:cubicBezTo>
                  <a:cubicBezTo>
                    <a:pt x="4911039" y="2641084"/>
                    <a:pt x="4909536" y="2641706"/>
                    <a:pt x="4907970" y="2641706"/>
                  </a:cubicBezTo>
                  <a:lnTo>
                    <a:pt x="5907" y="2641706"/>
                  </a:lnTo>
                  <a:cubicBezTo>
                    <a:pt x="2645" y="2641706"/>
                    <a:pt x="0" y="2639062"/>
                    <a:pt x="0" y="2635799"/>
                  </a:cubicBezTo>
                  <a:lnTo>
                    <a:pt x="0" y="5907"/>
                  </a:lnTo>
                  <a:cubicBezTo>
                    <a:pt x="0" y="4340"/>
                    <a:pt x="622" y="2838"/>
                    <a:pt x="1730" y="1730"/>
                  </a:cubicBezTo>
                  <a:cubicBezTo>
                    <a:pt x="2838" y="622"/>
                    <a:pt x="4340" y="0"/>
                    <a:pt x="5907" y="0"/>
                  </a:cubicBezTo>
                  <a:close/>
                </a:path>
              </a:pathLst>
            </a:custGeom>
            <a:solidFill>
              <a:srgbClr val="074F57"/>
            </a:solidFill>
            <a:ln cap="sq">
              <a:noFill/>
              <a:prstDash val="solid"/>
              <a:miter/>
            </a:ln>
          </p:spPr>
        </p:sp>
        <p:sp>
          <p:nvSpPr>
            <p:cNvPr name="TextBox 8" id="8"/>
            <p:cNvSpPr txBox="true"/>
            <p:nvPr/>
          </p:nvSpPr>
          <p:spPr>
            <a:xfrm>
              <a:off x="0" y="-19050"/>
              <a:ext cx="4913877" cy="2660756"/>
            </a:xfrm>
            <a:prstGeom prst="rect">
              <a:avLst/>
            </a:prstGeom>
          </p:spPr>
          <p:txBody>
            <a:bodyPr anchor="ctr" rtlCol="false" tIns="51955" lIns="51955" bIns="51955" rIns="51955"/>
            <a:lstStyle/>
            <a:p>
              <a:pPr algn="ctr">
                <a:lnSpc>
                  <a:spcPts val="1457"/>
                </a:lnSpc>
              </a:pPr>
            </a:p>
          </p:txBody>
        </p:sp>
      </p:grpSp>
      <p:sp>
        <p:nvSpPr>
          <p:cNvPr name="Freeform 9" id="9"/>
          <p:cNvSpPr/>
          <p:nvPr/>
        </p:nvSpPr>
        <p:spPr>
          <a:xfrm flipH="false" flipV="false" rot="0">
            <a:off x="-248334" y="-20275"/>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3114137" y="2455532"/>
            <a:ext cx="12097826" cy="2102358"/>
          </a:xfrm>
          <a:prstGeom prst="rect">
            <a:avLst/>
          </a:prstGeom>
        </p:spPr>
        <p:txBody>
          <a:bodyPr anchor="t" rtlCol="false" tIns="0" lIns="0" bIns="0" rIns="0">
            <a:spAutoFit/>
          </a:bodyPr>
          <a:lstStyle/>
          <a:p>
            <a:pPr algn="ctr">
              <a:lnSpc>
                <a:spcPts val="7956"/>
              </a:lnSpc>
            </a:pPr>
            <a:r>
              <a:rPr lang="en-US" b="true" sz="7800">
                <a:solidFill>
                  <a:srgbClr val="FFFDF5"/>
                </a:solidFill>
                <a:latin typeface="The Seasons Bold"/>
                <a:ea typeface="The Seasons Bold"/>
                <a:cs typeface="The Seasons Bold"/>
                <a:sym typeface="The Seasons Bold"/>
              </a:rPr>
              <a:t>CONCLUSION: BALANCED STRESS MANAGEMENT</a:t>
            </a:r>
          </a:p>
        </p:txBody>
      </p:sp>
      <p:sp>
        <p:nvSpPr>
          <p:cNvPr name="TextBox 11" id="11"/>
          <p:cNvSpPr txBox="true"/>
          <p:nvPr/>
        </p:nvSpPr>
        <p:spPr>
          <a:xfrm rot="0">
            <a:off x="3623927" y="5378703"/>
            <a:ext cx="11078246" cy="2676525"/>
          </a:xfrm>
          <a:prstGeom prst="rect">
            <a:avLst/>
          </a:prstGeom>
        </p:spPr>
        <p:txBody>
          <a:bodyPr anchor="t" rtlCol="false" tIns="0" lIns="0" bIns="0" rIns="0">
            <a:spAutoFit/>
          </a:bodyPr>
          <a:lstStyle/>
          <a:p>
            <a:pPr algn="ctr">
              <a:lnSpc>
                <a:spcPts val="4200"/>
              </a:lnSpc>
            </a:pPr>
            <a:r>
              <a:rPr lang="en-US" sz="3000">
                <a:solidFill>
                  <a:srgbClr val="FFFDF5"/>
                </a:solidFill>
                <a:latin typeface="Poppins"/>
                <a:ea typeface="Poppins"/>
                <a:cs typeface="Poppins"/>
                <a:sym typeface="Poppins"/>
              </a:rPr>
              <a:t>By shifting your perspective, practicing mindfulness, staying active, setting boundaries, and prioritizing self-care, you can manage daily stressors effectively. With these strategies, you’ll build resilience and maintain balance in your everyday life.</a:t>
            </a:r>
          </a:p>
        </p:txBody>
      </p:sp>
      <p:sp>
        <p:nvSpPr>
          <p:cNvPr name="Freeform 12" id="12"/>
          <p:cNvSpPr/>
          <p:nvPr/>
        </p:nvSpPr>
        <p:spPr>
          <a:xfrm flipH="false" flipV="false" rot="0">
            <a:off x="-248334" y="7541508"/>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15253604" y="0"/>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5253604" y="7561783"/>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4095066" y="-1402546"/>
            <a:ext cx="3268443" cy="2745492"/>
          </a:xfrm>
          <a:custGeom>
            <a:avLst/>
            <a:gdLst/>
            <a:ahLst/>
            <a:cxnLst/>
            <a:rect r="r" b="b" t="t" l="l"/>
            <a:pathLst>
              <a:path h="2745492" w="3268443">
                <a:moveTo>
                  <a:pt x="0" y="0"/>
                </a:moveTo>
                <a:lnTo>
                  <a:pt x="3268443" y="0"/>
                </a:lnTo>
                <a:lnTo>
                  <a:pt x="3268443"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true" flipV="false" rot="0">
            <a:off x="10921096" y="-1393021"/>
            <a:ext cx="3268443" cy="2745492"/>
          </a:xfrm>
          <a:custGeom>
            <a:avLst/>
            <a:gdLst/>
            <a:ahLst/>
            <a:cxnLst/>
            <a:rect r="r" b="b" t="t" l="l"/>
            <a:pathLst>
              <a:path h="2745492" w="3268443">
                <a:moveTo>
                  <a:pt x="3268443" y="0"/>
                </a:moveTo>
                <a:lnTo>
                  <a:pt x="0" y="0"/>
                </a:lnTo>
                <a:lnTo>
                  <a:pt x="0" y="2745492"/>
                </a:lnTo>
                <a:lnTo>
                  <a:pt x="3268443" y="2745492"/>
                </a:lnTo>
                <a:lnTo>
                  <a:pt x="326844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096764" y="8862211"/>
            <a:ext cx="3268443" cy="2745492"/>
          </a:xfrm>
          <a:custGeom>
            <a:avLst/>
            <a:gdLst/>
            <a:ahLst/>
            <a:cxnLst/>
            <a:rect r="r" b="b" t="t" l="l"/>
            <a:pathLst>
              <a:path h="2745492" w="3268443">
                <a:moveTo>
                  <a:pt x="0" y="0"/>
                </a:moveTo>
                <a:lnTo>
                  <a:pt x="3268442" y="0"/>
                </a:lnTo>
                <a:lnTo>
                  <a:pt x="3268442" y="2745492"/>
                </a:lnTo>
                <a:lnTo>
                  <a:pt x="0" y="27454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0">
            <a:off x="10922794" y="8871736"/>
            <a:ext cx="3268443" cy="2745492"/>
          </a:xfrm>
          <a:custGeom>
            <a:avLst/>
            <a:gdLst/>
            <a:ahLst/>
            <a:cxnLst/>
            <a:rect r="r" b="b" t="t" l="l"/>
            <a:pathLst>
              <a:path h="2745492" w="3268443">
                <a:moveTo>
                  <a:pt x="3268442" y="0"/>
                </a:moveTo>
                <a:lnTo>
                  <a:pt x="0" y="0"/>
                </a:lnTo>
                <a:lnTo>
                  <a:pt x="0" y="2745492"/>
                </a:lnTo>
                <a:lnTo>
                  <a:pt x="3268442" y="2745492"/>
                </a:lnTo>
                <a:lnTo>
                  <a:pt x="3268442"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DAGUXadWxBI</dc:identifier>
  <dcterms:modified xsi:type="dcterms:W3CDTF">2011-08-01T06:04:30Z</dcterms:modified>
  <cp:revision>1</cp:revision>
  <dc:title>Coping Strategies for Daily Stressors</dc:title>
</cp:coreProperties>
</file>