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882766-9EB6-405F-BE9D-47D6A8BDBA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00882766-9EB6-405F-BE9D-47D6A8BDBA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00882766-9EB6-405F-BE9D-47D6A8BDBA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00882766-9EB6-405F-BE9D-47D6A8BDBA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00882766-9EB6-405F-BE9D-47D6A8BDBA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00882766-9EB6-405F-BE9D-47D6A8BDBA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00882766-9EB6-405F-BE9D-47D6A8BDBA1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882766-9EB6-405F-BE9D-47D6A8BDBA1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882766-9EB6-405F-BE9D-47D6A8BDBA1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00882766-9EB6-405F-BE9D-47D6A8BDBA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00882766-9EB6-405F-BE9D-47D6A8BDBA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C3C59A-7DB9-4EBD-BC9A-4A56FF607DFD}"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82766-9EB6-405F-BE9D-47D6A8BDBA1D}"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C3C59A-7DB9-4EBD-BC9A-4A56FF607DFD}"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Congress Ministries(1937-1939)</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The Congress Ministries of 1937 were formed in British India as a result of the historic provincial elections held under the Government of India Act, 1935. These ministries marked a significant milestone in India's struggle for self-governance, with the Indian National Congress coming to power in several provinces. However, the policies implemented by the Congress ministries towards Muslims, as well as the subsequent reports and events, had a profound impact on Muslim representation and relations with the Congress party.</a:t>
            </a:r>
            <a:endParaRPr lang="en-US" dirty="0" smtClean="0"/>
          </a:p>
          <a:p>
            <a:pPr algn="just"/>
            <a:r>
              <a:rPr lang="en-US" dirty="0" smtClean="0"/>
              <a:t>The rule was marked by the congress discrimination and atrocities against Muslims. It had a defining role in the alienation of Muslim India from the yoke of Hindu India.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Atrocities of Congress ministries:</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b="1" dirty="0" smtClean="0"/>
              <a:t>1. Congress conspiracies against All India Muslim League:</a:t>
            </a:r>
            <a:endParaRPr lang="en-US" b="1" dirty="0" smtClean="0"/>
          </a:p>
          <a:p>
            <a:pPr algn="just"/>
            <a:r>
              <a:rPr lang="en-US" b="1" dirty="0" smtClean="0"/>
              <a:t>2. Refusal to form coalition government with League:</a:t>
            </a:r>
            <a:endParaRPr lang="en-US" b="1" dirty="0" smtClean="0"/>
          </a:p>
          <a:p>
            <a:pPr algn="just"/>
            <a:r>
              <a:rPr lang="en-US" b="1" dirty="0" smtClean="0"/>
              <a:t>3. Hindus steps for erosion of Muslim Identity</a:t>
            </a:r>
            <a:r>
              <a:rPr lang="en-US" dirty="0" smtClean="0"/>
              <a:t>: </a:t>
            </a:r>
            <a:endParaRPr lang="en-US" dirty="0" smtClean="0"/>
          </a:p>
          <a:p>
            <a:pPr algn="just"/>
            <a:r>
              <a:rPr lang="en-US" b="1" dirty="0" smtClean="0"/>
              <a:t>A. Educational Policies: </a:t>
            </a:r>
            <a:r>
              <a:rPr lang="en-US" dirty="0" smtClean="0"/>
              <a:t>Immediately after coming to power, the Congress declared a Tri-</a:t>
            </a:r>
            <a:r>
              <a:rPr lang="en-US" dirty="0" err="1" smtClean="0"/>
              <a:t>colour</a:t>
            </a:r>
            <a:r>
              <a:rPr lang="en-US" dirty="0" smtClean="0"/>
              <a:t> flag (Taranga) as the national flag and Band-e-</a:t>
            </a:r>
            <a:r>
              <a:rPr lang="en-US" dirty="0" err="1" smtClean="0"/>
              <a:t>Matram</a:t>
            </a:r>
            <a:r>
              <a:rPr lang="en-US" dirty="0" smtClean="0"/>
              <a:t> as national anthem.</a:t>
            </a:r>
            <a:endParaRPr lang="en-US" dirty="0" smtClean="0"/>
          </a:p>
          <a:p>
            <a:pPr algn="just"/>
            <a:r>
              <a:rPr lang="en-US" dirty="0" err="1" smtClean="0"/>
              <a:t>Wardha</a:t>
            </a:r>
            <a:r>
              <a:rPr lang="en-US" dirty="0" smtClean="0"/>
              <a:t> Educational scheme: This scheme declared co-education and teaching of music as compulsory. New syllabus was prepared in which it was described that all religions are genuine and there was no need to follow any particular religion for salvation. </a:t>
            </a:r>
            <a:r>
              <a:rPr lang="en-US" dirty="0" err="1" smtClean="0"/>
              <a:t>Zakir</a:t>
            </a:r>
            <a:r>
              <a:rPr lang="en-US" dirty="0" smtClean="0"/>
              <a:t> </a:t>
            </a:r>
            <a:r>
              <a:rPr lang="en-US" dirty="0" err="1" smtClean="0"/>
              <a:t>Hussai</a:t>
            </a:r>
            <a:r>
              <a:rPr lang="en-US" dirty="0" smtClean="0"/>
              <a:t> prepared this scheme under the guidance of Gandhi.</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t>
            </a:r>
            <a:endParaRPr lang="en-US"/>
          </a:p>
        </p:txBody>
      </p:sp>
      <p:sp>
        <p:nvSpPr>
          <p:cNvPr id="3" name="Content Placeholder 2"/>
          <p:cNvSpPr>
            <a:spLocks noGrp="1"/>
          </p:cNvSpPr>
          <p:nvPr>
            <p:ph idx="1"/>
          </p:nvPr>
        </p:nvSpPr>
        <p:spPr/>
        <p:txBody>
          <a:bodyPr/>
          <a:lstStyle/>
          <a:p>
            <a:pPr algn="just"/>
            <a:r>
              <a:rPr lang="en-US" dirty="0" err="1" smtClean="0"/>
              <a:t>Vidhya</a:t>
            </a:r>
            <a:r>
              <a:rPr lang="en-US" dirty="0" smtClean="0"/>
              <a:t> </a:t>
            </a:r>
            <a:r>
              <a:rPr lang="en-US" dirty="0" err="1" smtClean="0"/>
              <a:t>Mandar</a:t>
            </a:r>
            <a:r>
              <a:rPr lang="en-US" dirty="0" smtClean="0"/>
              <a:t> Scheme: In Bihar and </a:t>
            </a:r>
            <a:r>
              <a:rPr lang="en-US" dirty="0" err="1" smtClean="0"/>
              <a:t>Orisa</a:t>
            </a:r>
            <a:r>
              <a:rPr lang="en-US" dirty="0" smtClean="0"/>
              <a:t>, Muslims were supposed to study Hindi or </a:t>
            </a:r>
            <a:r>
              <a:rPr lang="en-US" dirty="0" err="1" smtClean="0"/>
              <a:t>Marhati</a:t>
            </a:r>
            <a:r>
              <a:rPr lang="en-US" dirty="0" smtClean="0"/>
              <a:t> language. Schools were set to only in those rural areas where land for school was donated by a philanthropist whose annual income was not less than </a:t>
            </a:r>
            <a:r>
              <a:rPr lang="en-US" dirty="0" err="1" smtClean="0"/>
              <a:t>Rs</a:t>
            </a:r>
            <a:r>
              <a:rPr lang="en-US" dirty="0" smtClean="0"/>
              <a:t>. 200 and where </a:t>
            </a:r>
            <a:r>
              <a:rPr lang="en-US" dirty="0" err="1" smtClean="0"/>
              <a:t>atleast</a:t>
            </a:r>
            <a:r>
              <a:rPr lang="en-US" dirty="0" smtClean="0"/>
              <a:t> 40 educated people were </a:t>
            </a:r>
            <a:r>
              <a:rPr lang="en-US" dirty="0" err="1" smtClean="0"/>
              <a:t>availalable</a:t>
            </a:r>
            <a:r>
              <a:rPr lang="en-US" dirty="0" smtClean="0"/>
              <a:t> within the radius of one mile. Muslims protested against this scheme but in vain.</a:t>
            </a:r>
            <a:endParaRPr lang="en-US" dirty="0" smtClean="0"/>
          </a:p>
          <a:p>
            <a:pPr marL="0" indent="0" algn="just">
              <a:buNone/>
            </a:pPr>
            <a:r>
              <a:rPr lang="en-US" dirty="0" smtClean="0"/>
              <a:t>The educational policies of Congress were aimed to put an emphasis on the </a:t>
            </a:r>
            <a:r>
              <a:rPr lang="en-US" dirty="0" err="1" smtClean="0"/>
              <a:t>uni</a:t>
            </a:r>
            <a:r>
              <a:rPr lang="en-US" dirty="0" smtClean="0"/>
              <a:t>-nationalism. Muslims were persuaded to bow before the portrait of Gandhi.</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t>
            </a:r>
            <a:endParaRPr lang="en-US"/>
          </a:p>
        </p:txBody>
      </p:sp>
      <p:sp>
        <p:nvSpPr>
          <p:cNvPr id="3" name="Content Placeholder 2"/>
          <p:cNvSpPr>
            <a:spLocks noGrp="1"/>
          </p:cNvSpPr>
          <p:nvPr>
            <p:ph idx="1"/>
          </p:nvPr>
        </p:nvSpPr>
        <p:spPr/>
        <p:txBody>
          <a:bodyPr/>
          <a:lstStyle/>
          <a:p>
            <a:pPr marL="0" indent="0">
              <a:buNone/>
            </a:pPr>
            <a:r>
              <a:rPr lang="en-US" b="1" dirty="0" smtClean="0"/>
              <a:t>B. Language Controversy: </a:t>
            </a:r>
            <a:r>
              <a:rPr lang="en-US" dirty="0" smtClean="0"/>
              <a:t>The Congress-led governments promoted Hindi as the dominant language in provinces where it was not widely spoken, causing resentment among Muslim communities who predominantly spoke Urdu. The issue of language further strained Muslim-Congress relations.</a:t>
            </a:r>
            <a:endParaRPr lang="en-US" dirty="0" smtClean="0"/>
          </a:p>
          <a:p>
            <a:pPr marL="0" indent="0">
              <a:buNone/>
            </a:pPr>
            <a:r>
              <a:rPr lang="en-US" b="1" dirty="0" smtClean="0"/>
              <a:t>C. Communal violence: </a:t>
            </a:r>
            <a:r>
              <a:rPr lang="en-US" dirty="0" smtClean="0"/>
              <a:t>Till August 1939, there had been 57 communal riots with 11100 causalities.</a:t>
            </a:r>
            <a:endParaRPr lang="en-US" dirty="0" smtClean="0"/>
          </a:p>
          <a:p>
            <a:pPr marL="0" indent="0">
              <a:buNone/>
            </a:pPr>
            <a:r>
              <a:rPr lang="en-US" b="1" dirty="0"/>
              <a:t>D</a:t>
            </a:r>
            <a:r>
              <a:rPr lang="en-US" b="1" dirty="0" smtClean="0"/>
              <a:t>. Economic exploitation:</a:t>
            </a:r>
            <a:endParaRPr lang="en-US" b="1" dirty="0" smtClean="0"/>
          </a:p>
          <a:p>
            <a:pPr marL="0" indent="0">
              <a:buNone/>
            </a:pPr>
            <a:r>
              <a:rPr lang="en-US" b="1" dirty="0"/>
              <a:t>E</a:t>
            </a:r>
            <a:r>
              <a:rPr lang="en-US" b="1" dirty="0" smtClean="0"/>
              <a:t>. Religious interference:</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Muslims response:</a:t>
            </a:r>
            <a:endParaRPr lang="en-US" dirty="0"/>
          </a:p>
        </p:txBody>
      </p:sp>
      <p:sp>
        <p:nvSpPr>
          <p:cNvPr id="3" name="Content Placeholder 2"/>
          <p:cNvSpPr>
            <a:spLocks noGrp="1"/>
          </p:cNvSpPr>
          <p:nvPr>
            <p:ph idx="1"/>
          </p:nvPr>
        </p:nvSpPr>
        <p:spPr/>
        <p:txBody>
          <a:bodyPr/>
          <a:lstStyle/>
          <a:p>
            <a:r>
              <a:rPr lang="en-US" dirty="0" err="1" smtClean="0"/>
              <a:t>Pirpur</a:t>
            </a:r>
            <a:r>
              <a:rPr lang="en-US" dirty="0" smtClean="0"/>
              <a:t> Report: In 1937, Muslim league set up an eight member committee under the chairmanship of Raja Muhammad Mehdi of </a:t>
            </a:r>
            <a:r>
              <a:rPr lang="en-US" dirty="0" err="1" smtClean="0"/>
              <a:t>pirpur</a:t>
            </a:r>
            <a:r>
              <a:rPr lang="en-US" dirty="0" smtClean="0"/>
              <a:t> to look into the complaints of the </a:t>
            </a:r>
            <a:r>
              <a:rPr lang="en-US" dirty="0" err="1" smtClean="0"/>
              <a:t>muslims</a:t>
            </a:r>
            <a:r>
              <a:rPr lang="en-US" dirty="0" smtClean="0"/>
              <a:t>. This report highlighted the atrocities and the reasons behind these atrocities against Muslims.</a:t>
            </a:r>
            <a:endParaRPr lang="en-US" dirty="0" smtClean="0"/>
          </a:p>
          <a:p>
            <a:r>
              <a:rPr lang="en-US" dirty="0" err="1" smtClean="0"/>
              <a:t>Shareef</a:t>
            </a:r>
            <a:r>
              <a:rPr lang="en-US" dirty="0" smtClean="0"/>
              <a:t> Report: This investigation committee was constituted in Bihar under S.M. </a:t>
            </a:r>
            <a:r>
              <a:rPr lang="en-US" dirty="0" err="1" smtClean="0"/>
              <a:t>shareef</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Day of Deliverance:</a:t>
            </a:r>
            <a:endParaRPr lang="en-US" b="1" dirty="0"/>
          </a:p>
        </p:txBody>
      </p:sp>
      <p:sp>
        <p:nvSpPr>
          <p:cNvPr id="3" name="Content Placeholder 2"/>
          <p:cNvSpPr>
            <a:spLocks noGrp="1"/>
          </p:cNvSpPr>
          <p:nvPr>
            <p:ph idx="1"/>
          </p:nvPr>
        </p:nvSpPr>
        <p:spPr/>
        <p:txBody>
          <a:bodyPr/>
          <a:lstStyle/>
          <a:p>
            <a:r>
              <a:rPr lang="en-US" dirty="0" smtClean="0"/>
              <a:t>The extent to which the Muslims suffered atrocities at the hands of the Hindus can be gauged from the statement that Quaid-e-</a:t>
            </a:r>
            <a:r>
              <a:rPr lang="en-US" dirty="0" err="1" smtClean="0"/>
              <a:t>Azam</a:t>
            </a:r>
            <a:r>
              <a:rPr lang="en-US" dirty="0" smtClean="0"/>
              <a:t> gave at the end of the congress ministries. On October 22, 1939, The Congress ministries resigned and he appealed the Muslims to celebrate as a Day of Deliverance.</a:t>
            </a:r>
            <a:endParaRPr lang="en-US" dirty="0" smtClean="0"/>
          </a:p>
          <a:p>
            <a:r>
              <a:rPr lang="en-US" dirty="0" smtClean="0"/>
              <a:t>The congress resigned on the pretext that British inducted army in the second world war without approved consent of Congress and representative institutions.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Impacts of Congress Ministries</a:t>
            </a:r>
            <a:r>
              <a:rPr lang="en-US" dirty="0" smtClean="0"/>
              <a:t>:</a:t>
            </a:r>
            <a:endParaRPr lang="en-US" dirty="0"/>
          </a:p>
        </p:txBody>
      </p:sp>
      <p:sp>
        <p:nvSpPr>
          <p:cNvPr id="3" name="Content Placeholder 2"/>
          <p:cNvSpPr>
            <a:spLocks noGrp="1"/>
          </p:cNvSpPr>
          <p:nvPr>
            <p:ph idx="1"/>
          </p:nvPr>
        </p:nvSpPr>
        <p:spPr/>
        <p:txBody>
          <a:bodyPr/>
          <a:lstStyle/>
          <a:p>
            <a:r>
              <a:rPr lang="en-US" dirty="0" smtClean="0"/>
              <a:t>Deep sense of insecurity among </a:t>
            </a:r>
            <a:r>
              <a:rPr lang="en-US" dirty="0" err="1" smtClean="0"/>
              <a:t>muslims</a:t>
            </a:r>
            <a:r>
              <a:rPr lang="en-US" dirty="0" smtClean="0"/>
              <a:t>.</a:t>
            </a:r>
            <a:endParaRPr lang="en-US" dirty="0" smtClean="0"/>
          </a:p>
          <a:p>
            <a:r>
              <a:rPr lang="en-US" dirty="0" smtClean="0"/>
              <a:t>Muslims aloofness from Hindus.</a:t>
            </a:r>
            <a:endParaRPr lang="en-US" dirty="0" smtClean="0"/>
          </a:p>
          <a:p>
            <a:r>
              <a:rPr lang="en-US" dirty="0" smtClean="0"/>
              <a:t>Exposition of Hindu Mentality.</a:t>
            </a:r>
            <a:endParaRPr lang="en-US" dirty="0" smtClean="0"/>
          </a:p>
          <a:p>
            <a:r>
              <a:rPr lang="en-US" dirty="0" smtClean="0"/>
              <a:t>Great impetus to Muslim Nationalism</a:t>
            </a:r>
            <a:endParaRPr lang="en-US" dirty="0" smtClean="0"/>
          </a:p>
          <a:p>
            <a:r>
              <a:rPr lang="en-US" dirty="0" smtClean="0"/>
              <a:t>Popularity of separate state.</a:t>
            </a:r>
            <a:endParaRPr lang="en-US" dirty="0" smtClean="0"/>
          </a:p>
          <a:p>
            <a:r>
              <a:rPr lang="en-US" dirty="0" smtClean="0"/>
              <a:t>Emergence of Jinnah as an </a:t>
            </a:r>
            <a:r>
              <a:rPr lang="en-US" smtClean="0"/>
              <a:t>undisputed Muslim leader.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3457</Words>
  <Application>WPS Presentation</Application>
  <PresentationFormat>Widescreen</PresentationFormat>
  <Paragraphs>46</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SimSun</vt:lpstr>
      <vt:lpstr>Wingdings</vt:lpstr>
      <vt:lpstr>Calibri Light</vt:lpstr>
      <vt:lpstr>Calibri</vt:lpstr>
      <vt:lpstr>Microsoft YaHei</vt:lpstr>
      <vt:lpstr>Arial Unicode MS</vt:lpstr>
      <vt:lpstr>Office Theme</vt:lpstr>
      <vt:lpstr>Congress Ministries(1937-1939)</vt:lpstr>
      <vt:lpstr>Introduction:</vt:lpstr>
      <vt:lpstr>Atrocities of Congress ministries:</vt:lpstr>
      <vt:lpstr> </vt:lpstr>
      <vt:lpstr>PowerPoint 演示文稿</vt:lpstr>
      <vt:lpstr>Muslims response:</vt:lpstr>
      <vt:lpstr>Day of Deliverance:</vt:lpstr>
      <vt:lpstr>Impacts of Congress Ministries: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Congress Ministries(1937-1939)</dc:title>
  <dc:creator>Windows User</dc:creator>
  <cp:lastModifiedBy>SONY</cp:lastModifiedBy>
  <cp:revision>11</cp:revision>
  <dcterms:created xsi:type="dcterms:W3CDTF">2024-04-15T03:48:00Z</dcterms:created>
  <dcterms:modified xsi:type="dcterms:W3CDTF">2024-04-18T04:40:27Z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4BD3A6EA54E04043964DF2601B72D73F_12</vt:lpwstr>
  </property>
  <property fmtid="{D5CDD505-2E9C-101B-9397-08002B2CF9AE}" pid="3" name="KSOProductBuildVer">
    <vt:lpwstr>1033-12.2.0.13489</vt:lpwstr>
  </property>
</Properties>
</file>