
<file path=[Content_Types].xml><?xml version="1.0" encoding="utf-8"?>
<Types xmlns="http://schemas.openxmlformats.org/package/2006/content-types">
  <Default Extension="gif" ContentType="image/gi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3.jpg" ContentType="image/jpeg"/>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6.jpg" ContentType="image/jpeg"/>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326" r:id="rId3"/>
    <p:sldId id="331" r:id="rId4"/>
    <p:sldId id="309" r:id="rId5"/>
    <p:sldId id="328" r:id="rId6"/>
    <p:sldId id="327" r:id="rId7"/>
    <p:sldId id="316" r:id="rId8"/>
    <p:sldId id="332" r:id="rId9"/>
    <p:sldId id="325" r:id="rId10"/>
    <p:sldId id="329" r:id="rId11"/>
    <p:sldId id="324"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6312EF-9391-4D8A-A490-1B36AAD2DCFE}" v="181" dt="2024-09-08T13:06:24.2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467" autoAdjust="0"/>
  </p:normalViewPr>
  <p:slideViewPr>
    <p:cSldViewPr snapToGrid="0">
      <p:cViewPr varScale="1">
        <p:scale>
          <a:sx n="47" d="100"/>
          <a:sy n="47" d="100"/>
        </p:scale>
        <p:origin x="14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h Ahuja" userId="cb9097dd870c033b" providerId="LiveId" clId="{896312EF-9391-4D8A-A490-1B36AAD2DCFE}"/>
    <pc:docChg chg="undo custSel addSld delSld modSld sldOrd">
      <pc:chgData name="Yash Ahuja" userId="cb9097dd870c033b" providerId="LiveId" clId="{896312EF-9391-4D8A-A490-1B36AAD2DCFE}" dt="2024-09-08T13:06:24.215" v="1623"/>
      <pc:docMkLst>
        <pc:docMk/>
      </pc:docMkLst>
      <pc:sldChg chg="delSp del mod">
        <pc:chgData name="Yash Ahuja" userId="cb9097dd870c033b" providerId="LiveId" clId="{896312EF-9391-4D8A-A490-1B36AAD2DCFE}" dt="2024-09-08T12:30:19.765" v="1332" actId="47"/>
        <pc:sldMkLst>
          <pc:docMk/>
          <pc:sldMk cId="1007110194" sldId="256"/>
        </pc:sldMkLst>
        <pc:spChg chg="del">
          <ac:chgData name="Yash Ahuja" userId="cb9097dd870c033b" providerId="LiveId" clId="{896312EF-9391-4D8A-A490-1B36AAD2DCFE}" dt="2024-09-08T11:47:26.533" v="832" actId="21"/>
          <ac:spMkLst>
            <pc:docMk/>
            <pc:sldMk cId="1007110194" sldId="256"/>
            <ac:spMk id="5" creationId="{464C6477-113B-0E56-D0A1-6DA6D3CFC809}"/>
          </ac:spMkLst>
        </pc:spChg>
      </pc:sldChg>
      <pc:sldChg chg="addSp delSp modSp mod ord modNotesTx">
        <pc:chgData name="Yash Ahuja" userId="cb9097dd870c033b" providerId="LiveId" clId="{896312EF-9391-4D8A-A490-1B36AAD2DCFE}" dt="2024-09-08T10:58:24.600" v="390" actId="14100"/>
        <pc:sldMkLst>
          <pc:docMk/>
          <pc:sldMk cId="0" sldId="260"/>
        </pc:sldMkLst>
        <pc:spChg chg="del mod">
          <ac:chgData name="Yash Ahuja" userId="cb9097dd870c033b" providerId="LiveId" clId="{896312EF-9391-4D8A-A490-1B36AAD2DCFE}" dt="2024-09-08T10:36:46.397" v="73" actId="478"/>
          <ac:spMkLst>
            <pc:docMk/>
            <pc:sldMk cId="0" sldId="260"/>
            <ac:spMk id="3" creationId="{00000000-0000-0000-0000-000000000000}"/>
          </ac:spMkLst>
        </pc:spChg>
        <pc:spChg chg="add del mod">
          <ac:chgData name="Yash Ahuja" userId="cb9097dd870c033b" providerId="LiveId" clId="{896312EF-9391-4D8A-A490-1B36AAD2DCFE}" dt="2024-09-08T10:56:22.442" v="371" actId="21"/>
          <ac:spMkLst>
            <pc:docMk/>
            <pc:sldMk cId="0" sldId="260"/>
            <ac:spMk id="9" creationId="{7B8BF922-9330-D743-CBBA-5F78720CFB19}"/>
          </ac:spMkLst>
        </pc:spChg>
        <pc:spChg chg="add del mod">
          <ac:chgData name="Yash Ahuja" userId="cb9097dd870c033b" providerId="LiveId" clId="{896312EF-9391-4D8A-A490-1B36AAD2DCFE}" dt="2024-09-08T10:56:41.591" v="375" actId="478"/>
          <ac:spMkLst>
            <pc:docMk/>
            <pc:sldMk cId="0" sldId="260"/>
            <ac:spMk id="11" creationId="{EC7557F1-5A6C-5F3F-859A-4B89F40F4002}"/>
          </ac:spMkLst>
        </pc:spChg>
        <pc:spChg chg="add mod">
          <ac:chgData name="Yash Ahuja" userId="cb9097dd870c033b" providerId="LiveId" clId="{896312EF-9391-4D8A-A490-1B36AAD2DCFE}" dt="2024-09-08T10:58:02.825" v="387" actId="403"/>
          <ac:spMkLst>
            <pc:docMk/>
            <pc:sldMk cId="0" sldId="260"/>
            <ac:spMk id="12" creationId="{B42E3982-D2A2-08D8-BF7D-A3512B6AA9C4}"/>
          </ac:spMkLst>
        </pc:spChg>
        <pc:spChg chg="mod">
          <ac:chgData name="Yash Ahuja" userId="cb9097dd870c033b" providerId="LiveId" clId="{896312EF-9391-4D8A-A490-1B36AAD2DCFE}" dt="2024-09-08T10:57:42.250" v="384" actId="1076"/>
          <ac:spMkLst>
            <pc:docMk/>
            <pc:sldMk cId="0" sldId="260"/>
            <ac:spMk id="14" creationId="{E65998CF-CF49-FB64-9973-CA8FC3BAE1D7}"/>
          </ac:spMkLst>
        </pc:spChg>
        <pc:spChg chg="mod">
          <ac:chgData name="Yash Ahuja" userId="cb9097dd870c033b" providerId="LiveId" clId="{896312EF-9391-4D8A-A490-1B36AAD2DCFE}" dt="2024-09-08T10:58:24.600" v="390" actId="14100"/>
          <ac:spMkLst>
            <pc:docMk/>
            <pc:sldMk cId="0" sldId="260"/>
            <ac:spMk id="15" creationId="{AD512737-E148-192C-11E2-C80FE55C8144}"/>
          </ac:spMkLst>
        </pc:spChg>
        <pc:spChg chg="mod">
          <ac:chgData name="Yash Ahuja" userId="cb9097dd870c033b" providerId="LiveId" clId="{896312EF-9391-4D8A-A490-1B36AAD2DCFE}" dt="2024-09-08T10:58:17.180" v="389" actId="1076"/>
          <ac:spMkLst>
            <pc:docMk/>
            <pc:sldMk cId="0" sldId="260"/>
            <ac:spMk id="16" creationId="{69687640-13A4-A734-2911-FA3E17C93BC4}"/>
          </ac:spMkLst>
        </pc:spChg>
        <pc:grpChg chg="add mod">
          <ac:chgData name="Yash Ahuja" userId="cb9097dd870c033b" providerId="LiveId" clId="{896312EF-9391-4D8A-A490-1B36AAD2DCFE}" dt="2024-09-08T10:57:12.668" v="379"/>
          <ac:grpSpMkLst>
            <pc:docMk/>
            <pc:sldMk cId="0" sldId="260"/>
            <ac:grpSpMk id="13" creationId="{0010D1C8-3ABE-1448-1B52-8776D488F28D}"/>
          </ac:grpSpMkLst>
        </pc:grpChg>
        <pc:picChg chg="add del mod">
          <ac:chgData name="Yash Ahuja" userId="cb9097dd870c033b" providerId="LiveId" clId="{896312EF-9391-4D8A-A490-1B36AAD2DCFE}" dt="2024-09-08T10:57:26.119" v="381" actId="1076"/>
          <ac:picMkLst>
            <pc:docMk/>
            <pc:sldMk cId="0" sldId="260"/>
            <ac:picMk id="2" creationId="{00000000-0000-0000-0000-000000000000}"/>
          </ac:picMkLst>
        </pc:picChg>
        <pc:picChg chg="add mod">
          <ac:chgData name="Yash Ahuja" userId="cb9097dd870c033b" providerId="LiveId" clId="{896312EF-9391-4D8A-A490-1B36AAD2DCFE}" dt="2024-09-08T10:34:28.081" v="54"/>
          <ac:picMkLst>
            <pc:docMk/>
            <pc:sldMk cId="0" sldId="260"/>
            <ac:picMk id="7" creationId="{CFD4DCF6-654A-3CEE-B791-05119A2C8580}"/>
          </ac:picMkLst>
        </pc:picChg>
      </pc:sldChg>
      <pc:sldChg chg="delSp modSp add del mod ord">
        <pc:chgData name="Yash Ahuja" userId="cb9097dd870c033b" providerId="LiveId" clId="{896312EF-9391-4D8A-A490-1B36AAD2DCFE}" dt="2024-09-08T13:05:14.421" v="1614" actId="47"/>
        <pc:sldMkLst>
          <pc:docMk/>
          <pc:sldMk cId="1342948685" sldId="265"/>
        </pc:sldMkLst>
        <pc:spChg chg="mod">
          <ac:chgData name="Yash Ahuja" userId="cb9097dd870c033b" providerId="LiveId" clId="{896312EF-9391-4D8A-A490-1B36AAD2DCFE}" dt="2024-09-08T12:53:47.699" v="1518" actId="21"/>
          <ac:spMkLst>
            <pc:docMk/>
            <pc:sldMk cId="1342948685" sldId="265"/>
            <ac:spMk id="4" creationId="{00000000-0000-0000-0000-000000000000}"/>
          </ac:spMkLst>
        </pc:spChg>
        <pc:spChg chg="mod">
          <ac:chgData name="Yash Ahuja" userId="cb9097dd870c033b" providerId="LiveId" clId="{896312EF-9391-4D8A-A490-1B36AAD2DCFE}" dt="2024-09-08T12:51:07.316" v="1509" actId="27636"/>
          <ac:spMkLst>
            <pc:docMk/>
            <pc:sldMk cId="1342948685" sldId="265"/>
            <ac:spMk id="6" creationId="{00000000-0000-0000-0000-000000000000}"/>
          </ac:spMkLst>
        </pc:spChg>
        <pc:spChg chg="del">
          <ac:chgData name="Yash Ahuja" userId="cb9097dd870c033b" providerId="LiveId" clId="{896312EF-9391-4D8A-A490-1B36AAD2DCFE}" dt="2024-09-08T12:51:14.731" v="1510" actId="478"/>
          <ac:spMkLst>
            <pc:docMk/>
            <pc:sldMk cId="1342948685" sldId="265"/>
            <ac:spMk id="7" creationId="{00000000-0000-0000-0000-000000000000}"/>
          </ac:spMkLst>
        </pc:spChg>
      </pc:sldChg>
      <pc:sldChg chg="delSp modSp add mod">
        <pc:chgData name="Yash Ahuja" userId="cb9097dd870c033b" providerId="LiveId" clId="{896312EF-9391-4D8A-A490-1B36AAD2DCFE}" dt="2024-09-08T13:05:38.349" v="1621" actId="1076"/>
        <pc:sldMkLst>
          <pc:docMk/>
          <pc:sldMk cId="2352568571" sldId="266"/>
        </pc:sldMkLst>
        <pc:spChg chg="mod">
          <ac:chgData name="Yash Ahuja" userId="cb9097dd870c033b" providerId="LiveId" clId="{896312EF-9391-4D8A-A490-1B36AAD2DCFE}" dt="2024-09-08T13:05:38.349" v="1621" actId="1076"/>
          <ac:spMkLst>
            <pc:docMk/>
            <pc:sldMk cId="2352568571" sldId="266"/>
            <ac:spMk id="3" creationId="{9436B850-15F2-41BC-A54E-6E0F332F011D}"/>
          </ac:spMkLst>
        </pc:spChg>
        <pc:spChg chg="del">
          <ac:chgData name="Yash Ahuja" userId="cb9097dd870c033b" providerId="LiveId" clId="{896312EF-9391-4D8A-A490-1B36AAD2DCFE}" dt="2024-09-08T13:05:28.020" v="1618" actId="478"/>
          <ac:spMkLst>
            <pc:docMk/>
            <pc:sldMk cId="2352568571" sldId="266"/>
            <ac:spMk id="4" creationId="{A9B74FAF-1757-48A8-BBFB-722E8E1D6FA4}"/>
          </ac:spMkLst>
        </pc:spChg>
        <pc:grpChg chg="del">
          <ac:chgData name="Yash Ahuja" userId="cb9097dd870c033b" providerId="LiveId" clId="{896312EF-9391-4D8A-A490-1B36AAD2DCFE}" dt="2024-09-08T13:05:25.217" v="1617" actId="478"/>
          <ac:grpSpMkLst>
            <pc:docMk/>
            <pc:sldMk cId="2352568571" sldId="266"/>
            <ac:grpSpMk id="5" creationId="{5D1C056A-1D7A-4D89-A2E0-446D9944C6FB}"/>
          </ac:grpSpMkLst>
        </pc:grpChg>
        <pc:grpChg chg="del">
          <ac:chgData name="Yash Ahuja" userId="cb9097dd870c033b" providerId="LiveId" clId="{896312EF-9391-4D8A-A490-1B36AAD2DCFE}" dt="2024-09-08T13:05:22.509" v="1616" actId="478"/>
          <ac:grpSpMkLst>
            <pc:docMk/>
            <pc:sldMk cId="2352568571" sldId="266"/>
            <ac:grpSpMk id="15" creationId="{89C983F3-C35A-460E-9E3E-B0357B4E88BC}"/>
          </ac:grpSpMkLst>
        </pc:grpChg>
        <pc:grpChg chg="del">
          <ac:chgData name="Yash Ahuja" userId="cb9097dd870c033b" providerId="LiveId" clId="{896312EF-9391-4D8A-A490-1B36AAD2DCFE}" dt="2024-09-08T13:05:33.515" v="1620" actId="478"/>
          <ac:grpSpMkLst>
            <pc:docMk/>
            <pc:sldMk cId="2352568571" sldId="266"/>
            <ac:grpSpMk id="23" creationId="{C5C1EC81-7459-4B76-B0C8-CF221BB21A2F}"/>
          </ac:grpSpMkLst>
        </pc:grpChg>
      </pc:sldChg>
      <pc:sldChg chg="del">
        <pc:chgData name="Yash Ahuja" userId="cb9097dd870c033b" providerId="LiveId" clId="{896312EF-9391-4D8A-A490-1B36AAD2DCFE}" dt="2024-09-08T10:24:01.925" v="0" actId="47"/>
        <pc:sldMkLst>
          <pc:docMk/>
          <pc:sldMk cId="0" sldId="280"/>
        </pc:sldMkLst>
      </pc:sldChg>
      <pc:sldChg chg="addSp delSp modSp del mod">
        <pc:chgData name="Yash Ahuja" userId="cb9097dd870c033b" providerId="LiveId" clId="{896312EF-9391-4D8A-A490-1B36AAD2DCFE}" dt="2024-09-08T12:30:14.241" v="1330" actId="47"/>
        <pc:sldMkLst>
          <pc:docMk/>
          <pc:sldMk cId="3423133475" sldId="307"/>
        </pc:sldMkLst>
        <pc:spChg chg="del mod">
          <ac:chgData name="Yash Ahuja" userId="cb9097dd870c033b" providerId="LiveId" clId="{896312EF-9391-4D8A-A490-1B36AAD2DCFE}" dt="2024-09-08T11:59:48.751" v="967" actId="21"/>
          <ac:spMkLst>
            <pc:docMk/>
            <pc:sldMk cId="3423133475" sldId="307"/>
            <ac:spMk id="2" creationId="{D735F7F3-C1B5-4B60-A00A-4EB618DDFB5A}"/>
          </ac:spMkLst>
        </pc:spChg>
        <pc:spChg chg="add mod">
          <ac:chgData name="Yash Ahuja" userId="cb9097dd870c033b" providerId="LiveId" clId="{896312EF-9391-4D8A-A490-1B36AAD2DCFE}" dt="2024-09-08T11:59:48.787" v="968" actId="27636"/>
          <ac:spMkLst>
            <pc:docMk/>
            <pc:sldMk cId="3423133475" sldId="307"/>
            <ac:spMk id="33" creationId="{20115EBC-EA03-E610-9C3F-8BFE197142B1}"/>
          </ac:spMkLst>
        </pc:spChg>
      </pc:sldChg>
      <pc:sldChg chg="addSp delSp modSp mod ord modAnim modNotesTx">
        <pc:chgData name="Yash Ahuja" userId="cb9097dd870c033b" providerId="LiveId" clId="{896312EF-9391-4D8A-A490-1B36AAD2DCFE}" dt="2024-09-08T12:21:29.370" v="1232"/>
        <pc:sldMkLst>
          <pc:docMk/>
          <pc:sldMk cId="4201278032" sldId="309"/>
        </pc:sldMkLst>
        <pc:spChg chg="del mod">
          <ac:chgData name="Yash Ahuja" userId="cb9097dd870c033b" providerId="LiveId" clId="{896312EF-9391-4D8A-A490-1B36AAD2DCFE}" dt="2024-09-08T11:17:47.324" v="550" actId="478"/>
          <ac:spMkLst>
            <pc:docMk/>
            <pc:sldMk cId="4201278032" sldId="309"/>
            <ac:spMk id="2" creationId="{D735F7F3-C1B5-4B60-A00A-4EB618DDFB5A}"/>
          </ac:spMkLst>
        </pc:spChg>
        <pc:spChg chg="add mod">
          <ac:chgData name="Yash Ahuja" userId="cb9097dd870c033b" providerId="LiveId" clId="{896312EF-9391-4D8A-A490-1B36AAD2DCFE}" dt="2024-09-08T12:20:45.577" v="1226" actId="1076"/>
          <ac:spMkLst>
            <pc:docMk/>
            <pc:sldMk cId="4201278032" sldId="309"/>
            <ac:spMk id="3" creationId="{FEE115BB-48E4-5963-2A5A-8F069C864563}"/>
          </ac:spMkLst>
        </pc:spChg>
        <pc:spChg chg="add mod">
          <ac:chgData name="Yash Ahuja" userId="cb9097dd870c033b" providerId="LiveId" clId="{896312EF-9391-4D8A-A490-1B36AAD2DCFE}" dt="2024-09-08T11:01:37.251" v="394"/>
          <ac:spMkLst>
            <pc:docMk/>
            <pc:sldMk cId="4201278032" sldId="309"/>
            <ac:spMk id="4" creationId="{E2E88DCF-1475-56DE-FDDF-98D471FB453C}"/>
          </ac:spMkLst>
        </pc:spChg>
        <pc:spChg chg="mod">
          <ac:chgData name="Yash Ahuja" userId="cb9097dd870c033b" providerId="LiveId" clId="{896312EF-9391-4D8A-A490-1B36AAD2DCFE}" dt="2024-09-08T11:01:50.938" v="395"/>
          <ac:spMkLst>
            <pc:docMk/>
            <pc:sldMk cId="4201278032" sldId="309"/>
            <ac:spMk id="6" creationId="{C4E8D046-8725-3416-188A-DAC524223026}"/>
          </ac:spMkLst>
        </pc:spChg>
        <pc:spChg chg="mod">
          <ac:chgData name="Yash Ahuja" userId="cb9097dd870c033b" providerId="LiveId" clId="{896312EF-9391-4D8A-A490-1B36AAD2DCFE}" dt="2024-09-08T11:01:50.938" v="395"/>
          <ac:spMkLst>
            <pc:docMk/>
            <pc:sldMk cId="4201278032" sldId="309"/>
            <ac:spMk id="7" creationId="{0E28AE0E-C93C-4B50-F47A-FAFC7FDCF108}"/>
          </ac:spMkLst>
        </pc:spChg>
        <pc:spChg chg="add mod">
          <ac:chgData name="Yash Ahuja" userId="cb9097dd870c033b" providerId="LiveId" clId="{896312EF-9391-4D8A-A490-1B36AAD2DCFE}" dt="2024-09-08T12:00:44.624" v="982" actId="255"/>
          <ac:spMkLst>
            <pc:docMk/>
            <pc:sldMk cId="4201278032" sldId="309"/>
            <ac:spMk id="9" creationId="{7B8BF922-9330-D743-CBBA-5F78720CFB19}"/>
          </ac:spMkLst>
        </pc:spChg>
        <pc:spChg chg="mod">
          <ac:chgData name="Yash Ahuja" userId="cb9097dd870c033b" providerId="LiveId" clId="{896312EF-9391-4D8A-A490-1B36AAD2DCFE}" dt="2024-09-08T11:02:03.494" v="398"/>
          <ac:spMkLst>
            <pc:docMk/>
            <pc:sldMk cId="4201278032" sldId="309"/>
            <ac:spMk id="10" creationId="{442A418A-6C85-E4F7-B77F-1F77A924CE53}"/>
          </ac:spMkLst>
        </pc:spChg>
        <pc:spChg chg="mod">
          <ac:chgData name="Yash Ahuja" userId="cb9097dd870c033b" providerId="LiveId" clId="{896312EF-9391-4D8A-A490-1B36AAD2DCFE}" dt="2024-09-08T11:02:03.494" v="398"/>
          <ac:spMkLst>
            <pc:docMk/>
            <pc:sldMk cId="4201278032" sldId="309"/>
            <ac:spMk id="11" creationId="{45742334-62A4-584E-EDA9-25CEFFEDAF9C}"/>
          </ac:spMkLst>
        </pc:spChg>
        <pc:spChg chg="del mod">
          <ac:chgData name="Yash Ahuja" userId="cb9097dd870c033b" providerId="LiveId" clId="{896312EF-9391-4D8A-A490-1B36AAD2DCFE}" dt="2024-09-08T11:17:33.551" v="549" actId="478"/>
          <ac:spMkLst>
            <pc:docMk/>
            <pc:sldMk cId="4201278032" sldId="309"/>
            <ac:spMk id="50" creationId="{C1E7AEF1-D9D1-4926-95B3-4974AF18E02A}"/>
          </ac:spMkLst>
        </pc:spChg>
        <pc:spChg chg="del mod">
          <ac:chgData name="Yash Ahuja" userId="cb9097dd870c033b" providerId="LiveId" clId="{896312EF-9391-4D8A-A490-1B36AAD2DCFE}" dt="2024-09-08T11:32:05.236" v="641"/>
          <ac:spMkLst>
            <pc:docMk/>
            <pc:sldMk cId="4201278032" sldId="309"/>
            <ac:spMk id="56" creationId="{A87A94F9-901A-41BE-B624-49A616901AD5}"/>
          </ac:spMkLst>
        </pc:spChg>
        <pc:spChg chg="mod">
          <ac:chgData name="Yash Ahuja" userId="cb9097dd870c033b" providerId="LiveId" clId="{896312EF-9391-4D8A-A490-1B36AAD2DCFE}" dt="2024-09-08T12:20:45.577" v="1226" actId="1076"/>
          <ac:spMkLst>
            <pc:docMk/>
            <pc:sldMk cId="4201278032" sldId="309"/>
            <ac:spMk id="57" creationId="{56562BC5-B31A-4A29-87A6-11315667E8B9}"/>
          </ac:spMkLst>
        </pc:spChg>
        <pc:spChg chg="mod">
          <ac:chgData name="Yash Ahuja" userId="cb9097dd870c033b" providerId="LiveId" clId="{896312EF-9391-4D8A-A490-1B36AAD2DCFE}" dt="2024-09-08T12:20:45.577" v="1226" actId="1076"/>
          <ac:spMkLst>
            <pc:docMk/>
            <pc:sldMk cId="4201278032" sldId="309"/>
            <ac:spMk id="58" creationId="{DA0F6DB1-A10C-4DBA-ABB2-269483A87160}"/>
          </ac:spMkLst>
        </pc:spChg>
        <pc:spChg chg="mod">
          <ac:chgData name="Yash Ahuja" userId="cb9097dd870c033b" providerId="LiveId" clId="{896312EF-9391-4D8A-A490-1B36AAD2DCFE}" dt="2024-09-08T12:20:45.577" v="1226" actId="1076"/>
          <ac:spMkLst>
            <pc:docMk/>
            <pc:sldMk cId="4201278032" sldId="309"/>
            <ac:spMk id="59" creationId="{FAA97FBD-A9D8-440C-A952-DD992679B664}"/>
          </ac:spMkLst>
        </pc:spChg>
        <pc:spChg chg="mod">
          <ac:chgData name="Yash Ahuja" userId="cb9097dd870c033b" providerId="LiveId" clId="{896312EF-9391-4D8A-A490-1B36AAD2DCFE}" dt="2024-09-08T12:20:45.577" v="1226" actId="1076"/>
          <ac:spMkLst>
            <pc:docMk/>
            <pc:sldMk cId="4201278032" sldId="309"/>
            <ac:spMk id="60" creationId="{333BC4A0-6D8C-5352-9D14-F32ADF0319B0}"/>
          </ac:spMkLst>
        </pc:spChg>
        <pc:spChg chg="mod">
          <ac:chgData name="Yash Ahuja" userId="cb9097dd870c033b" providerId="LiveId" clId="{896312EF-9391-4D8A-A490-1B36AAD2DCFE}" dt="2024-09-08T12:20:45.577" v="1226" actId="1076"/>
          <ac:spMkLst>
            <pc:docMk/>
            <pc:sldMk cId="4201278032" sldId="309"/>
            <ac:spMk id="62" creationId="{260AEA9D-4327-4E92-B9BA-BCDC07E84E5B}"/>
          </ac:spMkLst>
        </pc:spChg>
        <pc:spChg chg="mod">
          <ac:chgData name="Yash Ahuja" userId="cb9097dd870c033b" providerId="LiveId" clId="{896312EF-9391-4D8A-A490-1B36AAD2DCFE}" dt="2024-09-08T12:20:45.577" v="1226" actId="1076"/>
          <ac:spMkLst>
            <pc:docMk/>
            <pc:sldMk cId="4201278032" sldId="309"/>
            <ac:spMk id="63" creationId="{2C4BE027-8FBD-4D27-B300-5B9888803CEA}"/>
          </ac:spMkLst>
        </pc:spChg>
        <pc:spChg chg="mod">
          <ac:chgData name="Yash Ahuja" userId="cb9097dd870c033b" providerId="LiveId" clId="{896312EF-9391-4D8A-A490-1B36AAD2DCFE}" dt="2024-09-08T12:20:45.577" v="1226" actId="1076"/>
          <ac:spMkLst>
            <pc:docMk/>
            <pc:sldMk cId="4201278032" sldId="309"/>
            <ac:spMk id="65" creationId="{822D516D-3F9A-46F7-B950-0BDD9DE3C6D8}"/>
          </ac:spMkLst>
        </pc:spChg>
        <pc:spChg chg="mod">
          <ac:chgData name="Yash Ahuja" userId="cb9097dd870c033b" providerId="LiveId" clId="{896312EF-9391-4D8A-A490-1B36AAD2DCFE}" dt="2024-09-08T12:20:45.577" v="1226" actId="1076"/>
          <ac:spMkLst>
            <pc:docMk/>
            <pc:sldMk cId="4201278032" sldId="309"/>
            <ac:spMk id="66" creationId="{116FBDEB-4F29-4836-87DB-D1EF361A1A04}"/>
          </ac:spMkLst>
        </pc:spChg>
        <pc:spChg chg="mod">
          <ac:chgData name="Yash Ahuja" userId="cb9097dd870c033b" providerId="LiveId" clId="{896312EF-9391-4D8A-A490-1B36AAD2DCFE}" dt="2024-09-08T12:20:45.577" v="1226" actId="1076"/>
          <ac:spMkLst>
            <pc:docMk/>
            <pc:sldMk cId="4201278032" sldId="309"/>
            <ac:spMk id="67" creationId="{0C60C7A3-8251-4A27-B9ED-B9B74FDFBC67}"/>
          </ac:spMkLst>
        </pc:spChg>
        <pc:spChg chg="mod">
          <ac:chgData name="Yash Ahuja" userId="cb9097dd870c033b" providerId="LiveId" clId="{896312EF-9391-4D8A-A490-1B36AAD2DCFE}" dt="2024-09-08T12:20:45.577" v="1226" actId="1076"/>
          <ac:spMkLst>
            <pc:docMk/>
            <pc:sldMk cId="4201278032" sldId="309"/>
            <ac:spMk id="68" creationId="{42E16223-9C10-4B01-9F6A-D477D34CACA6}"/>
          </ac:spMkLst>
        </pc:spChg>
        <pc:spChg chg="mod">
          <ac:chgData name="Yash Ahuja" userId="cb9097dd870c033b" providerId="LiveId" clId="{896312EF-9391-4D8A-A490-1B36AAD2DCFE}" dt="2024-09-08T12:20:45.577" v="1226" actId="1076"/>
          <ac:spMkLst>
            <pc:docMk/>
            <pc:sldMk cId="4201278032" sldId="309"/>
            <ac:spMk id="70" creationId="{734CA128-82B9-4C96-A2EC-CBCD16DBEFB3}"/>
          </ac:spMkLst>
        </pc:spChg>
        <pc:spChg chg="mod">
          <ac:chgData name="Yash Ahuja" userId="cb9097dd870c033b" providerId="LiveId" clId="{896312EF-9391-4D8A-A490-1B36AAD2DCFE}" dt="2024-09-08T12:20:45.577" v="1226" actId="1076"/>
          <ac:spMkLst>
            <pc:docMk/>
            <pc:sldMk cId="4201278032" sldId="309"/>
            <ac:spMk id="71" creationId="{032C54C7-8B3D-4477-A0E0-FD6433823C6D}"/>
          </ac:spMkLst>
        </pc:spChg>
        <pc:spChg chg="mod">
          <ac:chgData name="Yash Ahuja" userId="cb9097dd870c033b" providerId="LiveId" clId="{896312EF-9391-4D8A-A490-1B36AAD2DCFE}" dt="2024-09-08T12:20:45.577" v="1226" actId="1076"/>
          <ac:spMkLst>
            <pc:docMk/>
            <pc:sldMk cId="4201278032" sldId="309"/>
            <ac:spMk id="72" creationId="{20F48D68-4120-4E0C-9717-5208BFAC4080}"/>
          </ac:spMkLst>
        </pc:spChg>
        <pc:spChg chg="mod">
          <ac:chgData name="Yash Ahuja" userId="cb9097dd870c033b" providerId="LiveId" clId="{896312EF-9391-4D8A-A490-1B36AAD2DCFE}" dt="2024-09-08T12:20:45.577" v="1226" actId="1076"/>
          <ac:spMkLst>
            <pc:docMk/>
            <pc:sldMk cId="4201278032" sldId="309"/>
            <ac:spMk id="73" creationId="{AC72FF5E-6A3F-1479-2E20-982E671145F6}"/>
          </ac:spMkLst>
        </pc:spChg>
        <pc:spChg chg="mod">
          <ac:chgData name="Yash Ahuja" userId="cb9097dd870c033b" providerId="LiveId" clId="{896312EF-9391-4D8A-A490-1B36AAD2DCFE}" dt="2024-09-08T12:20:45.577" v="1226" actId="1076"/>
          <ac:spMkLst>
            <pc:docMk/>
            <pc:sldMk cId="4201278032" sldId="309"/>
            <ac:spMk id="74" creationId="{C9FD97DF-8C7D-B7D4-9919-72D95F9417DF}"/>
          </ac:spMkLst>
        </pc:spChg>
        <pc:spChg chg="mod">
          <ac:chgData name="Yash Ahuja" userId="cb9097dd870c033b" providerId="LiveId" clId="{896312EF-9391-4D8A-A490-1B36AAD2DCFE}" dt="2024-09-08T12:20:45.577" v="1226" actId="1076"/>
          <ac:spMkLst>
            <pc:docMk/>
            <pc:sldMk cId="4201278032" sldId="309"/>
            <ac:spMk id="75" creationId="{3D6AD316-C2A7-BFAB-F870-8CDA2FF44FE5}"/>
          </ac:spMkLst>
        </pc:spChg>
        <pc:spChg chg="mod">
          <ac:chgData name="Yash Ahuja" userId="cb9097dd870c033b" providerId="LiveId" clId="{896312EF-9391-4D8A-A490-1B36AAD2DCFE}" dt="2024-09-08T12:20:45.577" v="1226" actId="1076"/>
          <ac:spMkLst>
            <pc:docMk/>
            <pc:sldMk cId="4201278032" sldId="309"/>
            <ac:spMk id="76" creationId="{F64A2721-2150-35AA-2438-68D3EE425CA6}"/>
          </ac:spMkLst>
        </pc:spChg>
        <pc:spChg chg="mod">
          <ac:chgData name="Yash Ahuja" userId="cb9097dd870c033b" providerId="LiveId" clId="{896312EF-9391-4D8A-A490-1B36AAD2DCFE}" dt="2024-09-08T12:20:45.577" v="1226" actId="1076"/>
          <ac:spMkLst>
            <pc:docMk/>
            <pc:sldMk cId="4201278032" sldId="309"/>
            <ac:spMk id="77" creationId="{27F3812C-161B-3FC0-AA1D-FFCB0E2F23A5}"/>
          </ac:spMkLst>
        </pc:spChg>
        <pc:spChg chg="mod">
          <ac:chgData name="Yash Ahuja" userId="cb9097dd870c033b" providerId="LiveId" clId="{896312EF-9391-4D8A-A490-1B36AAD2DCFE}" dt="2024-09-08T12:20:45.577" v="1226" actId="1076"/>
          <ac:spMkLst>
            <pc:docMk/>
            <pc:sldMk cId="4201278032" sldId="309"/>
            <ac:spMk id="79" creationId="{995BF33B-F80F-A65A-19A6-BBC2277B056B}"/>
          </ac:spMkLst>
        </pc:spChg>
        <pc:spChg chg="mod">
          <ac:chgData name="Yash Ahuja" userId="cb9097dd870c033b" providerId="LiveId" clId="{896312EF-9391-4D8A-A490-1B36AAD2DCFE}" dt="2024-09-08T12:20:45.577" v="1226" actId="1076"/>
          <ac:spMkLst>
            <pc:docMk/>
            <pc:sldMk cId="4201278032" sldId="309"/>
            <ac:spMk id="80" creationId="{D1D73E4D-24B7-1085-A115-EFAA7CF4D555}"/>
          </ac:spMkLst>
        </pc:spChg>
        <pc:spChg chg="add del mod">
          <ac:chgData name="Yash Ahuja" userId="cb9097dd870c033b" providerId="LiveId" clId="{896312EF-9391-4D8A-A490-1B36AAD2DCFE}" dt="2024-09-08T11:17:49.757" v="552" actId="478"/>
          <ac:spMkLst>
            <pc:docMk/>
            <pc:sldMk cId="4201278032" sldId="309"/>
            <ac:spMk id="82" creationId="{E0B7DB8F-4C3F-6F10-7E26-511E88163220}"/>
          </ac:spMkLst>
        </pc:spChg>
        <pc:spChg chg="add mod">
          <ac:chgData name="Yash Ahuja" userId="cb9097dd870c033b" providerId="LiveId" clId="{896312EF-9391-4D8A-A490-1B36AAD2DCFE}" dt="2024-09-08T12:21:11.934" v="1231" actId="1076"/>
          <ac:spMkLst>
            <pc:docMk/>
            <pc:sldMk cId="4201278032" sldId="309"/>
            <ac:spMk id="84" creationId="{4158A702-2D23-69A4-C2C9-8E27E5B61079}"/>
          </ac:spMkLst>
        </pc:spChg>
        <pc:spChg chg="add del mod">
          <ac:chgData name="Yash Ahuja" userId="cb9097dd870c033b" providerId="LiveId" clId="{896312EF-9391-4D8A-A490-1B36AAD2DCFE}" dt="2024-09-08T11:46:27.930" v="823" actId="21"/>
          <ac:spMkLst>
            <pc:docMk/>
            <pc:sldMk cId="4201278032" sldId="309"/>
            <ac:spMk id="86" creationId="{A631A63F-C90A-1DC1-055B-B266F872DD73}"/>
          </ac:spMkLst>
        </pc:spChg>
        <pc:spChg chg="add mod">
          <ac:chgData name="Yash Ahuja" userId="cb9097dd870c033b" providerId="LiveId" clId="{896312EF-9391-4D8A-A490-1B36AAD2DCFE}" dt="2024-09-08T11:48:58.008" v="873" actId="1076"/>
          <ac:spMkLst>
            <pc:docMk/>
            <pc:sldMk cId="4201278032" sldId="309"/>
            <ac:spMk id="88" creationId="{B29E6D76-EDB7-EEFC-2930-D1406302DDC1}"/>
          </ac:spMkLst>
        </pc:spChg>
        <pc:spChg chg="add mod">
          <ac:chgData name="Yash Ahuja" userId="cb9097dd870c033b" providerId="LiveId" clId="{896312EF-9391-4D8A-A490-1B36AAD2DCFE}" dt="2024-09-08T12:00:35.792" v="981" actId="1076"/>
          <ac:spMkLst>
            <pc:docMk/>
            <pc:sldMk cId="4201278032" sldId="309"/>
            <ac:spMk id="89" creationId="{001EE3E2-1CE1-E0F6-A381-4058260279A5}"/>
          </ac:spMkLst>
        </pc:spChg>
        <pc:spChg chg="add mod ord">
          <ac:chgData name="Yash Ahuja" userId="cb9097dd870c033b" providerId="LiveId" clId="{896312EF-9391-4D8A-A490-1B36AAD2DCFE}" dt="2024-09-08T12:21:08.094" v="1230" actId="1076"/>
          <ac:spMkLst>
            <pc:docMk/>
            <pc:sldMk cId="4201278032" sldId="309"/>
            <ac:spMk id="90" creationId="{10CA29AD-7AB9-A1F9-8828-4FD63746F254}"/>
          </ac:spMkLst>
        </pc:spChg>
        <pc:grpChg chg="add del mod">
          <ac:chgData name="Yash Ahuja" userId="cb9097dd870c033b" providerId="LiveId" clId="{896312EF-9391-4D8A-A490-1B36AAD2DCFE}" dt="2024-09-08T11:01:55.572" v="397" actId="478"/>
          <ac:grpSpMkLst>
            <pc:docMk/>
            <pc:sldMk cId="4201278032" sldId="309"/>
            <ac:grpSpMk id="5" creationId="{8F35B4AA-CBE3-C7A5-F708-68D81C229EE7}"/>
          </ac:grpSpMkLst>
        </pc:grpChg>
        <pc:grpChg chg="add mod">
          <ac:chgData name="Yash Ahuja" userId="cb9097dd870c033b" providerId="LiveId" clId="{896312EF-9391-4D8A-A490-1B36AAD2DCFE}" dt="2024-09-08T11:02:03.494" v="398"/>
          <ac:grpSpMkLst>
            <pc:docMk/>
            <pc:sldMk cId="4201278032" sldId="309"/>
            <ac:grpSpMk id="8" creationId="{C4536958-2C0E-9410-9E07-D8991D563CF0}"/>
          </ac:grpSpMkLst>
        </pc:grpChg>
        <pc:grpChg chg="add mod">
          <ac:chgData name="Yash Ahuja" userId="cb9097dd870c033b" providerId="LiveId" clId="{896312EF-9391-4D8A-A490-1B36AAD2DCFE}" dt="2024-09-08T12:20:45.577" v="1226" actId="1076"/>
          <ac:grpSpMkLst>
            <pc:docMk/>
            <pc:sldMk cId="4201278032" sldId="309"/>
            <ac:grpSpMk id="12" creationId="{A34139E5-CB50-5E8E-637D-FC54C02C03F0}"/>
          </ac:grpSpMkLst>
        </pc:grpChg>
        <pc:grpChg chg="mod">
          <ac:chgData name="Yash Ahuja" userId="cb9097dd870c033b" providerId="LiveId" clId="{896312EF-9391-4D8A-A490-1B36AAD2DCFE}" dt="2024-09-08T12:20:45.577" v="1226" actId="1076"/>
          <ac:grpSpMkLst>
            <pc:docMk/>
            <pc:sldMk cId="4201278032" sldId="309"/>
            <ac:grpSpMk id="61" creationId="{05AD9B24-439F-48E7-9155-2513AB6EC107}"/>
          </ac:grpSpMkLst>
        </pc:grpChg>
        <pc:grpChg chg="mod">
          <ac:chgData name="Yash Ahuja" userId="cb9097dd870c033b" providerId="LiveId" clId="{896312EF-9391-4D8A-A490-1B36AAD2DCFE}" dt="2024-09-08T12:20:45.577" v="1226" actId="1076"/>
          <ac:grpSpMkLst>
            <pc:docMk/>
            <pc:sldMk cId="4201278032" sldId="309"/>
            <ac:grpSpMk id="64" creationId="{38F4F715-6470-4EFD-ABB0-1293640F1B66}"/>
          </ac:grpSpMkLst>
        </pc:grpChg>
        <pc:grpChg chg="mod">
          <ac:chgData name="Yash Ahuja" userId="cb9097dd870c033b" providerId="LiveId" clId="{896312EF-9391-4D8A-A490-1B36AAD2DCFE}" dt="2024-09-08T12:20:45.577" v="1226" actId="1076"/>
          <ac:grpSpMkLst>
            <pc:docMk/>
            <pc:sldMk cId="4201278032" sldId="309"/>
            <ac:grpSpMk id="69" creationId="{3A68083C-97D4-46FA-A8E7-1273186CEB7E}"/>
          </ac:grpSpMkLst>
        </pc:grpChg>
        <pc:grpChg chg="add mod">
          <ac:chgData name="Yash Ahuja" userId="cb9097dd870c033b" providerId="LiveId" clId="{896312EF-9391-4D8A-A490-1B36AAD2DCFE}" dt="2024-09-08T12:20:45.577" v="1226" actId="1076"/>
          <ac:grpSpMkLst>
            <pc:docMk/>
            <pc:sldMk cId="4201278032" sldId="309"/>
            <ac:grpSpMk id="78" creationId="{4CC2FC4D-7891-48A4-108B-30792B878465}"/>
          </ac:grpSpMkLst>
        </pc:grpChg>
      </pc:sldChg>
      <pc:sldChg chg="addSp delSp modSp add mod modNotesTx">
        <pc:chgData name="Yash Ahuja" userId="cb9097dd870c033b" providerId="LiveId" clId="{896312EF-9391-4D8A-A490-1B36AAD2DCFE}" dt="2024-09-08T13:06:07.855" v="1622" actId="14100"/>
        <pc:sldMkLst>
          <pc:docMk/>
          <pc:sldMk cId="4184600926" sldId="316"/>
        </pc:sldMkLst>
        <pc:spChg chg="mod">
          <ac:chgData name="Yash Ahuja" userId="cb9097dd870c033b" providerId="LiveId" clId="{896312EF-9391-4D8A-A490-1B36AAD2DCFE}" dt="2024-09-08T12:51:00.490" v="1507" actId="1076"/>
          <ac:spMkLst>
            <pc:docMk/>
            <pc:sldMk cId="4184600926" sldId="316"/>
            <ac:spMk id="2" creationId="{D735F7F3-C1B5-4B60-A00A-4EB618DDFB5A}"/>
          </ac:spMkLst>
        </pc:spChg>
        <pc:spChg chg="mod">
          <ac:chgData name="Yash Ahuja" userId="cb9097dd870c033b" providerId="LiveId" clId="{896312EF-9391-4D8A-A490-1B36AAD2DCFE}" dt="2024-09-08T12:49:33.441" v="1484" actId="2711"/>
          <ac:spMkLst>
            <pc:docMk/>
            <pc:sldMk cId="4184600926" sldId="316"/>
            <ac:spMk id="4" creationId="{95DCD6B4-6778-43F6-8F2D-B7122B4CC430}"/>
          </ac:spMkLst>
        </pc:spChg>
        <pc:spChg chg="mod">
          <ac:chgData name="Yash Ahuja" userId="cb9097dd870c033b" providerId="LiveId" clId="{896312EF-9391-4D8A-A490-1B36AAD2DCFE}" dt="2024-09-08T12:49:33.441" v="1484" actId="2711"/>
          <ac:spMkLst>
            <pc:docMk/>
            <pc:sldMk cId="4184600926" sldId="316"/>
            <ac:spMk id="5" creationId="{E4B238A8-4952-4C60-9A11-1F556FE891B4}"/>
          </ac:spMkLst>
        </pc:spChg>
        <pc:spChg chg="mod">
          <ac:chgData name="Yash Ahuja" userId="cb9097dd870c033b" providerId="LiveId" clId="{896312EF-9391-4D8A-A490-1B36AAD2DCFE}" dt="2024-09-08T12:49:33.441" v="1484" actId="2711"/>
          <ac:spMkLst>
            <pc:docMk/>
            <pc:sldMk cId="4184600926" sldId="316"/>
            <ac:spMk id="6" creationId="{861CCEBA-6DCA-4828-8296-7FE2ED05A351}"/>
          </ac:spMkLst>
        </pc:spChg>
        <pc:spChg chg="mod">
          <ac:chgData name="Yash Ahuja" userId="cb9097dd870c033b" providerId="LiveId" clId="{896312EF-9391-4D8A-A490-1B36AAD2DCFE}" dt="2024-09-08T12:49:33.441" v="1484" actId="2711"/>
          <ac:spMkLst>
            <pc:docMk/>
            <pc:sldMk cId="4184600926" sldId="316"/>
            <ac:spMk id="7" creationId="{547123DF-31DE-4620-B540-638FE765DD36}"/>
          </ac:spMkLst>
        </pc:spChg>
        <pc:spChg chg="mod">
          <ac:chgData name="Yash Ahuja" userId="cb9097dd870c033b" providerId="LiveId" clId="{896312EF-9391-4D8A-A490-1B36AAD2DCFE}" dt="2024-09-08T12:49:33.441" v="1484" actId="2711"/>
          <ac:spMkLst>
            <pc:docMk/>
            <pc:sldMk cId="4184600926" sldId="316"/>
            <ac:spMk id="8" creationId="{2582FAEE-BD8D-4B09-8CD9-558CB3C67539}"/>
          </ac:spMkLst>
        </pc:spChg>
        <pc:spChg chg="mod">
          <ac:chgData name="Yash Ahuja" userId="cb9097dd870c033b" providerId="LiveId" clId="{896312EF-9391-4D8A-A490-1B36AAD2DCFE}" dt="2024-09-08T12:49:33.441" v="1484" actId="2711"/>
          <ac:spMkLst>
            <pc:docMk/>
            <pc:sldMk cId="4184600926" sldId="316"/>
            <ac:spMk id="9" creationId="{795F5F5C-F54B-43CA-B39C-73CC5425698B}"/>
          </ac:spMkLst>
        </pc:spChg>
        <pc:spChg chg="mod">
          <ac:chgData name="Yash Ahuja" userId="cb9097dd870c033b" providerId="LiveId" clId="{896312EF-9391-4D8A-A490-1B36AAD2DCFE}" dt="2024-09-08T12:49:33.441" v="1484" actId="2711"/>
          <ac:spMkLst>
            <pc:docMk/>
            <pc:sldMk cId="4184600926" sldId="316"/>
            <ac:spMk id="10" creationId="{FA172896-2EC1-4889-B250-9C35F4D05AB1}"/>
          </ac:spMkLst>
        </pc:spChg>
        <pc:spChg chg="mod">
          <ac:chgData name="Yash Ahuja" userId="cb9097dd870c033b" providerId="LiveId" clId="{896312EF-9391-4D8A-A490-1B36AAD2DCFE}" dt="2024-09-08T12:49:33.441" v="1484" actId="2711"/>
          <ac:spMkLst>
            <pc:docMk/>
            <pc:sldMk cId="4184600926" sldId="316"/>
            <ac:spMk id="11" creationId="{6C8BD6DE-C206-4DC1-8D3B-74D5D958421F}"/>
          </ac:spMkLst>
        </pc:spChg>
        <pc:spChg chg="mod">
          <ac:chgData name="Yash Ahuja" userId="cb9097dd870c033b" providerId="LiveId" clId="{896312EF-9391-4D8A-A490-1B36AAD2DCFE}" dt="2024-09-08T12:49:33.441" v="1484" actId="2711"/>
          <ac:spMkLst>
            <pc:docMk/>
            <pc:sldMk cId="4184600926" sldId="316"/>
            <ac:spMk id="12" creationId="{A4DF4E67-1D3A-40D7-B1BA-5ECB15FF40F8}"/>
          </ac:spMkLst>
        </pc:spChg>
        <pc:spChg chg="mod">
          <ac:chgData name="Yash Ahuja" userId="cb9097dd870c033b" providerId="LiveId" clId="{896312EF-9391-4D8A-A490-1B36AAD2DCFE}" dt="2024-09-08T12:49:33.441" v="1484" actId="2711"/>
          <ac:spMkLst>
            <pc:docMk/>
            <pc:sldMk cId="4184600926" sldId="316"/>
            <ac:spMk id="13" creationId="{C04E73C1-696E-4BBB-A14C-F082F95BA8B8}"/>
          </ac:spMkLst>
        </pc:spChg>
        <pc:spChg chg="mod">
          <ac:chgData name="Yash Ahuja" userId="cb9097dd870c033b" providerId="LiveId" clId="{896312EF-9391-4D8A-A490-1B36AAD2DCFE}" dt="2024-09-08T12:49:33.441" v="1484" actId="2711"/>
          <ac:spMkLst>
            <pc:docMk/>
            <pc:sldMk cId="4184600926" sldId="316"/>
            <ac:spMk id="14" creationId="{1A0D7A34-7576-4DE8-9819-D778317ADD0C}"/>
          </ac:spMkLst>
        </pc:spChg>
        <pc:spChg chg="mod">
          <ac:chgData name="Yash Ahuja" userId="cb9097dd870c033b" providerId="LiveId" clId="{896312EF-9391-4D8A-A490-1B36AAD2DCFE}" dt="2024-09-08T12:49:33.441" v="1484" actId="2711"/>
          <ac:spMkLst>
            <pc:docMk/>
            <pc:sldMk cId="4184600926" sldId="316"/>
            <ac:spMk id="15" creationId="{D4CB7F24-A958-407D-8D70-238683019A97}"/>
          </ac:spMkLst>
        </pc:spChg>
        <pc:spChg chg="del mod">
          <ac:chgData name="Yash Ahuja" userId="cb9097dd870c033b" providerId="LiveId" clId="{896312EF-9391-4D8A-A490-1B36AAD2DCFE}" dt="2024-09-08T12:48:37.928" v="1475" actId="478"/>
          <ac:spMkLst>
            <pc:docMk/>
            <pc:sldMk cId="4184600926" sldId="316"/>
            <ac:spMk id="16" creationId="{B5368CDB-F24A-4538-9233-CD536049A05B}"/>
          </ac:spMkLst>
        </pc:spChg>
        <pc:spChg chg="mod">
          <ac:chgData name="Yash Ahuja" userId="cb9097dd870c033b" providerId="LiveId" clId="{896312EF-9391-4D8A-A490-1B36AAD2DCFE}" dt="2024-09-08T12:49:33.441" v="1484" actId="2711"/>
          <ac:spMkLst>
            <pc:docMk/>
            <pc:sldMk cId="4184600926" sldId="316"/>
            <ac:spMk id="17" creationId="{3C7DFB9C-EF32-4F61-BFD3-C5BC3BA9CAF9}"/>
          </ac:spMkLst>
        </pc:spChg>
        <pc:spChg chg="mod">
          <ac:chgData name="Yash Ahuja" userId="cb9097dd870c033b" providerId="LiveId" clId="{896312EF-9391-4D8A-A490-1B36AAD2DCFE}" dt="2024-09-08T12:49:33.441" v="1484" actId="2711"/>
          <ac:spMkLst>
            <pc:docMk/>
            <pc:sldMk cId="4184600926" sldId="316"/>
            <ac:spMk id="19" creationId="{81EB8432-7F55-4EFA-A358-A63B45C37C2F}"/>
          </ac:spMkLst>
        </pc:spChg>
        <pc:spChg chg="mod">
          <ac:chgData name="Yash Ahuja" userId="cb9097dd870c033b" providerId="LiveId" clId="{896312EF-9391-4D8A-A490-1B36AAD2DCFE}" dt="2024-09-08T12:49:33.441" v="1484" actId="2711"/>
          <ac:spMkLst>
            <pc:docMk/>
            <pc:sldMk cId="4184600926" sldId="316"/>
            <ac:spMk id="20" creationId="{9407092E-7CF8-4D31-BDC7-719FE1544D28}"/>
          </ac:spMkLst>
        </pc:spChg>
        <pc:spChg chg="mod">
          <ac:chgData name="Yash Ahuja" userId="cb9097dd870c033b" providerId="LiveId" clId="{896312EF-9391-4D8A-A490-1B36AAD2DCFE}" dt="2024-09-08T12:49:33.441" v="1484" actId="2711"/>
          <ac:spMkLst>
            <pc:docMk/>
            <pc:sldMk cId="4184600926" sldId="316"/>
            <ac:spMk id="21" creationId="{A28CB070-F411-480C-9C9E-2EB0F8B69F19}"/>
          </ac:spMkLst>
        </pc:spChg>
        <pc:spChg chg="mod">
          <ac:chgData name="Yash Ahuja" userId="cb9097dd870c033b" providerId="LiveId" clId="{896312EF-9391-4D8A-A490-1B36AAD2DCFE}" dt="2024-09-08T12:49:33.441" v="1484" actId="2711"/>
          <ac:spMkLst>
            <pc:docMk/>
            <pc:sldMk cId="4184600926" sldId="316"/>
            <ac:spMk id="22" creationId="{7092E240-05A8-45A1-8E73-E3E9E8C28008}"/>
          </ac:spMkLst>
        </pc:spChg>
        <pc:spChg chg="mod">
          <ac:chgData name="Yash Ahuja" userId="cb9097dd870c033b" providerId="LiveId" clId="{896312EF-9391-4D8A-A490-1B36AAD2DCFE}" dt="2024-09-08T12:49:33.441" v="1484" actId="2711"/>
          <ac:spMkLst>
            <pc:docMk/>
            <pc:sldMk cId="4184600926" sldId="316"/>
            <ac:spMk id="23" creationId="{618CE4E3-2F61-4B49-9993-AD693DE43B8A}"/>
          </ac:spMkLst>
        </pc:spChg>
        <pc:spChg chg="mod">
          <ac:chgData name="Yash Ahuja" userId="cb9097dd870c033b" providerId="LiveId" clId="{896312EF-9391-4D8A-A490-1B36AAD2DCFE}" dt="2024-09-08T12:49:33.441" v="1484" actId="2711"/>
          <ac:spMkLst>
            <pc:docMk/>
            <pc:sldMk cId="4184600926" sldId="316"/>
            <ac:spMk id="24" creationId="{DADD4A20-2CB9-4F9F-B7A3-13AFDFDD2B8D}"/>
          </ac:spMkLst>
        </pc:spChg>
        <pc:spChg chg="mod">
          <ac:chgData name="Yash Ahuja" userId="cb9097dd870c033b" providerId="LiveId" clId="{896312EF-9391-4D8A-A490-1B36AAD2DCFE}" dt="2024-09-08T12:49:33.441" v="1484" actId="2711"/>
          <ac:spMkLst>
            <pc:docMk/>
            <pc:sldMk cId="4184600926" sldId="316"/>
            <ac:spMk id="25" creationId="{8A16F205-EC26-472B-A03E-E58DEB415055}"/>
          </ac:spMkLst>
        </pc:spChg>
        <pc:spChg chg="mod">
          <ac:chgData name="Yash Ahuja" userId="cb9097dd870c033b" providerId="LiveId" clId="{896312EF-9391-4D8A-A490-1B36AAD2DCFE}" dt="2024-09-08T12:49:33.441" v="1484" actId="2711"/>
          <ac:spMkLst>
            <pc:docMk/>
            <pc:sldMk cId="4184600926" sldId="316"/>
            <ac:spMk id="27" creationId="{27D0EC6C-E18B-4A50-9B4E-00AE4E3630C5}"/>
          </ac:spMkLst>
        </pc:spChg>
        <pc:spChg chg="mod">
          <ac:chgData name="Yash Ahuja" userId="cb9097dd870c033b" providerId="LiveId" clId="{896312EF-9391-4D8A-A490-1B36AAD2DCFE}" dt="2024-09-08T12:49:33.441" v="1484" actId="2711"/>
          <ac:spMkLst>
            <pc:docMk/>
            <pc:sldMk cId="4184600926" sldId="316"/>
            <ac:spMk id="28" creationId="{232C87F2-A31D-46DB-B542-E9C85FD0488B}"/>
          </ac:spMkLst>
        </pc:spChg>
        <pc:spChg chg="mod">
          <ac:chgData name="Yash Ahuja" userId="cb9097dd870c033b" providerId="LiveId" clId="{896312EF-9391-4D8A-A490-1B36AAD2DCFE}" dt="2024-09-08T12:49:33.441" v="1484" actId="2711"/>
          <ac:spMkLst>
            <pc:docMk/>
            <pc:sldMk cId="4184600926" sldId="316"/>
            <ac:spMk id="29" creationId="{6BA75FF0-6B7C-46CC-96ED-E80872F40FC7}"/>
          </ac:spMkLst>
        </pc:spChg>
        <pc:spChg chg="mod">
          <ac:chgData name="Yash Ahuja" userId="cb9097dd870c033b" providerId="LiveId" clId="{896312EF-9391-4D8A-A490-1B36AAD2DCFE}" dt="2024-09-08T12:49:33.441" v="1484" actId="2711"/>
          <ac:spMkLst>
            <pc:docMk/>
            <pc:sldMk cId="4184600926" sldId="316"/>
            <ac:spMk id="30" creationId="{25F5E36E-B0A9-4C51-9ADB-0D371A472109}"/>
          </ac:spMkLst>
        </pc:spChg>
        <pc:spChg chg="mod">
          <ac:chgData name="Yash Ahuja" userId="cb9097dd870c033b" providerId="LiveId" clId="{896312EF-9391-4D8A-A490-1B36AAD2DCFE}" dt="2024-09-08T12:49:33.441" v="1484" actId="2711"/>
          <ac:spMkLst>
            <pc:docMk/>
            <pc:sldMk cId="4184600926" sldId="316"/>
            <ac:spMk id="31" creationId="{82A4846D-5761-4337-AB14-C8360908B537}"/>
          </ac:spMkLst>
        </pc:spChg>
        <pc:spChg chg="mod">
          <ac:chgData name="Yash Ahuja" userId="cb9097dd870c033b" providerId="LiveId" clId="{896312EF-9391-4D8A-A490-1B36AAD2DCFE}" dt="2024-09-08T12:49:33.441" v="1484" actId="2711"/>
          <ac:spMkLst>
            <pc:docMk/>
            <pc:sldMk cId="4184600926" sldId="316"/>
            <ac:spMk id="32" creationId="{A4247C16-856D-4FB9-A8E4-2C9F51F6BEE4}"/>
          </ac:spMkLst>
        </pc:spChg>
        <pc:spChg chg="mod">
          <ac:chgData name="Yash Ahuja" userId="cb9097dd870c033b" providerId="LiveId" clId="{896312EF-9391-4D8A-A490-1B36AAD2DCFE}" dt="2024-09-08T12:49:33.441" v="1484" actId="2711"/>
          <ac:spMkLst>
            <pc:docMk/>
            <pc:sldMk cId="4184600926" sldId="316"/>
            <ac:spMk id="33" creationId="{F3843A73-A0A6-4BF3-87FB-9DD6C7CAE5D5}"/>
          </ac:spMkLst>
        </pc:spChg>
        <pc:spChg chg="mod">
          <ac:chgData name="Yash Ahuja" userId="cb9097dd870c033b" providerId="LiveId" clId="{896312EF-9391-4D8A-A490-1B36AAD2DCFE}" dt="2024-09-08T12:49:33.441" v="1484" actId="2711"/>
          <ac:spMkLst>
            <pc:docMk/>
            <pc:sldMk cId="4184600926" sldId="316"/>
            <ac:spMk id="34" creationId="{F750174F-1DF9-4A9A-8776-7992FFE97411}"/>
          </ac:spMkLst>
        </pc:spChg>
        <pc:spChg chg="mod">
          <ac:chgData name="Yash Ahuja" userId="cb9097dd870c033b" providerId="LiveId" clId="{896312EF-9391-4D8A-A490-1B36AAD2DCFE}" dt="2024-09-08T12:49:33.441" v="1484" actId="2711"/>
          <ac:spMkLst>
            <pc:docMk/>
            <pc:sldMk cId="4184600926" sldId="316"/>
            <ac:spMk id="35" creationId="{06E82808-B0F3-43C5-933E-F90464569E68}"/>
          </ac:spMkLst>
        </pc:spChg>
        <pc:spChg chg="mod">
          <ac:chgData name="Yash Ahuja" userId="cb9097dd870c033b" providerId="LiveId" clId="{896312EF-9391-4D8A-A490-1B36AAD2DCFE}" dt="2024-09-08T12:49:33.441" v="1484" actId="2711"/>
          <ac:spMkLst>
            <pc:docMk/>
            <pc:sldMk cId="4184600926" sldId="316"/>
            <ac:spMk id="36" creationId="{493F892A-B35A-4E92-87FF-4F9D875B34B1}"/>
          </ac:spMkLst>
        </pc:spChg>
        <pc:spChg chg="mod">
          <ac:chgData name="Yash Ahuja" userId="cb9097dd870c033b" providerId="LiveId" clId="{896312EF-9391-4D8A-A490-1B36AAD2DCFE}" dt="2024-09-08T12:49:33.441" v="1484" actId="2711"/>
          <ac:spMkLst>
            <pc:docMk/>
            <pc:sldMk cId="4184600926" sldId="316"/>
            <ac:spMk id="37" creationId="{3AEFD726-C5BE-4D75-B3DF-B11E937CAC31}"/>
          </ac:spMkLst>
        </pc:spChg>
        <pc:spChg chg="mod">
          <ac:chgData name="Yash Ahuja" userId="cb9097dd870c033b" providerId="LiveId" clId="{896312EF-9391-4D8A-A490-1B36AAD2DCFE}" dt="2024-09-08T12:49:33.441" v="1484" actId="2711"/>
          <ac:spMkLst>
            <pc:docMk/>
            <pc:sldMk cId="4184600926" sldId="316"/>
            <ac:spMk id="38" creationId="{6CAC6240-21AF-4BF8-A0AE-4FEDDF490BE5}"/>
          </ac:spMkLst>
        </pc:spChg>
        <pc:spChg chg="mod">
          <ac:chgData name="Yash Ahuja" userId="cb9097dd870c033b" providerId="LiveId" clId="{896312EF-9391-4D8A-A490-1B36AAD2DCFE}" dt="2024-09-08T12:49:33.441" v="1484" actId="2711"/>
          <ac:spMkLst>
            <pc:docMk/>
            <pc:sldMk cId="4184600926" sldId="316"/>
            <ac:spMk id="39" creationId="{3321DD5B-AC43-4698-9718-89FC9FC68F55}"/>
          </ac:spMkLst>
        </pc:spChg>
        <pc:spChg chg="mod">
          <ac:chgData name="Yash Ahuja" userId="cb9097dd870c033b" providerId="LiveId" clId="{896312EF-9391-4D8A-A490-1B36AAD2DCFE}" dt="2024-09-08T12:49:33.441" v="1484" actId="2711"/>
          <ac:spMkLst>
            <pc:docMk/>
            <pc:sldMk cId="4184600926" sldId="316"/>
            <ac:spMk id="53" creationId="{87ED859C-12A3-40CF-A016-5900DBC7B9AE}"/>
          </ac:spMkLst>
        </pc:spChg>
        <pc:spChg chg="mod">
          <ac:chgData name="Yash Ahuja" userId="cb9097dd870c033b" providerId="LiveId" clId="{896312EF-9391-4D8A-A490-1B36AAD2DCFE}" dt="2024-09-08T12:49:47.135" v="1491" actId="1076"/>
          <ac:spMkLst>
            <pc:docMk/>
            <pc:sldMk cId="4184600926" sldId="316"/>
            <ac:spMk id="54" creationId="{FF54FB54-0D8C-4FD6-B571-912D079BED80}"/>
          </ac:spMkLst>
        </pc:spChg>
        <pc:spChg chg="del topLvl">
          <ac:chgData name="Yash Ahuja" userId="cb9097dd870c033b" providerId="LiveId" clId="{896312EF-9391-4D8A-A490-1B36AAD2DCFE}" dt="2024-09-08T12:43:44.430" v="1470" actId="478"/>
          <ac:spMkLst>
            <pc:docMk/>
            <pc:sldMk cId="4184600926" sldId="316"/>
            <ac:spMk id="56" creationId="{D9C2039C-39ED-488C-B48B-23E7AE84CA9E}"/>
          </ac:spMkLst>
        </pc:spChg>
        <pc:spChg chg="mod topLvl">
          <ac:chgData name="Yash Ahuja" userId="cb9097dd870c033b" providerId="LiveId" clId="{896312EF-9391-4D8A-A490-1B36AAD2DCFE}" dt="2024-09-08T12:50:03.609" v="1493" actId="1076"/>
          <ac:spMkLst>
            <pc:docMk/>
            <pc:sldMk cId="4184600926" sldId="316"/>
            <ac:spMk id="57" creationId="{CA9E3FAD-9EEF-450C-80FE-D890356EDFD1}"/>
          </ac:spMkLst>
        </pc:spChg>
        <pc:spChg chg="del topLvl">
          <ac:chgData name="Yash Ahuja" userId="cb9097dd870c033b" providerId="LiveId" clId="{896312EF-9391-4D8A-A490-1B36AAD2DCFE}" dt="2024-09-08T12:43:47.775" v="1471" actId="478"/>
          <ac:spMkLst>
            <pc:docMk/>
            <pc:sldMk cId="4184600926" sldId="316"/>
            <ac:spMk id="59" creationId="{B1C1C927-0943-4E51-A46F-996A5B0C0E32}"/>
          </ac:spMkLst>
        </pc:spChg>
        <pc:spChg chg="del topLvl">
          <ac:chgData name="Yash Ahuja" userId="cb9097dd870c033b" providerId="LiveId" clId="{896312EF-9391-4D8A-A490-1B36AAD2DCFE}" dt="2024-09-08T12:49:00.903" v="1481" actId="478"/>
          <ac:spMkLst>
            <pc:docMk/>
            <pc:sldMk cId="4184600926" sldId="316"/>
            <ac:spMk id="60" creationId="{0A68733F-A269-4E39-BF4B-0EFE4A82AE2F}"/>
          </ac:spMkLst>
        </pc:spChg>
        <pc:spChg chg="del topLvl">
          <ac:chgData name="Yash Ahuja" userId="cb9097dd870c033b" providerId="LiveId" clId="{896312EF-9391-4D8A-A490-1B36AAD2DCFE}" dt="2024-09-08T12:43:50.647" v="1472" actId="478"/>
          <ac:spMkLst>
            <pc:docMk/>
            <pc:sldMk cId="4184600926" sldId="316"/>
            <ac:spMk id="62" creationId="{C3629B89-71BE-4A21-B5CD-1FA9F456567F}"/>
          </ac:spMkLst>
        </pc:spChg>
        <pc:spChg chg="mod topLvl">
          <ac:chgData name="Yash Ahuja" userId="cb9097dd870c033b" providerId="LiveId" clId="{896312EF-9391-4D8A-A490-1B36AAD2DCFE}" dt="2024-09-08T12:50:21.485" v="1495" actId="1076"/>
          <ac:spMkLst>
            <pc:docMk/>
            <pc:sldMk cId="4184600926" sldId="316"/>
            <ac:spMk id="63" creationId="{E3361E3F-31C3-4092-9DCF-ABACA7BC480F}"/>
          </ac:spMkLst>
        </pc:spChg>
        <pc:spChg chg="add mod">
          <ac:chgData name="Yash Ahuja" userId="cb9097dd870c033b" providerId="LiveId" clId="{896312EF-9391-4D8A-A490-1B36AAD2DCFE}" dt="2024-09-08T13:06:07.855" v="1622" actId="14100"/>
          <ac:spMkLst>
            <pc:docMk/>
            <pc:sldMk cId="4184600926" sldId="316"/>
            <ac:spMk id="64" creationId="{EAF1E7D8-AD85-0C05-2F1B-286DAB5706D3}"/>
          </ac:spMkLst>
        </pc:spChg>
        <pc:grpChg chg="mod">
          <ac:chgData name="Yash Ahuja" userId="cb9097dd870c033b" providerId="LiveId" clId="{896312EF-9391-4D8A-A490-1B36AAD2DCFE}" dt="2024-09-08T12:49:20.849" v="1483" actId="1076"/>
          <ac:grpSpMkLst>
            <pc:docMk/>
            <pc:sldMk cId="4184600926" sldId="316"/>
            <ac:grpSpMk id="3" creationId="{E37C1343-7FE1-4C74-9711-83FA1026BEC6}"/>
          </ac:grpSpMkLst>
        </pc:grpChg>
        <pc:grpChg chg="mod">
          <ac:chgData name="Yash Ahuja" userId="cb9097dd870c033b" providerId="LiveId" clId="{896312EF-9391-4D8A-A490-1B36AAD2DCFE}" dt="2024-09-08T12:49:20.849" v="1483" actId="1076"/>
          <ac:grpSpMkLst>
            <pc:docMk/>
            <pc:sldMk cId="4184600926" sldId="316"/>
            <ac:grpSpMk id="18" creationId="{8674DABB-02F1-4376-8421-9F241BA418F6}"/>
          </ac:grpSpMkLst>
        </pc:grpChg>
        <pc:grpChg chg="mod">
          <ac:chgData name="Yash Ahuja" userId="cb9097dd870c033b" providerId="LiveId" clId="{896312EF-9391-4D8A-A490-1B36AAD2DCFE}" dt="2024-09-08T12:49:20.849" v="1483" actId="1076"/>
          <ac:grpSpMkLst>
            <pc:docMk/>
            <pc:sldMk cId="4184600926" sldId="316"/>
            <ac:grpSpMk id="26" creationId="{A8DFCA03-9E2D-47EA-AB52-BB42205E9806}"/>
          </ac:grpSpMkLst>
        </pc:grpChg>
        <pc:grpChg chg="del">
          <ac:chgData name="Yash Ahuja" userId="cb9097dd870c033b" providerId="LiveId" clId="{896312EF-9391-4D8A-A490-1B36AAD2DCFE}" dt="2024-09-08T12:48:57.944" v="1480" actId="478"/>
          <ac:grpSpMkLst>
            <pc:docMk/>
            <pc:sldMk cId="4184600926" sldId="316"/>
            <ac:grpSpMk id="40" creationId="{BC0B2C52-B251-4907-9CFE-A76A363D0815}"/>
          </ac:grpSpMkLst>
        </pc:grpChg>
        <pc:grpChg chg="mod">
          <ac:chgData name="Yash Ahuja" userId="cb9097dd870c033b" providerId="LiveId" clId="{896312EF-9391-4D8A-A490-1B36AAD2DCFE}" dt="2024-09-08T12:49:20.849" v="1483" actId="1076"/>
          <ac:grpSpMkLst>
            <pc:docMk/>
            <pc:sldMk cId="4184600926" sldId="316"/>
            <ac:grpSpMk id="52" creationId="{F773861F-4045-42C6-A35F-EA9970C2307C}"/>
          </ac:grpSpMkLst>
        </pc:grpChg>
        <pc:grpChg chg="del">
          <ac:chgData name="Yash Ahuja" userId="cb9097dd870c033b" providerId="LiveId" clId="{896312EF-9391-4D8A-A490-1B36AAD2DCFE}" dt="2024-09-08T12:43:44.430" v="1470" actId="478"/>
          <ac:grpSpMkLst>
            <pc:docMk/>
            <pc:sldMk cId="4184600926" sldId="316"/>
            <ac:grpSpMk id="55" creationId="{BF37F8BA-4E70-44F2-86D2-E8871DA477AC}"/>
          </ac:grpSpMkLst>
        </pc:grpChg>
        <pc:grpChg chg="del">
          <ac:chgData name="Yash Ahuja" userId="cb9097dd870c033b" providerId="LiveId" clId="{896312EF-9391-4D8A-A490-1B36AAD2DCFE}" dt="2024-09-08T12:43:47.775" v="1471" actId="478"/>
          <ac:grpSpMkLst>
            <pc:docMk/>
            <pc:sldMk cId="4184600926" sldId="316"/>
            <ac:grpSpMk id="58" creationId="{03254EE6-CA57-411B-8C01-5EEBC2D60A0B}"/>
          </ac:grpSpMkLst>
        </pc:grpChg>
        <pc:grpChg chg="del">
          <ac:chgData name="Yash Ahuja" userId="cb9097dd870c033b" providerId="LiveId" clId="{896312EF-9391-4D8A-A490-1B36AAD2DCFE}" dt="2024-09-08T12:43:50.647" v="1472" actId="478"/>
          <ac:grpSpMkLst>
            <pc:docMk/>
            <pc:sldMk cId="4184600926" sldId="316"/>
            <ac:grpSpMk id="61" creationId="{8ED46230-5803-4D01-B74F-5D2F0B87A5BF}"/>
          </ac:grpSpMkLst>
        </pc:grpChg>
      </pc:sldChg>
      <pc:sldChg chg="addSp delSp modSp del mod modShow">
        <pc:chgData name="Yash Ahuja" userId="cb9097dd870c033b" providerId="LiveId" clId="{896312EF-9391-4D8A-A490-1B36AAD2DCFE}" dt="2024-09-08T12:30:17.775" v="1331" actId="47"/>
        <pc:sldMkLst>
          <pc:docMk/>
          <pc:sldMk cId="277452217" sldId="323"/>
        </pc:sldMkLst>
        <pc:spChg chg="add mod">
          <ac:chgData name="Yash Ahuja" userId="cb9097dd870c033b" providerId="LiveId" clId="{896312EF-9391-4D8A-A490-1B36AAD2DCFE}" dt="2024-09-08T10:47:23.153" v="225" actId="1076"/>
          <ac:spMkLst>
            <pc:docMk/>
            <pc:sldMk cId="277452217" sldId="323"/>
            <ac:spMk id="3" creationId="{F0A921CB-C105-D996-CD99-1BC5A78A86B1}"/>
          </ac:spMkLst>
        </pc:spChg>
        <pc:spChg chg="mod">
          <ac:chgData name="Yash Ahuja" userId="cb9097dd870c033b" providerId="LiveId" clId="{896312EF-9391-4D8A-A490-1B36AAD2DCFE}" dt="2024-09-08T10:44:51.816" v="209" actId="14100"/>
          <ac:spMkLst>
            <pc:docMk/>
            <pc:sldMk cId="277452217" sldId="323"/>
            <ac:spMk id="9" creationId="{E8FF0B38-F024-4255-8A6B-44C84B307EB8}"/>
          </ac:spMkLst>
        </pc:spChg>
        <pc:spChg chg="mod">
          <ac:chgData name="Yash Ahuja" userId="cb9097dd870c033b" providerId="LiveId" clId="{896312EF-9391-4D8A-A490-1B36AAD2DCFE}" dt="2024-09-08T10:47:38.395" v="227" actId="1076"/>
          <ac:spMkLst>
            <pc:docMk/>
            <pc:sldMk cId="277452217" sldId="323"/>
            <ac:spMk id="10" creationId="{44BEC41A-C722-42B2-95FE-985D49B70B42}"/>
          </ac:spMkLst>
        </pc:spChg>
        <pc:spChg chg="mod">
          <ac:chgData name="Yash Ahuja" userId="cb9097dd870c033b" providerId="LiveId" clId="{896312EF-9391-4D8A-A490-1B36AAD2DCFE}" dt="2024-09-08T10:47:35.345" v="226" actId="1076"/>
          <ac:spMkLst>
            <pc:docMk/>
            <pc:sldMk cId="277452217" sldId="323"/>
            <ac:spMk id="11" creationId="{CE04163D-93BC-400F-A015-3CF55F6DF16E}"/>
          </ac:spMkLst>
        </pc:spChg>
        <pc:spChg chg="del">
          <ac:chgData name="Yash Ahuja" userId="cb9097dd870c033b" providerId="LiveId" clId="{896312EF-9391-4D8A-A490-1B36AAD2DCFE}" dt="2024-09-08T10:44:57.999" v="210" actId="478"/>
          <ac:spMkLst>
            <pc:docMk/>
            <pc:sldMk cId="277452217" sldId="323"/>
            <ac:spMk id="13" creationId="{8614A724-131B-40BB-8704-6513A7F3F528}"/>
          </ac:spMkLst>
        </pc:spChg>
        <pc:grpChg chg="mod">
          <ac:chgData name="Yash Ahuja" userId="cb9097dd870c033b" providerId="LiveId" clId="{896312EF-9391-4D8A-A490-1B36AAD2DCFE}" dt="2024-09-08T10:44:21.925" v="202" actId="14100"/>
          <ac:grpSpMkLst>
            <pc:docMk/>
            <pc:sldMk cId="277452217" sldId="323"/>
            <ac:grpSpMk id="8" creationId="{6DE2DAB3-0D71-43BE-B2D7-29E25D3022A6}"/>
          </ac:grpSpMkLst>
        </pc:grpChg>
      </pc:sldChg>
      <pc:sldChg chg="addSp delSp modSp mod ord setBg">
        <pc:chgData name="Yash Ahuja" userId="cb9097dd870c033b" providerId="LiveId" clId="{896312EF-9391-4D8A-A490-1B36AAD2DCFE}" dt="2024-09-08T12:29:07.650" v="1325"/>
        <pc:sldMkLst>
          <pc:docMk/>
          <pc:sldMk cId="0" sldId="324"/>
        </pc:sldMkLst>
        <pc:spChg chg="mod">
          <ac:chgData name="Yash Ahuja" userId="cb9097dd870c033b" providerId="LiveId" clId="{896312EF-9391-4D8A-A490-1B36AAD2DCFE}" dt="2024-09-08T12:27:45.549" v="1308" actId="20577"/>
          <ac:spMkLst>
            <pc:docMk/>
            <pc:sldMk cId="0" sldId="324"/>
            <ac:spMk id="5" creationId="{00000000-0000-0000-0000-000000000000}"/>
          </ac:spMkLst>
        </pc:spChg>
        <pc:spChg chg="add mod">
          <ac:chgData name="Yash Ahuja" userId="cb9097dd870c033b" providerId="LiveId" clId="{896312EF-9391-4D8A-A490-1B36AAD2DCFE}" dt="2024-09-08T12:24:32.457" v="1269" actId="1076"/>
          <ac:spMkLst>
            <pc:docMk/>
            <pc:sldMk cId="0" sldId="324"/>
            <ac:spMk id="17" creationId="{C6305A52-80C6-2F58-73CE-26B1B8ABBC58}"/>
          </ac:spMkLst>
        </pc:spChg>
        <pc:spChg chg="add mod">
          <ac:chgData name="Yash Ahuja" userId="cb9097dd870c033b" providerId="LiveId" clId="{896312EF-9391-4D8A-A490-1B36AAD2DCFE}" dt="2024-09-08T12:26:53.888" v="1285" actId="207"/>
          <ac:spMkLst>
            <pc:docMk/>
            <pc:sldMk cId="0" sldId="324"/>
            <ac:spMk id="18" creationId="{DBEAD24F-B7A3-A116-82AF-B29ADA0A0B92}"/>
          </ac:spMkLst>
        </pc:spChg>
        <pc:spChg chg="add mod">
          <ac:chgData name="Yash Ahuja" userId="cb9097dd870c033b" providerId="LiveId" clId="{896312EF-9391-4D8A-A490-1B36AAD2DCFE}" dt="2024-09-08T12:27:03.050" v="1287" actId="1076"/>
          <ac:spMkLst>
            <pc:docMk/>
            <pc:sldMk cId="0" sldId="324"/>
            <ac:spMk id="19" creationId="{B8B6F90F-901E-0811-6D1B-53B431205435}"/>
          </ac:spMkLst>
        </pc:spChg>
        <pc:spChg chg="add mod">
          <ac:chgData name="Yash Ahuja" userId="cb9097dd870c033b" providerId="LiveId" clId="{896312EF-9391-4D8A-A490-1B36AAD2DCFE}" dt="2024-09-08T12:28:02.626" v="1312" actId="14100"/>
          <ac:spMkLst>
            <pc:docMk/>
            <pc:sldMk cId="0" sldId="324"/>
            <ac:spMk id="20" creationId="{26B0B136-08B1-2AEF-045D-97B61A3639B2}"/>
          </ac:spMkLst>
        </pc:spChg>
        <pc:spChg chg="add mod">
          <ac:chgData name="Yash Ahuja" userId="cb9097dd870c033b" providerId="LiveId" clId="{896312EF-9391-4D8A-A490-1B36AAD2DCFE}" dt="2024-09-08T12:28:23.344" v="1316" actId="1076"/>
          <ac:spMkLst>
            <pc:docMk/>
            <pc:sldMk cId="0" sldId="324"/>
            <ac:spMk id="21" creationId="{86180E3A-735D-7632-7EFC-378CB178D2F4}"/>
          </ac:spMkLst>
        </pc:spChg>
        <pc:spChg chg="add mod">
          <ac:chgData name="Yash Ahuja" userId="cb9097dd870c033b" providerId="LiveId" clId="{896312EF-9391-4D8A-A490-1B36AAD2DCFE}" dt="2024-09-08T12:28:44.148" v="1321" actId="1076"/>
          <ac:spMkLst>
            <pc:docMk/>
            <pc:sldMk cId="0" sldId="324"/>
            <ac:spMk id="22" creationId="{09EAAA84-9DA6-535C-5594-D686688420BC}"/>
          </ac:spMkLst>
        </pc:spChg>
        <pc:grpChg chg="del">
          <ac:chgData name="Yash Ahuja" userId="cb9097dd870c033b" providerId="LiveId" clId="{896312EF-9391-4D8A-A490-1B36AAD2DCFE}" dt="2024-09-08T12:23:09.447" v="1238" actId="478"/>
          <ac:grpSpMkLst>
            <pc:docMk/>
            <pc:sldMk cId="0" sldId="324"/>
            <ac:grpSpMk id="2" creationId="{00000000-0000-0000-0000-000000000000}"/>
          </ac:grpSpMkLst>
        </pc:grpChg>
        <pc:grpChg chg="del mod">
          <ac:chgData name="Yash Ahuja" userId="cb9097dd870c033b" providerId="LiveId" clId="{896312EF-9391-4D8A-A490-1B36AAD2DCFE}" dt="2024-09-08T12:28:49.097" v="1322" actId="478"/>
          <ac:grpSpMkLst>
            <pc:docMk/>
            <pc:sldMk cId="0" sldId="324"/>
            <ac:grpSpMk id="6" creationId="{00000000-0000-0000-0000-000000000000}"/>
          </ac:grpSpMkLst>
        </pc:grpChg>
      </pc:sldChg>
      <pc:sldChg chg="addSp delSp modSp mod modNotesTx">
        <pc:chgData name="Yash Ahuja" userId="cb9097dd870c033b" providerId="LiveId" clId="{896312EF-9391-4D8A-A490-1B36AAD2DCFE}" dt="2024-09-08T12:14:35.526" v="1134" actId="13926"/>
        <pc:sldMkLst>
          <pc:docMk/>
          <pc:sldMk cId="3322973129" sldId="325"/>
        </pc:sldMkLst>
        <pc:spChg chg="add del mod">
          <ac:chgData name="Yash Ahuja" userId="cb9097dd870c033b" providerId="LiveId" clId="{896312EF-9391-4D8A-A490-1B36AAD2DCFE}" dt="2024-09-08T11:41:01.534" v="702" actId="478"/>
          <ac:spMkLst>
            <pc:docMk/>
            <pc:sldMk cId="3322973129" sldId="325"/>
            <ac:spMk id="5" creationId="{F648E831-EC16-7A43-BA2D-1BC0FEC70892}"/>
          </ac:spMkLst>
        </pc:spChg>
        <pc:spChg chg="add mod">
          <ac:chgData name="Yash Ahuja" userId="cb9097dd870c033b" providerId="LiveId" clId="{896312EF-9391-4D8A-A490-1B36AAD2DCFE}" dt="2024-09-08T12:11:54.100" v="1086" actId="20577"/>
          <ac:spMkLst>
            <pc:docMk/>
            <pc:sldMk cId="3322973129" sldId="325"/>
            <ac:spMk id="7" creationId="{5AD2F9C4-7127-1991-D335-C7BF4BD7DEBB}"/>
          </ac:spMkLst>
        </pc:spChg>
        <pc:spChg chg="add del">
          <ac:chgData name="Yash Ahuja" userId="cb9097dd870c033b" providerId="LiveId" clId="{896312EF-9391-4D8A-A490-1B36AAD2DCFE}" dt="2024-09-08T11:41:14.057" v="704" actId="478"/>
          <ac:spMkLst>
            <pc:docMk/>
            <pc:sldMk cId="3322973129" sldId="325"/>
            <ac:spMk id="9" creationId="{0E8BCC54-9F04-3975-0842-5800C623ECDC}"/>
          </ac:spMkLst>
        </pc:spChg>
        <pc:spChg chg="add mod">
          <ac:chgData name="Yash Ahuja" userId="cb9097dd870c033b" providerId="LiveId" clId="{896312EF-9391-4D8A-A490-1B36AAD2DCFE}" dt="2024-09-08T11:46:56.145" v="828" actId="1076"/>
          <ac:spMkLst>
            <pc:docMk/>
            <pc:sldMk cId="3322973129" sldId="325"/>
            <ac:spMk id="10" creationId="{EBC66508-CA17-4537-5E90-CEA445A93CA6}"/>
          </ac:spMkLst>
        </pc:spChg>
        <pc:spChg chg="add mod">
          <ac:chgData name="Yash Ahuja" userId="cb9097dd870c033b" providerId="LiveId" clId="{896312EF-9391-4D8A-A490-1B36AAD2DCFE}" dt="2024-09-08T12:14:35.526" v="1134" actId="13926"/>
          <ac:spMkLst>
            <pc:docMk/>
            <pc:sldMk cId="3322973129" sldId="325"/>
            <ac:spMk id="11" creationId="{B0872F0F-6365-0D4A-980B-4ADD40CBEEF2}"/>
          </ac:spMkLst>
        </pc:spChg>
        <pc:spChg chg="add del mod">
          <ac:chgData name="Yash Ahuja" userId="cb9097dd870c033b" providerId="LiveId" clId="{896312EF-9391-4D8A-A490-1B36AAD2DCFE}" dt="2024-09-08T11:43:26.347" v="720" actId="478"/>
          <ac:spMkLst>
            <pc:docMk/>
            <pc:sldMk cId="3322973129" sldId="325"/>
            <ac:spMk id="12" creationId="{D36D5E86-1F48-9DBB-C676-3F06C06CF8AF}"/>
          </ac:spMkLst>
        </pc:spChg>
        <pc:spChg chg="add mod">
          <ac:chgData name="Yash Ahuja" userId="cb9097dd870c033b" providerId="LiveId" clId="{896312EF-9391-4D8A-A490-1B36AAD2DCFE}" dt="2024-09-08T11:46:45.133" v="826" actId="1076"/>
          <ac:spMkLst>
            <pc:docMk/>
            <pc:sldMk cId="3322973129" sldId="325"/>
            <ac:spMk id="86" creationId="{A631A63F-C90A-1DC1-055B-B266F872DD73}"/>
          </ac:spMkLst>
        </pc:spChg>
        <pc:picChg chg="mod">
          <ac:chgData name="Yash Ahuja" userId="cb9097dd870c033b" providerId="LiveId" clId="{896312EF-9391-4D8A-A490-1B36AAD2DCFE}" dt="2024-09-08T11:46:35.914" v="824" actId="14100"/>
          <ac:picMkLst>
            <pc:docMk/>
            <pc:sldMk cId="3322973129" sldId="325"/>
            <ac:picMk id="3" creationId="{9FBFB58A-A8D3-04AD-B71B-2A8F192E1046}"/>
          </ac:picMkLst>
        </pc:picChg>
      </pc:sldChg>
      <pc:sldChg chg="addSp delSp modSp mod ord modAnim modNotesTx">
        <pc:chgData name="Yash Ahuja" userId="cb9097dd870c033b" providerId="LiveId" clId="{896312EF-9391-4D8A-A490-1B36AAD2DCFE}" dt="2024-09-08T12:18:06.642" v="1155"/>
        <pc:sldMkLst>
          <pc:docMk/>
          <pc:sldMk cId="3361444412" sldId="326"/>
        </pc:sldMkLst>
        <pc:spChg chg="add del mod">
          <ac:chgData name="Yash Ahuja" userId="cb9097dd870c033b" providerId="LiveId" clId="{896312EF-9391-4D8A-A490-1B36AAD2DCFE}" dt="2024-09-08T11:55:17.350" v="910" actId="21"/>
          <ac:spMkLst>
            <pc:docMk/>
            <pc:sldMk cId="3361444412" sldId="326"/>
            <ac:spMk id="4" creationId="{BE90656D-12FF-9602-FCBC-E2A08C5625F4}"/>
          </ac:spMkLst>
        </pc:spChg>
        <pc:spChg chg="add del mod">
          <ac:chgData name="Yash Ahuja" userId="cb9097dd870c033b" providerId="LiveId" clId="{896312EF-9391-4D8A-A490-1B36AAD2DCFE}" dt="2024-09-08T11:28:34.403" v="586"/>
          <ac:spMkLst>
            <pc:docMk/>
            <pc:sldMk cId="3361444412" sldId="326"/>
            <ac:spMk id="6" creationId="{7099ACE7-2165-EF40-547C-BA661A9B89CC}"/>
          </ac:spMkLst>
        </pc:spChg>
        <pc:spChg chg="add del">
          <ac:chgData name="Yash Ahuja" userId="cb9097dd870c033b" providerId="LiveId" clId="{896312EF-9391-4D8A-A490-1B36AAD2DCFE}" dt="2024-09-08T11:27:37.150" v="580" actId="478"/>
          <ac:spMkLst>
            <pc:docMk/>
            <pc:sldMk cId="3361444412" sldId="326"/>
            <ac:spMk id="8" creationId="{922A561C-458B-55F3-AC3D-C71C2CD9D802}"/>
          </ac:spMkLst>
        </pc:spChg>
        <pc:spChg chg="add mod">
          <ac:chgData name="Yash Ahuja" userId="cb9097dd870c033b" providerId="LiveId" clId="{896312EF-9391-4D8A-A490-1B36AAD2DCFE}" dt="2024-09-08T11:58:42.989" v="959"/>
          <ac:spMkLst>
            <pc:docMk/>
            <pc:sldMk cId="3361444412" sldId="326"/>
            <ac:spMk id="10" creationId="{A94E3624-62DF-46E8-C764-4DEC775DCF3E}"/>
          </ac:spMkLst>
        </pc:spChg>
        <pc:spChg chg="add mod">
          <ac:chgData name="Yash Ahuja" userId="cb9097dd870c033b" providerId="LiveId" clId="{896312EF-9391-4D8A-A490-1B36AAD2DCFE}" dt="2024-09-08T11:57:46.967" v="954" actId="1076"/>
          <ac:spMkLst>
            <pc:docMk/>
            <pc:sldMk cId="3361444412" sldId="326"/>
            <ac:spMk id="12" creationId="{2CD36B98-5F9A-FA7F-9F32-8B2ADDDDB6D6}"/>
          </ac:spMkLst>
        </pc:spChg>
        <pc:spChg chg="add mod">
          <ac:chgData name="Yash Ahuja" userId="cb9097dd870c033b" providerId="LiveId" clId="{896312EF-9391-4D8A-A490-1B36AAD2DCFE}" dt="2024-09-08T12:05:13.275" v="1024" actId="1076"/>
          <ac:spMkLst>
            <pc:docMk/>
            <pc:sldMk cId="3361444412" sldId="326"/>
            <ac:spMk id="13" creationId="{B9D6497F-73DA-1241-8876-CA253E34E3C8}"/>
          </ac:spMkLst>
        </pc:spChg>
        <pc:spChg chg="add del mod">
          <ac:chgData name="Yash Ahuja" userId="cb9097dd870c033b" providerId="LiveId" clId="{896312EF-9391-4D8A-A490-1B36AAD2DCFE}" dt="2024-09-08T12:17:12.393" v="1149" actId="478"/>
          <ac:spMkLst>
            <pc:docMk/>
            <pc:sldMk cId="3361444412" sldId="326"/>
            <ac:spMk id="14" creationId="{C3B9001D-148E-4069-2E91-309F77D5BECF}"/>
          </ac:spMkLst>
        </pc:spChg>
        <pc:spChg chg="add mod">
          <ac:chgData name="Yash Ahuja" userId="cb9097dd870c033b" providerId="LiveId" clId="{896312EF-9391-4D8A-A490-1B36AAD2DCFE}" dt="2024-09-08T12:17:19.537" v="1150" actId="1076"/>
          <ac:spMkLst>
            <pc:docMk/>
            <pc:sldMk cId="3361444412" sldId="326"/>
            <ac:spMk id="15" creationId="{065CC5DF-B1B6-EA2C-55D9-C241721BE69D}"/>
          </ac:spMkLst>
        </pc:spChg>
        <pc:spChg chg="add mod">
          <ac:chgData name="Yash Ahuja" userId="cb9097dd870c033b" providerId="LiveId" clId="{896312EF-9391-4D8A-A490-1B36AAD2DCFE}" dt="2024-09-08T12:16:51.863" v="1145" actId="207"/>
          <ac:spMkLst>
            <pc:docMk/>
            <pc:sldMk cId="3361444412" sldId="326"/>
            <ac:spMk id="16" creationId="{51392318-6CBF-9B4B-5275-036A68645FEA}"/>
          </ac:spMkLst>
        </pc:spChg>
        <pc:spChg chg="add mod">
          <ac:chgData name="Yash Ahuja" userId="cb9097dd870c033b" providerId="LiveId" clId="{896312EF-9391-4D8A-A490-1B36AAD2DCFE}" dt="2024-09-08T12:05:13.275" v="1024" actId="1076"/>
          <ac:spMkLst>
            <pc:docMk/>
            <pc:sldMk cId="3361444412" sldId="326"/>
            <ac:spMk id="17" creationId="{D7B0C613-12DA-7EFF-4B92-9AC7DE84CB7D}"/>
          </ac:spMkLst>
        </pc:spChg>
        <pc:spChg chg="add mod">
          <ac:chgData name="Yash Ahuja" userId="cb9097dd870c033b" providerId="LiveId" clId="{896312EF-9391-4D8A-A490-1B36AAD2DCFE}" dt="2024-09-08T12:05:13.275" v="1024" actId="1076"/>
          <ac:spMkLst>
            <pc:docMk/>
            <pc:sldMk cId="3361444412" sldId="326"/>
            <ac:spMk id="18" creationId="{9C78A6CF-B94E-3462-32AF-0645A8663D1F}"/>
          </ac:spMkLst>
        </pc:spChg>
        <pc:spChg chg="add mod">
          <ac:chgData name="Yash Ahuja" userId="cb9097dd870c033b" providerId="LiveId" clId="{896312EF-9391-4D8A-A490-1B36AAD2DCFE}" dt="2024-09-08T12:17:23.766" v="1151" actId="1076"/>
          <ac:spMkLst>
            <pc:docMk/>
            <pc:sldMk cId="3361444412" sldId="326"/>
            <ac:spMk id="19" creationId="{A6594666-EAE0-161E-0657-2BB4E5997A3C}"/>
          </ac:spMkLst>
        </pc:spChg>
        <pc:spChg chg="add mod">
          <ac:chgData name="Yash Ahuja" userId="cb9097dd870c033b" providerId="LiveId" clId="{896312EF-9391-4D8A-A490-1B36AAD2DCFE}" dt="2024-09-08T12:05:13.275" v="1024" actId="1076"/>
          <ac:spMkLst>
            <pc:docMk/>
            <pc:sldMk cId="3361444412" sldId="326"/>
            <ac:spMk id="20" creationId="{059412CF-D9FD-7587-B51E-3EC9A9FFE779}"/>
          </ac:spMkLst>
        </pc:spChg>
        <pc:spChg chg="add mod">
          <ac:chgData name="Yash Ahuja" userId="cb9097dd870c033b" providerId="LiveId" clId="{896312EF-9391-4D8A-A490-1B36AAD2DCFE}" dt="2024-09-08T12:16:54.976" v="1146" actId="207"/>
          <ac:spMkLst>
            <pc:docMk/>
            <pc:sldMk cId="3361444412" sldId="326"/>
            <ac:spMk id="21" creationId="{7CEAC995-A716-8479-63CD-7FF60F0BF151}"/>
          </ac:spMkLst>
        </pc:spChg>
        <pc:spChg chg="add mod">
          <ac:chgData name="Yash Ahuja" userId="cb9097dd870c033b" providerId="LiveId" clId="{896312EF-9391-4D8A-A490-1B36AAD2DCFE}" dt="2024-09-08T12:16:16.103" v="1142" actId="122"/>
          <ac:spMkLst>
            <pc:docMk/>
            <pc:sldMk cId="3361444412" sldId="326"/>
            <ac:spMk id="22" creationId="{DEF57FCD-7CF5-AF28-D40A-545E20D8715B}"/>
          </ac:spMkLst>
        </pc:spChg>
        <pc:spChg chg="add mod">
          <ac:chgData name="Yash Ahuja" userId="cb9097dd870c033b" providerId="LiveId" clId="{896312EF-9391-4D8A-A490-1B36AAD2DCFE}" dt="2024-09-08T12:05:29.937" v="1027" actId="1076"/>
          <ac:spMkLst>
            <pc:docMk/>
            <pc:sldMk cId="3361444412" sldId="326"/>
            <ac:spMk id="23" creationId="{BE90656D-12FF-9602-FCBC-E2A08C5625F4}"/>
          </ac:spMkLst>
        </pc:spChg>
        <pc:spChg chg="add mod ord">
          <ac:chgData name="Yash Ahuja" userId="cb9097dd870c033b" providerId="LiveId" clId="{896312EF-9391-4D8A-A490-1B36AAD2DCFE}" dt="2024-09-08T12:16:06.977" v="1141" actId="167"/>
          <ac:spMkLst>
            <pc:docMk/>
            <pc:sldMk cId="3361444412" sldId="326"/>
            <ac:spMk id="24" creationId="{F1901A9A-E0AC-33D2-C709-B2E8155FAE15}"/>
          </ac:spMkLst>
        </pc:spChg>
        <pc:picChg chg="del mod">
          <ac:chgData name="Yash Ahuja" userId="cb9097dd870c033b" providerId="LiveId" clId="{896312EF-9391-4D8A-A490-1B36AAD2DCFE}" dt="2024-09-08T11:56:17.830" v="920" actId="21"/>
          <ac:picMkLst>
            <pc:docMk/>
            <pc:sldMk cId="3361444412" sldId="326"/>
            <ac:picMk id="3" creationId="{59352412-727F-396D-2357-967680D2B0D5}"/>
          </ac:picMkLst>
        </pc:picChg>
      </pc:sldChg>
      <pc:sldChg chg="modSp mod ord">
        <pc:chgData name="Yash Ahuja" userId="cb9097dd870c033b" providerId="LiveId" clId="{896312EF-9391-4D8A-A490-1B36AAD2DCFE}" dt="2024-09-08T12:06:34.062" v="1030"/>
        <pc:sldMkLst>
          <pc:docMk/>
          <pc:sldMk cId="844495904" sldId="327"/>
        </pc:sldMkLst>
        <pc:picChg chg="mod">
          <ac:chgData name="Yash Ahuja" userId="cb9097dd870c033b" providerId="LiveId" clId="{896312EF-9391-4D8A-A490-1B36AAD2DCFE}" dt="2024-09-08T11:59:34.892" v="966" actId="14100"/>
          <ac:picMkLst>
            <pc:docMk/>
            <pc:sldMk cId="844495904" sldId="327"/>
            <ac:picMk id="4" creationId="{D48A9C04-FF54-129A-6454-CCAC4D97AFE6}"/>
          </ac:picMkLst>
        </pc:picChg>
      </pc:sldChg>
      <pc:sldChg chg="addSp delSp modSp mod modNotesTx">
        <pc:chgData name="Yash Ahuja" userId="cb9097dd870c033b" providerId="LiveId" clId="{896312EF-9391-4D8A-A490-1B36AAD2DCFE}" dt="2024-09-08T12:29:40.641" v="1329" actId="20577"/>
        <pc:sldMkLst>
          <pc:docMk/>
          <pc:sldMk cId="4029021177" sldId="328"/>
        </pc:sldMkLst>
        <pc:spChg chg="del mod">
          <ac:chgData name="Yash Ahuja" userId="cb9097dd870c033b" providerId="LiveId" clId="{896312EF-9391-4D8A-A490-1B36AAD2DCFE}" dt="2024-09-08T11:59:04.971" v="960" actId="21"/>
          <ac:spMkLst>
            <pc:docMk/>
            <pc:sldMk cId="4029021177" sldId="328"/>
            <ac:spMk id="2" creationId="{C6305A52-80C6-2F58-73CE-26B1B8ABBC58}"/>
          </ac:spMkLst>
        </pc:spChg>
        <pc:spChg chg="add del mod">
          <ac:chgData name="Yash Ahuja" userId="cb9097dd870c033b" providerId="LiveId" clId="{896312EF-9391-4D8A-A490-1B36AAD2DCFE}" dt="2024-09-08T12:00:22.913" v="979" actId="1076"/>
          <ac:spMkLst>
            <pc:docMk/>
            <pc:sldMk cId="4029021177" sldId="328"/>
            <ac:spMk id="4" creationId="{81823CB1-9E57-1D96-4626-355E9C63BEE9}"/>
          </ac:spMkLst>
        </pc:spChg>
        <pc:spChg chg="add del mod">
          <ac:chgData name="Yash Ahuja" userId="cb9097dd870c033b" providerId="LiveId" clId="{896312EF-9391-4D8A-A490-1B36AAD2DCFE}" dt="2024-09-08T11:59:52.876" v="969"/>
          <ac:spMkLst>
            <pc:docMk/>
            <pc:sldMk cId="4029021177" sldId="328"/>
            <ac:spMk id="6" creationId="{1F3EFE40-D95C-05C4-835D-40FD04CF7785}"/>
          </ac:spMkLst>
        </pc:spChg>
        <pc:spChg chg="add mod">
          <ac:chgData name="Yash Ahuja" userId="cb9097dd870c033b" providerId="LiveId" clId="{896312EF-9391-4D8A-A490-1B36AAD2DCFE}" dt="2024-09-08T12:29:40.641" v="1329" actId="20577"/>
          <ac:spMkLst>
            <pc:docMk/>
            <pc:sldMk cId="4029021177" sldId="328"/>
            <ac:spMk id="7" creationId="{D735F7F3-C1B5-4B60-A00A-4EB618DDFB5A}"/>
          </ac:spMkLst>
        </pc:spChg>
      </pc:sldChg>
      <pc:sldChg chg="addSp modSp new mod">
        <pc:chgData name="Yash Ahuja" userId="cb9097dd870c033b" providerId="LiveId" clId="{896312EF-9391-4D8A-A490-1B36AAD2DCFE}" dt="2024-09-08T12:28:59.216" v="1323" actId="113"/>
        <pc:sldMkLst>
          <pc:docMk/>
          <pc:sldMk cId="1359233807" sldId="329"/>
        </pc:sldMkLst>
        <pc:spChg chg="mod">
          <ac:chgData name="Yash Ahuja" userId="cb9097dd870c033b" providerId="LiveId" clId="{896312EF-9391-4D8A-A490-1B36AAD2DCFE}" dt="2024-09-08T12:28:59.216" v="1323" actId="113"/>
          <ac:spMkLst>
            <pc:docMk/>
            <pc:sldMk cId="1359233807" sldId="329"/>
            <ac:spMk id="2" creationId="{FFA132FF-9098-C4C6-9BAE-2DA053372F24}"/>
          </ac:spMkLst>
        </pc:spChg>
        <pc:spChg chg="add mod">
          <ac:chgData name="Yash Ahuja" userId="cb9097dd870c033b" providerId="LiveId" clId="{896312EF-9391-4D8A-A490-1B36AAD2DCFE}" dt="2024-09-08T10:41:19.015" v="166" actId="20577"/>
          <ac:spMkLst>
            <pc:docMk/>
            <pc:sldMk cId="1359233807" sldId="329"/>
            <ac:spMk id="4" creationId="{71246E56-6798-CF27-75B7-53C221483D7F}"/>
          </ac:spMkLst>
        </pc:spChg>
      </pc:sldChg>
      <pc:sldChg chg="addSp delSp modSp new del mod ord modAnim">
        <pc:chgData name="Yash Ahuja" userId="cb9097dd870c033b" providerId="LiveId" clId="{896312EF-9391-4D8A-A490-1B36AAD2DCFE}" dt="2024-09-08T12:05:39.430" v="1028" actId="47"/>
        <pc:sldMkLst>
          <pc:docMk/>
          <pc:sldMk cId="184350465" sldId="330"/>
        </pc:sldMkLst>
        <pc:spChg chg="add del mod">
          <ac:chgData name="Yash Ahuja" userId="cb9097dd870c033b" providerId="LiveId" clId="{896312EF-9391-4D8A-A490-1B36AAD2DCFE}" dt="2024-09-08T11:53:19.425" v="889" actId="478"/>
          <ac:spMkLst>
            <pc:docMk/>
            <pc:sldMk cId="184350465" sldId="330"/>
            <ac:spMk id="2" creationId="{FAD3CC42-2F1B-3BFB-467B-C7C6D747EABD}"/>
          </ac:spMkLst>
        </pc:spChg>
        <pc:spChg chg="add del mod">
          <ac:chgData name="Yash Ahuja" userId="cb9097dd870c033b" providerId="LiveId" clId="{896312EF-9391-4D8A-A490-1B36AAD2DCFE}" dt="2024-09-08T12:03:31.911" v="1003" actId="21"/>
          <ac:spMkLst>
            <pc:docMk/>
            <pc:sldMk cId="184350465" sldId="330"/>
            <ac:spMk id="3" creationId="{B9D6497F-73DA-1241-8876-CA253E34E3C8}"/>
          </ac:spMkLst>
        </pc:spChg>
        <pc:spChg chg="add del mod">
          <ac:chgData name="Yash Ahuja" userId="cb9097dd870c033b" providerId="LiveId" clId="{896312EF-9391-4D8A-A490-1B36AAD2DCFE}" dt="2024-09-08T12:03:31.911" v="1003" actId="21"/>
          <ac:spMkLst>
            <pc:docMk/>
            <pc:sldMk cId="184350465" sldId="330"/>
            <ac:spMk id="4" creationId="{C3B9001D-148E-4069-2E91-309F77D5BECF}"/>
          </ac:spMkLst>
        </pc:spChg>
        <pc:spChg chg="add del mod">
          <ac:chgData name="Yash Ahuja" userId="cb9097dd870c033b" providerId="LiveId" clId="{896312EF-9391-4D8A-A490-1B36AAD2DCFE}" dt="2024-09-08T12:03:31.911" v="1003" actId="21"/>
          <ac:spMkLst>
            <pc:docMk/>
            <pc:sldMk cId="184350465" sldId="330"/>
            <ac:spMk id="5" creationId="{065CC5DF-B1B6-EA2C-55D9-C241721BE69D}"/>
          </ac:spMkLst>
        </pc:spChg>
        <pc:spChg chg="add del mod">
          <ac:chgData name="Yash Ahuja" userId="cb9097dd870c033b" providerId="LiveId" clId="{896312EF-9391-4D8A-A490-1B36AAD2DCFE}" dt="2024-09-08T12:03:31.911" v="1003" actId="21"/>
          <ac:spMkLst>
            <pc:docMk/>
            <pc:sldMk cId="184350465" sldId="330"/>
            <ac:spMk id="6" creationId="{51392318-6CBF-9B4B-5275-036A68645FEA}"/>
          </ac:spMkLst>
        </pc:spChg>
        <pc:spChg chg="add del mod">
          <ac:chgData name="Yash Ahuja" userId="cb9097dd870c033b" providerId="LiveId" clId="{896312EF-9391-4D8A-A490-1B36AAD2DCFE}" dt="2024-09-08T12:03:31.911" v="1003" actId="21"/>
          <ac:spMkLst>
            <pc:docMk/>
            <pc:sldMk cId="184350465" sldId="330"/>
            <ac:spMk id="7" creationId="{D7B0C613-12DA-7EFF-4B92-9AC7DE84CB7D}"/>
          </ac:spMkLst>
        </pc:spChg>
        <pc:spChg chg="add del mod">
          <ac:chgData name="Yash Ahuja" userId="cb9097dd870c033b" providerId="LiveId" clId="{896312EF-9391-4D8A-A490-1B36AAD2DCFE}" dt="2024-09-08T12:04:33.865" v="1013" actId="21"/>
          <ac:spMkLst>
            <pc:docMk/>
            <pc:sldMk cId="184350465" sldId="330"/>
            <ac:spMk id="8" creationId="{DEF57FCD-7CF5-AF28-D40A-545E20D8715B}"/>
          </ac:spMkLst>
        </pc:spChg>
        <pc:spChg chg="add del mod">
          <ac:chgData name="Yash Ahuja" userId="cb9097dd870c033b" providerId="LiveId" clId="{896312EF-9391-4D8A-A490-1B36AAD2DCFE}" dt="2024-09-08T12:03:31.911" v="1003" actId="21"/>
          <ac:spMkLst>
            <pc:docMk/>
            <pc:sldMk cId="184350465" sldId="330"/>
            <ac:spMk id="9" creationId="{9C78A6CF-B94E-3462-32AF-0645A8663D1F}"/>
          </ac:spMkLst>
        </pc:spChg>
        <pc:spChg chg="add del mod">
          <ac:chgData name="Yash Ahuja" userId="cb9097dd870c033b" providerId="LiveId" clId="{896312EF-9391-4D8A-A490-1B36AAD2DCFE}" dt="2024-09-08T12:03:31.911" v="1003" actId="21"/>
          <ac:spMkLst>
            <pc:docMk/>
            <pc:sldMk cId="184350465" sldId="330"/>
            <ac:spMk id="10" creationId="{A6594666-EAE0-161E-0657-2BB4E5997A3C}"/>
          </ac:spMkLst>
        </pc:spChg>
        <pc:spChg chg="add del mod">
          <ac:chgData name="Yash Ahuja" userId="cb9097dd870c033b" providerId="LiveId" clId="{896312EF-9391-4D8A-A490-1B36AAD2DCFE}" dt="2024-09-08T12:03:31.911" v="1003" actId="21"/>
          <ac:spMkLst>
            <pc:docMk/>
            <pc:sldMk cId="184350465" sldId="330"/>
            <ac:spMk id="11" creationId="{059412CF-D9FD-7587-B51E-3EC9A9FFE779}"/>
          </ac:spMkLst>
        </pc:spChg>
        <pc:spChg chg="add del mod">
          <ac:chgData name="Yash Ahuja" userId="cb9097dd870c033b" providerId="LiveId" clId="{896312EF-9391-4D8A-A490-1B36AAD2DCFE}" dt="2024-09-08T11:52:49.670" v="881" actId="478"/>
          <ac:spMkLst>
            <pc:docMk/>
            <pc:sldMk cId="184350465" sldId="330"/>
            <ac:spMk id="15" creationId="{E8AFCF0E-9D90-315B-A0D9-5F56CFCA6CEE}"/>
          </ac:spMkLst>
        </pc:spChg>
        <pc:spChg chg="add del mod">
          <ac:chgData name="Yash Ahuja" userId="cb9097dd870c033b" providerId="LiveId" clId="{896312EF-9391-4D8A-A490-1B36AAD2DCFE}" dt="2024-09-08T12:03:31.911" v="1003" actId="21"/>
          <ac:spMkLst>
            <pc:docMk/>
            <pc:sldMk cId="184350465" sldId="330"/>
            <ac:spMk id="16" creationId="{7CEAC995-A716-8479-63CD-7FF60F0BF151}"/>
          </ac:spMkLst>
        </pc:spChg>
        <pc:spChg chg="add del mod">
          <ac:chgData name="Yash Ahuja" userId="cb9097dd870c033b" providerId="LiveId" clId="{896312EF-9391-4D8A-A490-1B36AAD2DCFE}" dt="2024-09-08T12:05:18.989" v="1025" actId="21"/>
          <ac:spMkLst>
            <pc:docMk/>
            <pc:sldMk cId="184350465" sldId="330"/>
            <ac:spMk id="17" creationId="{BE90656D-12FF-9602-FCBC-E2A08C5625F4}"/>
          </ac:spMkLst>
        </pc:spChg>
        <pc:spChg chg="add mod">
          <ac:chgData name="Yash Ahuja" userId="cb9097dd870c033b" providerId="LiveId" clId="{896312EF-9391-4D8A-A490-1B36AAD2DCFE}" dt="2024-09-08T12:05:18.989" v="1025" actId="21"/>
          <ac:spMkLst>
            <pc:docMk/>
            <pc:sldMk cId="184350465" sldId="330"/>
            <ac:spMk id="19" creationId="{DD0DA17A-2FB8-871C-472B-5C12E61AF037}"/>
          </ac:spMkLst>
        </pc:spChg>
        <pc:picChg chg="add del mod">
          <ac:chgData name="Yash Ahuja" userId="cb9097dd870c033b" providerId="LiveId" clId="{896312EF-9391-4D8A-A490-1B36AAD2DCFE}" dt="2024-09-08T11:53:56.368" v="897" actId="478"/>
          <ac:picMkLst>
            <pc:docMk/>
            <pc:sldMk cId="184350465" sldId="330"/>
            <ac:picMk id="12" creationId="{BED35599-425F-BFCE-D2A9-D6DBEACBB0CF}"/>
          </ac:picMkLst>
        </pc:picChg>
        <pc:picChg chg="add del mod">
          <ac:chgData name="Yash Ahuja" userId="cb9097dd870c033b" providerId="LiveId" clId="{896312EF-9391-4D8A-A490-1B36AAD2DCFE}" dt="2024-09-08T11:53:54.592" v="896" actId="478"/>
          <ac:picMkLst>
            <pc:docMk/>
            <pc:sldMk cId="184350465" sldId="330"/>
            <ac:picMk id="13" creationId="{2E14CD70-4551-CEF6-61D7-6E7A37FAD553}"/>
          </ac:picMkLst>
        </pc:picChg>
        <pc:picChg chg="add del mod">
          <ac:chgData name="Yash Ahuja" userId="cb9097dd870c033b" providerId="LiveId" clId="{896312EF-9391-4D8A-A490-1B36AAD2DCFE}" dt="2024-09-08T11:53:40.618" v="893" actId="478"/>
          <ac:picMkLst>
            <pc:docMk/>
            <pc:sldMk cId="184350465" sldId="330"/>
            <ac:picMk id="14" creationId="{641635E0-4480-A609-4809-CD459D326C8E}"/>
          </ac:picMkLst>
        </pc:picChg>
      </pc:sldChg>
      <pc:sldChg chg="addSp modSp new mod">
        <pc:chgData name="Yash Ahuja" userId="cb9097dd870c033b" providerId="LiveId" clId="{896312EF-9391-4D8A-A490-1B36AAD2DCFE}" dt="2024-09-08T12:18:17.559" v="1156" actId="14100"/>
        <pc:sldMkLst>
          <pc:docMk/>
          <pc:sldMk cId="3022297120" sldId="331"/>
        </pc:sldMkLst>
        <pc:picChg chg="add mod">
          <ac:chgData name="Yash Ahuja" userId="cb9097dd870c033b" providerId="LiveId" clId="{896312EF-9391-4D8A-A490-1B36AAD2DCFE}" dt="2024-09-08T12:18:17.559" v="1156" actId="14100"/>
          <ac:picMkLst>
            <pc:docMk/>
            <pc:sldMk cId="3022297120" sldId="331"/>
            <ac:picMk id="3" creationId="{59352412-727F-396D-2357-967680D2B0D5}"/>
          </ac:picMkLst>
        </pc:picChg>
      </pc:sldChg>
      <pc:sldChg chg="addSp delSp modSp new mod modAnim">
        <pc:chgData name="Yash Ahuja" userId="cb9097dd870c033b" providerId="LiveId" clId="{896312EF-9391-4D8A-A490-1B36AAD2DCFE}" dt="2024-09-08T13:06:24.215" v="1623"/>
        <pc:sldMkLst>
          <pc:docMk/>
          <pc:sldMk cId="2003361979" sldId="332"/>
        </pc:sldMkLst>
        <pc:spChg chg="del">
          <ac:chgData name="Yash Ahuja" userId="cb9097dd870c033b" providerId="LiveId" clId="{896312EF-9391-4D8A-A490-1B36AAD2DCFE}" dt="2024-09-08T12:53:11.328" v="1512" actId="478"/>
          <ac:spMkLst>
            <pc:docMk/>
            <pc:sldMk cId="2003361979" sldId="332"/>
            <ac:spMk id="2" creationId="{98638393-ADC4-3735-7F47-353B7B49A193}"/>
          </ac:spMkLst>
        </pc:spChg>
        <pc:spChg chg="add mod">
          <ac:chgData name="Yash Ahuja" userId="cb9097dd870c033b" providerId="LiveId" clId="{896312EF-9391-4D8A-A490-1B36AAD2DCFE}" dt="2024-09-08T12:53:14.789" v="1514"/>
          <ac:spMkLst>
            <pc:docMk/>
            <pc:sldMk cId="2003361979" sldId="332"/>
            <ac:spMk id="3" creationId="{E4B238A8-4952-4C60-9A11-1F556FE891B4}"/>
          </ac:spMkLst>
        </pc:spChg>
        <pc:spChg chg="add del mod">
          <ac:chgData name="Yash Ahuja" userId="cb9097dd870c033b" providerId="LiveId" clId="{896312EF-9391-4D8A-A490-1B36AAD2DCFE}" dt="2024-09-08T12:53:29.530" v="1516" actId="478"/>
          <ac:spMkLst>
            <pc:docMk/>
            <pc:sldMk cId="2003361979" sldId="332"/>
            <ac:spMk id="4" creationId="{CB2DF0C1-7E12-20F2-780E-58C7B0D71202}"/>
          </ac:spMkLst>
        </pc:spChg>
        <pc:spChg chg="add del mod">
          <ac:chgData name="Yash Ahuja" userId="cb9097dd870c033b" providerId="LiveId" clId="{896312EF-9391-4D8A-A490-1B36AAD2DCFE}" dt="2024-09-08T13:02:51.071" v="1607" actId="478"/>
          <ac:spMkLst>
            <pc:docMk/>
            <pc:sldMk cId="2003361979" sldId="332"/>
            <ac:spMk id="5" creationId="{48AF4A12-8DD8-72C6-4FB5-C9E9F6178518}"/>
          </ac:spMkLst>
        </pc:spChg>
        <pc:spChg chg="add mod">
          <ac:chgData name="Yash Ahuja" userId="cb9097dd870c033b" providerId="LiveId" clId="{896312EF-9391-4D8A-A490-1B36AAD2DCFE}" dt="2024-09-08T13:03:59.325" v="1613" actId="2711"/>
          <ac:spMkLst>
            <pc:docMk/>
            <pc:sldMk cId="2003361979" sldId="332"/>
            <ac:spMk id="6" creationId="{D2AAD46B-DCC7-5D1E-0CB7-66D2597918D9}"/>
          </ac:spMkLst>
        </pc:spChg>
        <pc:spChg chg="add del mod">
          <ac:chgData name="Yash Ahuja" userId="cb9097dd870c033b" providerId="LiveId" clId="{896312EF-9391-4D8A-A490-1B36AAD2DCFE}" dt="2024-09-08T12:56:42.711" v="1535" actId="478"/>
          <ac:spMkLst>
            <pc:docMk/>
            <pc:sldMk cId="2003361979" sldId="332"/>
            <ac:spMk id="7" creationId="{920E595C-79DD-F1A6-5849-7B7B34FAF1B0}"/>
          </ac:spMkLst>
        </pc:spChg>
        <pc:spChg chg="add mod">
          <ac:chgData name="Yash Ahuja" userId="cb9097dd870c033b" providerId="LiveId" clId="{896312EF-9391-4D8A-A490-1B36AAD2DCFE}" dt="2024-09-08T13:03:59.325" v="1613" actId="2711"/>
          <ac:spMkLst>
            <pc:docMk/>
            <pc:sldMk cId="2003361979" sldId="332"/>
            <ac:spMk id="8" creationId="{0A22A170-181F-FFB7-09D4-26BD68557D34}"/>
          </ac:spMkLst>
        </pc:spChg>
        <pc:spChg chg="add mod">
          <ac:chgData name="Yash Ahuja" userId="cb9097dd870c033b" providerId="LiveId" clId="{896312EF-9391-4D8A-A490-1B36AAD2DCFE}" dt="2024-09-08T13:03:59.325" v="1613" actId="2711"/>
          <ac:spMkLst>
            <pc:docMk/>
            <pc:sldMk cId="2003361979" sldId="332"/>
            <ac:spMk id="9" creationId="{2F1F7766-D31F-A54A-7B15-5083C1CC1090}"/>
          </ac:spMkLst>
        </pc:spChg>
        <pc:spChg chg="add mod">
          <ac:chgData name="Yash Ahuja" userId="cb9097dd870c033b" providerId="LiveId" clId="{896312EF-9391-4D8A-A490-1B36AAD2DCFE}" dt="2024-09-08T13:03:59.325" v="1613" actId="2711"/>
          <ac:spMkLst>
            <pc:docMk/>
            <pc:sldMk cId="2003361979" sldId="332"/>
            <ac:spMk id="10" creationId="{5B1E4644-2116-0986-5C10-910362281765}"/>
          </ac:spMkLst>
        </pc:spChg>
        <pc:spChg chg="add del mod">
          <ac:chgData name="Yash Ahuja" userId="cb9097dd870c033b" providerId="LiveId" clId="{896312EF-9391-4D8A-A490-1B36AAD2DCFE}" dt="2024-09-08T12:56:46.159" v="1536" actId="478"/>
          <ac:spMkLst>
            <pc:docMk/>
            <pc:sldMk cId="2003361979" sldId="332"/>
            <ac:spMk id="11" creationId="{93A74871-F8B8-2B43-498C-A44780822457}"/>
          </ac:spMkLst>
        </pc:spChg>
        <pc:spChg chg="mod">
          <ac:chgData name="Yash Ahuja" userId="cb9097dd870c033b" providerId="LiveId" clId="{896312EF-9391-4D8A-A490-1B36AAD2DCFE}" dt="2024-09-08T13:03:45.624" v="1611" actId="1076"/>
          <ac:spMkLst>
            <pc:docMk/>
            <pc:sldMk cId="2003361979" sldId="332"/>
            <ac:spMk id="13" creationId="{E32527B5-EF48-8AB6-3C9F-29B0A3A732A9}"/>
          </ac:spMkLst>
        </pc:spChg>
        <pc:spChg chg="mod">
          <ac:chgData name="Yash Ahuja" userId="cb9097dd870c033b" providerId="LiveId" clId="{896312EF-9391-4D8A-A490-1B36AAD2DCFE}" dt="2024-09-08T13:03:45.624" v="1611" actId="1076"/>
          <ac:spMkLst>
            <pc:docMk/>
            <pc:sldMk cId="2003361979" sldId="332"/>
            <ac:spMk id="14" creationId="{C5BF7C1A-935C-7486-A8AB-28A06B0D1986}"/>
          </ac:spMkLst>
        </pc:spChg>
        <pc:spChg chg="mod">
          <ac:chgData name="Yash Ahuja" userId="cb9097dd870c033b" providerId="LiveId" clId="{896312EF-9391-4D8A-A490-1B36AAD2DCFE}" dt="2024-09-08T13:03:52.574" v="1612" actId="1076"/>
          <ac:spMkLst>
            <pc:docMk/>
            <pc:sldMk cId="2003361979" sldId="332"/>
            <ac:spMk id="16" creationId="{D30B1534-A9D4-4D58-2FBA-2FD9B2FF7B17}"/>
          </ac:spMkLst>
        </pc:spChg>
        <pc:spChg chg="mod">
          <ac:chgData name="Yash Ahuja" userId="cb9097dd870c033b" providerId="LiveId" clId="{896312EF-9391-4D8A-A490-1B36AAD2DCFE}" dt="2024-09-08T13:03:52.574" v="1612" actId="1076"/>
          <ac:spMkLst>
            <pc:docMk/>
            <pc:sldMk cId="2003361979" sldId="332"/>
            <ac:spMk id="17" creationId="{EC802193-3156-0C82-8606-18136D89A60D}"/>
          </ac:spMkLst>
        </pc:spChg>
        <pc:spChg chg="mod">
          <ac:chgData name="Yash Ahuja" userId="cb9097dd870c033b" providerId="LiveId" clId="{896312EF-9391-4D8A-A490-1B36AAD2DCFE}" dt="2024-09-08T13:03:16.529" v="1609" actId="1076"/>
          <ac:spMkLst>
            <pc:docMk/>
            <pc:sldMk cId="2003361979" sldId="332"/>
            <ac:spMk id="19" creationId="{4AB787FB-D258-EE18-B125-5AAEB64B2840}"/>
          </ac:spMkLst>
        </pc:spChg>
        <pc:spChg chg="mod">
          <ac:chgData name="Yash Ahuja" userId="cb9097dd870c033b" providerId="LiveId" clId="{896312EF-9391-4D8A-A490-1B36AAD2DCFE}" dt="2024-09-08T13:03:16.529" v="1609" actId="1076"/>
          <ac:spMkLst>
            <pc:docMk/>
            <pc:sldMk cId="2003361979" sldId="332"/>
            <ac:spMk id="20" creationId="{BAE31996-BAB5-AC6E-CA5E-F735F1EE30B8}"/>
          </ac:spMkLst>
        </pc:spChg>
        <pc:spChg chg="mod">
          <ac:chgData name="Yash Ahuja" userId="cb9097dd870c033b" providerId="LiveId" clId="{896312EF-9391-4D8A-A490-1B36AAD2DCFE}" dt="2024-09-08T12:53:21.594" v="1515"/>
          <ac:spMkLst>
            <pc:docMk/>
            <pc:sldMk cId="2003361979" sldId="332"/>
            <ac:spMk id="22" creationId="{8EE0B6A5-E8A2-89E2-4DC7-E2AC5D0FFC44}"/>
          </ac:spMkLst>
        </pc:spChg>
        <pc:spChg chg="mod">
          <ac:chgData name="Yash Ahuja" userId="cb9097dd870c033b" providerId="LiveId" clId="{896312EF-9391-4D8A-A490-1B36AAD2DCFE}" dt="2024-09-08T12:53:21.594" v="1515"/>
          <ac:spMkLst>
            <pc:docMk/>
            <pc:sldMk cId="2003361979" sldId="332"/>
            <ac:spMk id="23" creationId="{79A6803E-D7F1-36EF-493A-5B3440BDD7F1}"/>
          </ac:spMkLst>
        </pc:spChg>
        <pc:spChg chg="add mod">
          <ac:chgData name="Yash Ahuja" userId="cb9097dd870c033b" providerId="LiveId" clId="{896312EF-9391-4D8A-A490-1B36AAD2DCFE}" dt="2024-09-08T13:03:59.325" v="1613" actId="2711"/>
          <ac:spMkLst>
            <pc:docMk/>
            <pc:sldMk cId="2003361979" sldId="332"/>
            <ac:spMk id="24" creationId="{760F0ECB-1514-2125-45D9-ABEEFE29E443}"/>
          </ac:spMkLst>
        </pc:spChg>
        <pc:spChg chg="add mod">
          <ac:chgData name="Yash Ahuja" userId="cb9097dd870c033b" providerId="LiveId" clId="{896312EF-9391-4D8A-A490-1B36AAD2DCFE}" dt="2024-09-08T13:03:59.325" v="1613" actId="2711"/>
          <ac:spMkLst>
            <pc:docMk/>
            <pc:sldMk cId="2003361979" sldId="332"/>
            <ac:spMk id="25" creationId="{2DA3D212-8069-2869-402F-703AA99A046F}"/>
          </ac:spMkLst>
        </pc:spChg>
        <pc:spChg chg="add mod">
          <ac:chgData name="Yash Ahuja" userId="cb9097dd870c033b" providerId="LiveId" clId="{896312EF-9391-4D8A-A490-1B36AAD2DCFE}" dt="2024-09-08T13:03:59.325" v="1613" actId="2711"/>
          <ac:spMkLst>
            <pc:docMk/>
            <pc:sldMk cId="2003361979" sldId="332"/>
            <ac:spMk id="26" creationId="{DD78E1A2-48F9-039F-6C6C-AFBAA6AAC1D4}"/>
          </ac:spMkLst>
        </pc:spChg>
        <pc:spChg chg="add del mod">
          <ac:chgData name="Yash Ahuja" userId="cb9097dd870c033b" providerId="LiveId" clId="{896312EF-9391-4D8A-A490-1B36AAD2DCFE}" dt="2024-09-08T12:58:16.201" v="1550" actId="478"/>
          <ac:spMkLst>
            <pc:docMk/>
            <pc:sldMk cId="2003361979" sldId="332"/>
            <ac:spMk id="27" creationId="{593639C0-C7CB-297F-55DB-38498232AF9F}"/>
          </ac:spMkLst>
        </pc:spChg>
        <pc:spChg chg="add del mod">
          <ac:chgData name="Yash Ahuja" userId="cb9097dd870c033b" providerId="LiveId" clId="{896312EF-9391-4D8A-A490-1B36AAD2DCFE}" dt="2024-09-08T12:58:21.139" v="1552" actId="478"/>
          <ac:spMkLst>
            <pc:docMk/>
            <pc:sldMk cId="2003361979" sldId="332"/>
            <ac:spMk id="28" creationId="{41F732E9-3440-BCFF-49E0-C64FB8649691}"/>
          </ac:spMkLst>
        </pc:spChg>
        <pc:spChg chg="mod">
          <ac:chgData name="Yash Ahuja" userId="cb9097dd870c033b" providerId="LiveId" clId="{896312EF-9391-4D8A-A490-1B36AAD2DCFE}" dt="2024-09-08T13:03:16.529" v="1609" actId="1076"/>
          <ac:spMkLst>
            <pc:docMk/>
            <pc:sldMk cId="2003361979" sldId="332"/>
            <ac:spMk id="30" creationId="{99F26193-6E4C-02E7-492C-0113237CB462}"/>
          </ac:spMkLst>
        </pc:spChg>
        <pc:spChg chg="mod">
          <ac:chgData name="Yash Ahuja" userId="cb9097dd870c033b" providerId="LiveId" clId="{896312EF-9391-4D8A-A490-1B36AAD2DCFE}" dt="2024-09-08T13:03:16.529" v="1609" actId="1076"/>
          <ac:spMkLst>
            <pc:docMk/>
            <pc:sldMk cId="2003361979" sldId="332"/>
            <ac:spMk id="31" creationId="{6FDC8E17-E0EA-7F27-C836-AD6CACAAE237}"/>
          </ac:spMkLst>
        </pc:spChg>
        <pc:spChg chg="mod">
          <ac:chgData name="Yash Ahuja" userId="cb9097dd870c033b" providerId="LiveId" clId="{896312EF-9391-4D8A-A490-1B36AAD2DCFE}" dt="2024-09-08T13:03:16.529" v="1609" actId="1076"/>
          <ac:spMkLst>
            <pc:docMk/>
            <pc:sldMk cId="2003361979" sldId="332"/>
            <ac:spMk id="33" creationId="{97CA7B09-2D41-84BF-78D0-B50BA2004859}"/>
          </ac:spMkLst>
        </pc:spChg>
        <pc:spChg chg="mod">
          <ac:chgData name="Yash Ahuja" userId="cb9097dd870c033b" providerId="LiveId" clId="{896312EF-9391-4D8A-A490-1B36AAD2DCFE}" dt="2024-09-08T13:03:16.529" v="1609" actId="1076"/>
          <ac:spMkLst>
            <pc:docMk/>
            <pc:sldMk cId="2003361979" sldId="332"/>
            <ac:spMk id="34" creationId="{4807F874-0F27-7E1E-9D6C-3090A180BFA6}"/>
          </ac:spMkLst>
        </pc:spChg>
        <pc:spChg chg="mod">
          <ac:chgData name="Yash Ahuja" userId="cb9097dd870c033b" providerId="LiveId" clId="{896312EF-9391-4D8A-A490-1B36AAD2DCFE}" dt="2024-09-08T13:03:16.529" v="1609" actId="1076"/>
          <ac:spMkLst>
            <pc:docMk/>
            <pc:sldMk cId="2003361979" sldId="332"/>
            <ac:spMk id="36" creationId="{785AEF1B-A00A-ED94-C171-AFB82D9EE20B}"/>
          </ac:spMkLst>
        </pc:spChg>
        <pc:spChg chg="mod">
          <ac:chgData name="Yash Ahuja" userId="cb9097dd870c033b" providerId="LiveId" clId="{896312EF-9391-4D8A-A490-1B36AAD2DCFE}" dt="2024-09-08T13:03:16.529" v="1609" actId="1076"/>
          <ac:spMkLst>
            <pc:docMk/>
            <pc:sldMk cId="2003361979" sldId="332"/>
            <ac:spMk id="37" creationId="{32A015A4-9A8A-67CA-926B-0112A0FADEFE}"/>
          </ac:spMkLst>
        </pc:spChg>
        <pc:spChg chg="mod">
          <ac:chgData name="Yash Ahuja" userId="cb9097dd870c033b" providerId="LiveId" clId="{896312EF-9391-4D8A-A490-1B36AAD2DCFE}" dt="2024-09-08T12:53:21.594" v="1515"/>
          <ac:spMkLst>
            <pc:docMk/>
            <pc:sldMk cId="2003361979" sldId="332"/>
            <ac:spMk id="39" creationId="{6EC9C0B7-D8DF-0CFC-5D4D-2A5F38DA84F2}"/>
          </ac:spMkLst>
        </pc:spChg>
        <pc:spChg chg="mod">
          <ac:chgData name="Yash Ahuja" userId="cb9097dd870c033b" providerId="LiveId" clId="{896312EF-9391-4D8A-A490-1B36AAD2DCFE}" dt="2024-09-08T12:53:21.594" v="1515"/>
          <ac:spMkLst>
            <pc:docMk/>
            <pc:sldMk cId="2003361979" sldId="332"/>
            <ac:spMk id="40" creationId="{6F404C89-9B44-50C3-8638-B15B25CFE805}"/>
          </ac:spMkLst>
        </pc:spChg>
        <pc:spChg chg="mod">
          <ac:chgData name="Yash Ahuja" userId="cb9097dd870c033b" providerId="LiveId" clId="{896312EF-9391-4D8A-A490-1B36AAD2DCFE}" dt="2024-09-08T13:01:22.860" v="1591" actId="14100"/>
          <ac:spMkLst>
            <pc:docMk/>
            <pc:sldMk cId="2003361979" sldId="332"/>
            <ac:spMk id="47" creationId="{FBAB2C27-A413-7418-9B96-C537C0161D8F}"/>
          </ac:spMkLst>
        </pc:spChg>
        <pc:spChg chg="mod">
          <ac:chgData name="Yash Ahuja" userId="cb9097dd870c033b" providerId="LiveId" clId="{896312EF-9391-4D8A-A490-1B36AAD2DCFE}" dt="2024-09-08T13:01:22.860" v="1591" actId="14100"/>
          <ac:spMkLst>
            <pc:docMk/>
            <pc:sldMk cId="2003361979" sldId="332"/>
            <ac:spMk id="48" creationId="{91A25707-07D1-6B65-8D45-DA6025C3F221}"/>
          </ac:spMkLst>
        </pc:spChg>
        <pc:spChg chg="mod">
          <ac:chgData name="Yash Ahuja" userId="cb9097dd870c033b" providerId="LiveId" clId="{896312EF-9391-4D8A-A490-1B36AAD2DCFE}" dt="2024-09-08T13:01:22.860" v="1591" actId="14100"/>
          <ac:spMkLst>
            <pc:docMk/>
            <pc:sldMk cId="2003361979" sldId="332"/>
            <ac:spMk id="49" creationId="{D9944668-FDB2-DF2C-F89F-F163CC19AB28}"/>
          </ac:spMkLst>
        </pc:spChg>
        <pc:spChg chg="mod">
          <ac:chgData name="Yash Ahuja" userId="cb9097dd870c033b" providerId="LiveId" clId="{896312EF-9391-4D8A-A490-1B36AAD2DCFE}" dt="2024-09-08T13:01:22.860" v="1591" actId="14100"/>
          <ac:spMkLst>
            <pc:docMk/>
            <pc:sldMk cId="2003361979" sldId="332"/>
            <ac:spMk id="50" creationId="{0288E2CA-BFF8-0F19-870C-26BC73DD2844}"/>
          </ac:spMkLst>
        </pc:spChg>
        <pc:spChg chg="add del mod">
          <ac:chgData name="Yash Ahuja" userId="cb9097dd870c033b" providerId="LiveId" clId="{896312EF-9391-4D8A-A490-1B36AAD2DCFE}" dt="2024-09-08T12:58:23.654" v="1553" actId="478"/>
          <ac:spMkLst>
            <pc:docMk/>
            <pc:sldMk cId="2003361979" sldId="332"/>
            <ac:spMk id="51" creationId="{B71C13E3-B951-637C-F7F6-FD2DF929A5AD}"/>
          </ac:spMkLst>
        </pc:spChg>
        <pc:spChg chg="mod">
          <ac:chgData name="Yash Ahuja" userId="cb9097dd870c033b" providerId="LiveId" clId="{896312EF-9391-4D8A-A490-1B36AAD2DCFE}" dt="2024-09-08T13:01:22.860" v="1591" actId="14100"/>
          <ac:spMkLst>
            <pc:docMk/>
            <pc:sldMk cId="2003361979" sldId="332"/>
            <ac:spMk id="53" creationId="{C81B5435-A6C3-1544-D98D-26E41F0DF2C8}"/>
          </ac:spMkLst>
        </pc:spChg>
        <pc:spChg chg="mod">
          <ac:chgData name="Yash Ahuja" userId="cb9097dd870c033b" providerId="LiveId" clId="{896312EF-9391-4D8A-A490-1B36AAD2DCFE}" dt="2024-09-08T13:01:22.860" v="1591" actId="14100"/>
          <ac:spMkLst>
            <pc:docMk/>
            <pc:sldMk cId="2003361979" sldId="332"/>
            <ac:spMk id="54" creationId="{57CEAE6E-F368-E94E-54EE-DD98E43D484E}"/>
          </ac:spMkLst>
        </pc:spChg>
        <pc:spChg chg="mod">
          <ac:chgData name="Yash Ahuja" userId="cb9097dd870c033b" providerId="LiveId" clId="{896312EF-9391-4D8A-A490-1B36AAD2DCFE}" dt="2024-09-08T13:01:22.860" v="1591" actId="14100"/>
          <ac:spMkLst>
            <pc:docMk/>
            <pc:sldMk cId="2003361979" sldId="332"/>
            <ac:spMk id="55" creationId="{B0ED1119-B12E-2B9E-250B-E03EC96453B9}"/>
          </ac:spMkLst>
        </pc:spChg>
        <pc:spChg chg="mod">
          <ac:chgData name="Yash Ahuja" userId="cb9097dd870c033b" providerId="LiveId" clId="{896312EF-9391-4D8A-A490-1B36AAD2DCFE}" dt="2024-09-08T13:01:22.860" v="1591" actId="14100"/>
          <ac:spMkLst>
            <pc:docMk/>
            <pc:sldMk cId="2003361979" sldId="332"/>
            <ac:spMk id="56" creationId="{9CEC63E8-CEEE-7DB2-50A1-863B0F25B74B}"/>
          </ac:spMkLst>
        </pc:spChg>
        <pc:spChg chg="mod">
          <ac:chgData name="Yash Ahuja" userId="cb9097dd870c033b" providerId="LiveId" clId="{896312EF-9391-4D8A-A490-1B36AAD2DCFE}" dt="2024-09-08T13:01:22.860" v="1591" actId="14100"/>
          <ac:spMkLst>
            <pc:docMk/>
            <pc:sldMk cId="2003361979" sldId="332"/>
            <ac:spMk id="57" creationId="{2B16C7AF-81E3-1D74-3230-93C6CDE6F3E7}"/>
          </ac:spMkLst>
        </pc:spChg>
        <pc:spChg chg="mod">
          <ac:chgData name="Yash Ahuja" userId="cb9097dd870c033b" providerId="LiveId" clId="{896312EF-9391-4D8A-A490-1B36AAD2DCFE}" dt="2024-09-08T13:01:22.860" v="1591" actId="14100"/>
          <ac:spMkLst>
            <pc:docMk/>
            <pc:sldMk cId="2003361979" sldId="332"/>
            <ac:spMk id="58" creationId="{1D65FCBE-B85D-12B9-3510-C8B1011BDC63}"/>
          </ac:spMkLst>
        </pc:spChg>
        <pc:spChg chg="mod">
          <ac:chgData name="Yash Ahuja" userId="cb9097dd870c033b" providerId="LiveId" clId="{896312EF-9391-4D8A-A490-1B36AAD2DCFE}" dt="2024-09-08T13:01:22.860" v="1591" actId="14100"/>
          <ac:spMkLst>
            <pc:docMk/>
            <pc:sldMk cId="2003361979" sldId="332"/>
            <ac:spMk id="59" creationId="{E6F080BE-410D-B718-26B9-0CA5DA5DA6F8}"/>
          </ac:spMkLst>
        </pc:spChg>
        <pc:spChg chg="mod">
          <ac:chgData name="Yash Ahuja" userId="cb9097dd870c033b" providerId="LiveId" clId="{896312EF-9391-4D8A-A490-1B36AAD2DCFE}" dt="2024-09-08T13:01:22.860" v="1591" actId="14100"/>
          <ac:spMkLst>
            <pc:docMk/>
            <pc:sldMk cId="2003361979" sldId="332"/>
            <ac:spMk id="60" creationId="{1EBF32B7-DA9A-6666-66D0-4F2A2A112A46}"/>
          </ac:spMkLst>
        </pc:spChg>
        <pc:spChg chg="add mod">
          <ac:chgData name="Yash Ahuja" userId="cb9097dd870c033b" providerId="LiveId" clId="{896312EF-9391-4D8A-A490-1B36AAD2DCFE}" dt="2024-09-08T13:03:59.325" v="1613" actId="2711"/>
          <ac:spMkLst>
            <pc:docMk/>
            <pc:sldMk cId="2003361979" sldId="332"/>
            <ac:spMk id="61" creationId="{90706C25-9D97-6C55-7C1E-F78A8AF86FEE}"/>
          </ac:spMkLst>
        </pc:spChg>
        <pc:spChg chg="add del mod">
          <ac:chgData name="Yash Ahuja" userId="cb9097dd870c033b" providerId="LiveId" clId="{896312EF-9391-4D8A-A490-1B36AAD2DCFE}" dt="2024-09-08T12:59:49.983" v="1580" actId="22"/>
          <ac:spMkLst>
            <pc:docMk/>
            <pc:sldMk cId="2003361979" sldId="332"/>
            <ac:spMk id="63" creationId="{2BEF5D94-CB4E-EC9C-55A3-B9B2AD608E75}"/>
          </ac:spMkLst>
        </pc:spChg>
        <pc:spChg chg="add mod">
          <ac:chgData name="Yash Ahuja" userId="cb9097dd870c033b" providerId="LiveId" clId="{896312EF-9391-4D8A-A490-1B36AAD2DCFE}" dt="2024-09-08T13:03:59.325" v="1613" actId="2711"/>
          <ac:spMkLst>
            <pc:docMk/>
            <pc:sldMk cId="2003361979" sldId="332"/>
            <ac:spMk id="1024" creationId="{C31B1C1A-E68A-3076-8521-58B81F50085F}"/>
          </ac:spMkLst>
        </pc:spChg>
        <pc:grpChg chg="add mod">
          <ac:chgData name="Yash Ahuja" userId="cb9097dd870c033b" providerId="LiveId" clId="{896312EF-9391-4D8A-A490-1B36AAD2DCFE}" dt="2024-09-08T13:03:59.325" v="1613" actId="2711"/>
          <ac:grpSpMkLst>
            <pc:docMk/>
            <pc:sldMk cId="2003361979" sldId="332"/>
            <ac:grpSpMk id="12" creationId="{4774E7C9-6BE8-93A7-2581-9DD9B46C839B}"/>
          </ac:grpSpMkLst>
        </pc:grpChg>
        <pc:grpChg chg="add mod">
          <ac:chgData name="Yash Ahuja" userId="cb9097dd870c033b" providerId="LiveId" clId="{896312EF-9391-4D8A-A490-1B36AAD2DCFE}" dt="2024-09-08T13:03:59.325" v="1613" actId="2711"/>
          <ac:grpSpMkLst>
            <pc:docMk/>
            <pc:sldMk cId="2003361979" sldId="332"/>
            <ac:grpSpMk id="15" creationId="{C13EF673-544A-6E7F-24EA-E9B7AEB67659}"/>
          </ac:grpSpMkLst>
        </pc:grpChg>
        <pc:grpChg chg="add mod">
          <ac:chgData name="Yash Ahuja" userId="cb9097dd870c033b" providerId="LiveId" clId="{896312EF-9391-4D8A-A490-1B36AAD2DCFE}" dt="2024-09-08T13:03:59.325" v="1613" actId="2711"/>
          <ac:grpSpMkLst>
            <pc:docMk/>
            <pc:sldMk cId="2003361979" sldId="332"/>
            <ac:grpSpMk id="18" creationId="{E263F0A5-65C5-60AC-DFCB-60DF27A5CD1A}"/>
          </ac:grpSpMkLst>
        </pc:grpChg>
        <pc:grpChg chg="add del mod">
          <ac:chgData name="Yash Ahuja" userId="cb9097dd870c033b" providerId="LiveId" clId="{896312EF-9391-4D8A-A490-1B36AAD2DCFE}" dt="2024-09-08T12:56:48.138" v="1537" actId="478"/>
          <ac:grpSpMkLst>
            <pc:docMk/>
            <pc:sldMk cId="2003361979" sldId="332"/>
            <ac:grpSpMk id="21" creationId="{0F18AAD3-3C17-9D2C-6C10-89C5F9A63EEA}"/>
          </ac:grpSpMkLst>
        </pc:grpChg>
        <pc:grpChg chg="add mod">
          <ac:chgData name="Yash Ahuja" userId="cb9097dd870c033b" providerId="LiveId" clId="{896312EF-9391-4D8A-A490-1B36AAD2DCFE}" dt="2024-09-08T13:03:59.325" v="1613" actId="2711"/>
          <ac:grpSpMkLst>
            <pc:docMk/>
            <pc:sldMk cId="2003361979" sldId="332"/>
            <ac:grpSpMk id="29" creationId="{E980578E-FF09-E7DE-CB90-9DFBF542A1CF}"/>
          </ac:grpSpMkLst>
        </pc:grpChg>
        <pc:grpChg chg="add mod">
          <ac:chgData name="Yash Ahuja" userId="cb9097dd870c033b" providerId="LiveId" clId="{896312EF-9391-4D8A-A490-1B36AAD2DCFE}" dt="2024-09-08T13:03:59.325" v="1613" actId="2711"/>
          <ac:grpSpMkLst>
            <pc:docMk/>
            <pc:sldMk cId="2003361979" sldId="332"/>
            <ac:grpSpMk id="32" creationId="{56C5BDDF-2BC3-CB27-72C3-28251F5F9DBA}"/>
          </ac:grpSpMkLst>
        </pc:grpChg>
        <pc:grpChg chg="add mod">
          <ac:chgData name="Yash Ahuja" userId="cb9097dd870c033b" providerId="LiveId" clId="{896312EF-9391-4D8A-A490-1B36AAD2DCFE}" dt="2024-09-08T13:03:59.325" v="1613" actId="2711"/>
          <ac:grpSpMkLst>
            <pc:docMk/>
            <pc:sldMk cId="2003361979" sldId="332"/>
            <ac:grpSpMk id="35" creationId="{1D640286-3AF7-0144-8B3E-72472E31242D}"/>
          </ac:grpSpMkLst>
        </pc:grpChg>
        <pc:grpChg chg="add del mod">
          <ac:chgData name="Yash Ahuja" userId="cb9097dd870c033b" providerId="LiveId" clId="{896312EF-9391-4D8A-A490-1B36AAD2DCFE}" dt="2024-09-08T12:58:25.738" v="1554" actId="478"/>
          <ac:grpSpMkLst>
            <pc:docMk/>
            <pc:sldMk cId="2003361979" sldId="332"/>
            <ac:grpSpMk id="38" creationId="{A48C61EA-98F8-D416-0791-773FF4EC1005}"/>
          </ac:grpSpMkLst>
        </pc:grpChg>
        <pc:grpChg chg="add mod">
          <ac:chgData name="Yash Ahuja" userId="cb9097dd870c033b" providerId="LiveId" clId="{896312EF-9391-4D8A-A490-1B36AAD2DCFE}" dt="2024-09-08T13:03:59.325" v="1613" actId="2711"/>
          <ac:grpSpMkLst>
            <pc:docMk/>
            <pc:sldMk cId="2003361979" sldId="332"/>
            <ac:grpSpMk id="41" creationId="{A7AE7D5E-B885-FA40-F234-E4CCA0077334}"/>
          </ac:grpSpMkLst>
        </pc:grpChg>
        <pc:grpChg chg="mod">
          <ac:chgData name="Yash Ahuja" userId="cb9097dd870c033b" providerId="LiveId" clId="{896312EF-9391-4D8A-A490-1B36AAD2DCFE}" dt="2024-09-08T13:03:16.529" v="1609" actId="1076"/>
          <ac:grpSpMkLst>
            <pc:docMk/>
            <pc:sldMk cId="2003361979" sldId="332"/>
            <ac:grpSpMk id="42" creationId="{8F8B0941-FED4-4A36-F449-7927E8BE4ED5}"/>
          </ac:grpSpMkLst>
        </pc:grpChg>
        <pc:grpChg chg="add del mod">
          <ac:chgData name="Yash Ahuja" userId="cb9097dd870c033b" providerId="LiveId" clId="{896312EF-9391-4D8A-A490-1B36AAD2DCFE}" dt="2024-09-08T13:02:57.993" v="1608" actId="478"/>
          <ac:grpSpMkLst>
            <pc:docMk/>
            <pc:sldMk cId="2003361979" sldId="332"/>
            <ac:grpSpMk id="46" creationId="{5225EEC5-AA1B-7B7A-C4D7-8CF8339B60D1}"/>
          </ac:grpSpMkLst>
        </pc:grpChg>
        <pc:grpChg chg="add del mod">
          <ac:chgData name="Yash Ahuja" userId="cb9097dd870c033b" providerId="LiveId" clId="{896312EF-9391-4D8A-A490-1B36AAD2DCFE}" dt="2024-09-08T13:02:57.993" v="1608" actId="478"/>
          <ac:grpSpMkLst>
            <pc:docMk/>
            <pc:sldMk cId="2003361979" sldId="332"/>
            <ac:grpSpMk id="52" creationId="{3423B249-E744-AD79-07C0-ED875B4EB79D}"/>
          </ac:grpSpMkLst>
        </pc:grpChg>
        <pc:picChg chg="add mod">
          <ac:chgData name="Yash Ahuja" userId="cb9097dd870c033b" providerId="LiveId" clId="{896312EF-9391-4D8A-A490-1B36AAD2DCFE}" dt="2024-09-08T13:03:59.325" v="1613" actId="2711"/>
          <ac:picMkLst>
            <pc:docMk/>
            <pc:sldMk cId="2003361979" sldId="332"/>
            <ac:picMk id="1026" creationId="{9124E646-49C1-DC43-835E-E05EEA2FDC3A}"/>
          </ac:picMkLst>
        </pc:picChg>
        <pc:cxnChg chg="mod">
          <ac:chgData name="Yash Ahuja" userId="cb9097dd870c033b" providerId="LiveId" clId="{896312EF-9391-4D8A-A490-1B36AAD2DCFE}" dt="2024-09-08T13:03:16.529" v="1609" actId="1076"/>
          <ac:cxnSpMkLst>
            <pc:docMk/>
            <pc:sldMk cId="2003361979" sldId="332"/>
            <ac:cxnSpMk id="43" creationId="{9F8BC58D-95BB-CABB-21DE-E80B3E4E99AA}"/>
          </ac:cxnSpMkLst>
        </pc:cxnChg>
        <pc:cxnChg chg="mod">
          <ac:chgData name="Yash Ahuja" userId="cb9097dd870c033b" providerId="LiveId" clId="{896312EF-9391-4D8A-A490-1B36AAD2DCFE}" dt="2024-09-08T13:03:16.529" v="1609" actId="1076"/>
          <ac:cxnSpMkLst>
            <pc:docMk/>
            <pc:sldMk cId="2003361979" sldId="332"/>
            <ac:cxnSpMk id="44" creationId="{35A4475C-39C2-8513-B785-8F22717ACF75}"/>
          </ac:cxnSpMkLst>
        </pc:cxnChg>
        <pc:cxnChg chg="mod">
          <ac:chgData name="Yash Ahuja" userId="cb9097dd870c033b" providerId="LiveId" clId="{896312EF-9391-4D8A-A490-1B36AAD2DCFE}" dt="2024-09-08T13:03:16.529" v="1609" actId="1076"/>
          <ac:cxnSpMkLst>
            <pc:docMk/>
            <pc:sldMk cId="2003361979" sldId="332"/>
            <ac:cxnSpMk id="45" creationId="{E5D87614-300B-71F0-9794-2C682ACCD2C9}"/>
          </ac:cxnSpMkLst>
        </pc:cxnChg>
      </pc:sldChg>
      <pc:sldMasterChg chg="delSldLayout">
        <pc:chgData name="Yash Ahuja" userId="cb9097dd870c033b" providerId="LiveId" clId="{896312EF-9391-4D8A-A490-1B36AAD2DCFE}" dt="2024-09-08T12:30:17.775" v="1331" actId="47"/>
        <pc:sldMasterMkLst>
          <pc:docMk/>
          <pc:sldMasterMk cId="2562295388" sldId="2147483648"/>
        </pc:sldMasterMkLst>
        <pc:sldLayoutChg chg="del">
          <pc:chgData name="Yash Ahuja" userId="cb9097dd870c033b" providerId="LiveId" clId="{896312EF-9391-4D8A-A490-1B36AAD2DCFE}" dt="2024-09-08T12:30:17.775" v="1331" actId="47"/>
          <pc:sldLayoutMkLst>
            <pc:docMk/>
            <pc:sldMasterMk cId="2562295388" sldId="2147483648"/>
            <pc:sldLayoutMk cId="3999596788"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38F38-9061-48D4-9B4F-F7F3BF6FACDA}" type="datetimeFigureOut">
              <a:rPr lang="en-IN" smtClean="0"/>
              <a:t>08-09-2024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576E6-6FC2-4F90-913F-2E35D9911C6C}" type="slidenum">
              <a:rPr lang="en-IN" smtClean="0"/>
              <a:t>‹#›</a:t>
            </a:fld>
            <a:endParaRPr lang="en-IN"/>
          </a:p>
        </p:txBody>
      </p:sp>
    </p:spTree>
    <p:extLst>
      <p:ext uri="{BB962C8B-B14F-4D97-AF65-F5344CB8AC3E}">
        <p14:creationId xmlns:p14="http://schemas.microsoft.com/office/powerpoint/2010/main" val="154433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twitter.com/intent/tweet?source=webclient&amp;amp;via=atlassian&amp;amp;text=employees%20stand%20to%20gain%20a%20lot%20from%20more%20compassionate%20leaders.%20Neuroimaging%20research%20shows%20that%20people%E2%80%99s%20brains%20respond%20more%20positively%20to%20leaders%20who%20demonstrate%20compassion.%C2%A0&amp;amp;url=https://www.atlassian.com/blog/leadership/compassionate-leadership"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twitter.com/intent/tweet?source=webclient&amp;amp;via=atlassian&amp;amp;text=In%20one%20study,%20when%20compassion%20was%20deliberately%20incorporated%20into%20the%20values%20of%20a%20business%20unit%20(as%20determined%20by%20its%20members),%20those%20units%20enjoyed%20more%20financial%20success%20and%20executives%20perceived%20them%20as%20more%20effective.&amp;amp;url=https://www.atlassian.com/blog/leadership/compassionate-leadership"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IN" dirty="0"/>
          </a:p>
        </p:txBody>
      </p:sp>
      <p:sp>
        <p:nvSpPr>
          <p:cNvPr id="4" name="Slide Number Placeholder 3"/>
          <p:cNvSpPr>
            <a:spLocks noGrp="1"/>
          </p:cNvSpPr>
          <p:nvPr>
            <p:ph type="sldNum" sz="quarter" idx="5"/>
          </p:nvPr>
        </p:nvSpPr>
        <p:spPr/>
        <p:txBody>
          <a:bodyPr/>
          <a:lstStyle/>
          <a:p>
            <a:fld id="{254576E6-6FC2-4F90-913F-2E35D9911C6C}" type="slidenum">
              <a:rPr lang="en-IN" smtClean="0"/>
              <a:t>1</a:t>
            </a:fld>
            <a:endParaRPr lang="en-IN"/>
          </a:p>
        </p:txBody>
      </p:sp>
    </p:spTree>
    <p:extLst>
      <p:ext uri="{BB962C8B-B14F-4D97-AF65-F5344CB8AC3E}">
        <p14:creationId xmlns:p14="http://schemas.microsoft.com/office/powerpoint/2010/main" val="3530384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0" i="0" dirty="0">
                <a:solidFill>
                  <a:srgbClr val="333333"/>
                </a:solidFill>
                <a:effectLst/>
                <a:highlight>
                  <a:srgbClr val="FFFFFF"/>
                </a:highlight>
                <a:latin typeface="georgia" panose="02040502050405020303" pitchFamily="18" charset="0"/>
              </a:rPr>
              <a:t>Compassion Is not about pleasing others and giving them what they want. Rather, compassion can be tough and direct, such as addressing another person’s behavior if it is out of line. But it is done with the intention that helping them change will ultimately lead to better outcomes for everyone.</a:t>
            </a:r>
          </a:p>
          <a:p>
            <a:pPr marL="171450" indent="-171450">
              <a:buFont typeface="Arial" panose="020B0604020202020204" pitchFamily="34" charset="0"/>
              <a:buChar char="•"/>
            </a:pPr>
            <a:endParaRPr lang="en-US" b="0" i="0" dirty="0">
              <a:solidFill>
                <a:srgbClr val="333333"/>
              </a:solidFill>
              <a:effectLst/>
              <a:highlight>
                <a:srgbClr val="FFFFFF"/>
              </a:highlight>
              <a:latin typeface="georgia" panose="02040502050405020303" pitchFamily="18" charset="0"/>
            </a:endParaRPr>
          </a:p>
          <a:p>
            <a:pPr marL="171450" indent="-171450">
              <a:buFont typeface="Arial" panose="020B0604020202020204" pitchFamily="34" charset="0"/>
              <a:buChar char="•"/>
            </a:pPr>
            <a:r>
              <a:rPr lang="en-US" b="0" i="0" dirty="0">
                <a:solidFill>
                  <a:srgbClr val="333333"/>
                </a:solidFill>
                <a:effectLst/>
                <a:highlight>
                  <a:srgbClr val="FFFFFF"/>
                </a:highlight>
                <a:latin typeface="georgia" panose="02040502050405020303" pitchFamily="18" charset="0"/>
              </a:rPr>
              <a:t>The idea is to balance wisdom (courage) and compassion and do hard things in a human way. The secret to doing this right is of course, where you as a leader are coming from.</a:t>
            </a:r>
            <a:endParaRPr lang="en-IN" dirty="0"/>
          </a:p>
          <a:p>
            <a:endParaRPr lang="en-IN" dirty="0"/>
          </a:p>
        </p:txBody>
      </p:sp>
      <p:sp>
        <p:nvSpPr>
          <p:cNvPr id="4" name="Slide Number Placeholder 3"/>
          <p:cNvSpPr>
            <a:spLocks noGrp="1"/>
          </p:cNvSpPr>
          <p:nvPr>
            <p:ph type="sldNum" sz="quarter" idx="5"/>
          </p:nvPr>
        </p:nvSpPr>
        <p:spPr/>
        <p:txBody>
          <a:bodyPr/>
          <a:lstStyle/>
          <a:p>
            <a:fld id="{254576E6-6FC2-4F90-913F-2E35D9911C6C}" type="slidenum">
              <a:rPr lang="en-IN" smtClean="0"/>
              <a:t>2</a:t>
            </a:fld>
            <a:endParaRPr lang="en-IN"/>
          </a:p>
        </p:txBody>
      </p:sp>
    </p:spTree>
    <p:extLst>
      <p:ext uri="{BB962C8B-B14F-4D97-AF65-F5344CB8AC3E}">
        <p14:creationId xmlns:p14="http://schemas.microsoft.com/office/powerpoint/2010/main" val="14667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000000"/>
                </a:solidFill>
                <a:effectLst/>
                <a:highlight>
                  <a:srgbClr val="FFFFFF"/>
                </a:highlight>
                <a:latin typeface="Lato" panose="020F0502020204030203" pitchFamily="34" charset="0"/>
              </a:rPr>
              <a:t>Attending</a:t>
            </a:r>
            <a:r>
              <a:rPr lang="en-US" b="0" i="0" dirty="0">
                <a:solidFill>
                  <a:srgbClr val="000000"/>
                </a:solidFill>
                <a:effectLst/>
                <a:highlight>
                  <a:srgbClr val="FFFFFF"/>
                </a:highlight>
                <a:latin typeface="Lato" panose="020F0502020204030203" pitchFamily="34" charset="0"/>
              </a:rPr>
              <a:t>- Listening is probably the most important leadership skill and compassionate leaders take time to listen to the challenges, obstacles, frustrations and harms colleagues experience as well as listening to accounts of their successes and joys</a:t>
            </a:r>
          </a:p>
          <a:p>
            <a:endParaRPr lang="en-US" b="0" i="0" dirty="0">
              <a:solidFill>
                <a:srgbClr val="000000"/>
              </a:solidFill>
              <a:effectLst/>
              <a:highlight>
                <a:srgbClr val="FFFFFF"/>
              </a:highlight>
              <a:latin typeface="Lato" panose="020F0502020204030203" pitchFamily="34" charset="0"/>
            </a:endParaRPr>
          </a:p>
          <a:p>
            <a:r>
              <a:rPr lang="en-US" b="1" i="0" dirty="0">
                <a:solidFill>
                  <a:srgbClr val="000000"/>
                </a:solidFill>
                <a:effectLst/>
                <a:highlight>
                  <a:srgbClr val="FFFFFF"/>
                </a:highlight>
                <a:latin typeface="Lato" panose="020F0502020204030203" pitchFamily="34" charset="0"/>
              </a:rPr>
              <a:t>Understanding</a:t>
            </a:r>
            <a:r>
              <a:rPr lang="en-US" b="0" i="0" dirty="0">
                <a:solidFill>
                  <a:srgbClr val="000000"/>
                </a:solidFill>
                <a:effectLst/>
                <a:highlight>
                  <a:srgbClr val="FFFFFF"/>
                </a:highlight>
                <a:latin typeface="Lato" panose="020F0502020204030203" pitchFamily="34" charset="0"/>
              </a:rPr>
              <a:t>- It implies valuing and exploring conflicting perspectives rather than leaders simply imposing their own understanding </a:t>
            </a:r>
          </a:p>
          <a:p>
            <a:endParaRPr lang="en-US" b="0" i="0" dirty="0">
              <a:solidFill>
                <a:srgbClr val="000000"/>
              </a:solidFill>
              <a:effectLst/>
              <a:highlight>
                <a:srgbClr val="FFFFFF"/>
              </a:highlight>
              <a:latin typeface="Lato" panose="020F0502020204030203" pitchFamily="34" charset="0"/>
            </a:endParaRPr>
          </a:p>
          <a:p>
            <a:r>
              <a:rPr lang="en-US" b="1" i="0" dirty="0">
                <a:solidFill>
                  <a:srgbClr val="000000"/>
                </a:solidFill>
                <a:effectLst/>
                <a:highlight>
                  <a:srgbClr val="FFFFFF"/>
                </a:highlight>
                <a:latin typeface="Lato" panose="020F0502020204030203" pitchFamily="34" charset="0"/>
              </a:rPr>
              <a:t>Empathizing</a:t>
            </a:r>
            <a:r>
              <a:rPr lang="en-US" b="0" i="0" dirty="0">
                <a:solidFill>
                  <a:srgbClr val="000000"/>
                </a:solidFill>
                <a:effectLst/>
                <a:highlight>
                  <a:srgbClr val="FFFFFF"/>
                </a:highlight>
                <a:latin typeface="Lato" panose="020F0502020204030203" pitchFamily="34" charset="0"/>
              </a:rPr>
              <a:t>-</a:t>
            </a:r>
            <a:r>
              <a:rPr lang="en-US" b="0" i="0" dirty="0">
                <a:solidFill>
                  <a:srgbClr val="212121"/>
                </a:solidFill>
                <a:effectLst/>
                <a:highlight>
                  <a:srgbClr val="FFFFFF"/>
                </a:highlight>
                <a:latin typeface="Cambria" panose="02040503050406030204" pitchFamily="18" charset="0"/>
              </a:rPr>
              <a:t>being able to feel the distress or frustration of those they lead without being overwhelmed by the emotions and therefore unable to help</a:t>
            </a:r>
            <a:endParaRPr lang="en-US" b="0" i="0" dirty="0">
              <a:solidFill>
                <a:srgbClr val="000000"/>
              </a:solidFill>
              <a:effectLst/>
              <a:highlight>
                <a:srgbClr val="FFFFFF"/>
              </a:highlight>
              <a:latin typeface="Lato" panose="020F0502020204030203" pitchFamily="34" charset="0"/>
            </a:endParaRPr>
          </a:p>
          <a:p>
            <a:endParaRPr lang="en-US" b="0" i="0" dirty="0">
              <a:solidFill>
                <a:srgbClr val="000000"/>
              </a:solidFill>
              <a:effectLst/>
              <a:highlight>
                <a:srgbClr val="FFFFFF"/>
              </a:highlight>
              <a:latin typeface="Lato" panose="020F0502020204030203" pitchFamily="34" charset="0"/>
            </a:endParaRPr>
          </a:p>
          <a:p>
            <a:r>
              <a:rPr lang="en-US" b="1" i="0" dirty="0">
                <a:solidFill>
                  <a:srgbClr val="000000"/>
                </a:solidFill>
                <a:effectLst/>
                <a:highlight>
                  <a:srgbClr val="FFFFFF"/>
                </a:highlight>
                <a:latin typeface="Lato" panose="020F0502020204030203" pitchFamily="34" charset="0"/>
              </a:rPr>
              <a:t>Helping</a:t>
            </a:r>
            <a:r>
              <a:rPr lang="en-US" b="0" i="0" dirty="0">
                <a:solidFill>
                  <a:srgbClr val="000000"/>
                </a:solidFill>
                <a:effectLst/>
                <a:highlight>
                  <a:srgbClr val="FFFFFF"/>
                </a:highlight>
                <a:latin typeface="Lato" panose="020F0502020204030203" pitchFamily="34" charset="0"/>
              </a:rPr>
              <a:t>-Removing obstacles that get in the way of people doing their work (</a:t>
            </a:r>
            <a:r>
              <a:rPr lang="en-US" b="0" i="0" dirty="0" err="1">
                <a:solidFill>
                  <a:srgbClr val="000000"/>
                </a:solidFill>
                <a:effectLst/>
                <a:highlight>
                  <a:srgbClr val="FFFFFF"/>
                </a:highlight>
                <a:latin typeface="Lato" panose="020F0502020204030203" pitchFamily="34" charset="0"/>
              </a:rPr>
              <a:t>eg</a:t>
            </a:r>
            <a:r>
              <a:rPr lang="en-US" b="0" i="0" dirty="0">
                <a:solidFill>
                  <a:srgbClr val="000000"/>
                </a:solidFill>
                <a:effectLst/>
                <a:highlight>
                  <a:srgbClr val="FFFFFF"/>
                </a:highlight>
                <a:latin typeface="Lato" panose="020F0502020204030203" pitchFamily="34" charset="0"/>
              </a:rPr>
              <a:t>, chronic excessive workloads, conflicts between departments) and providing the resources people and services need (</a:t>
            </a:r>
            <a:r>
              <a:rPr lang="en-US" b="0" i="0" dirty="0" err="1">
                <a:solidFill>
                  <a:srgbClr val="000000"/>
                </a:solidFill>
                <a:effectLst/>
                <a:highlight>
                  <a:srgbClr val="FFFFFF"/>
                </a:highlight>
                <a:latin typeface="Lato" panose="020F0502020204030203" pitchFamily="34" charset="0"/>
              </a:rPr>
              <a:t>eg</a:t>
            </a:r>
            <a:r>
              <a:rPr lang="en-US" b="0" i="0" dirty="0">
                <a:solidFill>
                  <a:srgbClr val="000000"/>
                </a:solidFill>
                <a:effectLst/>
                <a:highlight>
                  <a:srgbClr val="FFFFFF"/>
                </a:highlight>
                <a:latin typeface="Lato" panose="020F0502020204030203" pitchFamily="34" charset="0"/>
              </a:rPr>
              <a:t>, staff, equipment, training) are the most important tasks for leaders</a:t>
            </a:r>
            <a:endParaRPr lang="en-IN" dirty="0"/>
          </a:p>
        </p:txBody>
      </p:sp>
      <p:sp>
        <p:nvSpPr>
          <p:cNvPr id="4" name="Slide Number Placeholder 3"/>
          <p:cNvSpPr>
            <a:spLocks noGrp="1"/>
          </p:cNvSpPr>
          <p:nvPr>
            <p:ph type="sldNum" sz="quarter" idx="5"/>
          </p:nvPr>
        </p:nvSpPr>
        <p:spPr/>
        <p:txBody>
          <a:bodyPr/>
          <a:lstStyle/>
          <a:p>
            <a:fld id="{254576E6-6FC2-4F90-913F-2E35D9911C6C}" type="slidenum">
              <a:rPr lang="en-IN" smtClean="0"/>
              <a:t>4</a:t>
            </a:fld>
            <a:endParaRPr lang="en-IN"/>
          </a:p>
        </p:txBody>
      </p:sp>
    </p:spTree>
    <p:extLst>
      <p:ext uri="{BB962C8B-B14F-4D97-AF65-F5344CB8AC3E}">
        <p14:creationId xmlns:p14="http://schemas.microsoft.com/office/powerpoint/2010/main" val="892397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Compassion can often be thought of as ‘fluffy’ and not of relevance to business performance. Much of the research around compassion suggests otherwise. That said, being compassionate is not purely a case of business benefit, but what is humane and right. </a:t>
            </a:r>
            <a:endParaRPr lang="en-IN" dirty="0"/>
          </a:p>
          <a:p>
            <a:endParaRPr lang="en-IN" dirty="0"/>
          </a:p>
          <a:p>
            <a:r>
              <a:rPr lang="en-IN" dirty="0"/>
              <a:t>Read the Research finding for the group</a:t>
            </a:r>
          </a:p>
        </p:txBody>
      </p:sp>
      <p:sp>
        <p:nvSpPr>
          <p:cNvPr id="4" name="Slide Number Placeholder 3"/>
          <p:cNvSpPr>
            <a:spLocks noGrp="1"/>
          </p:cNvSpPr>
          <p:nvPr>
            <p:ph type="sldNum" sz="quarter" idx="5"/>
          </p:nvPr>
        </p:nvSpPr>
        <p:spPr/>
        <p:txBody>
          <a:bodyPr/>
          <a:lstStyle/>
          <a:p>
            <a:fld id="{254576E6-6FC2-4F90-913F-2E35D9911C6C}" type="slidenum">
              <a:rPr lang="en-IN" smtClean="0"/>
              <a:t>5</a:t>
            </a:fld>
            <a:endParaRPr lang="en-IN"/>
          </a:p>
        </p:txBody>
      </p:sp>
    </p:spTree>
    <p:extLst>
      <p:ext uri="{BB962C8B-B14F-4D97-AF65-F5344CB8AC3E}">
        <p14:creationId xmlns:p14="http://schemas.microsoft.com/office/powerpoint/2010/main" val="1190663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1) Leaders who consider themselves highly compassionate are 66% less stressed than their less-compassionate colleagues, 200% less likely to quit, and 14% more effective.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Times New Roman" panose="02020603050405020304" pitchFamily="18" charset="0"/>
                <a:ea typeface="+mn-ea"/>
                <a:cs typeface="Times New Roman" panose="02020603050405020304" pitchFamily="18" charset="0"/>
                <a:hlinkClick r:id="rId3">
                  <a:extLst>
                    <a:ext uri="{A12FA001-AC4F-418D-AE19-62706E023703}">
                      <ahyp:hlinkClr xmlns:ahyp="http://schemas.microsoft.com/office/drawing/2018/hyperlinkcolor" val="tx"/>
                    </a:ext>
                  </a:extLst>
                </a:hlinkClick>
              </a:rPr>
              <a:t>2) Employees stand to gain a lot from more compassionate leaders. Neuroimaging research shows that people’s brains respond more positively to leaders who demonstrate compassion. </a:t>
            </a:r>
            <a:endParaRPr lang="en-US" altLang="ko-KR" sz="1200" kern="1200" dirty="0">
              <a:solidFill>
                <a:schemeClr val="tx1"/>
              </a:solidFill>
              <a:latin typeface="Times New Roman" panose="02020603050405020304" pitchFamily="18" charset="0"/>
              <a:ea typeface="+mn-ea"/>
              <a:cs typeface="Times New Roman" panose="02020603050405020304" pitchFamily="18" charset="0"/>
            </a:endParaRPr>
          </a:p>
          <a:p>
            <a:endParaRPr lang="en-IN" dirty="0"/>
          </a:p>
          <a:p>
            <a:r>
              <a:rPr lang="en-IN" dirty="0"/>
              <a:t>3) </a:t>
            </a:r>
            <a:r>
              <a:rPr lang="en-US" b="0" i="0" u="none" dirty="0">
                <a:solidFill>
                  <a:srgbClr val="0563C1"/>
                </a:solidFill>
                <a:effectLst/>
                <a:highlight>
                  <a:srgbClr val="0052CC"/>
                </a:highlight>
                <a:latin typeface="Charlie Text"/>
                <a:hlinkClick r:id="rId4">
                  <a:extLst>
                    <a:ext uri="{A12FA001-AC4F-418D-AE19-62706E023703}">
                      <ahyp:hlinkClr xmlns:ahyp="http://schemas.microsoft.com/office/drawing/2018/hyperlinkcolor" val="tx"/>
                    </a:ext>
                  </a:extLst>
                </a:hlinkClick>
              </a:rPr>
              <a:t>In one study</a:t>
            </a:r>
            <a:r>
              <a:rPr lang="en-US" b="0" i="0" u="none" dirty="0">
                <a:solidFill>
                  <a:schemeClr val="tx1"/>
                </a:solidFill>
                <a:effectLst/>
                <a:highlight>
                  <a:srgbClr val="0052CC"/>
                </a:highlight>
                <a:latin typeface="Charlie Text"/>
                <a:hlinkClick r:id="rId4">
                  <a:extLst>
                    <a:ext uri="{A12FA001-AC4F-418D-AE19-62706E023703}">
                      <ahyp:hlinkClr xmlns:ahyp="http://schemas.microsoft.com/office/drawing/2018/hyperlinkcolor" val="tx"/>
                    </a:ext>
                  </a:extLst>
                </a:hlinkClick>
              </a:rPr>
              <a:t>, when compassion was deliberately incorporated into the values of a business unit (as determined by its members), those units enjoyed more financial success and executives perceived them as more effective.</a:t>
            </a:r>
            <a:endParaRPr lang="en-US" b="0" i="0" u="none" dirty="0">
              <a:solidFill>
                <a:schemeClr val="tx1"/>
              </a:solidFill>
              <a:effectLst/>
              <a:highlight>
                <a:srgbClr val="0052CC"/>
              </a:highlight>
              <a:latin typeface="Charlie Text"/>
            </a:endParaRPr>
          </a:p>
          <a:p>
            <a:endParaRPr lang="en-US" b="0" i="0" u="none" dirty="0">
              <a:solidFill>
                <a:schemeClr val="tx1"/>
              </a:solidFill>
              <a:effectLst/>
              <a:highlight>
                <a:srgbClr val="0052CC"/>
              </a:highlight>
              <a:latin typeface="Charlie Text"/>
            </a:endParaRPr>
          </a:p>
          <a:p>
            <a:r>
              <a:rPr lang="en-US" b="0" i="0" u="none" dirty="0">
                <a:solidFill>
                  <a:schemeClr val="tx1"/>
                </a:solidFill>
                <a:effectLst/>
                <a:highlight>
                  <a:srgbClr val="0052CC"/>
                </a:highlight>
                <a:latin typeface="Charlie Text"/>
              </a:rPr>
              <a:t>4)</a:t>
            </a:r>
            <a:endParaRPr lang="en-IN" u="none" dirty="0">
              <a:solidFill>
                <a:schemeClr val="tx1"/>
              </a:solidFill>
            </a:endParaRPr>
          </a:p>
        </p:txBody>
      </p:sp>
      <p:sp>
        <p:nvSpPr>
          <p:cNvPr id="4" name="Slide Number Placeholder 3"/>
          <p:cNvSpPr>
            <a:spLocks noGrp="1"/>
          </p:cNvSpPr>
          <p:nvPr>
            <p:ph type="sldNum" sz="quarter" idx="5"/>
          </p:nvPr>
        </p:nvSpPr>
        <p:spPr/>
        <p:txBody>
          <a:bodyPr/>
          <a:lstStyle/>
          <a:p>
            <a:fld id="{254576E6-6FC2-4F90-913F-2E35D9911C6C}" type="slidenum">
              <a:rPr lang="en-IN" smtClean="0"/>
              <a:t>7</a:t>
            </a:fld>
            <a:endParaRPr lang="en-IN"/>
          </a:p>
        </p:txBody>
      </p:sp>
    </p:spTree>
    <p:extLst>
      <p:ext uri="{BB962C8B-B14F-4D97-AF65-F5344CB8AC3E}">
        <p14:creationId xmlns:p14="http://schemas.microsoft.com/office/powerpoint/2010/main" val="2037496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333333"/>
                </a:solidFill>
                <a:effectLst/>
                <a:highlight>
                  <a:srgbClr val="FFFFFF"/>
                </a:highlight>
                <a:latin typeface="georgia" panose="02040502050405020303" pitchFamily="18" charset="0"/>
              </a:rPr>
              <a:t>Quadrant 1</a:t>
            </a:r>
            <a:r>
              <a:rPr lang="en-US" b="0" i="0" dirty="0">
                <a:solidFill>
                  <a:srgbClr val="333333"/>
                </a:solidFill>
                <a:effectLst/>
                <a:highlight>
                  <a:srgbClr val="FFFFFF"/>
                </a:highlight>
                <a:latin typeface="georgia" panose="02040502050405020303" pitchFamily="18" charset="0"/>
              </a:rPr>
              <a:t> is caring avoidance. We care and wee tend to avoid the hard things. “This can be out of fear of their reaction, or it can be out of empathy, which is different than compassion.”</a:t>
            </a:r>
          </a:p>
          <a:p>
            <a:r>
              <a:rPr lang="en-US" b="1" i="0" dirty="0">
                <a:solidFill>
                  <a:srgbClr val="333333"/>
                </a:solidFill>
                <a:effectLst/>
                <a:highlight>
                  <a:srgbClr val="FFFFFF"/>
                </a:highlight>
                <a:latin typeface="georgia" panose="02040502050405020303" pitchFamily="18" charset="0"/>
              </a:rPr>
              <a:t>Quadrant 2</a:t>
            </a:r>
            <a:r>
              <a:rPr lang="en-US" b="0" i="0" dirty="0">
                <a:solidFill>
                  <a:srgbClr val="333333"/>
                </a:solidFill>
                <a:effectLst/>
                <a:highlight>
                  <a:srgbClr val="FFFFFF"/>
                </a:highlight>
                <a:latin typeface="georgia" panose="02040502050405020303" pitchFamily="18" charset="0"/>
              </a:rPr>
              <a:t> is where we want to be—Wise Compassion. Leaders in this zone balance their concern for people with the courage and candor to get the hard things done.</a:t>
            </a:r>
          </a:p>
          <a:p>
            <a:r>
              <a:rPr lang="en-US" b="1" i="0" dirty="0">
                <a:solidFill>
                  <a:srgbClr val="333333"/>
                </a:solidFill>
                <a:effectLst/>
                <a:highlight>
                  <a:srgbClr val="FFFFFF"/>
                </a:highlight>
                <a:latin typeface="georgia" panose="02040502050405020303" pitchFamily="18" charset="0"/>
              </a:rPr>
              <a:t>Quadrant 3</a:t>
            </a:r>
            <a:r>
              <a:rPr lang="en-US" b="0" i="0" dirty="0">
                <a:solidFill>
                  <a:srgbClr val="333333"/>
                </a:solidFill>
                <a:effectLst/>
                <a:highlight>
                  <a:srgbClr val="FFFFFF"/>
                </a:highlight>
                <a:latin typeface="georgia" panose="02040502050405020303" pitchFamily="18" charset="0"/>
              </a:rPr>
              <a:t>, at the bottom left is the indifferent and ineffective leader. They are too busy to care and often come across as unprofessional.</a:t>
            </a:r>
          </a:p>
          <a:p>
            <a:r>
              <a:rPr lang="en-US" b="1" i="0" dirty="0">
                <a:solidFill>
                  <a:srgbClr val="333333"/>
                </a:solidFill>
                <a:effectLst/>
                <a:highlight>
                  <a:srgbClr val="FFFFFF"/>
                </a:highlight>
                <a:latin typeface="georgia" panose="02040502050405020303" pitchFamily="18" charset="0"/>
              </a:rPr>
              <a:t>Quadrant 4</a:t>
            </a:r>
            <a:r>
              <a:rPr lang="en-US" b="0" i="0" dirty="0">
                <a:solidFill>
                  <a:srgbClr val="333333"/>
                </a:solidFill>
                <a:effectLst/>
                <a:highlight>
                  <a:srgbClr val="FFFFFF"/>
                </a:highlight>
                <a:latin typeface="georgia" panose="02040502050405020303" pitchFamily="18" charset="0"/>
              </a:rPr>
              <a:t>, leaders have the courage and candor to get hard things done, but lack heart. They put results before people.</a:t>
            </a:r>
          </a:p>
          <a:p>
            <a:endParaRPr lang="en-US" b="0" i="0" dirty="0">
              <a:solidFill>
                <a:srgbClr val="333333"/>
              </a:solidFill>
              <a:effectLst/>
              <a:highlight>
                <a:srgbClr val="FFFFFF"/>
              </a:highlight>
              <a:latin typeface="georgia" panose="02040502050405020303" pitchFamily="18" charset="0"/>
            </a:endParaRPr>
          </a:p>
          <a:p>
            <a:r>
              <a:rPr lang="en-US" b="0" i="0" dirty="0">
                <a:solidFill>
                  <a:srgbClr val="333333"/>
                </a:solidFill>
                <a:effectLst/>
                <a:highlight>
                  <a:srgbClr val="FFFFFF"/>
                </a:highlight>
                <a:latin typeface="georgia" panose="02040502050405020303" pitchFamily="18" charset="0"/>
              </a:rPr>
              <a:t>While we tend to fall in one quadrant over another, we can operate in any of the four depending on “our relationship with the person involved, our level of busyness, or the intensity of the pressure we are facing.”</a:t>
            </a:r>
          </a:p>
          <a:p>
            <a:endParaRPr lang="en-US" b="0" i="0" dirty="0">
              <a:solidFill>
                <a:srgbClr val="333333"/>
              </a:solidFill>
              <a:effectLst/>
              <a:highlight>
                <a:srgbClr val="FFFFFF"/>
              </a:highlight>
              <a:latin typeface="georgia" panose="02040502050405020303" pitchFamily="18" charset="0"/>
            </a:endParaRPr>
          </a:p>
          <a:p>
            <a:r>
              <a:rPr lang="en-US" b="1" i="0" dirty="0">
                <a:solidFill>
                  <a:srgbClr val="333333"/>
                </a:solidFill>
                <a:effectLst/>
                <a:highlight>
                  <a:srgbClr val="FFFFFF"/>
                </a:highlight>
                <a:latin typeface="georgia" panose="02040502050405020303" pitchFamily="18" charset="0"/>
              </a:rPr>
              <a:t>Caring presence</a:t>
            </a:r>
            <a:r>
              <a:rPr lang="en-US" b="0" i="0" dirty="0">
                <a:solidFill>
                  <a:srgbClr val="333333"/>
                </a:solidFill>
                <a:effectLst/>
                <a:highlight>
                  <a:srgbClr val="FFFFFF"/>
                </a:highlight>
                <a:latin typeface="georgia" panose="02040502050405020303" pitchFamily="18" charset="0"/>
              </a:rPr>
              <a:t>-</a:t>
            </a:r>
            <a:r>
              <a:rPr lang="en-US" dirty="0"/>
              <a:t>Putting themselves in the other person’s shoes helps leaders imagine how the other person will receive the conversation. How will it affect them? What emotions will arise in them?</a:t>
            </a:r>
            <a:endParaRPr lang="en-US" b="0" i="0" dirty="0">
              <a:solidFill>
                <a:srgbClr val="333333"/>
              </a:solidFill>
              <a:effectLst/>
              <a:highlight>
                <a:srgbClr val="FFFFFF"/>
              </a:highlight>
              <a:latin typeface="georgia" panose="02040502050405020303" pitchFamily="18" charset="0"/>
            </a:endParaRPr>
          </a:p>
          <a:p>
            <a:r>
              <a:rPr lang="en-IN" b="1" dirty="0"/>
              <a:t>Caring courage</a:t>
            </a:r>
            <a:r>
              <a:rPr lang="en-US" b="0" i="0" dirty="0">
                <a:solidFill>
                  <a:srgbClr val="333333"/>
                </a:solidFill>
                <a:effectLst/>
                <a:highlight>
                  <a:srgbClr val="FFFFFF"/>
                </a:highlight>
                <a:latin typeface="georgia" panose="02040502050405020303" pitchFamily="18" charset="0"/>
              </a:rPr>
              <a:t>-</a:t>
            </a:r>
            <a:r>
              <a:rPr lang="en-US" dirty="0"/>
              <a:t>By default, doing hard things requires courage. It takes courage to go into uncomfortable, awkward, and sometimes confrontational situations. The mantra is “courage over comfort.</a:t>
            </a:r>
          </a:p>
          <a:p>
            <a:r>
              <a:rPr lang="en-IN" b="1" dirty="0"/>
              <a:t>Caring directness-</a:t>
            </a:r>
            <a:r>
              <a:rPr lang="en-US" dirty="0"/>
              <a:t>When engaging in difficult conversations, there is a tendency to sugarcoat and offer the proverbial “compliment sandwich.” It is unnecessary. Direct is faster and more efficient. Say the hard thing right away. The mantra is “bottom line first.” But it’s also important to balance professional candor with personal care. Ruthless honesty is not helpful to anyone. </a:t>
            </a:r>
          </a:p>
          <a:p>
            <a:r>
              <a:rPr lang="en-IN" b="1" dirty="0"/>
              <a:t>Caring transparency-</a:t>
            </a:r>
            <a:r>
              <a:rPr lang="en-US" dirty="0"/>
              <a:t>Tell the truth. While there may be some things a leader cannot share openly, it is important to share as much as possible. The more that is shared, the more the receiver can begin planning the next steps. Treat them like adults.</a:t>
            </a:r>
            <a:endParaRPr lang="en-IN" sz="1200" b="1"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254576E6-6FC2-4F90-913F-2E35D9911C6C}" type="slidenum">
              <a:rPr lang="en-IN" smtClean="0"/>
              <a:t>9</a:t>
            </a:fld>
            <a:endParaRPr lang="en-IN"/>
          </a:p>
        </p:txBody>
      </p:sp>
    </p:spTree>
    <p:extLst>
      <p:ext uri="{BB962C8B-B14F-4D97-AF65-F5344CB8AC3E}">
        <p14:creationId xmlns:p14="http://schemas.microsoft.com/office/powerpoint/2010/main" val="2683983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D105C-BD69-4FB4-AF1B-4871E20889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A36C701-2C57-4C5E-5970-3D70C219F8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90EF111-2B10-D890-D7F1-9DFFD5D2C006}"/>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5" name="Footer Placeholder 4">
            <a:extLst>
              <a:ext uri="{FF2B5EF4-FFF2-40B4-BE49-F238E27FC236}">
                <a16:creationId xmlns:a16="http://schemas.microsoft.com/office/drawing/2014/main" id="{3E088CB9-B15E-AF18-BD35-4D715191241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C8E4DFD-E0E7-D9B7-8732-BA5E199BE43C}"/>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361491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2D654-6DCC-AC32-5E5A-65EFFF3FCE6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9CF5F41-E315-AF46-BF3B-132C35A211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D327575-FA38-C104-CEB3-476000DADE19}"/>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5" name="Footer Placeholder 4">
            <a:extLst>
              <a:ext uri="{FF2B5EF4-FFF2-40B4-BE49-F238E27FC236}">
                <a16:creationId xmlns:a16="http://schemas.microsoft.com/office/drawing/2014/main" id="{B88F3E08-9456-0C2C-EF0A-0BF81EB8E25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D26B5B-6C9E-8FB5-B908-75ACBA6809F2}"/>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214865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A0CF93-EA56-5118-2A01-370559E3B9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1CBE68F-69B3-057C-83EB-5C5EAF450A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4C6EC1-2C11-4FB5-1CF6-338F99EA1B8C}"/>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5" name="Footer Placeholder 4">
            <a:extLst>
              <a:ext uri="{FF2B5EF4-FFF2-40B4-BE49-F238E27FC236}">
                <a16:creationId xmlns:a16="http://schemas.microsoft.com/office/drawing/2014/main" id="{FD5B5AA9-5666-6E8F-F0B8-99E63D400EA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A5FA90-EF81-0B29-BAC3-1B58BC21B67A}"/>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709820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08416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500F-5727-051D-23C6-4BC1DBDA71B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0FC89E0-CD06-FB2E-75F5-121303F0C4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C5279EB-6347-3BD7-C990-7C72C9524BE3}"/>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5" name="Footer Placeholder 4">
            <a:extLst>
              <a:ext uri="{FF2B5EF4-FFF2-40B4-BE49-F238E27FC236}">
                <a16:creationId xmlns:a16="http://schemas.microsoft.com/office/drawing/2014/main" id="{FA087F29-3D93-1211-838A-C4DFF5903F0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5C093C-C2CC-3EFE-66BF-484C5ED05A56}"/>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3299391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54A2B-3585-1637-F26D-ED55158A7D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C489A2A-B7E2-D374-92DD-228C3817C1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BE02D1-BCD4-8320-920F-AD20A966A232}"/>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5" name="Footer Placeholder 4">
            <a:extLst>
              <a:ext uri="{FF2B5EF4-FFF2-40B4-BE49-F238E27FC236}">
                <a16:creationId xmlns:a16="http://schemas.microsoft.com/office/drawing/2014/main" id="{E94FD1D0-4E69-7C55-B479-8117B193FE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08A9B77-DA5B-D12E-EE44-0DA0AFE71D1C}"/>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146610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3FCE1-BC2E-B1AB-C92B-AF918626320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EFFDC6E-1576-278C-7201-41D619F12A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2953779-D6F1-4EDC-F0AE-01B19DC3CC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DCB7953-3744-408E-AC05-033CED11210F}"/>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6" name="Footer Placeholder 5">
            <a:extLst>
              <a:ext uri="{FF2B5EF4-FFF2-40B4-BE49-F238E27FC236}">
                <a16:creationId xmlns:a16="http://schemas.microsoft.com/office/drawing/2014/main" id="{FFE856D8-F20C-6B50-E737-2607B9C982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66210C0-8C96-5F4C-FF31-54BD9924A3D7}"/>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154647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0AB9C-89F7-3860-B92E-C2B66B8348C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11000AE-FFBF-B9FC-D497-437F6D7A94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0941B6-C9A2-E6E2-CE48-E36514BBE6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94E3C97-970F-74A8-959A-8F9D51B43D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4DB827-E52E-D7AD-A82C-3A38779B2C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72B6274-2653-D6D0-3755-E964CD765948}"/>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8" name="Footer Placeholder 7">
            <a:extLst>
              <a:ext uri="{FF2B5EF4-FFF2-40B4-BE49-F238E27FC236}">
                <a16:creationId xmlns:a16="http://schemas.microsoft.com/office/drawing/2014/main" id="{2EC68CEA-2F68-D6A4-B752-65319A8851D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6D59FC7-3BBA-EFE0-F85E-98F066966AEF}"/>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214837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744D-A5BB-1E71-7F13-0921BE6DAB1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8300084-E8D3-3D01-9F48-965288A80687}"/>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4" name="Footer Placeholder 3">
            <a:extLst>
              <a:ext uri="{FF2B5EF4-FFF2-40B4-BE49-F238E27FC236}">
                <a16:creationId xmlns:a16="http://schemas.microsoft.com/office/drawing/2014/main" id="{793C6E33-0E4A-D00C-348C-7B48D0FA7ED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2492EFC-1065-3881-D401-E7AA0786ABDD}"/>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1675315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FD26D2-AE41-5DF7-29EB-FF4F0566F819}"/>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3" name="Footer Placeholder 2">
            <a:extLst>
              <a:ext uri="{FF2B5EF4-FFF2-40B4-BE49-F238E27FC236}">
                <a16:creationId xmlns:a16="http://schemas.microsoft.com/office/drawing/2014/main" id="{7BB5C707-1FA5-132B-03BA-0DDB05CB010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06C6BC8-FD27-1048-6F85-C681F84B0B8C}"/>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3734294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DCC5E-B5C4-3C83-D9F1-3E8806765F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88B32B1-8A55-0FE5-5893-A916B00BB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A879A11-5803-D042-5C2E-A98C9B86A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3C7CDD-D764-26C6-0BAA-D3D4B1A31A87}"/>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6" name="Footer Placeholder 5">
            <a:extLst>
              <a:ext uri="{FF2B5EF4-FFF2-40B4-BE49-F238E27FC236}">
                <a16:creationId xmlns:a16="http://schemas.microsoft.com/office/drawing/2014/main" id="{83F3421E-C560-FD29-0A57-D426240333E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68B1829-8AFB-81B4-FCDA-6A1ED0E977BD}"/>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280088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FDD74-CEBB-C375-D1F7-9F16E698C7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AEB4EF2-4A57-C12A-A973-3D8B95052F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C0ACEEB-4091-6D3B-49D9-D852593708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67D682-7941-BD33-A443-83A4449A9BFF}"/>
              </a:ext>
            </a:extLst>
          </p:cNvPr>
          <p:cNvSpPr>
            <a:spLocks noGrp="1"/>
          </p:cNvSpPr>
          <p:nvPr>
            <p:ph type="dt" sz="half" idx="10"/>
          </p:nvPr>
        </p:nvSpPr>
        <p:spPr/>
        <p:txBody>
          <a:bodyPr/>
          <a:lstStyle/>
          <a:p>
            <a:fld id="{1EBBBB8A-D691-41BD-AA52-41821BDFDCC1}" type="datetimeFigureOut">
              <a:rPr lang="en-IN" smtClean="0"/>
              <a:t>08-09-2024</a:t>
            </a:fld>
            <a:endParaRPr lang="en-IN"/>
          </a:p>
        </p:txBody>
      </p:sp>
      <p:sp>
        <p:nvSpPr>
          <p:cNvPr id="6" name="Footer Placeholder 5">
            <a:extLst>
              <a:ext uri="{FF2B5EF4-FFF2-40B4-BE49-F238E27FC236}">
                <a16:creationId xmlns:a16="http://schemas.microsoft.com/office/drawing/2014/main" id="{DAC5FB57-BD8C-6635-F8B5-180D1B3FBFA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EE90DA1-AFBE-7CFA-EFB5-EB1543408822}"/>
              </a:ext>
            </a:extLst>
          </p:cNvPr>
          <p:cNvSpPr>
            <a:spLocks noGrp="1"/>
          </p:cNvSpPr>
          <p:nvPr>
            <p:ph type="sldNum" sz="quarter" idx="12"/>
          </p:nvPr>
        </p:nvSpPr>
        <p:spPr/>
        <p:txBody>
          <a:bodyPr/>
          <a:lstStyle/>
          <a:p>
            <a:fld id="{908B106D-A41C-4CA2-929E-D6A85A48AD92}" type="slidenum">
              <a:rPr lang="en-IN" smtClean="0"/>
              <a:t>‹#›</a:t>
            </a:fld>
            <a:endParaRPr lang="en-IN"/>
          </a:p>
        </p:txBody>
      </p:sp>
    </p:spTree>
    <p:extLst>
      <p:ext uri="{BB962C8B-B14F-4D97-AF65-F5344CB8AC3E}">
        <p14:creationId xmlns:p14="http://schemas.microsoft.com/office/powerpoint/2010/main" val="185509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375D7E-C568-9B0A-7504-9DF2FB9644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941436D-6A90-8476-3306-C272BBA4D2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C20D18B-6C33-50AF-2B89-C69826C9BB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BBB8A-D691-41BD-AA52-41821BDFDCC1}" type="datetimeFigureOut">
              <a:rPr lang="en-IN" smtClean="0"/>
              <a:t>08-09-2024</a:t>
            </a:fld>
            <a:endParaRPr lang="en-IN"/>
          </a:p>
        </p:txBody>
      </p:sp>
      <p:sp>
        <p:nvSpPr>
          <p:cNvPr id="5" name="Footer Placeholder 4">
            <a:extLst>
              <a:ext uri="{FF2B5EF4-FFF2-40B4-BE49-F238E27FC236}">
                <a16:creationId xmlns:a16="http://schemas.microsoft.com/office/drawing/2014/main" id="{55EB2777-F0E8-4839-999A-97A682C365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AF5E633-D8AE-348A-E6FC-AC6BA8FD80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B106D-A41C-4CA2-929E-D6A85A48AD92}" type="slidenum">
              <a:rPr lang="en-IN" smtClean="0"/>
              <a:t>‹#›</a:t>
            </a:fld>
            <a:endParaRPr lang="en-IN"/>
          </a:p>
        </p:txBody>
      </p:sp>
    </p:spTree>
    <p:extLst>
      <p:ext uri="{BB962C8B-B14F-4D97-AF65-F5344CB8AC3E}">
        <p14:creationId xmlns:p14="http://schemas.microsoft.com/office/powerpoint/2010/main" val="2562295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1" y="0"/>
            <a:ext cx="12191999" cy="6858000"/>
          </a:xfrm>
          <a:prstGeom prst="rect">
            <a:avLst/>
          </a:prstGeom>
        </p:spPr>
      </p:pic>
      <p:sp>
        <p:nvSpPr>
          <p:cNvPr id="12" name="TextBox 11">
            <a:extLst>
              <a:ext uri="{FF2B5EF4-FFF2-40B4-BE49-F238E27FC236}">
                <a16:creationId xmlns:a16="http://schemas.microsoft.com/office/drawing/2014/main" id="{B42E3982-D2A2-08D8-BF7D-A3512B6AA9C4}"/>
              </a:ext>
            </a:extLst>
          </p:cNvPr>
          <p:cNvSpPr txBox="1"/>
          <p:nvPr/>
        </p:nvSpPr>
        <p:spPr>
          <a:xfrm>
            <a:off x="117866" y="113888"/>
            <a:ext cx="8251434" cy="1169551"/>
          </a:xfrm>
          <a:prstGeom prst="rect">
            <a:avLst/>
          </a:prstGeom>
          <a:noFill/>
        </p:spPr>
        <p:txBody>
          <a:bodyPr wrap="square">
            <a:spAutoFit/>
          </a:bodyPr>
          <a:lstStyle/>
          <a:p>
            <a:r>
              <a:rPr lang="en-IN" sz="4000" b="1" dirty="0">
                <a:solidFill>
                  <a:schemeClr val="bg1"/>
                </a:solidFill>
                <a:latin typeface="Times New Roman" panose="02020603050405020304" pitchFamily="18" charset="0"/>
                <a:cs typeface="Times New Roman" panose="02020603050405020304" pitchFamily="18" charset="0"/>
              </a:rPr>
              <a:t>COMPASSIONATE LEADERSHIP: </a:t>
            </a:r>
            <a:r>
              <a:rPr lang="en-US" sz="3000" b="1" dirty="0">
                <a:solidFill>
                  <a:schemeClr val="bg1"/>
                </a:solidFill>
                <a:latin typeface="Times New Roman" panose="02020603050405020304" pitchFamily="18" charset="0"/>
                <a:cs typeface="Times New Roman" panose="02020603050405020304" pitchFamily="18" charset="0"/>
              </a:rPr>
              <a:t>How to Do Hard Things in a Human Way</a:t>
            </a:r>
            <a:endParaRPr lang="en-IN" sz="3000" b="1" dirty="0">
              <a:solidFill>
                <a:schemeClr val="bg1"/>
              </a:solidFill>
              <a:latin typeface="Times New Roman" panose="02020603050405020304" pitchFamily="18" charset="0"/>
              <a:cs typeface="Times New Roman" panose="02020603050405020304" pitchFamily="18" charset="0"/>
            </a:endParaRPr>
          </a:p>
        </p:txBody>
      </p:sp>
      <p:grpSp>
        <p:nvGrpSpPr>
          <p:cNvPr id="13" name="Group 1">
            <a:extLst>
              <a:ext uri="{FF2B5EF4-FFF2-40B4-BE49-F238E27FC236}">
                <a16:creationId xmlns:a16="http://schemas.microsoft.com/office/drawing/2014/main" id="{0010D1C8-3ABE-1448-1B52-8776D488F28D}"/>
              </a:ext>
            </a:extLst>
          </p:cNvPr>
          <p:cNvGrpSpPr/>
          <p:nvPr/>
        </p:nvGrpSpPr>
        <p:grpSpPr>
          <a:xfrm>
            <a:off x="4901482" y="3355836"/>
            <a:ext cx="6604718" cy="3084054"/>
            <a:chOff x="2597347" y="792312"/>
            <a:chExt cx="2450874" cy="5120980"/>
          </a:xfrm>
        </p:grpSpPr>
        <p:sp>
          <p:nvSpPr>
            <p:cNvPr id="14" name="TextBox 13">
              <a:extLst>
                <a:ext uri="{FF2B5EF4-FFF2-40B4-BE49-F238E27FC236}">
                  <a16:creationId xmlns:a16="http://schemas.microsoft.com/office/drawing/2014/main" id="{E65998CF-CF49-FB64-9973-CA8FC3BAE1D7}"/>
                </a:ext>
              </a:extLst>
            </p:cNvPr>
            <p:cNvSpPr txBox="1"/>
            <p:nvPr userDrawn="1"/>
          </p:nvSpPr>
          <p:spPr>
            <a:xfrm>
              <a:off x="2597347" y="1340599"/>
              <a:ext cx="2118976" cy="4446169"/>
            </a:xfrm>
            <a:prstGeom prst="rect">
              <a:avLst/>
            </a:prstGeom>
            <a:noFill/>
          </p:spPr>
          <p:txBody>
            <a:bodyPr wrap="square" rtlCol="0">
              <a:spAutoFit/>
            </a:bodyPr>
            <a:lstStyle/>
            <a:p>
              <a:pPr algn="r"/>
              <a:r>
                <a:rPr lang="en-US" sz="2800" dirty="0">
                  <a:solidFill>
                    <a:schemeClr val="bg1"/>
                  </a:solidFill>
                </a:rPr>
                <a:t>When we are motivated by compassion and wisdom, the results of our actions benefit everyone, not just our individual selves or some immediate convenience</a:t>
              </a:r>
            </a:p>
            <a:p>
              <a:pPr algn="r"/>
              <a:r>
                <a:rPr lang="en-US" sz="2800" dirty="0">
                  <a:solidFill>
                    <a:schemeClr val="bg1"/>
                  </a:solidFill>
                </a:rPr>
                <a:t>-Dalai Lama</a:t>
              </a:r>
              <a:r>
                <a:rPr lang="en-US" sz="2800" dirty="0"/>
                <a:t>.</a:t>
              </a:r>
              <a:endParaRPr lang="ko-KR" altLang="en-US" sz="2800" dirty="0">
                <a:solidFill>
                  <a:schemeClr val="bg1"/>
                </a:solidFill>
                <a:cs typeface="Arial" pitchFamily="34" charset="0"/>
              </a:endParaRPr>
            </a:p>
          </p:txBody>
        </p:sp>
        <p:sp>
          <p:nvSpPr>
            <p:cNvPr id="15" name="자유형: 도형 14">
              <a:extLst>
                <a:ext uri="{FF2B5EF4-FFF2-40B4-BE49-F238E27FC236}">
                  <a16:creationId xmlns:a16="http://schemas.microsoft.com/office/drawing/2014/main" id="{AD512737-E148-192C-11E2-C80FE55C8144}"/>
                </a:ext>
              </a:extLst>
            </p:cNvPr>
            <p:cNvSpPr/>
            <p:nvPr userDrawn="1"/>
          </p:nvSpPr>
          <p:spPr>
            <a:xfrm rot="10800000">
              <a:off x="4689451" y="4899424"/>
              <a:ext cx="358770" cy="1013868"/>
            </a:xfrm>
            <a:custGeom>
              <a:avLst/>
              <a:gdLst/>
              <a:ahLst/>
              <a:cxnLst/>
              <a:rect l="l" t="t" r="r" b="b"/>
              <a:pathLst>
                <a:path w="282415" h="261194">
                  <a:moveTo>
                    <a:pt x="258472" y="0"/>
                  </a:moveTo>
                  <a:lnTo>
                    <a:pt x="282415" y="38091"/>
                  </a:lnTo>
                  <a:cubicBezTo>
                    <a:pt x="262463" y="46435"/>
                    <a:pt x="247771" y="58859"/>
                    <a:pt x="238339" y="75365"/>
                  </a:cubicBezTo>
                  <a:cubicBezTo>
                    <a:pt x="228907" y="91871"/>
                    <a:pt x="223647" y="115905"/>
                    <a:pt x="222558" y="147466"/>
                  </a:cubicBezTo>
                  <a:lnTo>
                    <a:pt x="273709" y="147466"/>
                  </a:lnTo>
                  <a:lnTo>
                    <a:pt x="273709" y="261194"/>
                  </a:lnTo>
                  <a:lnTo>
                    <a:pt x="168687" y="261194"/>
                  </a:lnTo>
                  <a:lnTo>
                    <a:pt x="168687" y="171408"/>
                  </a:lnTo>
                  <a:cubicBezTo>
                    <a:pt x="168687" y="122797"/>
                    <a:pt x="174491" y="87609"/>
                    <a:pt x="186100" y="65843"/>
                  </a:cubicBezTo>
                  <a:cubicBezTo>
                    <a:pt x="201336" y="36821"/>
                    <a:pt x="225460" y="14874"/>
                    <a:pt x="258472" y="0"/>
                  </a:cubicBezTo>
                  <a:close/>
                  <a:moveTo>
                    <a:pt x="89785" y="0"/>
                  </a:moveTo>
                  <a:lnTo>
                    <a:pt x="113728" y="38091"/>
                  </a:lnTo>
                  <a:cubicBezTo>
                    <a:pt x="93775" y="46435"/>
                    <a:pt x="79083" y="58859"/>
                    <a:pt x="69651" y="75365"/>
                  </a:cubicBezTo>
                  <a:cubicBezTo>
                    <a:pt x="60219" y="91871"/>
                    <a:pt x="54959" y="115905"/>
                    <a:pt x="53871" y="147466"/>
                  </a:cubicBezTo>
                  <a:lnTo>
                    <a:pt x="105021" y="147466"/>
                  </a:lnTo>
                  <a:lnTo>
                    <a:pt x="105021" y="261194"/>
                  </a:lnTo>
                  <a:lnTo>
                    <a:pt x="0" y="261194"/>
                  </a:lnTo>
                  <a:lnTo>
                    <a:pt x="0" y="171408"/>
                  </a:lnTo>
                  <a:cubicBezTo>
                    <a:pt x="0" y="122797"/>
                    <a:pt x="5804" y="87609"/>
                    <a:pt x="17413" y="65843"/>
                  </a:cubicBezTo>
                  <a:cubicBezTo>
                    <a:pt x="32649" y="36821"/>
                    <a:pt x="56773" y="14874"/>
                    <a:pt x="8978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bg1"/>
                </a:solidFill>
              </a:endParaRPr>
            </a:p>
          </p:txBody>
        </p:sp>
        <p:sp>
          <p:nvSpPr>
            <p:cNvPr id="16" name="Freeform: Shape 4">
              <a:extLst>
                <a:ext uri="{FF2B5EF4-FFF2-40B4-BE49-F238E27FC236}">
                  <a16:creationId xmlns:a16="http://schemas.microsoft.com/office/drawing/2014/main" id="{69687640-13A4-A734-2911-FA3E17C93BC4}"/>
                </a:ext>
              </a:extLst>
            </p:cNvPr>
            <p:cNvSpPr/>
            <p:nvPr userDrawn="1"/>
          </p:nvSpPr>
          <p:spPr>
            <a:xfrm>
              <a:off x="2856998" y="792312"/>
              <a:ext cx="367220" cy="1096575"/>
            </a:xfrm>
            <a:custGeom>
              <a:avLst/>
              <a:gdLst>
                <a:gd name="connsiteX0" fmla="*/ 278634 w 304444"/>
                <a:gd name="connsiteY0" fmla="*/ 0 h 281568"/>
                <a:gd name="connsiteX1" fmla="*/ 304444 w 304444"/>
                <a:gd name="connsiteY1" fmla="*/ 41062 h 281568"/>
                <a:gd name="connsiteX2" fmla="*/ 256930 w 304444"/>
                <a:gd name="connsiteY2" fmla="*/ 81244 h 281568"/>
                <a:gd name="connsiteX3" fmla="*/ 239918 w 304444"/>
                <a:gd name="connsiteY3" fmla="*/ 158969 h 281568"/>
                <a:gd name="connsiteX4" fmla="*/ 295059 w 304444"/>
                <a:gd name="connsiteY4" fmla="*/ 158969 h 281568"/>
                <a:gd name="connsiteX5" fmla="*/ 295059 w 304444"/>
                <a:gd name="connsiteY5" fmla="*/ 281568 h 281568"/>
                <a:gd name="connsiteX6" fmla="*/ 181845 w 304444"/>
                <a:gd name="connsiteY6" fmla="*/ 281568 h 281568"/>
                <a:gd name="connsiteX7" fmla="*/ 181845 w 304444"/>
                <a:gd name="connsiteY7" fmla="*/ 184778 h 281568"/>
                <a:gd name="connsiteX8" fmla="*/ 200616 w 304444"/>
                <a:gd name="connsiteY8" fmla="*/ 70979 h 281568"/>
                <a:gd name="connsiteX9" fmla="*/ 278634 w 304444"/>
                <a:gd name="connsiteY9" fmla="*/ 0 h 281568"/>
                <a:gd name="connsiteX10" fmla="*/ 96789 w 304444"/>
                <a:gd name="connsiteY10" fmla="*/ 0 h 281568"/>
                <a:gd name="connsiteX11" fmla="*/ 122599 w 304444"/>
                <a:gd name="connsiteY11" fmla="*/ 41062 h 281568"/>
                <a:gd name="connsiteX12" fmla="*/ 75084 w 304444"/>
                <a:gd name="connsiteY12" fmla="*/ 81244 h 281568"/>
                <a:gd name="connsiteX13" fmla="*/ 58073 w 304444"/>
                <a:gd name="connsiteY13" fmla="*/ 158969 h 281568"/>
                <a:gd name="connsiteX14" fmla="*/ 113213 w 304444"/>
                <a:gd name="connsiteY14" fmla="*/ 158969 h 281568"/>
                <a:gd name="connsiteX15" fmla="*/ 113213 w 304444"/>
                <a:gd name="connsiteY15" fmla="*/ 281568 h 281568"/>
                <a:gd name="connsiteX16" fmla="*/ 0 w 304444"/>
                <a:gd name="connsiteY16" fmla="*/ 281568 h 281568"/>
                <a:gd name="connsiteX17" fmla="*/ 0 w 304444"/>
                <a:gd name="connsiteY17" fmla="*/ 184778 h 281568"/>
                <a:gd name="connsiteX18" fmla="*/ 18772 w 304444"/>
                <a:gd name="connsiteY18" fmla="*/ 70979 h 281568"/>
                <a:gd name="connsiteX19" fmla="*/ 96789 w 304444"/>
                <a:gd name="connsiteY19" fmla="*/ 0 h 281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04444" h="281568">
                  <a:moveTo>
                    <a:pt x="278634" y="0"/>
                  </a:moveTo>
                  <a:lnTo>
                    <a:pt x="304444" y="41062"/>
                  </a:lnTo>
                  <a:cubicBezTo>
                    <a:pt x="282936" y="50057"/>
                    <a:pt x="267098" y="63450"/>
                    <a:pt x="256930" y="81244"/>
                  </a:cubicBezTo>
                  <a:cubicBezTo>
                    <a:pt x="246762" y="99037"/>
                    <a:pt x="241092" y="124946"/>
                    <a:pt x="239918" y="158969"/>
                  </a:cubicBezTo>
                  <a:lnTo>
                    <a:pt x="295059" y="158969"/>
                  </a:lnTo>
                  <a:lnTo>
                    <a:pt x="295059" y="281568"/>
                  </a:lnTo>
                  <a:lnTo>
                    <a:pt x="181845" y="281568"/>
                  </a:lnTo>
                  <a:lnTo>
                    <a:pt x="181845" y="184778"/>
                  </a:lnTo>
                  <a:cubicBezTo>
                    <a:pt x="181845" y="132376"/>
                    <a:pt x="188102" y="94443"/>
                    <a:pt x="200616" y="70979"/>
                  </a:cubicBezTo>
                  <a:cubicBezTo>
                    <a:pt x="217041" y="39693"/>
                    <a:pt x="243047" y="16034"/>
                    <a:pt x="278634" y="0"/>
                  </a:cubicBezTo>
                  <a:close/>
                  <a:moveTo>
                    <a:pt x="96789" y="0"/>
                  </a:moveTo>
                  <a:lnTo>
                    <a:pt x="122599" y="41062"/>
                  </a:lnTo>
                  <a:cubicBezTo>
                    <a:pt x="101090" y="50057"/>
                    <a:pt x="85252" y="63450"/>
                    <a:pt x="75084" y="81244"/>
                  </a:cubicBezTo>
                  <a:cubicBezTo>
                    <a:pt x="64916" y="99037"/>
                    <a:pt x="59246" y="124946"/>
                    <a:pt x="58073" y="158969"/>
                  </a:cubicBezTo>
                  <a:lnTo>
                    <a:pt x="113213" y="158969"/>
                  </a:lnTo>
                  <a:lnTo>
                    <a:pt x="113213" y="281568"/>
                  </a:lnTo>
                  <a:lnTo>
                    <a:pt x="0" y="281568"/>
                  </a:lnTo>
                  <a:lnTo>
                    <a:pt x="0" y="184778"/>
                  </a:lnTo>
                  <a:cubicBezTo>
                    <a:pt x="0" y="132376"/>
                    <a:pt x="6257" y="94443"/>
                    <a:pt x="18772" y="70979"/>
                  </a:cubicBezTo>
                  <a:cubicBezTo>
                    <a:pt x="35196" y="39693"/>
                    <a:pt x="61202" y="16034"/>
                    <a:pt x="9678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0" dirty="0">
                <a:solidFill>
                  <a:schemeClr val="bg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132FF-9098-C4C6-9BAE-2DA053372F24}"/>
              </a:ext>
            </a:extLst>
          </p:cNvPr>
          <p:cNvSpPr>
            <a:spLocks noGrp="1"/>
          </p:cNvSpPr>
          <p:nvPr>
            <p:ph type="title"/>
          </p:nvPr>
        </p:nvSpPr>
        <p:spPr>
          <a:xfrm>
            <a:off x="0" y="0"/>
            <a:ext cx="12192000" cy="1034143"/>
          </a:xfrm>
          <a:solidFill>
            <a:schemeClr val="bg1"/>
          </a:solidFill>
        </p:spPr>
        <p:txBody>
          <a:bodyPr>
            <a:normAutofit fontScale="90000"/>
          </a:bodyPr>
          <a:lstStyle/>
          <a:p>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Questions to help leaders identify some of the activities that foster compassion in their team and wider </a:t>
            </a:r>
            <a:r>
              <a:rPr lang="en-US" sz="3600" b="1" dirty="0" err="1">
                <a:latin typeface="Times New Roman" panose="02020603050405020304" pitchFamily="18" charset="0"/>
                <a:cs typeface="Times New Roman" panose="02020603050405020304" pitchFamily="18" charset="0"/>
              </a:rPr>
              <a:t>organisation</a:t>
            </a:r>
            <a:r>
              <a:rPr lang="en-US" sz="3600" b="1" dirty="0">
                <a:latin typeface="Times New Roman" panose="02020603050405020304" pitchFamily="18" charset="0"/>
                <a:cs typeface="Times New Roman" panose="02020603050405020304" pitchFamily="18" charset="0"/>
              </a:rPr>
              <a:t>: </a:t>
            </a:r>
            <a:br>
              <a:rPr lang="en-US" sz="4400" b="1" dirty="0">
                <a:latin typeface="Times New Roman" panose="02020603050405020304" pitchFamily="18" charset="0"/>
                <a:cs typeface="Times New Roman" panose="02020603050405020304" pitchFamily="18" charset="0"/>
              </a:rPr>
            </a:br>
            <a:endParaRPr lang="en-IN" b="1" dirty="0"/>
          </a:p>
        </p:txBody>
      </p:sp>
      <p:sp>
        <p:nvSpPr>
          <p:cNvPr id="4" name="TextBox 3">
            <a:extLst>
              <a:ext uri="{FF2B5EF4-FFF2-40B4-BE49-F238E27FC236}">
                <a16:creationId xmlns:a16="http://schemas.microsoft.com/office/drawing/2014/main" id="{71246E56-6798-CF27-75B7-53C221483D7F}"/>
              </a:ext>
            </a:extLst>
          </p:cNvPr>
          <p:cNvSpPr txBox="1"/>
          <p:nvPr/>
        </p:nvSpPr>
        <p:spPr>
          <a:xfrm>
            <a:off x="0" y="914400"/>
            <a:ext cx="12061370" cy="5847755"/>
          </a:xfrm>
          <a:prstGeom prst="rect">
            <a:avLst/>
          </a:prstGeom>
          <a:noFill/>
        </p:spPr>
        <p:txBody>
          <a:bodyPr wrap="square">
            <a:spAutoFit/>
          </a:bodyPr>
          <a:lstStyle/>
          <a:p>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Do I actively promote a culture in which people trust each other and know that if they talk about their problems, other team members will not judge them and they will listen and try to help?</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Do I actively encourage and empower others to respond to a colleague’s suffering?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Do I show care and concern towards people in my team?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Do I understand the value of sharing problems with others?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Do people in my team know that I will try to help them if they have a problem?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Are people in my team in regular close contact (e.g. through face to face daily or weekly department meetings)?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Is there a strong connection between people in my team which makes them feel joined, seen, felt, known and not alone?</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When people in my team notice a change in the condition of a colleague, do they feel comfortable about inquiring further?</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Is it a norm in my team to know about each other’s lives and pay attention to the pain and suffering of a colleague?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a:p>
            <a:pPr marL="342900" indent="-342900">
              <a:buAutoNum type="arabicPeriod"/>
            </a:pPr>
            <a:r>
              <a:rPr lang="en-US" sz="1700" dirty="0">
                <a:latin typeface="Times New Roman" panose="02020603050405020304" pitchFamily="18" charset="0"/>
                <a:cs typeface="Times New Roman" panose="02020603050405020304" pitchFamily="18" charset="0"/>
              </a:rPr>
              <a:t>Do people in my team feel safe in sharing their personal problems, issues and challenges with each other? </a:t>
            </a:r>
          </a:p>
          <a:p>
            <a:pPr marL="342900" indent="-342900">
              <a:buAutoNum type="arabicPeriod"/>
            </a:pPr>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9233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5" name="object 5"/>
          <p:cNvSpPr txBox="1">
            <a:spLocks noGrp="1"/>
          </p:cNvSpPr>
          <p:nvPr>
            <p:ph type="title"/>
          </p:nvPr>
        </p:nvSpPr>
        <p:spPr>
          <a:xfrm>
            <a:off x="2438399" y="4130359"/>
            <a:ext cx="10604501" cy="2473113"/>
          </a:xfrm>
          <a:prstGeom prst="rect">
            <a:avLst/>
          </a:prstGeom>
        </p:spPr>
        <p:txBody>
          <a:bodyPr vert="horz" wrap="square" lIns="0" tIns="13335" rIns="0" bIns="0" rtlCol="0">
            <a:spAutoFit/>
          </a:bodyPr>
          <a:lstStyle/>
          <a:p>
            <a:pPr algn="ctr">
              <a:lnSpc>
                <a:spcPct val="100000"/>
              </a:lnSpc>
              <a:spcBef>
                <a:spcPts val="105"/>
              </a:spcBef>
              <a:tabLst>
                <a:tab pos="2863850" algn="l"/>
                <a:tab pos="7065009" algn="l"/>
                <a:tab pos="8783955" algn="l"/>
              </a:tabLst>
            </a:pPr>
            <a:r>
              <a:rPr sz="3200" dirty="0">
                <a:solidFill>
                  <a:srgbClr val="5E794A"/>
                </a:solidFill>
                <a:latin typeface="Impact"/>
                <a:cs typeface="Impact"/>
              </a:rPr>
              <a:t>Compassion	Psychological</a:t>
            </a:r>
            <a:r>
              <a:rPr sz="3200" spc="5" dirty="0">
                <a:solidFill>
                  <a:srgbClr val="5E794A"/>
                </a:solidFill>
                <a:latin typeface="Impact"/>
                <a:cs typeface="Impact"/>
              </a:rPr>
              <a:t> Safety	</a:t>
            </a:r>
            <a:r>
              <a:rPr sz="3200" dirty="0">
                <a:solidFill>
                  <a:srgbClr val="5E794A"/>
                </a:solidFill>
                <a:latin typeface="Impact"/>
                <a:cs typeface="Impact"/>
              </a:rPr>
              <a:t>Trust	</a:t>
            </a:r>
            <a:br>
              <a:rPr lang="en-IN" sz="3200" dirty="0">
                <a:solidFill>
                  <a:srgbClr val="5E794A"/>
                </a:solidFill>
                <a:latin typeface="Impact"/>
                <a:cs typeface="Impact"/>
              </a:rPr>
            </a:br>
            <a:br>
              <a:rPr lang="en-IN" sz="3200" dirty="0">
                <a:solidFill>
                  <a:srgbClr val="5E794A"/>
                </a:solidFill>
                <a:latin typeface="Impact"/>
                <a:cs typeface="Impact"/>
              </a:rPr>
            </a:br>
            <a:r>
              <a:rPr lang="en-IN" sz="3200" dirty="0">
                <a:solidFill>
                  <a:srgbClr val="5E794A"/>
                </a:solidFill>
                <a:latin typeface="Impact"/>
                <a:cs typeface="Impact"/>
              </a:rPr>
              <a:t>	Learning</a:t>
            </a:r>
            <a:endParaRPr sz="3200" dirty="0">
              <a:latin typeface="Impact"/>
              <a:cs typeface="Impact"/>
            </a:endParaRPr>
          </a:p>
          <a:p>
            <a:pPr>
              <a:lnSpc>
                <a:spcPct val="100000"/>
              </a:lnSpc>
              <a:spcBef>
                <a:spcPts val="55"/>
              </a:spcBef>
            </a:pPr>
            <a:endParaRPr sz="3100" dirty="0">
              <a:latin typeface="Impact"/>
              <a:cs typeface="Impact"/>
            </a:endParaRPr>
          </a:p>
          <a:p>
            <a:pPr algn="ctr">
              <a:lnSpc>
                <a:spcPct val="100000"/>
              </a:lnSpc>
              <a:spcBef>
                <a:spcPts val="5"/>
              </a:spcBef>
              <a:tabLst>
                <a:tab pos="3363595" algn="l"/>
              </a:tabLst>
            </a:pPr>
            <a:r>
              <a:rPr sz="3200" spc="-5" dirty="0">
                <a:solidFill>
                  <a:srgbClr val="5E794A"/>
                </a:solidFill>
                <a:latin typeface="Impact"/>
                <a:cs typeface="Impact"/>
              </a:rPr>
              <a:t>Value</a:t>
            </a:r>
            <a:r>
              <a:rPr sz="3200" spc="5" dirty="0">
                <a:solidFill>
                  <a:srgbClr val="5E794A"/>
                </a:solidFill>
                <a:latin typeface="Impact"/>
                <a:cs typeface="Impact"/>
              </a:rPr>
              <a:t> </a:t>
            </a:r>
            <a:r>
              <a:rPr sz="3200" spc="-5" dirty="0">
                <a:solidFill>
                  <a:srgbClr val="5E794A"/>
                </a:solidFill>
                <a:latin typeface="Impact"/>
                <a:cs typeface="Impact"/>
              </a:rPr>
              <a:t>creation	Improvement</a:t>
            </a:r>
            <a:r>
              <a:rPr sz="3200" spc="-25" dirty="0">
                <a:solidFill>
                  <a:srgbClr val="5E794A"/>
                </a:solidFill>
                <a:latin typeface="Impact"/>
                <a:cs typeface="Impact"/>
              </a:rPr>
              <a:t> </a:t>
            </a:r>
            <a:r>
              <a:rPr sz="3200" dirty="0">
                <a:solidFill>
                  <a:srgbClr val="5E794A"/>
                </a:solidFill>
                <a:latin typeface="Impact"/>
                <a:cs typeface="Impact"/>
              </a:rPr>
              <a:t>&amp;</a:t>
            </a:r>
            <a:r>
              <a:rPr sz="3200" spc="-15" dirty="0">
                <a:solidFill>
                  <a:srgbClr val="5E794A"/>
                </a:solidFill>
                <a:latin typeface="Impact"/>
                <a:cs typeface="Impact"/>
              </a:rPr>
              <a:t> </a:t>
            </a:r>
            <a:r>
              <a:rPr sz="3200" spc="-5" dirty="0">
                <a:solidFill>
                  <a:srgbClr val="5E794A"/>
                </a:solidFill>
                <a:latin typeface="Impact"/>
                <a:cs typeface="Impact"/>
              </a:rPr>
              <a:t>Innovation</a:t>
            </a:r>
            <a:endParaRPr sz="3200" dirty="0">
              <a:latin typeface="Impact"/>
              <a:cs typeface="Impact"/>
            </a:endParaRPr>
          </a:p>
        </p:txBody>
      </p:sp>
      <p:sp>
        <p:nvSpPr>
          <p:cNvPr id="17" name="Title 1">
            <a:extLst>
              <a:ext uri="{FF2B5EF4-FFF2-40B4-BE49-F238E27FC236}">
                <a16:creationId xmlns:a16="http://schemas.microsoft.com/office/drawing/2014/main" id="{C6305A52-80C6-2F58-73CE-26B1B8ABBC58}"/>
              </a:ext>
            </a:extLst>
          </p:cNvPr>
          <p:cNvSpPr txBox="1">
            <a:spLocks/>
          </p:cNvSpPr>
          <p:nvPr/>
        </p:nvSpPr>
        <p:spPr>
          <a:xfrm>
            <a:off x="54082" y="124672"/>
            <a:ext cx="5353958" cy="13433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sz="4000" b="1" dirty="0">
                <a:solidFill>
                  <a:schemeClr val="bg1"/>
                </a:solidFill>
                <a:latin typeface="Times New Roman" panose="02020603050405020304" pitchFamily="18" charset="0"/>
                <a:cs typeface="Times New Roman" panose="02020603050405020304" pitchFamily="18" charset="0"/>
              </a:rPr>
              <a:t>Building a Compassionate Organisational Culture</a:t>
            </a:r>
          </a:p>
        </p:txBody>
      </p:sp>
      <p:sp>
        <p:nvSpPr>
          <p:cNvPr id="18" name="Arrow: Right 17">
            <a:extLst>
              <a:ext uri="{FF2B5EF4-FFF2-40B4-BE49-F238E27FC236}">
                <a16:creationId xmlns:a16="http://schemas.microsoft.com/office/drawing/2014/main" id="{DBEAD24F-B7A3-A116-82AF-B29ADA0A0B92}"/>
              </a:ext>
            </a:extLst>
          </p:cNvPr>
          <p:cNvSpPr/>
          <p:nvPr/>
        </p:nvSpPr>
        <p:spPr>
          <a:xfrm>
            <a:off x="5626100" y="4289363"/>
            <a:ext cx="467740" cy="30803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
        <p:nvSpPr>
          <p:cNvPr id="19" name="Arrow: Right 18">
            <a:extLst>
              <a:ext uri="{FF2B5EF4-FFF2-40B4-BE49-F238E27FC236}">
                <a16:creationId xmlns:a16="http://schemas.microsoft.com/office/drawing/2014/main" id="{B8B6F90F-901E-0811-6D1B-53B431205435}"/>
              </a:ext>
            </a:extLst>
          </p:cNvPr>
          <p:cNvSpPr/>
          <p:nvPr/>
        </p:nvSpPr>
        <p:spPr>
          <a:xfrm>
            <a:off x="9814941" y="4289362"/>
            <a:ext cx="467740" cy="30803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
        <p:nvSpPr>
          <p:cNvPr id="20" name="Arrow: Bent 19">
            <a:extLst>
              <a:ext uri="{FF2B5EF4-FFF2-40B4-BE49-F238E27FC236}">
                <a16:creationId xmlns:a16="http://schemas.microsoft.com/office/drawing/2014/main" id="{26B0B136-08B1-2AEF-045D-97B61A3639B2}"/>
              </a:ext>
            </a:extLst>
          </p:cNvPr>
          <p:cNvSpPr/>
          <p:nvPr/>
        </p:nvSpPr>
        <p:spPr>
          <a:xfrm rot="10800000">
            <a:off x="10172700" y="4845902"/>
            <a:ext cx="701798" cy="726159"/>
          </a:xfrm>
          <a:prstGeom prst="ben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21" name="Arrow: Right 20">
            <a:extLst>
              <a:ext uri="{FF2B5EF4-FFF2-40B4-BE49-F238E27FC236}">
                <a16:creationId xmlns:a16="http://schemas.microsoft.com/office/drawing/2014/main" id="{86180E3A-735D-7632-7EFC-378CB178D2F4}"/>
              </a:ext>
            </a:extLst>
          </p:cNvPr>
          <p:cNvSpPr/>
          <p:nvPr/>
        </p:nvSpPr>
        <p:spPr>
          <a:xfrm rot="5400000">
            <a:off x="8950677" y="5774592"/>
            <a:ext cx="467740" cy="30803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
        <p:nvSpPr>
          <p:cNvPr id="22" name="Arrow: Right 21">
            <a:extLst>
              <a:ext uri="{FF2B5EF4-FFF2-40B4-BE49-F238E27FC236}">
                <a16:creationId xmlns:a16="http://schemas.microsoft.com/office/drawing/2014/main" id="{09EAAA84-9DA6-535C-5594-D686688420BC}"/>
              </a:ext>
            </a:extLst>
          </p:cNvPr>
          <p:cNvSpPr/>
          <p:nvPr/>
        </p:nvSpPr>
        <p:spPr>
          <a:xfrm rot="10800000">
            <a:off x="6512277" y="6178162"/>
            <a:ext cx="467740" cy="308037"/>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36B850-15F2-41BC-A54E-6E0F332F011D}"/>
              </a:ext>
            </a:extLst>
          </p:cNvPr>
          <p:cNvSpPr txBox="1"/>
          <p:nvPr/>
        </p:nvSpPr>
        <p:spPr>
          <a:xfrm>
            <a:off x="3893558" y="2598003"/>
            <a:ext cx="4845708" cy="830997"/>
          </a:xfrm>
          <a:prstGeom prst="rect">
            <a:avLst/>
          </a:prstGeom>
          <a:noFill/>
        </p:spPr>
        <p:txBody>
          <a:bodyPr wrap="square" lIns="0" tIns="0" rIns="0" bIns="0" rtlCol="0">
            <a:spAutoFit/>
          </a:bodyPr>
          <a:lstStyle/>
          <a:p>
            <a:r>
              <a:rPr lang="id-ID" sz="5400" b="1" dirty="0">
                <a:solidFill>
                  <a:srgbClr val="002060"/>
                </a:solidFill>
                <a:latin typeface="Segoe UI" panose="020B0502040204020203" pitchFamily="34" charset="0"/>
                <a:cs typeface="Segoe UI" panose="020B0502040204020203" pitchFamily="34" charset="0"/>
              </a:rPr>
              <a:t>Thank You</a:t>
            </a:r>
            <a:endParaRPr lang="en-US" sz="5400" b="1"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52568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a:extLst>
              <a:ext uri="{FF2B5EF4-FFF2-40B4-BE49-F238E27FC236}">
                <a16:creationId xmlns:a16="http://schemas.microsoft.com/office/drawing/2014/main" id="{F1901A9A-E0AC-33D2-C709-B2E8155FAE15}"/>
              </a:ext>
            </a:extLst>
          </p:cNvPr>
          <p:cNvSpPr/>
          <p:nvPr/>
        </p:nvSpPr>
        <p:spPr>
          <a:xfrm>
            <a:off x="0" y="3415810"/>
            <a:ext cx="1557994" cy="123121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a:extLst>
              <a:ext uri="{FF2B5EF4-FFF2-40B4-BE49-F238E27FC236}">
                <a16:creationId xmlns:a16="http://schemas.microsoft.com/office/drawing/2014/main" id="{A94E3624-62DF-46E8-C764-4DEC775DCF3E}"/>
              </a:ext>
            </a:extLst>
          </p:cNvPr>
          <p:cNvSpPr txBox="1"/>
          <p:nvPr/>
        </p:nvSpPr>
        <p:spPr>
          <a:xfrm>
            <a:off x="0" y="1162191"/>
            <a:ext cx="11979940" cy="1323439"/>
          </a:xfrm>
          <a:prstGeom prst="rect">
            <a:avLst/>
          </a:prstGeom>
          <a:noFill/>
        </p:spPr>
        <p:txBody>
          <a:bodyPr wrap="square">
            <a:spAutoFit/>
          </a:bodyPr>
          <a:lstStyle/>
          <a:p>
            <a:r>
              <a:rPr lang="en-US" sz="2000" b="1" dirty="0">
                <a:latin typeface="Times New Roman" panose="02020603050405020304" pitchFamily="18" charset="0"/>
                <a:ea typeface="+mj-ea"/>
                <a:cs typeface="Times New Roman" panose="02020603050405020304" pitchFamily="18" charset="0"/>
              </a:rPr>
              <a:t>Compassion can be defined as ‘a sensitivity to suffering in self and others with a commitment to try to alleviate and prevent it’</a:t>
            </a:r>
          </a:p>
          <a:p>
            <a:endParaRPr lang="en-US" sz="2000" b="1" dirty="0">
              <a:latin typeface="Times New Roman" panose="02020603050405020304" pitchFamily="18" charset="0"/>
              <a:ea typeface="+mj-ea"/>
              <a:cs typeface="Times New Roman" panose="02020603050405020304" pitchFamily="18" charset="0"/>
            </a:endParaRPr>
          </a:p>
          <a:p>
            <a:r>
              <a:rPr lang="en-US" sz="2000" dirty="0"/>
              <a:t>Compassion is the quality of having positive intentions and real concern for others. </a:t>
            </a:r>
            <a:endParaRPr lang="en-IN" sz="2000" b="1" dirty="0">
              <a:latin typeface="Times New Roman" panose="02020603050405020304" pitchFamily="18" charset="0"/>
              <a:ea typeface="+mj-ea"/>
              <a:cs typeface="Times New Roman" panose="02020603050405020304" pitchFamily="18" charset="0"/>
            </a:endParaRPr>
          </a:p>
        </p:txBody>
      </p:sp>
      <p:sp>
        <p:nvSpPr>
          <p:cNvPr id="12" name="Title 11">
            <a:extLst>
              <a:ext uri="{FF2B5EF4-FFF2-40B4-BE49-F238E27FC236}">
                <a16:creationId xmlns:a16="http://schemas.microsoft.com/office/drawing/2014/main" id="{2CD36B98-5F9A-FA7F-9F32-8B2ADDDDB6D6}"/>
              </a:ext>
            </a:extLst>
          </p:cNvPr>
          <p:cNvSpPr>
            <a:spLocks noGrp="1"/>
          </p:cNvSpPr>
          <p:nvPr>
            <p:ph type="title"/>
          </p:nvPr>
        </p:nvSpPr>
        <p:spPr>
          <a:xfrm>
            <a:off x="0" y="0"/>
            <a:ext cx="10515600" cy="739775"/>
          </a:xfrm>
        </p:spPr>
        <p:txBody>
          <a:bodyPr/>
          <a:lstStyle/>
          <a:p>
            <a:r>
              <a:rPr lang="en-IN" sz="4000" b="1" dirty="0">
                <a:latin typeface="Times New Roman" panose="02020603050405020304" pitchFamily="18" charset="0"/>
                <a:cs typeface="Times New Roman" panose="02020603050405020304" pitchFamily="18" charset="0"/>
              </a:rPr>
              <a:t>What is Compassion?</a:t>
            </a:r>
          </a:p>
        </p:txBody>
      </p:sp>
      <p:sp>
        <p:nvSpPr>
          <p:cNvPr id="13" name="Rounded Rectangle 14">
            <a:extLst>
              <a:ext uri="{FF2B5EF4-FFF2-40B4-BE49-F238E27FC236}">
                <a16:creationId xmlns:a16="http://schemas.microsoft.com/office/drawing/2014/main" id="{B9D6497F-73DA-1241-8876-CA253E34E3C8}"/>
              </a:ext>
            </a:extLst>
          </p:cNvPr>
          <p:cNvSpPr/>
          <p:nvPr/>
        </p:nvSpPr>
        <p:spPr>
          <a:xfrm>
            <a:off x="9187643" y="3182302"/>
            <a:ext cx="2847182" cy="1464719"/>
          </a:xfrm>
          <a:prstGeom prst="roundRect">
            <a:avLst/>
          </a:prstGeom>
          <a:solidFill>
            <a:schemeClr val="bg1"/>
          </a:solidFill>
          <a:ln w="38100">
            <a:solidFill>
              <a:schemeClr val="tx1"/>
            </a:solidFill>
          </a:ln>
        </p:spPr>
        <p:style>
          <a:lnRef idx="0">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3">
            <a:extLst>
              <a:ext uri="{FF2B5EF4-FFF2-40B4-BE49-F238E27FC236}">
                <a16:creationId xmlns:a16="http://schemas.microsoft.com/office/drawing/2014/main" id="{065CC5DF-B1B6-EA2C-55D9-C241721BE69D}"/>
              </a:ext>
            </a:extLst>
          </p:cNvPr>
          <p:cNvSpPr/>
          <p:nvPr/>
        </p:nvSpPr>
        <p:spPr>
          <a:xfrm>
            <a:off x="5366770" y="3163794"/>
            <a:ext cx="2847182" cy="1501733"/>
          </a:xfrm>
          <a:prstGeom prst="roundRect">
            <a:avLst/>
          </a:prstGeom>
          <a:solidFill>
            <a:schemeClr val="bg1"/>
          </a:solidFill>
          <a:ln w="38100">
            <a:solidFill>
              <a:schemeClr val="tx1"/>
            </a:solidFill>
          </a:ln>
        </p:spPr>
        <p:style>
          <a:lnRef idx="0">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6" name="Pentagon 11">
            <a:extLst>
              <a:ext uri="{FF2B5EF4-FFF2-40B4-BE49-F238E27FC236}">
                <a16:creationId xmlns:a16="http://schemas.microsoft.com/office/drawing/2014/main" id="{51392318-6CBF-9B4B-5275-036A68645FEA}"/>
              </a:ext>
            </a:extLst>
          </p:cNvPr>
          <p:cNvSpPr/>
          <p:nvPr/>
        </p:nvSpPr>
        <p:spPr>
          <a:xfrm>
            <a:off x="4461869" y="3477508"/>
            <a:ext cx="939296" cy="911322"/>
          </a:xfrm>
          <a:prstGeom prst="homePlate">
            <a:avLst/>
          </a:prstGeom>
          <a:solidFill>
            <a:srgbClr val="FF0000"/>
          </a:solidFill>
          <a:ln>
            <a:noFill/>
          </a:ln>
        </p:spPr>
        <p:style>
          <a:lnRef idx="0">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9">
            <a:extLst>
              <a:ext uri="{FF2B5EF4-FFF2-40B4-BE49-F238E27FC236}">
                <a16:creationId xmlns:a16="http://schemas.microsoft.com/office/drawing/2014/main" id="{D7B0C613-12DA-7EFF-4B92-9AC7DE84CB7D}"/>
              </a:ext>
            </a:extLst>
          </p:cNvPr>
          <p:cNvSpPr/>
          <p:nvPr/>
        </p:nvSpPr>
        <p:spPr>
          <a:xfrm>
            <a:off x="1654734" y="3182302"/>
            <a:ext cx="2847182" cy="1501733"/>
          </a:xfrm>
          <a:prstGeom prst="roundRect">
            <a:avLst/>
          </a:prstGeom>
          <a:solidFill>
            <a:schemeClr val="bg1"/>
          </a:solidFill>
          <a:ln w="38100">
            <a:solidFill>
              <a:schemeClr val="tx1"/>
            </a:solidFill>
          </a:ln>
        </p:spPr>
        <p:style>
          <a:lnRef idx="0">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C78A6CF-B94E-3462-32AF-0645A8663D1F}"/>
              </a:ext>
            </a:extLst>
          </p:cNvPr>
          <p:cNvSpPr txBox="1"/>
          <p:nvPr/>
        </p:nvSpPr>
        <p:spPr>
          <a:xfrm>
            <a:off x="1769903" y="3233349"/>
            <a:ext cx="2480058" cy="1323439"/>
          </a:xfrm>
          <a:prstGeom prst="rect">
            <a:avLst/>
          </a:prstGeom>
          <a:noFill/>
        </p:spPr>
        <p:txBody>
          <a:bodyPr wrap="square" rtlCol="0">
            <a:spAutoFit/>
          </a:bodyPr>
          <a:lstStyle/>
          <a:p>
            <a:pPr algn="ctr"/>
            <a:r>
              <a:rPr lang="en-US" sz="1600" b="1" dirty="0">
                <a:latin typeface="Georgia" panose="02040502050405020303" pitchFamily="18" charset="0"/>
              </a:rPr>
              <a:t>Noticing that someone is suffering</a:t>
            </a:r>
          </a:p>
          <a:p>
            <a:pPr algn="ctr"/>
            <a:endParaRPr lang="en-US" sz="1600" b="1" dirty="0">
              <a:latin typeface="Georgia" panose="02040502050405020303" pitchFamily="18" charset="0"/>
            </a:endParaRPr>
          </a:p>
          <a:p>
            <a:pPr algn="ctr"/>
            <a:r>
              <a:rPr lang="en-US" sz="1600" b="1" i="1" dirty="0">
                <a:latin typeface="Georgia" panose="02040502050405020303" pitchFamily="18" charset="0"/>
              </a:rPr>
              <a:t>“I can see that you’re in distress.”</a:t>
            </a:r>
          </a:p>
        </p:txBody>
      </p:sp>
      <p:sp>
        <p:nvSpPr>
          <p:cNvPr id="19" name="TextBox 18">
            <a:extLst>
              <a:ext uri="{FF2B5EF4-FFF2-40B4-BE49-F238E27FC236}">
                <a16:creationId xmlns:a16="http://schemas.microsoft.com/office/drawing/2014/main" id="{A6594666-EAE0-161E-0657-2BB4E5997A3C}"/>
              </a:ext>
            </a:extLst>
          </p:cNvPr>
          <p:cNvSpPr txBox="1"/>
          <p:nvPr/>
        </p:nvSpPr>
        <p:spPr>
          <a:xfrm>
            <a:off x="5683123" y="3240847"/>
            <a:ext cx="2214475" cy="1323439"/>
          </a:xfrm>
          <a:prstGeom prst="rect">
            <a:avLst/>
          </a:prstGeom>
          <a:noFill/>
        </p:spPr>
        <p:txBody>
          <a:bodyPr wrap="square" rtlCol="0">
            <a:spAutoFit/>
          </a:bodyPr>
          <a:lstStyle/>
          <a:p>
            <a:pPr algn="ctr"/>
            <a:r>
              <a:rPr lang="en-US" sz="1600" b="1" dirty="0">
                <a:latin typeface="Georgia" panose="02040502050405020303" pitchFamily="18" charset="0"/>
              </a:rPr>
              <a:t>Feeling empathetic concern</a:t>
            </a:r>
          </a:p>
          <a:p>
            <a:pPr algn="ctr"/>
            <a:endParaRPr lang="en-US" sz="1600" b="1" dirty="0">
              <a:latin typeface="Georgia" panose="02040502050405020303" pitchFamily="18" charset="0"/>
            </a:endParaRPr>
          </a:p>
          <a:p>
            <a:pPr algn="ctr"/>
            <a:r>
              <a:rPr lang="en-US" sz="1600" b="1" i="1" dirty="0">
                <a:latin typeface="Georgia" panose="02040502050405020303" pitchFamily="18" charset="0"/>
              </a:rPr>
              <a:t>“I feel bad that you’re suffering.”</a:t>
            </a:r>
          </a:p>
        </p:txBody>
      </p:sp>
      <p:sp>
        <p:nvSpPr>
          <p:cNvPr id="20" name="TextBox 19">
            <a:extLst>
              <a:ext uri="{FF2B5EF4-FFF2-40B4-BE49-F238E27FC236}">
                <a16:creationId xmlns:a16="http://schemas.microsoft.com/office/drawing/2014/main" id="{059412CF-D9FD-7587-B51E-3EC9A9FFE779}"/>
              </a:ext>
            </a:extLst>
          </p:cNvPr>
          <p:cNvSpPr txBox="1"/>
          <p:nvPr/>
        </p:nvSpPr>
        <p:spPr>
          <a:xfrm>
            <a:off x="9187644" y="3300721"/>
            <a:ext cx="3004356" cy="1569660"/>
          </a:xfrm>
          <a:prstGeom prst="rect">
            <a:avLst/>
          </a:prstGeom>
          <a:noFill/>
        </p:spPr>
        <p:txBody>
          <a:bodyPr wrap="square" rtlCol="0">
            <a:spAutoFit/>
          </a:bodyPr>
          <a:lstStyle/>
          <a:p>
            <a:pPr algn="ctr"/>
            <a:r>
              <a:rPr lang="en-US" sz="1600" b="1" dirty="0">
                <a:latin typeface="Georgia" panose="02040502050405020303" pitchFamily="18" charset="0"/>
              </a:rPr>
              <a:t>Responding with compassion</a:t>
            </a:r>
          </a:p>
          <a:p>
            <a:pPr algn="ctr"/>
            <a:endParaRPr lang="en-US" sz="1600" b="1" dirty="0">
              <a:latin typeface="Georgia" panose="02040502050405020303" pitchFamily="18" charset="0"/>
            </a:endParaRPr>
          </a:p>
          <a:p>
            <a:pPr algn="ctr"/>
            <a:r>
              <a:rPr lang="en-US" sz="1600" b="1" i="1" dirty="0">
                <a:latin typeface="Georgia" panose="02040502050405020303" pitchFamily="18" charset="0"/>
              </a:rPr>
              <a:t>“I am going to do something to relieve it.”</a:t>
            </a:r>
          </a:p>
          <a:p>
            <a:pPr algn="ctr"/>
            <a:endParaRPr lang="en-US" sz="1600" b="1" dirty="0">
              <a:latin typeface="Georgia" panose="02040502050405020303" pitchFamily="18" charset="0"/>
            </a:endParaRPr>
          </a:p>
        </p:txBody>
      </p:sp>
      <p:sp>
        <p:nvSpPr>
          <p:cNvPr id="21" name="Pentagon 11">
            <a:extLst>
              <a:ext uri="{FF2B5EF4-FFF2-40B4-BE49-F238E27FC236}">
                <a16:creationId xmlns:a16="http://schemas.microsoft.com/office/drawing/2014/main" id="{7CEAC995-A716-8479-63CD-7FF60F0BF151}"/>
              </a:ext>
            </a:extLst>
          </p:cNvPr>
          <p:cNvSpPr/>
          <p:nvPr/>
        </p:nvSpPr>
        <p:spPr>
          <a:xfrm>
            <a:off x="8248347" y="3506780"/>
            <a:ext cx="939296" cy="911322"/>
          </a:xfrm>
          <a:prstGeom prst="homePlate">
            <a:avLst/>
          </a:prstGeom>
          <a:solidFill>
            <a:srgbClr val="FF0000"/>
          </a:solidFill>
          <a:ln>
            <a:noFill/>
          </a:ln>
        </p:spPr>
        <p:style>
          <a:lnRef idx="0">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1">
            <a:extLst>
              <a:ext uri="{FF2B5EF4-FFF2-40B4-BE49-F238E27FC236}">
                <a16:creationId xmlns:a16="http://schemas.microsoft.com/office/drawing/2014/main" id="{DEF57FCD-7CF5-AF28-D40A-545E20D8715B}"/>
              </a:ext>
            </a:extLst>
          </p:cNvPr>
          <p:cNvSpPr txBox="1">
            <a:spLocks/>
          </p:cNvSpPr>
          <p:nvPr/>
        </p:nvSpPr>
        <p:spPr>
          <a:xfrm>
            <a:off x="1" y="3415809"/>
            <a:ext cx="1557994" cy="11511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latin typeface="Times New Roman" panose="02020603050405020304" pitchFamily="18" charset="0"/>
                <a:cs typeface="Times New Roman" panose="02020603050405020304" pitchFamily="18" charset="0"/>
              </a:rPr>
              <a:t>Path to Compassion</a:t>
            </a:r>
            <a:endParaRPr lang="en-GB" sz="2000" b="1" dirty="0">
              <a:latin typeface="Times New Roman" panose="02020603050405020304" pitchFamily="18" charset="0"/>
              <a:cs typeface="Times New Roman" panose="02020603050405020304" pitchFamily="18" charset="0"/>
            </a:endParaRPr>
          </a:p>
        </p:txBody>
      </p:sp>
      <p:sp>
        <p:nvSpPr>
          <p:cNvPr id="23" name="object 3">
            <a:extLst>
              <a:ext uri="{FF2B5EF4-FFF2-40B4-BE49-F238E27FC236}">
                <a16:creationId xmlns:a16="http://schemas.microsoft.com/office/drawing/2014/main" id="{BE90656D-12FF-9602-FCBC-E2A08C5625F4}"/>
              </a:ext>
            </a:extLst>
          </p:cNvPr>
          <p:cNvSpPr txBox="1">
            <a:spLocks/>
          </p:cNvSpPr>
          <p:nvPr/>
        </p:nvSpPr>
        <p:spPr>
          <a:xfrm>
            <a:off x="442277" y="5439252"/>
            <a:ext cx="11307445" cy="605155"/>
          </a:xfrm>
          <a:prstGeom prst="rect">
            <a:avLst/>
          </a:prstGeom>
        </p:spPr>
        <p:txBody>
          <a:bodyPr vert="horz" wrap="square" lIns="0" tIns="13335"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nSpc>
                <a:spcPct val="100000"/>
              </a:lnSpc>
              <a:spcBef>
                <a:spcPts val="105"/>
              </a:spcBef>
              <a:tabLst>
                <a:tab pos="4758690" algn="l"/>
              </a:tabLst>
            </a:pPr>
            <a:r>
              <a:rPr lang="en-US" sz="3800" dirty="0">
                <a:latin typeface="Impact"/>
                <a:cs typeface="Impact"/>
              </a:rPr>
              <a:t>Compassion</a:t>
            </a:r>
            <a:r>
              <a:rPr lang="en-US" sz="3800" spc="-35" dirty="0">
                <a:latin typeface="Impact"/>
                <a:cs typeface="Impact"/>
              </a:rPr>
              <a:t> </a:t>
            </a:r>
            <a:r>
              <a:rPr lang="en-US" sz="3800" dirty="0">
                <a:latin typeface="Impact"/>
                <a:cs typeface="Impact"/>
              </a:rPr>
              <a:t>=</a:t>
            </a:r>
            <a:r>
              <a:rPr lang="en-US" sz="3800" spc="10" dirty="0">
                <a:latin typeface="Impact"/>
                <a:cs typeface="Impact"/>
              </a:rPr>
              <a:t> </a:t>
            </a:r>
            <a:r>
              <a:rPr lang="en-US" sz="3800" dirty="0">
                <a:latin typeface="Impact"/>
                <a:cs typeface="Impact"/>
              </a:rPr>
              <a:t>Empathy	+</a:t>
            </a:r>
            <a:r>
              <a:rPr lang="en-US" sz="3800" spc="-15" dirty="0">
                <a:latin typeface="Impact"/>
                <a:cs typeface="Impact"/>
              </a:rPr>
              <a:t> </a:t>
            </a:r>
            <a:r>
              <a:rPr lang="en-US" sz="3800" dirty="0">
                <a:latin typeface="Impact"/>
                <a:cs typeface="Impact"/>
              </a:rPr>
              <a:t>Meaningful</a:t>
            </a:r>
            <a:r>
              <a:rPr lang="en-US" sz="3800" spc="-10" dirty="0">
                <a:latin typeface="Impact"/>
                <a:cs typeface="Impact"/>
              </a:rPr>
              <a:t> </a:t>
            </a:r>
            <a:r>
              <a:rPr lang="en-US" sz="3800" dirty="0">
                <a:latin typeface="Impact"/>
                <a:cs typeface="Impact"/>
              </a:rPr>
              <a:t>&amp;</a:t>
            </a:r>
            <a:r>
              <a:rPr lang="en-US" sz="3800" spc="-50" dirty="0">
                <a:latin typeface="Impact"/>
                <a:cs typeface="Impact"/>
              </a:rPr>
              <a:t> </a:t>
            </a:r>
            <a:r>
              <a:rPr lang="en-US" sz="3800" dirty="0">
                <a:latin typeface="Impact"/>
                <a:cs typeface="Impact"/>
              </a:rPr>
              <a:t>Thoughtful</a:t>
            </a:r>
            <a:r>
              <a:rPr lang="en-US" sz="3800" spc="-35" dirty="0">
                <a:latin typeface="Impact"/>
                <a:cs typeface="Impact"/>
              </a:rPr>
              <a:t> </a:t>
            </a:r>
            <a:r>
              <a:rPr lang="en-US" sz="3800" u="heavy" dirty="0">
                <a:uFill>
                  <a:solidFill>
                    <a:srgbClr val="FFFFFF"/>
                  </a:solidFill>
                </a:uFill>
                <a:latin typeface="Impact"/>
                <a:cs typeface="Impact"/>
              </a:rPr>
              <a:t>Action</a:t>
            </a:r>
            <a:endParaRPr lang="en-US" sz="3800" dirty="0">
              <a:latin typeface="Impact"/>
              <a:cs typeface="Impact"/>
            </a:endParaRPr>
          </a:p>
        </p:txBody>
      </p:sp>
    </p:spTree>
    <p:extLst>
      <p:ext uri="{BB962C8B-B14F-4D97-AF65-F5344CB8AC3E}">
        <p14:creationId xmlns:p14="http://schemas.microsoft.com/office/powerpoint/2010/main" val="336144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3" grpId="0" animBg="1"/>
      <p:bldP spid="15" grpId="0" animBg="1"/>
      <p:bldP spid="16" grpId="0" animBg="1"/>
      <p:bldP spid="17" grpId="0" animBg="1"/>
      <p:bldP spid="18" grpId="0"/>
      <p:bldP spid="19" grpId="0"/>
      <p:bldP spid="20" grpId="0"/>
      <p:bldP spid="21" grpId="0" animBg="1"/>
      <p:bldP spid="22"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5467-6AB5-00A6-6FB0-4DBFC8824F06}"/>
              </a:ext>
            </a:extLst>
          </p:cNvPr>
          <p:cNvSpPr>
            <a:spLocks noGrp="1"/>
          </p:cNvSpPr>
          <p:nvPr>
            <p:ph type="title"/>
          </p:nvPr>
        </p:nvSpPr>
        <p:spPr/>
        <p:txBody>
          <a:bodyPr/>
          <a:lstStyle/>
          <a:p>
            <a:endParaRPr lang="en-IN"/>
          </a:p>
        </p:txBody>
      </p:sp>
      <p:pic>
        <p:nvPicPr>
          <p:cNvPr id="3" name="object 6">
            <a:extLst>
              <a:ext uri="{FF2B5EF4-FFF2-40B4-BE49-F238E27FC236}">
                <a16:creationId xmlns:a16="http://schemas.microsoft.com/office/drawing/2014/main" id="{59352412-727F-396D-2357-967680D2B0D5}"/>
              </a:ext>
            </a:extLst>
          </p:cNvPr>
          <p:cNvPicPr/>
          <p:nvPr/>
        </p:nvPicPr>
        <p:blipFill rotWithShape="1">
          <a:blip r:embed="rId2" cstate="print"/>
          <a:srcRect b="5369"/>
          <a:stretch/>
        </p:blipFill>
        <p:spPr>
          <a:xfrm>
            <a:off x="0" y="0"/>
            <a:ext cx="12280899" cy="6959600"/>
          </a:xfrm>
          <a:prstGeom prst="rect">
            <a:avLst/>
          </a:prstGeom>
        </p:spPr>
      </p:pic>
    </p:spTree>
    <p:extLst>
      <p:ext uri="{BB962C8B-B14F-4D97-AF65-F5344CB8AC3E}">
        <p14:creationId xmlns:p14="http://schemas.microsoft.com/office/powerpoint/2010/main" val="302229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Oval 89">
            <a:extLst>
              <a:ext uri="{FF2B5EF4-FFF2-40B4-BE49-F238E27FC236}">
                <a16:creationId xmlns:a16="http://schemas.microsoft.com/office/drawing/2014/main" id="{10CA29AD-7AB9-A1F9-8828-4FD63746F254}"/>
              </a:ext>
            </a:extLst>
          </p:cNvPr>
          <p:cNvSpPr/>
          <p:nvPr/>
        </p:nvSpPr>
        <p:spPr>
          <a:xfrm>
            <a:off x="94790" y="3727742"/>
            <a:ext cx="2340586" cy="153639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7" name="Freeform: Shape 33">
            <a:extLst>
              <a:ext uri="{FF2B5EF4-FFF2-40B4-BE49-F238E27FC236}">
                <a16:creationId xmlns:a16="http://schemas.microsoft.com/office/drawing/2014/main" id="{56562BC5-B31A-4A29-87A6-11315667E8B9}"/>
              </a:ext>
            </a:extLst>
          </p:cNvPr>
          <p:cNvSpPr/>
          <p:nvPr/>
        </p:nvSpPr>
        <p:spPr>
          <a:xfrm>
            <a:off x="2942625" y="3238717"/>
            <a:ext cx="1037551" cy="1114100"/>
          </a:xfrm>
          <a:custGeom>
            <a:avLst/>
            <a:gdLst>
              <a:gd name="connsiteX0" fmla="*/ 968327 w 985675"/>
              <a:gd name="connsiteY0" fmla="*/ 142798 h 1058397"/>
              <a:gd name="connsiteX1" fmla="*/ 858152 w 985675"/>
              <a:gd name="connsiteY1" fmla="*/ 206527 h 1058397"/>
              <a:gd name="connsiteX2" fmla="*/ 727455 w 985675"/>
              <a:gd name="connsiteY2" fmla="*/ 282136 h 1058397"/>
              <a:gd name="connsiteX3" fmla="*/ 713413 w 985675"/>
              <a:gd name="connsiteY3" fmla="*/ 274575 h 1058397"/>
              <a:gd name="connsiteX4" fmla="*/ 713773 w 985675"/>
              <a:gd name="connsiteY4" fmla="*/ 225969 h 1058397"/>
              <a:gd name="connsiteX5" fmla="*/ 697571 w 985675"/>
              <a:gd name="connsiteY5" fmla="*/ 210127 h 1058397"/>
              <a:gd name="connsiteX6" fmla="*/ 375329 w 985675"/>
              <a:gd name="connsiteY6" fmla="*/ 210487 h 1058397"/>
              <a:gd name="connsiteX7" fmla="*/ 184504 w 985675"/>
              <a:gd name="connsiteY7" fmla="*/ 210487 h 1058397"/>
              <a:gd name="connsiteX8" fmla="*/ 136978 w 985675"/>
              <a:gd name="connsiteY8" fmla="*/ 257653 h 1058397"/>
              <a:gd name="connsiteX9" fmla="*/ 136978 w 985675"/>
              <a:gd name="connsiteY9" fmla="*/ 873334 h 1058397"/>
              <a:gd name="connsiteX10" fmla="*/ 185584 w 985675"/>
              <a:gd name="connsiteY10" fmla="*/ 921220 h 1058397"/>
              <a:gd name="connsiteX11" fmla="*/ 799465 w 985675"/>
              <a:gd name="connsiteY11" fmla="*/ 921220 h 1058397"/>
              <a:gd name="connsiteX12" fmla="*/ 848431 w 985675"/>
              <a:gd name="connsiteY12" fmla="*/ 871534 h 1058397"/>
              <a:gd name="connsiteX13" fmla="*/ 848071 w 985675"/>
              <a:gd name="connsiteY13" fmla="*/ 362067 h 1058397"/>
              <a:gd name="connsiteX14" fmla="*/ 864993 w 985675"/>
              <a:gd name="connsiteY14" fmla="*/ 332543 h 1058397"/>
              <a:gd name="connsiteX15" fmla="*/ 982008 w 985675"/>
              <a:gd name="connsiteY15" fmla="*/ 265934 h 1058397"/>
              <a:gd name="connsiteX16" fmla="*/ 985249 w 985675"/>
              <a:gd name="connsiteY16" fmla="*/ 286097 h 1058397"/>
              <a:gd name="connsiteX17" fmla="*/ 985609 w 985675"/>
              <a:gd name="connsiteY17" fmla="*/ 869373 h 1058397"/>
              <a:gd name="connsiteX18" fmla="*/ 795864 w 985675"/>
              <a:gd name="connsiteY18" fmla="*/ 1058398 h 1058397"/>
              <a:gd name="connsiteX19" fmla="*/ 189185 w 985675"/>
              <a:gd name="connsiteY19" fmla="*/ 1058398 h 1058397"/>
              <a:gd name="connsiteX20" fmla="*/ 160 w 985675"/>
              <a:gd name="connsiteY20" fmla="*/ 869013 h 1058397"/>
              <a:gd name="connsiteX21" fmla="*/ 160 w 985675"/>
              <a:gd name="connsiteY21" fmla="*/ 253333 h 1058397"/>
              <a:gd name="connsiteX22" fmla="*/ 146699 w 985675"/>
              <a:gd name="connsiteY22" fmla="*/ 76189 h 1058397"/>
              <a:gd name="connsiteX23" fmla="*/ 185944 w 985675"/>
              <a:gd name="connsiteY23" fmla="*/ 73669 h 1058397"/>
              <a:gd name="connsiteX24" fmla="*/ 693611 w 985675"/>
              <a:gd name="connsiteY24" fmla="*/ 74029 h 1058397"/>
              <a:gd name="connsiteX25" fmla="*/ 713773 w 985675"/>
              <a:gd name="connsiteY25" fmla="*/ 54587 h 1058397"/>
              <a:gd name="connsiteX26" fmla="*/ 713413 w 985675"/>
              <a:gd name="connsiteY26" fmla="*/ 13181 h 1058397"/>
              <a:gd name="connsiteX27" fmla="*/ 728535 w 985675"/>
              <a:gd name="connsiteY27" fmla="*/ 4180 h 1058397"/>
              <a:gd name="connsiteX28" fmla="*/ 909279 w 985675"/>
              <a:gd name="connsiteY28" fmla="*/ 108594 h 1058397"/>
              <a:gd name="connsiteX29" fmla="*/ 968327 w 985675"/>
              <a:gd name="connsiteY29" fmla="*/ 142798 h 1058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5675" h="1058397">
                <a:moveTo>
                  <a:pt x="968327" y="142798"/>
                </a:moveTo>
                <a:cubicBezTo>
                  <a:pt x="929442" y="165121"/>
                  <a:pt x="893797" y="186004"/>
                  <a:pt x="858152" y="206527"/>
                </a:cubicBezTo>
                <a:cubicBezTo>
                  <a:pt x="814587" y="231730"/>
                  <a:pt x="771021" y="256933"/>
                  <a:pt x="727455" y="282136"/>
                </a:cubicBezTo>
                <a:cubicBezTo>
                  <a:pt x="717734" y="287897"/>
                  <a:pt x="712693" y="288617"/>
                  <a:pt x="713413" y="274575"/>
                </a:cubicBezTo>
                <a:cubicBezTo>
                  <a:pt x="714134" y="258373"/>
                  <a:pt x="712693" y="242171"/>
                  <a:pt x="713773" y="225969"/>
                </a:cubicBezTo>
                <a:cubicBezTo>
                  <a:pt x="714494" y="213007"/>
                  <a:pt x="709813" y="210127"/>
                  <a:pt x="697571" y="210127"/>
                </a:cubicBezTo>
                <a:cubicBezTo>
                  <a:pt x="590277" y="210487"/>
                  <a:pt x="482623" y="210487"/>
                  <a:pt x="375329" y="210487"/>
                </a:cubicBezTo>
                <a:cubicBezTo>
                  <a:pt x="311601" y="210487"/>
                  <a:pt x="248232" y="210487"/>
                  <a:pt x="184504" y="210487"/>
                </a:cubicBezTo>
                <a:cubicBezTo>
                  <a:pt x="152100" y="210487"/>
                  <a:pt x="136978" y="225609"/>
                  <a:pt x="136978" y="257653"/>
                </a:cubicBezTo>
                <a:cubicBezTo>
                  <a:pt x="136978" y="462880"/>
                  <a:pt x="136978" y="668107"/>
                  <a:pt x="136978" y="873334"/>
                </a:cubicBezTo>
                <a:cubicBezTo>
                  <a:pt x="136978" y="906818"/>
                  <a:pt x="151740" y="921220"/>
                  <a:pt x="185584" y="921220"/>
                </a:cubicBezTo>
                <a:cubicBezTo>
                  <a:pt x="390091" y="921220"/>
                  <a:pt x="594598" y="921220"/>
                  <a:pt x="799465" y="921220"/>
                </a:cubicBezTo>
                <a:cubicBezTo>
                  <a:pt x="833669" y="921220"/>
                  <a:pt x="848431" y="906458"/>
                  <a:pt x="848431" y="871534"/>
                </a:cubicBezTo>
                <a:cubicBezTo>
                  <a:pt x="848431" y="701591"/>
                  <a:pt x="848791" y="532009"/>
                  <a:pt x="848071" y="362067"/>
                </a:cubicBezTo>
                <a:cubicBezTo>
                  <a:pt x="848071" y="347665"/>
                  <a:pt x="852032" y="339384"/>
                  <a:pt x="864993" y="332543"/>
                </a:cubicBezTo>
                <a:cubicBezTo>
                  <a:pt x="904238" y="311300"/>
                  <a:pt x="942763" y="288257"/>
                  <a:pt x="982008" y="265934"/>
                </a:cubicBezTo>
                <a:cubicBezTo>
                  <a:pt x="987409" y="272775"/>
                  <a:pt x="985249" y="279616"/>
                  <a:pt x="985249" y="286097"/>
                </a:cubicBezTo>
                <a:cubicBezTo>
                  <a:pt x="985609" y="480522"/>
                  <a:pt x="985609" y="674948"/>
                  <a:pt x="985609" y="869373"/>
                </a:cubicBezTo>
                <a:cubicBezTo>
                  <a:pt x="985609" y="983868"/>
                  <a:pt x="910719" y="1058398"/>
                  <a:pt x="795864" y="1058398"/>
                </a:cubicBezTo>
                <a:cubicBezTo>
                  <a:pt x="593518" y="1058398"/>
                  <a:pt x="391531" y="1058398"/>
                  <a:pt x="189185" y="1058398"/>
                </a:cubicBezTo>
                <a:cubicBezTo>
                  <a:pt x="74690" y="1058398"/>
                  <a:pt x="160" y="983868"/>
                  <a:pt x="160" y="869013"/>
                </a:cubicBezTo>
                <a:cubicBezTo>
                  <a:pt x="160" y="663786"/>
                  <a:pt x="-200" y="458560"/>
                  <a:pt x="160" y="253333"/>
                </a:cubicBezTo>
                <a:cubicBezTo>
                  <a:pt x="160" y="164041"/>
                  <a:pt x="59928" y="92392"/>
                  <a:pt x="146699" y="76189"/>
                </a:cubicBezTo>
                <a:cubicBezTo>
                  <a:pt x="159661" y="73669"/>
                  <a:pt x="172983" y="73669"/>
                  <a:pt x="185944" y="73669"/>
                </a:cubicBezTo>
                <a:cubicBezTo>
                  <a:pt x="355167" y="73669"/>
                  <a:pt x="524389" y="73309"/>
                  <a:pt x="693611" y="74029"/>
                </a:cubicBezTo>
                <a:cubicBezTo>
                  <a:pt x="708733" y="74029"/>
                  <a:pt x="715574" y="71149"/>
                  <a:pt x="713773" y="54587"/>
                </a:cubicBezTo>
                <a:cubicBezTo>
                  <a:pt x="712333" y="40905"/>
                  <a:pt x="714134" y="26863"/>
                  <a:pt x="713413" y="13181"/>
                </a:cubicBezTo>
                <a:cubicBezTo>
                  <a:pt x="712693" y="-861"/>
                  <a:pt x="715574" y="-3381"/>
                  <a:pt x="728535" y="4180"/>
                </a:cubicBezTo>
                <a:cubicBezTo>
                  <a:pt x="788663" y="39465"/>
                  <a:pt x="848791" y="74029"/>
                  <a:pt x="909279" y="108594"/>
                </a:cubicBezTo>
                <a:cubicBezTo>
                  <a:pt x="927641" y="119395"/>
                  <a:pt x="946364" y="130196"/>
                  <a:pt x="968327" y="142798"/>
                </a:cubicBezTo>
                <a:close/>
              </a:path>
            </a:pathLst>
          </a:custGeom>
          <a:solidFill>
            <a:schemeClr val="accent1"/>
          </a:solidFill>
          <a:ln w="3600" cap="flat">
            <a:noFill/>
            <a:prstDash val="solid"/>
            <a:miter/>
          </a:ln>
        </p:spPr>
        <p:txBody>
          <a:bodyPr rtlCol="0" anchor="ctr"/>
          <a:lstStyle/>
          <a:p>
            <a:endParaRPr lang="en-US" sz="1700" dirty="0">
              <a:latin typeface="Times New Roman" panose="02020603050405020304" pitchFamily="18" charset="0"/>
              <a:cs typeface="Times New Roman" panose="02020603050405020304" pitchFamily="18" charset="0"/>
            </a:endParaRPr>
          </a:p>
        </p:txBody>
      </p:sp>
      <p:sp>
        <p:nvSpPr>
          <p:cNvPr id="58" name="Freeform: Shape 34">
            <a:extLst>
              <a:ext uri="{FF2B5EF4-FFF2-40B4-BE49-F238E27FC236}">
                <a16:creationId xmlns:a16="http://schemas.microsoft.com/office/drawing/2014/main" id="{DA0F6DB1-A10C-4DBA-ABB2-269483A87160}"/>
              </a:ext>
            </a:extLst>
          </p:cNvPr>
          <p:cNvSpPr/>
          <p:nvPr/>
        </p:nvSpPr>
        <p:spPr>
          <a:xfrm>
            <a:off x="5102387" y="3238717"/>
            <a:ext cx="1037551" cy="1114100"/>
          </a:xfrm>
          <a:custGeom>
            <a:avLst/>
            <a:gdLst>
              <a:gd name="connsiteX0" fmla="*/ 968327 w 985675"/>
              <a:gd name="connsiteY0" fmla="*/ 142798 h 1058397"/>
              <a:gd name="connsiteX1" fmla="*/ 858152 w 985675"/>
              <a:gd name="connsiteY1" fmla="*/ 206527 h 1058397"/>
              <a:gd name="connsiteX2" fmla="*/ 727455 w 985675"/>
              <a:gd name="connsiteY2" fmla="*/ 282136 h 1058397"/>
              <a:gd name="connsiteX3" fmla="*/ 713413 w 985675"/>
              <a:gd name="connsiteY3" fmla="*/ 274575 h 1058397"/>
              <a:gd name="connsiteX4" fmla="*/ 713773 w 985675"/>
              <a:gd name="connsiteY4" fmla="*/ 225969 h 1058397"/>
              <a:gd name="connsiteX5" fmla="*/ 697571 w 985675"/>
              <a:gd name="connsiteY5" fmla="*/ 210127 h 1058397"/>
              <a:gd name="connsiteX6" fmla="*/ 375329 w 985675"/>
              <a:gd name="connsiteY6" fmla="*/ 210487 h 1058397"/>
              <a:gd name="connsiteX7" fmla="*/ 184504 w 985675"/>
              <a:gd name="connsiteY7" fmla="*/ 210487 h 1058397"/>
              <a:gd name="connsiteX8" fmla="*/ 136978 w 985675"/>
              <a:gd name="connsiteY8" fmla="*/ 257653 h 1058397"/>
              <a:gd name="connsiteX9" fmla="*/ 136978 w 985675"/>
              <a:gd name="connsiteY9" fmla="*/ 873334 h 1058397"/>
              <a:gd name="connsiteX10" fmla="*/ 185584 w 985675"/>
              <a:gd name="connsiteY10" fmla="*/ 921220 h 1058397"/>
              <a:gd name="connsiteX11" fmla="*/ 799465 w 985675"/>
              <a:gd name="connsiteY11" fmla="*/ 921220 h 1058397"/>
              <a:gd name="connsiteX12" fmla="*/ 848431 w 985675"/>
              <a:gd name="connsiteY12" fmla="*/ 871534 h 1058397"/>
              <a:gd name="connsiteX13" fmla="*/ 848071 w 985675"/>
              <a:gd name="connsiteY13" fmla="*/ 362067 h 1058397"/>
              <a:gd name="connsiteX14" fmla="*/ 864993 w 985675"/>
              <a:gd name="connsiteY14" fmla="*/ 332543 h 1058397"/>
              <a:gd name="connsiteX15" fmla="*/ 982008 w 985675"/>
              <a:gd name="connsiteY15" fmla="*/ 265934 h 1058397"/>
              <a:gd name="connsiteX16" fmla="*/ 985249 w 985675"/>
              <a:gd name="connsiteY16" fmla="*/ 286097 h 1058397"/>
              <a:gd name="connsiteX17" fmla="*/ 985609 w 985675"/>
              <a:gd name="connsiteY17" fmla="*/ 869373 h 1058397"/>
              <a:gd name="connsiteX18" fmla="*/ 795864 w 985675"/>
              <a:gd name="connsiteY18" fmla="*/ 1058398 h 1058397"/>
              <a:gd name="connsiteX19" fmla="*/ 189185 w 985675"/>
              <a:gd name="connsiteY19" fmla="*/ 1058398 h 1058397"/>
              <a:gd name="connsiteX20" fmla="*/ 160 w 985675"/>
              <a:gd name="connsiteY20" fmla="*/ 869013 h 1058397"/>
              <a:gd name="connsiteX21" fmla="*/ 160 w 985675"/>
              <a:gd name="connsiteY21" fmla="*/ 253333 h 1058397"/>
              <a:gd name="connsiteX22" fmla="*/ 146699 w 985675"/>
              <a:gd name="connsiteY22" fmla="*/ 76189 h 1058397"/>
              <a:gd name="connsiteX23" fmla="*/ 185944 w 985675"/>
              <a:gd name="connsiteY23" fmla="*/ 73669 h 1058397"/>
              <a:gd name="connsiteX24" fmla="*/ 693611 w 985675"/>
              <a:gd name="connsiteY24" fmla="*/ 74029 h 1058397"/>
              <a:gd name="connsiteX25" fmla="*/ 713773 w 985675"/>
              <a:gd name="connsiteY25" fmla="*/ 54587 h 1058397"/>
              <a:gd name="connsiteX26" fmla="*/ 713413 w 985675"/>
              <a:gd name="connsiteY26" fmla="*/ 13181 h 1058397"/>
              <a:gd name="connsiteX27" fmla="*/ 728535 w 985675"/>
              <a:gd name="connsiteY27" fmla="*/ 4180 h 1058397"/>
              <a:gd name="connsiteX28" fmla="*/ 909279 w 985675"/>
              <a:gd name="connsiteY28" fmla="*/ 108594 h 1058397"/>
              <a:gd name="connsiteX29" fmla="*/ 968327 w 985675"/>
              <a:gd name="connsiteY29" fmla="*/ 142798 h 1058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5675" h="1058397">
                <a:moveTo>
                  <a:pt x="968327" y="142798"/>
                </a:moveTo>
                <a:cubicBezTo>
                  <a:pt x="929442" y="165121"/>
                  <a:pt x="893797" y="186004"/>
                  <a:pt x="858152" y="206527"/>
                </a:cubicBezTo>
                <a:cubicBezTo>
                  <a:pt x="814587" y="231730"/>
                  <a:pt x="771021" y="256933"/>
                  <a:pt x="727455" y="282136"/>
                </a:cubicBezTo>
                <a:cubicBezTo>
                  <a:pt x="717734" y="287897"/>
                  <a:pt x="712693" y="288617"/>
                  <a:pt x="713413" y="274575"/>
                </a:cubicBezTo>
                <a:cubicBezTo>
                  <a:pt x="714134" y="258373"/>
                  <a:pt x="712693" y="242171"/>
                  <a:pt x="713773" y="225969"/>
                </a:cubicBezTo>
                <a:cubicBezTo>
                  <a:pt x="714494" y="213007"/>
                  <a:pt x="709813" y="210127"/>
                  <a:pt x="697571" y="210127"/>
                </a:cubicBezTo>
                <a:cubicBezTo>
                  <a:pt x="590277" y="210487"/>
                  <a:pt x="482623" y="210487"/>
                  <a:pt x="375329" y="210487"/>
                </a:cubicBezTo>
                <a:cubicBezTo>
                  <a:pt x="311601" y="210487"/>
                  <a:pt x="248232" y="210487"/>
                  <a:pt x="184504" y="210487"/>
                </a:cubicBezTo>
                <a:cubicBezTo>
                  <a:pt x="152100" y="210487"/>
                  <a:pt x="136978" y="225609"/>
                  <a:pt x="136978" y="257653"/>
                </a:cubicBezTo>
                <a:cubicBezTo>
                  <a:pt x="136978" y="462880"/>
                  <a:pt x="136978" y="668107"/>
                  <a:pt x="136978" y="873334"/>
                </a:cubicBezTo>
                <a:cubicBezTo>
                  <a:pt x="136978" y="906818"/>
                  <a:pt x="151740" y="921220"/>
                  <a:pt x="185584" y="921220"/>
                </a:cubicBezTo>
                <a:cubicBezTo>
                  <a:pt x="390091" y="921220"/>
                  <a:pt x="594598" y="921220"/>
                  <a:pt x="799465" y="921220"/>
                </a:cubicBezTo>
                <a:cubicBezTo>
                  <a:pt x="833669" y="921220"/>
                  <a:pt x="848431" y="906458"/>
                  <a:pt x="848431" y="871534"/>
                </a:cubicBezTo>
                <a:cubicBezTo>
                  <a:pt x="848431" y="701591"/>
                  <a:pt x="848791" y="532009"/>
                  <a:pt x="848071" y="362067"/>
                </a:cubicBezTo>
                <a:cubicBezTo>
                  <a:pt x="848071" y="347665"/>
                  <a:pt x="852032" y="339384"/>
                  <a:pt x="864993" y="332543"/>
                </a:cubicBezTo>
                <a:cubicBezTo>
                  <a:pt x="904238" y="311300"/>
                  <a:pt x="942763" y="288257"/>
                  <a:pt x="982008" y="265934"/>
                </a:cubicBezTo>
                <a:cubicBezTo>
                  <a:pt x="987409" y="272775"/>
                  <a:pt x="985249" y="279616"/>
                  <a:pt x="985249" y="286097"/>
                </a:cubicBezTo>
                <a:cubicBezTo>
                  <a:pt x="985609" y="480522"/>
                  <a:pt x="985609" y="674948"/>
                  <a:pt x="985609" y="869373"/>
                </a:cubicBezTo>
                <a:cubicBezTo>
                  <a:pt x="985609" y="983868"/>
                  <a:pt x="910719" y="1058398"/>
                  <a:pt x="795864" y="1058398"/>
                </a:cubicBezTo>
                <a:cubicBezTo>
                  <a:pt x="593518" y="1058398"/>
                  <a:pt x="391531" y="1058398"/>
                  <a:pt x="189185" y="1058398"/>
                </a:cubicBezTo>
                <a:cubicBezTo>
                  <a:pt x="74690" y="1058398"/>
                  <a:pt x="160" y="983868"/>
                  <a:pt x="160" y="869013"/>
                </a:cubicBezTo>
                <a:cubicBezTo>
                  <a:pt x="160" y="663786"/>
                  <a:pt x="-200" y="458560"/>
                  <a:pt x="160" y="253333"/>
                </a:cubicBezTo>
                <a:cubicBezTo>
                  <a:pt x="160" y="164041"/>
                  <a:pt x="59928" y="92392"/>
                  <a:pt x="146699" y="76189"/>
                </a:cubicBezTo>
                <a:cubicBezTo>
                  <a:pt x="159661" y="73669"/>
                  <a:pt x="172983" y="73669"/>
                  <a:pt x="185944" y="73669"/>
                </a:cubicBezTo>
                <a:cubicBezTo>
                  <a:pt x="355167" y="73669"/>
                  <a:pt x="524389" y="73309"/>
                  <a:pt x="693611" y="74029"/>
                </a:cubicBezTo>
                <a:cubicBezTo>
                  <a:pt x="708733" y="74029"/>
                  <a:pt x="715574" y="71149"/>
                  <a:pt x="713773" y="54587"/>
                </a:cubicBezTo>
                <a:cubicBezTo>
                  <a:pt x="712333" y="40905"/>
                  <a:pt x="714134" y="26863"/>
                  <a:pt x="713413" y="13181"/>
                </a:cubicBezTo>
                <a:cubicBezTo>
                  <a:pt x="712693" y="-861"/>
                  <a:pt x="715574" y="-3381"/>
                  <a:pt x="728535" y="4180"/>
                </a:cubicBezTo>
                <a:cubicBezTo>
                  <a:pt x="788663" y="39465"/>
                  <a:pt x="848791" y="74029"/>
                  <a:pt x="909279" y="108594"/>
                </a:cubicBezTo>
                <a:cubicBezTo>
                  <a:pt x="927641" y="119395"/>
                  <a:pt x="946364" y="130196"/>
                  <a:pt x="968327" y="142798"/>
                </a:cubicBezTo>
                <a:close/>
              </a:path>
            </a:pathLst>
          </a:custGeom>
          <a:solidFill>
            <a:schemeClr val="accent2"/>
          </a:solidFill>
          <a:ln w="3600" cap="flat">
            <a:noFill/>
            <a:prstDash val="solid"/>
            <a:miter/>
          </a:ln>
        </p:spPr>
        <p:txBody>
          <a:bodyPr rtlCol="0" anchor="ctr"/>
          <a:lstStyle/>
          <a:p>
            <a:endParaRPr lang="en-US" sz="1700" dirty="0">
              <a:latin typeface="Times New Roman" panose="02020603050405020304" pitchFamily="18" charset="0"/>
              <a:cs typeface="Times New Roman" panose="02020603050405020304" pitchFamily="18" charset="0"/>
            </a:endParaRPr>
          </a:p>
        </p:txBody>
      </p:sp>
      <p:sp>
        <p:nvSpPr>
          <p:cNvPr id="59" name="Rounded Rectangle 5">
            <a:extLst>
              <a:ext uri="{FF2B5EF4-FFF2-40B4-BE49-F238E27FC236}">
                <a16:creationId xmlns:a16="http://schemas.microsoft.com/office/drawing/2014/main" id="{FAA97FBD-A9D8-440C-A952-DD992679B664}"/>
              </a:ext>
            </a:extLst>
          </p:cNvPr>
          <p:cNvSpPr/>
          <p:nvPr/>
        </p:nvSpPr>
        <p:spPr>
          <a:xfrm flipH="1">
            <a:off x="3253505" y="3737638"/>
            <a:ext cx="357193" cy="294663"/>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700" dirty="0">
              <a:latin typeface="Times New Roman" panose="02020603050405020304" pitchFamily="18" charset="0"/>
              <a:cs typeface="Times New Roman" panose="02020603050405020304" pitchFamily="18" charset="0"/>
            </a:endParaRPr>
          </a:p>
        </p:txBody>
      </p:sp>
      <p:grpSp>
        <p:nvGrpSpPr>
          <p:cNvPr id="61" name="Group 37">
            <a:extLst>
              <a:ext uri="{FF2B5EF4-FFF2-40B4-BE49-F238E27FC236}">
                <a16:creationId xmlns:a16="http://schemas.microsoft.com/office/drawing/2014/main" id="{05AD9B24-439F-48E7-9155-2513AB6EC107}"/>
              </a:ext>
            </a:extLst>
          </p:cNvPr>
          <p:cNvGrpSpPr/>
          <p:nvPr/>
        </p:nvGrpSpPr>
        <p:grpSpPr>
          <a:xfrm>
            <a:off x="2451223" y="4421775"/>
            <a:ext cx="2020353" cy="1525220"/>
            <a:chOff x="6210995" y="1355832"/>
            <a:chExt cx="2160127" cy="1085077"/>
          </a:xfrm>
        </p:grpSpPr>
        <p:sp>
          <p:nvSpPr>
            <p:cNvPr id="62" name="TextBox 61">
              <a:extLst>
                <a:ext uri="{FF2B5EF4-FFF2-40B4-BE49-F238E27FC236}">
                  <a16:creationId xmlns:a16="http://schemas.microsoft.com/office/drawing/2014/main" id="{260AEA9D-4327-4E92-B9BA-BCDC07E84E5B}"/>
                </a:ext>
              </a:extLst>
            </p:cNvPr>
            <p:cNvSpPr txBox="1"/>
            <p:nvPr/>
          </p:nvSpPr>
          <p:spPr>
            <a:xfrm>
              <a:off x="6539828" y="1355832"/>
              <a:ext cx="1492998" cy="251803"/>
            </a:xfrm>
            <a:prstGeom prst="rect">
              <a:avLst/>
            </a:prstGeom>
            <a:noFill/>
          </p:spPr>
          <p:txBody>
            <a:bodyPr wrap="square" rtlCol="0">
              <a:spAutoFit/>
            </a:bodyPr>
            <a:lstStyle/>
            <a:p>
              <a:pPr algn="l"/>
              <a:r>
                <a:rPr lang="en-IN" sz="1700" b="1" i="0" dirty="0">
                  <a:solidFill>
                    <a:srgbClr val="000000"/>
                  </a:solidFill>
                  <a:effectLst/>
                  <a:highlight>
                    <a:srgbClr val="FFFFFF"/>
                  </a:highlight>
                  <a:latin typeface="Times New Roman" panose="02020603050405020304" pitchFamily="18" charset="0"/>
                  <a:cs typeface="Times New Roman" panose="02020603050405020304" pitchFamily="18" charset="0"/>
                </a:rPr>
                <a:t>Attending</a:t>
              </a:r>
            </a:p>
          </p:txBody>
        </p:sp>
        <p:sp>
          <p:nvSpPr>
            <p:cNvPr id="63" name="TextBox 62">
              <a:extLst>
                <a:ext uri="{FF2B5EF4-FFF2-40B4-BE49-F238E27FC236}">
                  <a16:creationId xmlns:a16="http://schemas.microsoft.com/office/drawing/2014/main" id="{2C4BE027-8FBD-4D27-B300-5B9888803CEA}"/>
                </a:ext>
              </a:extLst>
            </p:cNvPr>
            <p:cNvSpPr txBox="1"/>
            <p:nvPr/>
          </p:nvSpPr>
          <p:spPr>
            <a:xfrm>
              <a:off x="6210995" y="1630759"/>
              <a:ext cx="2160127" cy="810150"/>
            </a:xfrm>
            <a:prstGeom prst="rect">
              <a:avLst/>
            </a:prstGeom>
            <a:noFill/>
          </p:spPr>
          <p:txBody>
            <a:bodyPr wrap="square" rtlCol="0">
              <a:spAutoFit/>
            </a:bodyPr>
            <a:lstStyle/>
            <a:p>
              <a:pPr algn="ctr"/>
              <a:r>
                <a:rPr lang="en-US" sz="1700" dirty="0">
                  <a:solidFill>
                    <a:srgbClr val="000000"/>
                  </a:solidFill>
                  <a:highlight>
                    <a:srgbClr val="FFFFFF"/>
                  </a:highlight>
                  <a:latin typeface="Times New Roman" panose="02020603050405020304" pitchFamily="18" charset="0"/>
                  <a:cs typeface="Times New Roman" panose="02020603050405020304" pitchFamily="18" charset="0"/>
                </a:rPr>
                <a:t>B</a:t>
              </a:r>
              <a:r>
                <a:rPr lang="en-US" sz="1700" b="0" i="0" dirty="0">
                  <a:solidFill>
                    <a:srgbClr val="000000"/>
                  </a:solidFill>
                  <a:effectLst/>
                  <a:highlight>
                    <a:srgbClr val="FFFFFF"/>
                  </a:highlight>
                  <a:latin typeface="Times New Roman" panose="02020603050405020304" pitchFamily="18" charset="0"/>
                  <a:cs typeface="Times New Roman" panose="02020603050405020304" pitchFamily="18" charset="0"/>
                </a:rPr>
                <a:t>eing present with and focusing on others – ‘listening with fascination’ </a:t>
              </a:r>
              <a:endParaRPr lang="ko-KR" altLang="en-US" sz="17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grpSp>
        <p:nvGrpSpPr>
          <p:cNvPr id="64" name="Group 40">
            <a:extLst>
              <a:ext uri="{FF2B5EF4-FFF2-40B4-BE49-F238E27FC236}">
                <a16:creationId xmlns:a16="http://schemas.microsoft.com/office/drawing/2014/main" id="{38F4F715-6470-4EFD-ABB0-1293640F1B66}"/>
              </a:ext>
            </a:extLst>
          </p:cNvPr>
          <p:cNvGrpSpPr/>
          <p:nvPr/>
        </p:nvGrpSpPr>
        <p:grpSpPr>
          <a:xfrm>
            <a:off x="4460641" y="4421775"/>
            <a:ext cx="2321042" cy="1525222"/>
            <a:chOff x="6210996" y="1355831"/>
            <a:chExt cx="1715200" cy="1085078"/>
          </a:xfrm>
        </p:grpSpPr>
        <p:sp>
          <p:nvSpPr>
            <p:cNvPr id="65" name="TextBox 64">
              <a:extLst>
                <a:ext uri="{FF2B5EF4-FFF2-40B4-BE49-F238E27FC236}">
                  <a16:creationId xmlns:a16="http://schemas.microsoft.com/office/drawing/2014/main" id="{822D516D-3F9A-46F7-B950-0BDD9DE3C6D8}"/>
                </a:ext>
              </a:extLst>
            </p:cNvPr>
            <p:cNvSpPr txBox="1"/>
            <p:nvPr/>
          </p:nvSpPr>
          <p:spPr>
            <a:xfrm>
              <a:off x="6433198" y="1355831"/>
              <a:ext cx="1492998" cy="251803"/>
            </a:xfrm>
            <a:prstGeom prst="rect">
              <a:avLst/>
            </a:prstGeom>
            <a:noFill/>
          </p:spPr>
          <p:txBody>
            <a:bodyPr wrap="square" rtlCol="0">
              <a:spAutoFit/>
            </a:bodyPr>
            <a:lstStyle/>
            <a:p>
              <a:pPr algn="l"/>
              <a:r>
                <a:rPr lang="en-IN" sz="1700" b="1" i="0" dirty="0">
                  <a:solidFill>
                    <a:srgbClr val="000000"/>
                  </a:solidFill>
                  <a:effectLst/>
                  <a:highlight>
                    <a:srgbClr val="FFFFFF"/>
                  </a:highlight>
                  <a:latin typeface="Times New Roman" panose="02020603050405020304" pitchFamily="18" charset="0"/>
                  <a:cs typeface="Times New Roman" panose="02020603050405020304" pitchFamily="18" charset="0"/>
                </a:rPr>
                <a:t>Understanding</a:t>
              </a:r>
            </a:p>
          </p:txBody>
        </p:sp>
        <p:sp>
          <p:nvSpPr>
            <p:cNvPr id="66" name="TextBox 65">
              <a:extLst>
                <a:ext uri="{FF2B5EF4-FFF2-40B4-BE49-F238E27FC236}">
                  <a16:creationId xmlns:a16="http://schemas.microsoft.com/office/drawing/2014/main" id="{116FBDEB-4F29-4836-87DB-D1EF361A1A04}"/>
                </a:ext>
              </a:extLst>
            </p:cNvPr>
            <p:cNvSpPr txBox="1"/>
            <p:nvPr/>
          </p:nvSpPr>
          <p:spPr>
            <a:xfrm>
              <a:off x="6210996" y="1630759"/>
              <a:ext cx="1715200" cy="810150"/>
            </a:xfrm>
            <a:prstGeom prst="rect">
              <a:avLst/>
            </a:prstGeom>
            <a:noFill/>
          </p:spPr>
          <p:txBody>
            <a:bodyPr wrap="square" rtlCol="0">
              <a:spAutoFit/>
            </a:bodyPr>
            <a:lstStyle/>
            <a:p>
              <a:pPr algn="ctr"/>
              <a:r>
                <a:rPr lang="en-US" sz="1700" b="0" i="0" dirty="0">
                  <a:solidFill>
                    <a:srgbClr val="000000"/>
                  </a:solidFill>
                  <a:effectLst/>
                  <a:highlight>
                    <a:srgbClr val="FFFFFF"/>
                  </a:highlight>
                  <a:latin typeface="Times New Roman" panose="02020603050405020304" pitchFamily="18" charset="0"/>
                  <a:cs typeface="Times New Roman" panose="02020603050405020304" pitchFamily="18" charset="0"/>
                </a:rPr>
                <a:t>Taking time to properly explore and understand the situations people are struggling with</a:t>
              </a:r>
              <a:endParaRPr lang="ko-KR" altLang="en-US" sz="17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sp>
        <p:nvSpPr>
          <p:cNvPr id="67" name="Freeform: Shape 34">
            <a:extLst>
              <a:ext uri="{FF2B5EF4-FFF2-40B4-BE49-F238E27FC236}">
                <a16:creationId xmlns:a16="http://schemas.microsoft.com/office/drawing/2014/main" id="{0C60C7A3-8251-4A27-B9ED-B9B74FDFBC67}"/>
              </a:ext>
            </a:extLst>
          </p:cNvPr>
          <p:cNvSpPr/>
          <p:nvPr/>
        </p:nvSpPr>
        <p:spPr>
          <a:xfrm>
            <a:off x="7262149" y="3238717"/>
            <a:ext cx="1037551" cy="1114100"/>
          </a:xfrm>
          <a:custGeom>
            <a:avLst/>
            <a:gdLst>
              <a:gd name="connsiteX0" fmla="*/ 968327 w 985675"/>
              <a:gd name="connsiteY0" fmla="*/ 142798 h 1058397"/>
              <a:gd name="connsiteX1" fmla="*/ 858152 w 985675"/>
              <a:gd name="connsiteY1" fmla="*/ 206527 h 1058397"/>
              <a:gd name="connsiteX2" fmla="*/ 727455 w 985675"/>
              <a:gd name="connsiteY2" fmla="*/ 282136 h 1058397"/>
              <a:gd name="connsiteX3" fmla="*/ 713413 w 985675"/>
              <a:gd name="connsiteY3" fmla="*/ 274575 h 1058397"/>
              <a:gd name="connsiteX4" fmla="*/ 713773 w 985675"/>
              <a:gd name="connsiteY4" fmla="*/ 225969 h 1058397"/>
              <a:gd name="connsiteX5" fmla="*/ 697571 w 985675"/>
              <a:gd name="connsiteY5" fmla="*/ 210127 h 1058397"/>
              <a:gd name="connsiteX6" fmla="*/ 375329 w 985675"/>
              <a:gd name="connsiteY6" fmla="*/ 210487 h 1058397"/>
              <a:gd name="connsiteX7" fmla="*/ 184504 w 985675"/>
              <a:gd name="connsiteY7" fmla="*/ 210487 h 1058397"/>
              <a:gd name="connsiteX8" fmla="*/ 136978 w 985675"/>
              <a:gd name="connsiteY8" fmla="*/ 257653 h 1058397"/>
              <a:gd name="connsiteX9" fmla="*/ 136978 w 985675"/>
              <a:gd name="connsiteY9" fmla="*/ 873334 h 1058397"/>
              <a:gd name="connsiteX10" fmla="*/ 185584 w 985675"/>
              <a:gd name="connsiteY10" fmla="*/ 921220 h 1058397"/>
              <a:gd name="connsiteX11" fmla="*/ 799465 w 985675"/>
              <a:gd name="connsiteY11" fmla="*/ 921220 h 1058397"/>
              <a:gd name="connsiteX12" fmla="*/ 848431 w 985675"/>
              <a:gd name="connsiteY12" fmla="*/ 871534 h 1058397"/>
              <a:gd name="connsiteX13" fmla="*/ 848071 w 985675"/>
              <a:gd name="connsiteY13" fmla="*/ 362067 h 1058397"/>
              <a:gd name="connsiteX14" fmla="*/ 864993 w 985675"/>
              <a:gd name="connsiteY14" fmla="*/ 332543 h 1058397"/>
              <a:gd name="connsiteX15" fmla="*/ 982008 w 985675"/>
              <a:gd name="connsiteY15" fmla="*/ 265934 h 1058397"/>
              <a:gd name="connsiteX16" fmla="*/ 985249 w 985675"/>
              <a:gd name="connsiteY16" fmla="*/ 286097 h 1058397"/>
              <a:gd name="connsiteX17" fmla="*/ 985609 w 985675"/>
              <a:gd name="connsiteY17" fmla="*/ 869373 h 1058397"/>
              <a:gd name="connsiteX18" fmla="*/ 795864 w 985675"/>
              <a:gd name="connsiteY18" fmla="*/ 1058398 h 1058397"/>
              <a:gd name="connsiteX19" fmla="*/ 189185 w 985675"/>
              <a:gd name="connsiteY19" fmla="*/ 1058398 h 1058397"/>
              <a:gd name="connsiteX20" fmla="*/ 160 w 985675"/>
              <a:gd name="connsiteY20" fmla="*/ 869013 h 1058397"/>
              <a:gd name="connsiteX21" fmla="*/ 160 w 985675"/>
              <a:gd name="connsiteY21" fmla="*/ 253333 h 1058397"/>
              <a:gd name="connsiteX22" fmla="*/ 146699 w 985675"/>
              <a:gd name="connsiteY22" fmla="*/ 76189 h 1058397"/>
              <a:gd name="connsiteX23" fmla="*/ 185944 w 985675"/>
              <a:gd name="connsiteY23" fmla="*/ 73669 h 1058397"/>
              <a:gd name="connsiteX24" fmla="*/ 693611 w 985675"/>
              <a:gd name="connsiteY24" fmla="*/ 74029 h 1058397"/>
              <a:gd name="connsiteX25" fmla="*/ 713773 w 985675"/>
              <a:gd name="connsiteY25" fmla="*/ 54587 h 1058397"/>
              <a:gd name="connsiteX26" fmla="*/ 713413 w 985675"/>
              <a:gd name="connsiteY26" fmla="*/ 13181 h 1058397"/>
              <a:gd name="connsiteX27" fmla="*/ 728535 w 985675"/>
              <a:gd name="connsiteY27" fmla="*/ 4180 h 1058397"/>
              <a:gd name="connsiteX28" fmla="*/ 909279 w 985675"/>
              <a:gd name="connsiteY28" fmla="*/ 108594 h 1058397"/>
              <a:gd name="connsiteX29" fmla="*/ 968327 w 985675"/>
              <a:gd name="connsiteY29" fmla="*/ 142798 h 1058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5675" h="1058397">
                <a:moveTo>
                  <a:pt x="968327" y="142798"/>
                </a:moveTo>
                <a:cubicBezTo>
                  <a:pt x="929442" y="165121"/>
                  <a:pt x="893797" y="186004"/>
                  <a:pt x="858152" y="206527"/>
                </a:cubicBezTo>
                <a:cubicBezTo>
                  <a:pt x="814587" y="231730"/>
                  <a:pt x="771021" y="256933"/>
                  <a:pt x="727455" y="282136"/>
                </a:cubicBezTo>
                <a:cubicBezTo>
                  <a:pt x="717734" y="287897"/>
                  <a:pt x="712693" y="288617"/>
                  <a:pt x="713413" y="274575"/>
                </a:cubicBezTo>
                <a:cubicBezTo>
                  <a:pt x="714134" y="258373"/>
                  <a:pt x="712693" y="242171"/>
                  <a:pt x="713773" y="225969"/>
                </a:cubicBezTo>
                <a:cubicBezTo>
                  <a:pt x="714494" y="213007"/>
                  <a:pt x="709813" y="210127"/>
                  <a:pt x="697571" y="210127"/>
                </a:cubicBezTo>
                <a:cubicBezTo>
                  <a:pt x="590277" y="210487"/>
                  <a:pt x="482623" y="210487"/>
                  <a:pt x="375329" y="210487"/>
                </a:cubicBezTo>
                <a:cubicBezTo>
                  <a:pt x="311601" y="210487"/>
                  <a:pt x="248232" y="210487"/>
                  <a:pt x="184504" y="210487"/>
                </a:cubicBezTo>
                <a:cubicBezTo>
                  <a:pt x="152100" y="210487"/>
                  <a:pt x="136978" y="225609"/>
                  <a:pt x="136978" y="257653"/>
                </a:cubicBezTo>
                <a:cubicBezTo>
                  <a:pt x="136978" y="462880"/>
                  <a:pt x="136978" y="668107"/>
                  <a:pt x="136978" y="873334"/>
                </a:cubicBezTo>
                <a:cubicBezTo>
                  <a:pt x="136978" y="906818"/>
                  <a:pt x="151740" y="921220"/>
                  <a:pt x="185584" y="921220"/>
                </a:cubicBezTo>
                <a:cubicBezTo>
                  <a:pt x="390091" y="921220"/>
                  <a:pt x="594598" y="921220"/>
                  <a:pt x="799465" y="921220"/>
                </a:cubicBezTo>
                <a:cubicBezTo>
                  <a:pt x="833669" y="921220"/>
                  <a:pt x="848431" y="906458"/>
                  <a:pt x="848431" y="871534"/>
                </a:cubicBezTo>
                <a:cubicBezTo>
                  <a:pt x="848431" y="701591"/>
                  <a:pt x="848791" y="532009"/>
                  <a:pt x="848071" y="362067"/>
                </a:cubicBezTo>
                <a:cubicBezTo>
                  <a:pt x="848071" y="347665"/>
                  <a:pt x="852032" y="339384"/>
                  <a:pt x="864993" y="332543"/>
                </a:cubicBezTo>
                <a:cubicBezTo>
                  <a:pt x="904238" y="311300"/>
                  <a:pt x="942763" y="288257"/>
                  <a:pt x="982008" y="265934"/>
                </a:cubicBezTo>
                <a:cubicBezTo>
                  <a:pt x="987409" y="272775"/>
                  <a:pt x="985249" y="279616"/>
                  <a:pt x="985249" y="286097"/>
                </a:cubicBezTo>
                <a:cubicBezTo>
                  <a:pt x="985609" y="480522"/>
                  <a:pt x="985609" y="674948"/>
                  <a:pt x="985609" y="869373"/>
                </a:cubicBezTo>
                <a:cubicBezTo>
                  <a:pt x="985609" y="983868"/>
                  <a:pt x="910719" y="1058398"/>
                  <a:pt x="795864" y="1058398"/>
                </a:cubicBezTo>
                <a:cubicBezTo>
                  <a:pt x="593518" y="1058398"/>
                  <a:pt x="391531" y="1058398"/>
                  <a:pt x="189185" y="1058398"/>
                </a:cubicBezTo>
                <a:cubicBezTo>
                  <a:pt x="74690" y="1058398"/>
                  <a:pt x="160" y="983868"/>
                  <a:pt x="160" y="869013"/>
                </a:cubicBezTo>
                <a:cubicBezTo>
                  <a:pt x="160" y="663786"/>
                  <a:pt x="-200" y="458560"/>
                  <a:pt x="160" y="253333"/>
                </a:cubicBezTo>
                <a:cubicBezTo>
                  <a:pt x="160" y="164041"/>
                  <a:pt x="59928" y="92392"/>
                  <a:pt x="146699" y="76189"/>
                </a:cubicBezTo>
                <a:cubicBezTo>
                  <a:pt x="159661" y="73669"/>
                  <a:pt x="172983" y="73669"/>
                  <a:pt x="185944" y="73669"/>
                </a:cubicBezTo>
                <a:cubicBezTo>
                  <a:pt x="355167" y="73669"/>
                  <a:pt x="524389" y="73309"/>
                  <a:pt x="693611" y="74029"/>
                </a:cubicBezTo>
                <a:cubicBezTo>
                  <a:pt x="708733" y="74029"/>
                  <a:pt x="715574" y="71149"/>
                  <a:pt x="713773" y="54587"/>
                </a:cubicBezTo>
                <a:cubicBezTo>
                  <a:pt x="712333" y="40905"/>
                  <a:pt x="714134" y="26863"/>
                  <a:pt x="713413" y="13181"/>
                </a:cubicBezTo>
                <a:cubicBezTo>
                  <a:pt x="712693" y="-861"/>
                  <a:pt x="715574" y="-3381"/>
                  <a:pt x="728535" y="4180"/>
                </a:cubicBezTo>
                <a:cubicBezTo>
                  <a:pt x="788663" y="39465"/>
                  <a:pt x="848791" y="74029"/>
                  <a:pt x="909279" y="108594"/>
                </a:cubicBezTo>
                <a:cubicBezTo>
                  <a:pt x="927641" y="119395"/>
                  <a:pt x="946364" y="130196"/>
                  <a:pt x="968327" y="142798"/>
                </a:cubicBezTo>
                <a:close/>
              </a:path>
            </a:pathLst>
          </a:custGeom>
          <a:solidFill>
            <a:schemeClr val="accent4"/>
          </a:solidFill>
          <a:ln w="3600" cap="flat">
            <a:noFill/>
            <a:prstDash val="solid"/>
            <a:miter/>
          </a:ln>
        </p:spPr>
        <p:txBody>
          <a:bodyPr rtlCol="0" anchor="ctr"/>
          <a:lstStyle/>
          <a:p>
            <a:endParaRPr lang="en-US" sz="1700" dirty="0">
              <a:latin typeface="Times New Roman" panose="02020603050405020304" pitchFamily="18" charset="0"/>
              <a:cs typeface="Times New Roman" panose="02020603050405020304" pitchFamily="18" charset="0"/>
            </a:endParaRPr>
          </a:p>
        </p:txBody>
      </p:sp>
      <p:sp>
        <p:nvSpPr>
          <p:cNvPr id="68" name="Block Arc 25">
            <a:extLst>
              <a:ext uri="{FF2B5EF4-FFF2-40B4-BE49-F238E27FC236}">
                <a16:creationId xmlns:a16="http://schemas.microsoft.com/office/drawing/2014/main" id="{42E16223-9C10-4B01-9F6A-D477D34CACA6}"/>
              </a:ext>
            </a:extLst>
          </p:cNvPr>
          <p:cNvSpPr>
            <a:spLocks noChangeAspect="1"/>
          </p:cNvSpPr>
          <p:nvPr/>
        </p:nvSpPr>
        <p:spPr>
          <a:xfrm>
            <a:off x="7651528" y="3673674"/>
            <a:ext cx="258792" cy="373876"/>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700" dirty="0">
              <a:solidFill>
                <a:schemeClr val="tx1"/>
              </a:solidFill>
              <a:latin typeface="Times New Roman" panose="02020603050405020304" pitchFamily="18" charset="0"/>
              <a:cs typeface="Times New Roman" panose="02020603050405020304" pitchFamily="18" charset="0"/>
            </a:endParaRPr>
          </a:p>
        </p:txBody>
      </p:sp>
      <p:grpSp>
        <p:nvGrpSpPr>
          <p:cNvPr id="69" name="Group 40">
            <a:extLst>
              <a:ext uri="{FF2B5EF4-FFF2-40B4-BE49-F238E27FC236}">
                <a16:creationId xmlns:a16="http://schemas.microsoft.com/office/drawing/2014/main" id="{3A68083C-97D4-46FA-A8E7-1273186CEB7E}"/>
              </a:ext>
            </a:extLst>
          </p:cNvPr>
          <p:cNvGrpSpPr/>
          <p:nvPr/>
        </p:nvGrpSpPr>
        <p:grpSpPr>
          <a:xfrm>
            <a:off x="6835811" y="4419385"/>
            <a:ext cx="2171165" cy="1533518"/>
            <a:chOff x="6343485" y="1364409"/>
            <a:chExt cx="1704865" cy="1090980"/>
          </a:xfrm>
        </p:grpSpPr>
        <p:sp>
          <p:nvSpPr>
            <p:cNvPr id="70" name="TextBox 69">
              <a:extLst>
                <a:ext uri="{FF2B5EF4-FFF2-40B4-BE49-F238E27FC236}">
                  <a16:creationId xmlns:a16="http://schemas.microsoft.com/office/drawing/2014/main" id="{734CA128-82B9-4C96-A2EC-CBCD16DBEFB3}"/>
                </a:ext>
              </a:extLst>
            </p:cNvPr>
            <p:cNvSpPr txBox="1"/>
            <p:nvPr/>
          </p:nvSpPr>
          <p:spPr>
            <a:xfrm>
              <a:off x="6555352" y="1364409"/>
              <a:ext cx="1492998" cy="251803"/>
            </a:xfrm>
            <a:prstGeom prst="rect">
              <a:avLst/>
            </a:prstGeom>
            <a:noFill/>
          </p:spPr>
          <p:txBody>
            <a:bodyPr wrap="square" rtlCol="0">
              <a:spAutoFit/>
            </a:bodyPr>
            <a:lstStyle/>
            <a:p>
              <a:pPr algn="l"/>
              <a:r>
                <a:rPr lang="en-IN" sz="1700" b="1" i="0" dirty="0">
                  <a:solidFill>
                    <a:srgbClr val="000000"/>
                  </a:solidFill>
                  <a:effectLst/>
                  <a:highlight>
                    <a:srgbClr val="FFFFFF"/>
                  </a:highlight>
                  <a:latin typeface="Times New Roman" panose="02020603050405020304" pitchFamily="18" charset="0"/>
                  <a:cs typeface="Times New Roman" panose="02020603050405020304" pitchFamily="18" charset="0"/>
                </a:rPr>
                <a:t>Empathizing</a:t>
              </a:r>
            </a:p>
          </p:txBody>
        </p:sp>
        <p:sp>
          <p:nvSpPr>
            <p:cNvPr id="71" name="TextBox 70">
              <a:extLst>
                <a:ext uri="{FF2B5EF4-FFF2-40B4-BE49-F238E27FC236}">
                  <a16:creationId xmlns:a16="http://schemas.microsoft.com/office/drawing/2014/main" id="{032C54C7-8B3D-4477-A0E0-FD6433823C6D}"/>
                </a:ext>
              </a:extLst>
            </p:cNvPr>
            <p:cNvSpPr txBox="1"/>
            <p:nvPr/>
          </p:nvSpPr>
          <p:spPr>
            <a:xfrm>
              <a:off x="6343485" y="1645240"/>
              <a:ext cx="1586443" cy="810149"/>
            </a:xfrm>
            <a:prstGeom prst="rect">
              <a:avLst/>
            </a:prstGeom>
            <a:noFill/>
          </p:spPr>
          <p:txBody>
            <a:bodyPr wrap="square" rtlCol="0">
              <a:spAutoFit/>
            </a:bodyPr>
            <a:lstStyle/>
            <a:p>
              <a:pPr algn="ctr"/>
              <a:r>
                <a:rPr lang="en-US" sz="1700" dirty="0">
                  <a:solidFill>
                    <a:srgbClr val="212121"/>
                  </a:solidFill>
                  <a:highlight>
                    <a:srgbClr val="FFFFFF"/>
                  </a:highlight>
                  <a:latin typeface="Times New Roman" panose="02020603050405020304" pitchFamily="18" charset="0"/>
                  <a:cs typeface="Times New Roman" panose="02020603050405020304" pitchFamily="18" charset="0"/>
                </a:rPr>
                <a:t>H</a:t>
              </a:r>
              <a:r>
                <a:rPr lang="en-US" sz="1700" b="0" i="0" dirty="0">
                  <a:solidFill>
                    <a:srgbClr val="212121"/>
                  </a:solidFill>
                  <a:effectLst/>
                  <a:highlight>
                    <a:srgbClr val="FFFFFF"/>
                  </a:highlight>
                  <a:latin typeface="Times New Roman" panose="02020603050405020304" pitchFamily="18" charset="0"/>
                  <a:cs typeface="Times New Roman" panose="02020603050405020304" pitchFamily="18" charset="0"/>
                </a:rPr>
                <a:t>aving an empathic response to some extent mirroring others' distress</a:t>
              </a:r>
              <a:endParaRPr lang="ko-KR" altLang="en-US" sz="17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sp>
        <p:nvSpPr>
          <p:cNvPr id="72" name="Donut 15">
            <a:extLst>
              <a:ext uri="{FF2B5EF4-FFF2-40B4-BE49-F238E27FC236}">
                <a16:creationId xmlns:a16="http://schemas.microsoft.com/office/drawing/2014/main" id="{20F48D68-4120-4E0C-9717-5208BFAC4080}"/>
              </a:ext>
            </a:extLst>
          </p:cNvPr>
          <p:cNvSpPr/>
          <p:nvPr/>
        </p:nvSpPr>
        <p:spPr>
          <a:xfrm>
            <a:off x="5424658" y="3643957"/>
            <a:ext cx="406422" cy="403593"/>
          </a:xfrm>
          <a:custGeom>
            <a:avLst/>
            <a:gdLst/>
            <a:ahLst/>
            <a:cxnLst/>
            <a:rect l="l" t="t" r="r" b="b"/>
            <a:pathLst>
              <a:path w="3821708" h="3795110">
                <a:moveTo>
                  <a:pt x="1910854" y="903842"/>
                </a:moveTo>
                <a:lnTo>
                  <a:pt x="1793831" y="1129420"/>
                </a:lnTo>
                <a:lnTo>
                  <a:pt x="1791613" y="1129420"/>
                </a:lnTo>
                <a:lnTo>
                  <a:pt x="1791892" y="1133157"/>
                </a:lnTo>
                <a:lnTo>
                  <a:pt x="1791613" y="1133695"/>
                </a:lnTo>
                <a:lnTo>
                  <a:pt x="1791933" y="1133695"/>
                </a:lnTo>
                <a:lnTo>
                  <a:pt x="1833002" y="1683464"/>
                </a:lnTo>
                <a:cubicBezTo>
                  <a:pt x="1744939" y="1714584"/>
                  <a:pt x="1682254" y="1798749"/>
                  <a:pt x="1682254" y="1897555"/>
                </a:cubicBezTo>
                <a:cubicBezTo>
                  <a:pt x="1682254" y="2023808"/>
                  <a:pt x="1784602" y="2126156"/>
                  <a:pt x="1910855" y="2126156"/>
                </a:cubicBezTo>
                <a:cubicBezTo>
                  <a:pt x="1975561" y="2126156"/>
                  <a:pt x="2033988" y="2099273"/>
                  <a:pt x="2075304" y="2055803"/>
                </a:cubicBezTo>
                <a:lnTo>
                  <a:pt x="2443125" y="2288080"/>
                </a:lnTo>
                <a:lnTo>
                  <a:pt x="2443003" y="2288309"/>
                </a:lnTo>
                <a:lnTo>
                  <a:pt x="2443494" y="2288314"/>
                </a:lnTo>
                <a:lnTo>
                  <a:pt x="2446061" y="2289935"/>
                </a:lnTo>
                <a:lnTo>
                  <a:pt x="2446904" y="2288348"/>
                </a:lnTo>
                <a:lnTo>
                  <a:pt x="2652725" y="2290436"/>
                </a:lnTo>
                <a:lnTo>
                  <a:pt x="2535900" y="2120971"/>
                </a:lnTo>
                <a:lnTo>
                  <a:pt x="2536744" y="2119385"/>
                </a:lnTo>
                <a:lnTo>
                  <a:pt x="2533964" y="2118163"/>
                </a:lnTo>
                <a:lnTo>
                  <a:pt x="2533686" y="2117759"/>
                </a:lnTo>
                <a:lnTo>
                  <a:pt x="2533565" y="2117988"/>
                </a:lnTo>
                <a:lnTo>
                  <a:pt x="2134900" y="1942755"/>
                </a:lnTo>
                <a:cubicBezTo>
                  <a:pt x="2137918" y="1928156"/>
                  <a:pt x="2139456" y="1913035"/>
                  <a:pt x="2139456" y="1897555"/>
                </a:cubicBezTo>
                <a:cubicBezTo>
                  <a:pt x="2139456" y="1798748"/>
                  <a:pt x="2076770" y="1714583"/>
                  <a:pt x="1988706" y="1683463"/>
                </a:cubicBezTo>
                <a:lnTo>
                  <a:pt x="2029775" y="1133695"/>
                </a:lnTo>
                <a:lnTo>
                  <a:pt x="2030094" y="1133695"/>
                </a:lnTo>
                <a:lnTo>
                  <a:pt x="2029815" y="1133157"/>
                </a:lnTo>
                <a:lnTo>
                  <a:pt x="2030094" y="1129420"/>
                </a:lnTo>
                <a:lnTo>
                  <a:pt x="2027877" y="1129420"/>
                </a:lnTo>
                <a:close/>
                <a:moveTo>
                  <a:pt x="1910854" y="565406"/>
                </a:moveTo>
                <a:cubicBezTo>
                  <a:pt x="2646579" y="565406"/>
                  <a:pt x="3243002" y="1161829"/>
                  <a:pt x="3243002" y="1897554"/>
                </a:cubicBezTo>
                <a:cubicBezTo>
                  <a:pt x="3243002" y="2633279"/>
                  <a:pt x="2646579" y="3229702"/>
                  <a:pt x="1910854" y="3229702"/>
                </a:cubicBezTo>
                <a:cubicBezTo>
                  <a:pt x="1175129" y="3229702"/>
                  <a:pt x="578706" y="2633279"/>
                  <a:pt x="578706" y="1897554"/>
                </a:cubicBezTo>
                <a:cubicBezTo>
                  <a:pt x="578706" y="1161829"/>
                  <a:pt x="1175129" y="565406"/>
                  <a:pt x="1910854" y="565406"/>
                </a:cubicBezTo>
                <a:close/>
                <a:moveTo>
                  <a:pt x="1766837" y="367010"/>
                </a:moveTo>
                <a:cubicBezTo>
                  <a:pt x="1050362" y="432397"/>
                  <a:pt x="475174" y="981146"/>
                  <a:pt x="377476" y="1681610"/>
                </a:cubicBezTo>
                <a:lnTo>
                  <a:pt x="426306" y="1681610"/>
                </a:lnTo>
                <a:cubicBezTo>
                  <a:pt x="510474" y="1681610"/>
                  <a:pt x="578706" y="1746088"/>
                  <a:pt x="578706" y="1825626"/>
                </a:cubicBezTo>
                <a:cubicBezTo>
                  <a:pt x="578706" y="1905164"/>
                  <a:pt x="510474" y="1969642"/>
                  <a:pt x="426306" y="1969642"/>
                </a:cubicBezTo>
                <a:lnTo>
                  <a:pt x="364094" y="1969642"/>
                </a:lnTo>
                <a:cubicBezTo>
                  <a:pt x="398055" y="2738400"/>
                  <a:pt x="1003246" y="3359660"/>
                  <a:pt x="1769417" y="3427809"/>
                </a:cubicBezTo>
                <a:lnTo>
                  <a:pt x="1769417" y="3382101"/>
                </a:lnTo>
                <a:cubicBezTo>
                  <a:pt x="1769417" y="3297933"/>
                  <a:pt x="1833895" y="3229701"/>
                  <a:pt x="1913433" y="3229701"/>
                </a:cubicBezTo>
                <a:cubicBezTo>
                  <a:pt x="1992971" y="3229701"/>
                  <a:pt x="2057449" y="3297933"/>
                  <a:pt x="2057449" y="3382101"/>
                </a:cubicBezTo>
                <a:lnTo>
                  <a:pt x="2057449" y="3427707"/>
                </a:lnTo>
                <a:cubicBezTo>
                  <a:pt x="2804164" y="3358467"/>
                  <a:pt x="3396856" y="2764020"/>
                  <a:pt x="3455018" y="2020616"/>
                </a:cubicBezTo>
                <a:lnTo>
                  <a:pt x="3395402" y="2020616"/>
                </a:lnTo>
                <a:cubicBezTo>
                  <a:pt x="3311234" y="2020616"/>
                  <a:pt x="3243002" y="1956138"/>
                  <a:pt x="3243002" y="1876600"/>
                </a:cubicBezTo>
                <a:cubicBezTo>
                  <a:pt x="3243002" y="1797062"/>
                  <a:pt x="3311234" y="1732584"/>
                  <a:pt x="3395402" y="1732584"/>
                </a:cubicBezTo>
                <a:lnTo>
                  <a:pt x="3451747" y="1732584"/>
                </a:lnTo>
                <a:cubicBezTo>
                  <a:pt x="3374444" y="1008025"/>
                  <a:pt x="2788738" y="434055"/>
                  <a:pt x="2054869" y="367632"/>
                </a:cubicBezTo>
                <a:lnTo>
                  <a:pt x="2054869" y="407296"/>
                </a:lnTo>
                <a:cubicBezTo>
                  <a:pt x="2054869" y="491464"/>
                  <a:pt x="1990391" y="559696"/>
                  <a:pt x="1910853" y="559696"/>
                </a:cubicBezTo>
                <a:cubicBezTo>
                  <a:pt x="1831315" y="559696"/>
                  <a:pt x="1766837" y="491464"/>
                  <a:pt x="1766837" y="407296"/>
                </a:cubicBezTo>
                <a:close/>
                <a:moveTo>
                  <a:pt x="1910854" y="0"/>
                </a:moveTo>
                <a:cubicBezTo>
                  <a:pt x="2966190" y="0"/>
                  <a:pt x="3821708" y="849564"/>
                  <a:pt x="3821708" y="1897555"/>
                </a:cubicBezTo>
                <a:cubicBezTo>
                  <a:pt x="3821708" y="2945546"/>
                  <a:pt x="2966190" y="3795110"/>
                  <a:pt x="1910854" y="3795110"/>
                </a:cubicBezTo>
                <a:cubicBezTo>
                  <a:pt x="855518" y="3795110"/>
                  <a:pt x="0" y="2945546"/>
                  <a:pt x="0" y="1897555"/>
                </a:cubicBezTo>
                <a:cubicBezTo>
                  <a:pt x="0" y="849564"/>
                  <a:pt x="855518" y="0"/>
                  <a:pt x="19108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1700">
              <a:solidFill>
                <a:schemeClr val="tx1"/>
              </a:solidFill>
              <a:latin typeface="Times New Roman" panose="02020603050405020304" pitchFamily="18" charset="0"/>
              <a:cs typeface="Times New Roman" panose="02020603050405020304" pitchFamily="18" charset="0"/>
            </a:endParaRPr>
          </a:p>
        </p:txBody>
      </p:sp>
      <p:sp>
        <p:nvSpPr>
          <p:cNvPr id="9" name="Title 8">
            <a:extLst>
              <a:ext uri="{FF2B5EF4-FFF2-40B4-BE49-F238E27FC236}">
                <a16:creationId xmlns:a16="http://schemas.microsoft.com/office/drawing/2014/main" id="{7B8BF922-9330-D743-CBBA-5F78720CFB19}"/>
              </a:ext>
            </a:extLst>
          </p:cNvPr>
          <p:cNvSpPr txBox="1">
            <a:spLocks/>
          </p:cNvSpPr>
          <p:nvPr/>
        </p:nvSpPr>
        <p:spPr>
          <a:xfrm>
            <a:off x="164375" y="1324033"/>
            <a:ext cx="11755481" cy="32494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latin typeface="Times New Roman" panose="02020603050405020304" pitchFamily="18" charset="0"/>
                <a:cs typeface="Times New Roman" panose="02020603050405020304" pitchFamily="18" charset="0"/>
              </a:rPr>
              <a:t>Compassion in leadership refers to leaders having the intention to be of benefit to the people under their stewardship</a:t>
            </a:r>
            <a:r>
              <a:rPr lang="en-US" sz="1800" dirty="0">
                <a:latin typeface="Times New Roman" panose="02020603050405020304" pitchFamily="18" charset="0"/>
                <a:cs typeface="Times New Roman" panose="02020603050405020304" pitchFamily="18" charset="0"/>
              </a:rPr>
              <a:t> </a:t>
            </a:r>
            <a:endParaRPr lang="en-IN" sz="1800" dirty="0">
              <a:latin typeface="Times New Roman" panose="02020603050405020304" pitchFamily="18" charset="0"/>
              <a:cs typeface="Times New Roman" panose="02020603050405020304" pitchFamily="18" charset="0"/>
            </a:endParaRPr>
          </a:p>
        </p:txBody>
      </p:sp>
      <p:sp>
        <p:nvSpPr>
          <p:cNvPr id="3" name="Freeform: Shape 34">
            <a:extLst>
              <a:ext uri="{FF2B5EF4-FFF2-40B4-BE49-F238E27FC236}">
                <a16:creationId xmlns:a16="http://schemas.microsoft.com/office/drawing/2014/main" id="{FEE115BB-48E4-5963-2A5A-8F069C864563}"/>
              </a:ext>
            </a:extLst>
          </p:cNvPr>
          <p:cNvSpPr/>
          <p:nvPr/>
        </p:nvSpPr>
        <p:spPr>
          <a:xfrm>
            <a:off x="9416950" y="3256215"/>
            <a:ext cx="1037551" cy="1114100"/>
          </a:xfrm>
          <a:custGeom>
            <a:avLst/>
            <a:gdLst>
              <a:gd name="connsiteX0" fmla="*/ 968327 w 985675"/>
              <a:gd name="connsiteY0" fmla="*/ 142798 h 1058397"/>
              <a:gd name="connsiteX1" fmla="*/ 858152 w 985675"/>
              <a:gd name="connsiteY1" fmla="*/ 206527 h 1058397"/>
              <a:gd name="connsiteX2" fmla="*/ 727455 w 985675"/>
              <a:gd name="connsiteY2" fmla="*/ 282136 h 1058397"/>
              <a:gd name="connsiteX3" fmla="*/ 713413 w 985675"/>
              <a:gd name="connsiteY3" fmla="*/ 274575 h 1058397"/>
              <a:gd name="connsiteX4" fmla="*/ 713773 w 985675"/>
              <a:gd name="connsiteY4" fmla="*/ 225969 h 1058397"/>
              <a:gd name="connsiteX5" fmla="*/ 697571 w 985675"/>
              <a:gd name="connsiteY5" fmla="*/ 210127 h 1058397"/>
              <a:gd name="connsiteX6" fmla="*/ 375329 w 985675"/>
              <a:gd name="connsiteY6" fmla="*/ 210487 h 1058397"/>
              <a:gd name="connsiteX7" fmla="*/ 184504 w 985675"/>
              <a:gd name="connsiteY7" fmla="*/ 210487 h 1058397"/>
              <a:gd name="connsiteX8" fmla="*/ 136978 w 985675"/>
              <a:gd name="connsiteY8" fmla="*/ 257653 h 1058397"/>
              <a:gd name="connsiteX9" fmla="*/ 136978 w 985675"/>
              <a:gd name="connsiteY9" fmla="*/ 873334 h 1058397"/>
              <a:gd name="connsiteX10" fmla="*/ 185584 w 985675"/>
              <a:gd name="connsiteY10" fmla="*/ 921220 h 1058397"/>
              <a:gd name="connsiteX11" fmla="*/ 799465 w 985675"/>
              <a:gd name="connsiteY11" fmla="*/ 921220 h 1058397"/>
              <a:gd name="connsiteX12" fmla="*/ 848431 w 985675"/>
              <a:gd name="connsiteY12" fmla="*/ 871534 h 1058397"/>
              <a:gd name="connsiteX13" fmla="*/ 848071 w 985675"/>
              <a:gd name="connsiteY13" fmla="*/ 362067 h 1058397"/>
              <a:gd name="connsiteX14" fmla="*/ 864993 w 985675"/>
              <a:gd name="connsiteY14" fmla="*/ 332543 h 1058397"/>
              <a:gd name="connsiteX15" fmla="*/ 982008 w 985675"/>
              <a:gd name="connsiteY15" fmla="*/ 265934 h 1058397"/>
              <a:gd name="connsiteX16" fmla="*/ 985249 w 985675"/>
              <a:gd name="connsiteY16" fmla="*/ 286097 h 1058397"/>
              <a:gd name="connsiteX17" fmla="*/ 985609 w 985675"/>
              <a:gd name="connsiteY17" fmla="*/ 869373 h 1058397"/>
              <a:gd name="connsiteX18" fmla="*/ 795864 w 985675"/>
              <a:gd name="connsiteY18" fmla="*/ 1058398 h 1058397"/>
              <a:gd name="connsiteX19" fmla="*/ 189185 w 985675"/>
              <a:gd name="connsiteY19" fmla="*/ 1058398 h 1058397"/>
              <a:gd name="connsiteX20" fmla="*/ 160 w 985675"/>
              <a:gd name="connsiteY20" fmla="*/ 869013 h 1058397"/>
              <a:gd name="connsiteX21" fmla="*/ 160 w 985675"/>
              <a:gd name="connsiteY21" fmla="*/ 253333 h 1058397"/>
              <a:gd name="connsiteX22" fmla="*/ 146699 w 985675"/>
              <a:gd name="connsiteY22" fmla="*/ 76189 h 1058397"/>
              <a:gd name="connsiteX23" fmla="*/ 185944 w 985675"/>
              <a:gd name="connsiteY23" fmla="*/ 73669 h 1058397"/>
              <a:gd name="connsiteX24" fmla="*/ 693611 w 985675"/>
              <a:gd name="connsiteY24" fmla="*/ 74029 h 1058397"/>
              <a:gd name="connsiteX25" fmla="*/ 713773 w 985675"/>
              <a:gd name="connsiteY25" fmla="*/ 54587 h 1058397"/>
              <a:gd name="connsiteX26" fmla="*/ 713413 w 985675"/>
              <a:gd name="connsiteY26" fmla="*/ 13181 h 1058397"/>
              <a:gd name="connsiteX27" fmla="*/ 728535 w 985675"/>
              <a:gd name="connsiteY27" fmla="*/ 4180 h 1058397"/>
              <a:gd name="connsiteX28" fmla="*/ 909279 w 985675"/>
              <a:gd name="connsiteY28" fmla="*/ 108594 h 1058397"/>
              <a:gd name="connsiteX29" fmla="*/ 968327 w 985675"/>
              <a:gd name="connsiteY29" fmla="*/ 142798 h 1058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5675" h="1058397">
                <a:moveTo>
                  <a:pt x="968327" y="142798"/>
                </a:moveTo>
                <a:cubicBezTo>
                  <a:pt x="929442" y="165121"/>
                  <a:pt x="893797" y="186004"/>
                  <a:pt x="858152" y="206527"/>
                </a:cubicBezTo>
                <a:cubicBezTo>
                  <a:pt x="814587" y="231730"/>
                  <a:pt x="771021" y="256933"/>
                  <a:pt x="727455" y="282136"/>
                </a:cubicBezTo>
                <a:cubicBezTo>
                  <a:pt x="717734" y="287897"/>
                  <a:pt x="712693" y="288617"/>
                  <a:pt x="713413" y="274575"/>
                </a:cubicBezTo>
                <a:cubicBezTo>
                  <a:pt x="714134" y="258373"/>
                  <a:pt x="712693" y="242171"/>
                  <a:pt x="713773" y="225969"/>
                </a:cubicBezTo>
                <a:cubicBezTo>
                  <a:pt x="714494" y="213007"/>
                  <a:pt x="709813" y="210127"/>
                  <a:pt x="697571" y="210127"/>
                </a:cubicBezTo>
                <a:cubicBezTo>
                  <a:pt x="590277" y="210487"/>
                  <a:pt x="482623" y="210487"/>
                  <a:pt x="375329" y="210487"/>
                </a:cubicBezTo>
                <a:cubicBezTo>
                  <a:pt x="311601" y="210487"/>
                  <a:pt x="248232" y="210487"/>
                  <a:pt x="184504" y="210487"/>
                </a:cubicBezTo>
                <a:cubicBezTo>
                  <a:pt x="152100" y="210487"/>
                  <a:pt x="136978" y="225609"/>
                  <a:pt x="136978" y="257653"/>
                </a:cubicBezTo>
                <a:cubicBezTo>
                  <a:pt x="136978" y="462880"/>
                  <a:pt x="136978" y="668107"/>
                  <a:pt x="136978" y="873334"/>
                </a:cubicBezTo>
                <a:cubicBezTo>
                  <a:pt x="136978" y="906818"/>
                  <a:pt x="151740" y="921220"/>
                  <a:pt x="185584" y="921220"/>
                </a:cubicBezTo>
                <a:cubicBezTo>
                  <a:pt x="390091" y="921220"/>
                  <a:pt x="594598" y="921220"/>
                  <a:pt x="799465" y="921220"/>
                </a:cubicBezTo>
                <a:cubicBezTo>
                  <a:pt x="833669" y="921220"/>
                  <a:pt x="848431" y="906458"/>
                  <a:pt x="848431" y="871534"/>
                </a:cubicBezTo>
                <a:cubicBezTo>
                  <a:pt x="848431" y="701591"/>
                  <a:pt x="848791" y="532009"/>
                  <a:pt x="848071" y="362067"/>
                </a:cubicBezTo>
                <a:cubicBezTo>
                  <a:pt x="848071" y="347665"/>
                  <a:pt x="852032" y="339384"/>
                  <a:pt x="864993" y="332543"/>
                </a:cubicBezTo>
                <a:cubicBezTo>
                  <a:pt x="904238" y="311300"/>
                  <a:pt x="942763" y="288257"/>
                  <a:pt x="982008" y="265934"/>
                </a:cubicBezTo>
                <a:cubicBezTo>
                  <a:pt x="987409" y="272775"/>
                  <a:pt x="985249" y="279616"/>
                  <a:pt x="985249" y="286097"/>
                </a:cubicBezTo>
                <a:cubicBezTo>
                  <a:pt x="985609" y="480522"/>
                  <a:pt x="985609" y="674948"/>
                  <a:pt x="985609" y="869373"/>
                </a:cubicBezTo>
                <a:cubicBezTo>
                  <a:pt x="985609" y="983868"/>
                  <a:pt x="910719" y="1058398"/>
                  <a:pt x="795864" y="1058398"/>
                </a:cubicBezTo>
                <a:cubicBezTo>
                  <a:pt x="593518" y="1058398"/>
                  <a:pt x="391531" y="1058398"/>
                  <a:pt x="189185" y="1058398"/>
                </a:cubicBezTo>
                <a:cubicBezTo>
                  <a:pt x="74690" y="1058398"/>
                  <a:pt x="160" y="983868"/>
                  <a:pt x="160" y="869013"/>
                </a:cubicBezTo>
                <a:cubicBezTo>
                  <a:pt x="160" y="663786"/>
                  <a:pt x="-200" y="458560"/>
                  <a:pt x="160" y="253333"/>
                </a:cubicBezTo>
                <a:cubicBezTo>
                  <a:pt x="160" y="164041"/>
                  <a:pt x="59928" y="92392"/>
                  <a:pt x="146699" y="76189"/>
                </a:cubicBezTo>
                <a:cubicBezTo>
                  <a:pt x="159661" y="73669"/>
                  <a:pt x="172983" y="73669"/>
                  <a:pt x="185944" y="73669"/>
                </a:cubicBezTo>
                <a:cubicBezTo>
                  <a:pt x="355167" y="73669"/>
                  <a:pt x="524389" y="73309"/>
                  <a:pt x="693611" y="74029"/>
                </a:cubicBezTo>
                <a:cubicBezTo>
                  <a:pt x="708733" y="74029"/>
                  <a:pt x="715574" y="71149"/>
                  <a:pt x="713773" y="54587"/>
                </a:cubicBezTo>
                <a:cubicBezTo>
                  <a:pt x="712333" y="40905"/>
                  <a:pt x="714134" y="26863"/>
                  <a:pt x="713413" y="13181"/>
                </a:cubicBezTo>
                <a:cubicBezTo>
                  <a:pt x="712693" y="-861"/>
                  <a:pt x="715574" y="-3381"/>
                  <a:pt x="728535" y="4180"/>
                </a:cubicBezTo>
                <a:cubicBezTo>
                  <a:pt x="788663" y="39465"/>
                  <a:pt x="848791" y="74029"/>
                  <a:pt x="909279" y="108594"/>
                </a:cubicBezTo>
                <a:cubicBezTo>
                  <a:pt x="927641" y="119395"/>
                  <a:pt x="946364" y="130196"/>
                  <a:pt x="968327" y="142798"/>
                </a:cubicBezTo>
                <a:close/>
              </a:path>
            </a:pathLst>
          </a:custGeom>
          <a:solidFill>
            <a:schemeClr val="accent6">
              <a:lumMod val="75000"/>
            </a:schemeClr>
          </a:solidFill>
          <a:ln w="3600" cap="flat">
            <a:noFill/>
            <a:prstDash val="solid"/>
            <a:miter/>
          </a:ln>
        </p:spPr>
        <p:txBody>
          <a:bodyPr rtlCol="0" anchor="ctr"/>
          <a:lstStyle/>
          <a:p>
            <a:endParaRPr lang="en-US" sz="1700" dirty="0">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A34139E5-CB50-5E8E-637D-FC54C02C03F0}"/>
              </a:ext>
            </a:extLst>
          </p:cNvPr>
          <p:cNvGrpSpPr/>
          <p:nvPr/>
        </p:nvGrpSpPr>
        <p:grpSpPr>
          <a:xfrm>
            <a:off x="9635153" y="3645747"/>
            <a:ext cx="622289" cy="401803"/>
            <a:chOff x="8447088" y="2925764"/>
            <a:chExt cx="346076" cy="300038"/>
          </a:xfrm>
          <a:solidFill>
            <a:schemeClr val="accent6">
              <a:lumMod val="75000"/>
            </a:schemeClr>
          </a:solidFill>
        </p:grpSpPr>
        <p:sp>
          <p:nvSpPr>
            <p:cNvPr id="60" name="Freeform 145">
              <a:extLst>
                <a:ext uri="{FF2B5EF4-FFF2-40B4-BE49-F238E27FC236}">
                  <a16:creationId xmlns:a16="http://schemas.microsoft.com/office/drawing/2014/main" id="{333BC4A0-6D8C-5352-9D14-F32ADF0319B0}"/>
                </a:ext>
              </a:extLst>
            </p:cNvPr>
            <p:cNvSpPr>
              <a:spLocks/>
            </p:cNvSpPr>
            <p:nvPr/>
          </p:nvSpPr>
          <p:spPr bwMode="auto">
            <a:xfrm>
              <a:off x="8447088" y="3030539"/>
              <a:ext cx="76200" cy="134938"/>
            </a:xfrm>
            <a:custGeom>
              <a:avLst/>
              <a:gdLst>
                <a:gd name="T0" fmla="*/ 0 w 20"/>
                <a:gd name="T1" fmla="*/ 0 h 36"/>
                <a:gd name="T2" fmla="*/ 0 w 20"/>
                <a:gd name="T3" fmla="*/ 12 h 36"/>
                <a:gd name="T4" fmla="*/ 4 w 20"/>
                <a:gd name="T5" fmla="*/ 18 h 36"/>
                <a:gd name="T6" fmla="*/ 4 w 20"/>
                <a:gd name="T7" fmla="*/ 36 h 36"/>
                <a:gd name="T8" fmla="*/ 16 w 20"/>
                <a:gd name="T9" fmla="*/ 36 h 36"/>
                <a:gd name="T10" fmla="*/ 16 w 20"/>
                <a:gd name="T11" fmla="*/ 18 h 36"/>
                <a:gd name="T12" fmla="*/ 20 w 20"/>
                <a:gd name="T13" fmla="*/ 12 h 36"/>
                <a:gd name="T14" fmla="*/ 20 w 20"/>
                <a:gd name="T15" fmla="*/ 0 h 36"/>
                <a:gd name="T16" fmla="*/ 0 w 20"/>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6">
                  <a:moveTo>
                    <a:pt x="0" y="0"/>
                  </a:moveTo>
                  <a:cubicBezTo>
                    <a:pt x="0" y="12"/>
                    <a:pt x="0" y="12"/>
                    <a:pt x="0" y="12"/>
                  </a:cubicBezTo>
                  <a:cubicBezTo>
                    <a:pt x="0" y="15"/>
                    <a:pt x="1" y="18"/>
                    <a:pt x="4" y="18"/>
                  </a:cubicBezTo>
                  <a:cubicBezTo>
                    <a:pt x="4" y="36"/>
                    <a:pt x="4" y="36"/>
                    <a:pt x="4" y="36"/>
                  </a:cubicBezTo>
                  <a:cubicBezTo>
                    <a:pt x="16" y="36"/>
                    <a:pt x="16" y="36"/>
                    <a:pt x="16" y="36"/>
                  </a:cubicBezTo>
                  <a:cubicBezTo>
                    <a:pt x="16" y="18"/>
                    <a:pt x="16" y="18"/>
                    <a:pt x="16" y="18"/>
                  </a:cubicBezTo>
                  <a:cubicBezTo>
                    <a:pt x="19" y="18"/>
                    <a:pt x="20" y="15"/>
                    <a:pt x="20" y="12"/>
                  </a:cubicBezTo>
                  <a:cubicBezTo>
                    <a:pt x="20" y="0"/>
                    <a:pt x="20" y="0"/>
                    <a:pt x="20" y="0"/>
                  </a:cubicBezTo>
                  <a:lnTo>
                    <a:pt x="0" y="0"/>
                  </a:lnTo>
                  <a:close/>
                </a:path>
              </a:pathLst>
            </a:custGeom>
            <a:grpFill/>
            <a:ln w="1270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7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3" name="Freeform 146">
              <a:extLst>
                <a:ext uri="{FF2B5EF4-FFF2-40B4-BE49-F238E27FC236}">
                  <a16:creationId xmlns:a16="http://schemas.microsoft.com/office/drawing/2014/main" id="{AC72FF5E-6A3F-1479-2E20-982E671145F6}"/>
                </a:ext>
              </a:extLst>
            </p:cNvPr>
            <p:cNvSpPr>
              <a:spLocks/>
            </p:cNvSpPr>
            <p:nvPr/>
          </p:nvSpPr>
          <p:spPr bwMode="auto">
            <a:xfrm>
              <a:off x="8718551" y="3030539"/>
              <a:ext cx="74613" cy="134938"/>
            </a:xfrm>
            <a:custGeom>
              <a:avLst/>
              <a:gdLst>
                <a:gd name="T0" fmla="*/ 0 w 20"/>
                <a:gd name="T1" fmla="*/ 0 h 36"/>
                <a:gd name="T2" fmla="*/ 0 w 20"/>
                <a:gd name="T3" fmla="*/ 12 h 36"/>
                <a:gd name="T4" fmla="*/ 4 w 20"/>
                <a:gd name="T5" fmla="*/ 18 h 36"/>
                <a:gd name="T6" fmla="*/ 4 w 20"/>
                <a:gd name="T7" fmla="*/ 36 h 36"/>
                <a:gd name="T8" fmla="*/ 16 w 20"/>
                <a:gd name="T9" fmla="*/ 36 h 36"/>
                <a:gd name="T10" fmla="*/ 16 w 20"/>
                <a:gd name="T11" fmla="*/ 18 h 36"/>
                <a:gd name="T12" fmla="*/ 20 w 20"/>
                <a:gd name="T13" fmla="*/ 12 h 36"/>
                <a:gd name="T14" fmla="*/ 20 w 20"/>
                <a:gd name="T15" fmla="*/ 0 h 36"/>
                <a:gd name="T16" fmla="*/ 0 w 20"/>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6">
                  <a:moveTo>
                    <a:pt x="0" y="0"/>
                  </a:moveTo>
                  <a:cubicBezTo>
                    <a:pt x="0" y="12"/>
                    <a:pt x="0" y="12"/>
                    <a:pt x="0" y="12"/>
                  </a:cubicBezTo>
                  <a:cubicBezTo>
                    <a:pt x="0" y="15"/>
                    <a:pt x="1" y="18"/>
                    <a:pt x="4" y="18"/>
                  </a:cubicBezTo>
                  <a:cubicBezTo>
                    <a:pt x="4" y="36"/>
                    <a:pt x="4" y="36"/>
                    <a:pt x="4" y="36"/>
                  </a:cubicBezTo>
                  <a:cubicBezTo>
                    <a:pt x="16" y="36"/>
                    <a:pt x="16" y="36"/>
                    <a:pt x="16" y="36"/>
                  </a:cubicBezTo>
                  <a:cubicBezTo>
                    <a:pt x="16" y="18"/>
                    <a:pt x="16" y="18"/>
                    <a:pt x="16" y="18"/>
                  </a:cubicBezTo>
                  <a:cubicBezTo>
                    <a:pt x="19" y="18"/>
                    <a:pt x="20" y="15"/>
                    <a:pt x="20" y="12"/>
                  </a:cubicBezTo>
                  <a:cubicBezTo>
                    <a:pt x="20" y="0"/>
                    <a:pt x="20" y="0"/>
                    <a:pt x="20" y="0"/>
                  </a:cubicBezTo>
                  <a:lnTo>
                    <a:pt x="0" y="0"/>
                  </a:lnTo>
                  <a:close/>
                </a:path>
              </a:pathLst>
            </a:custGeom>
            <a:grpFill/>
            <a:ln w="1270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7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4" name="Freeform 147">
              <a:extLst>
                <a:ext uri="{FF2B5EF4-FFF2-40B4-BE49-F238E27FC236}">
                  <a16:creationId xmlns:a16="http://schemas.microsoft.com/office/drawing/2014/main" id="{C9FD97DF-8C7D-B7D4-9919-72D95F9417DF}"/>
                </a:ext>
              </a:extLst>
            </p:cNvPr>
            <p:cNvSpPr>
              <a:spLocks/>
            </p:cNvSpPr>
            <p:nvPr/>
          </p:nvSpPr>
          <p:spPr bwMode="auto">
            <a:xfrm>
              <a:off x="8567738" y="3030539"/>
              <a:ext cx="104775" cy="195263"/>
            </a:xfrm>
            <a:custGeom>
              <a:avLst/>
              <a:gdLst>
                <a:gd name="T0" fmla="*/ 0 w 28"/>
                <a:gd name="T1" fmla="*/ 0 h 52"/>
                <a:gd name="T2" fmla="*/ 28 w 28"/>
                <a:gd name="T3" fmla="*/ 0 h 52"/>
                <a:gd name="T4" fmla="*/ 28 w 28"/>
                <a:gd name="T5" fmla="*/ 20 h 52"/>
                <a:gd name="T6" fmla="*/ 20 w 28"/>
                <a:gd name="T7" fmla="*/ 28 h 52"/>
                <a:gd name="T8" fmla="*/ 20 w 28"/>
                <a:gd name="T9" fmla="*/ 52 h 52"/>
                <a:gd name="T10" fmla="*/ 8 w 28"/>
                <a:gd name="T11" fmla="*/ 52 h 52"/>
                <a:gd name="T12" fmla="*/ 8 w 28"/>
                <a:gd name="T13" fmla="*/ 28 h 52"/>
                <a:gd name="T14" fmla="*/ 0 w 28"/>
                <a:gd name="T15" fmla="*/ 20 h 52"/>
                <a:gd name="T16" fmla="*/ 0 w 28"/>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52">
                  <a:moveTo>
                    <a:pt x="0" y="0"/>
                  </a:moveTo>
                  <a:cubicBezTo>
                    <a:pt x="28" y="0"/>
                    <a:pt x="28" y="0"/>
                    <a:pt x="28" y="0"/>
                  </a:cubicBezTo>
                  <a:cubicBezTo>
                    <a:pt x="28" y="20"/>
                    <a:pt x="28" y="20"/>
                    <a:pt x="28" y="20"/>
                  </a:cubicBezTo>
                  <a:cubicBezTo>
                    <a:pt x="28" y="24"/>
                    <a:pt x="24" y="28"/>
                    <a:pt x="20" y="28"/>
                  </a:cubicBezTo>
                  <a:cubicBezTo>
                    <a:pt x="20" y="52"/>
                    <a:pt x="20" y="52"/>
                    <a:pt x="20" y="52"/>
                  </a:cubicBezTo>
                  <a:cubicBezTo>
                    <a:pt x="8" y="52"/>
                    <a:pt x="8" y="52"/>
                    <a:pt x="8" y="52"/>
                  </a:cubicBezTo>
                  <a:cubicBezTo>
                    <a:pt x="8" y="28"/>
                    <a:pt x="8" y="28"/>
                    <a:pt x="8" y="28"/>
                  </a:cubicBezTo>
                  <a:cubicBezTo>
                    <a:pt x="4" y="28"/>
                    <a:pt x="0" y="24"/>
                    <a:pt x="0" y="20"/>
                  </a:cubicBezTo>
                  <a:lnTo>
                    <a:pt x="0" y="0"/>
                  </a:lnTo>
                  <a:close/>
                </a:path>
              </a:pathLst>
            </a:custGeom>
            <a:grpFill/>
            <a:ln w="1270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7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5" name="Freeform 148">
              <a:extLst>
                <a:ext uri="{FF2B5EF4-FFF2-40B4-BE49-F238E27FC236}">
                  <a16:creationId xmlns:a16="http://schemas.microsoft.com/office/drawing/2014/main" id="{3D6AD316-C2A7-BFAB-F870-8CDA2FF44FE5}"/>
                </a:ext>
              </a:extLst>
            </p:cNvPr>
            <p:cNvSpPr>
              <a:spLocks/>
            </p:cNvSpPr>
            <p:nvPr/>
          </p:nvSpPr>
          <p:spPr bwMode="auto">
            <a:xfrm>
              <a:off x="8462963" y="2955926"/>
              <a:ext cx="44450" cy="44450"/>
            </a:xfrm>
            <a:custGeom>
              <a:avLst/>
              <a:gdLst>
                <a:gd name="T0" fmla="*/ 12 w 12"/>
                <a:gd name="T1" fmla="*/ 6 h 12"/>
                <a:gd name="T2" fmla="*/ 6 w 12"/>
                <a:gd name="T3" fmla="*/ 12 h 12"/>
                <a:gd name="T4" fmla="*/ 6 w 12"/>
                <a:gd name="T5" fmla="*/ 12 h 12"/>
                <a:gd name="T6" fmla="*/ 0 w 12"/>
                <a:gd name="T7" fmla="*/ 6 h 12"/>
                <a:gd name="T8" fmla="*/ 0 w 12"/>
                <a:gd name="T9" fmla="*/ 6 h 12"/>
                <a:gd name="T10" fmla="*/ 6 w 12"/>
                <a:gd name="T11" fmla="*/ 0 h 12"/>
                <a:gd name="T12" fmla="*/ 6 w 12"/>
                <a:gd name="T13" fmla="*/ 0 h 12"/>
                <a:gd name="T14" fmla="*/ 12 w 12"/>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2">
                  <a:moveTo>
                    <a:pt x="12" y="6"/>
                  </a:moveTo>
                  <a:cubicBezTo>
                    <a:pt x="12" y="9"/>
                    <a:pt x="9" y="12"/>
                    <a:pt x="6" y="12"/>
                  </a:cubicBezTo>
                  <a:cubicBezTo>
                    <a:pt x="6" y="12"/>
                    <a:pt x="6" y="12"/>
                    <a:pt x="6" y="12"/>
                  </a:cubicBezTo>
                  <a:cubicBezTo>
                    <a:pt x="3" y="12"/>
                    <a:pt x="0" y="9"/>
                    <a:pt x="0" y="6"/>
                  </a:cubicBezTo>
                  <a:cubicBezTo>
                    <a:pt x="0" y="6"/>
                    <a:pt x="0" y="6"/>
                    <a:pt x="0" y="6"/>
                  </a:cubicBezTo>
                  <a:cubicBezTo>
                    <a:pt x="0" y="3"/>
                    <a:pt x="3" y="0"/>
                    <a:pt x="6" y="0"/>
                  </a:cubicBezTo>
                  <a:cubicBezTo>
                    <a:pt x="6" y="0"/>
                    <a:pt x="6" y="0"/>
                    <a:pt x="6" y="0"/>
                  </a:cubicBezTo>
                  <a:cubicBezTo>
                    <a:pt x="9" y="0"/>
                    <a:pt x="12" y="3"/>
                    <a:pt x="12" y="6"/>
                  </a:cubicBezTo>
                  <a:close/>
                </a:path>
              </a:pathLst>
            </a:custGeom>
            <a:grpFill/>
            <a:ln w="1270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7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6" name="Freeform 149">
              <a:extLst>
                <a:ext uri="{FF2B5EF4-FFF2-40B4-BE49-F238E27FC236}">
                  <a16:creationId xmlns:a16="http://schemas.microsoft.com/office/drawing/2014/main" id="{F64A2721-2150-35AA-2438-68D3EE425CA6}"/>
                </a:ext>
              </a:extLst>
            </p:cNvPr>
            <p:cNvSpPr>
              <a:spLocks/>
            </p:cNvSpPr>
            <p:nvPr/>
          </p:nvSpPr>
          <p:spPr bwMode="auto">
            <a:xfrm>
              <a:off x="8732838" y="2955926"/>
              <a:ext cx="46038" cy="44450"/>
            </a:xfrm>
            <a:custGeom>
              <a:avLst/>
              <a:gdLst>
                <a:gd name="T0" fmla="*/ 12 w 12"/>
                <a:gd name="T1" fmla="*/ 6 h 12"/>
                <a:gd name="T2" fmla="*/ 6 w 12"/>
                <a:gd name="T3" fmla="*/ 12 h 12"/>
                <a:gd name="T4" fmla="*/ 6 w 12"/>
                <a:gd name="T5" fmla="*/ 12 h 12"/>
                <a:gd name="T6" fmla="*/ 0 w 12"/>
                <a:gd name="T7" fmla="*/ 6 h 12"/>
                <a:gd name="T8" fmla="*/ 0 w 12"/>
                <a:gd name="T9" fmla="*/ 6 h 12"/>
                <a:gd name="T10" fmla="*/ 6 w 12"/>
                <a:gd name="T11" fmla="*/ 0 h 12"/>
                <a:gd name="T12" fmla="*/ 6 w 12"/>
                <a:gd name="T13" fmla="*/ 0 h 12"/>
                <a:gd name="T14" fmla="*/ 12 w 12"/>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2">
                  <a:moveTo>
                    <a:pt x="12" y="6"/>
                  </a:moveTo>
                  <a:cubicBezTo>
                    <a:pt x="12" y="9"/>
                    <a:pt x="9" y="12"/>
                    <a:pt x="6" y="12"/>
                  </a:cubicBezTo>
                  <a:cubicBezTo>
                    <a:pt x="6" y="12"/>
                    <a:pt x="6" y="12"/>
                    <a:pt x="6" y="12"/>
                  </a:cubicBezTo>
                  <a:cubicBezTo>
                    <a:pt x="3" y="12"/>
                    <a:pt x="0" y="9"/>
                    <a:pt x="0" y="6"/>
                  </a:cubicBezTo>
                  <a:cubicBezTo>
                    <a:pt x="0" y="6"/>
                    <a:pt x="0" y="6"/>
                    <a:pt x="0" y="6"/>
                  </a:cubicBezTo>
                  <a:cubicBezTo>
                    <a:pt x="0" y="3"/>
                    <a:pt x="3" y="0"/>
                    <a:pt x="6" y="0"/>
                  </a:cubicBezTo>
                  <a:cubicBezTo>
                    <a:pt x="6" y="0"/>
                    <a:pt x="6" y="0"/>
                    <a:pt x="6" y="0"/>
                  </a:cubicBezTo>
                  <a:cubicBezTo>
                    <a:pt x="9" y="0"/>
                    <a:pt x="12" y="3"/>
                    <a:pt x="12" y="6"/>
                  </a:cubicBezTo>
                  <a:close/>
                </a:path>
              </a:pathLst>
            </a:custGeom>
            <a:grpFill/>
            <a:ln w="1270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7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7" name="Freeform 150">
              <a:extLst>
                <a:ext uri="{FF2B5EF4-FFF2-40B4-BE49-F238E27FC236}">
                  <a16:creationId xmlns:a16="http://schemas.microsoft.com/office/drawing/2014/main" id="{27F3812C-161B-3FC0-AA1D-FFCB0E2F23A5}"/>
                </a:ext>
              </a:extLst>
            </p:cNvPr>
            <p:cNvSpPr>
              <a:spLocks/>
            </p:cNvSpPr>
            <p:nvPr/>
          </p:nvSpPr>
          <p:spPr bwMode="auto">
            <a:xfrm>
              <a:off x="8583613" y="2925764"/>
              <a:ext cx="74613" cy="74613"/>
            </a:xfrm>
            <a:custGeom>
              <a:avLst/>
              <a:gdLst>
                <a:gd name="T0" fmla="*/ 20 w 20"/>
                <a:gd name="T1" fmla="*/ 10 h 20"/>
                <a:gd name="T2" fmla="*/ 10 w 20"/>
                <a:gd name="T3" fmla="*/ 20 h 20"/>
                <a:gd name="T4" fmla="*/ 10 w 20"/>
                <a:gd name="T5" fmla="*/ 20 h 20"/>
                <a:gd name="T6" fmla="*/ 0 w 20"/>
                <a:gd name="T7" fmla="*/ 10 h 20"/>
                <a:gd name="T8" fmla="*/ 0 w 20"/>
                <a:gd name="T9" fmla="*/ 10 h 20"/>
                <a:gd name="T10" fmla="*/ 10 w 20"/>
                <a:gd name="T11" fmla="*/ 0 h 20"/>
                <a:gd name="T12" fmla="*/ 10 w 20"/>
                <a:gd name="T13" fmla="*/ 0 h 20"/>
                <a:gd name="T14" fmla="*/ 20 w 20"/>
                <a:gd name="T15" fmla="*/ 10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 h="20">
                  <a:moveTo>
                    <a:pt x="20" y="10"/>
                  </a:moveTo>
                  <a:cubicBezTo>
                    <a:pt x="20" y="16"/>
                    <a:pt x="16" y="20"/>
                    <a:pt x="10" y="20"/>
                  </a:cubicBezTo>
                  <a:cubicBezTo>
                    <a:pt x="10" y="20"/>
                    <a:pt x="10" y="20"/>
                    <a:pt x="10" y="20"/>
                  </a:cubicBezTo>
                  <a:cubicBezTo>
                    <a:pt x="4" y="20"/>
                    <a:pt x="0" y="16"/>
                    <a:pt x="0" y="10"/>
                  </a:cubicBezTo>
                  <a:cubicBezTo>
                    <a:pt x="0" y="10"/>
                    <a:pt x="0" y="10"/>
                    <a:pt x="0" y="10"/>
                  </a:cubicBezTo>
                  <a:cubicBezTo>
                    <a:pt x="0" y="4"/>
                    <a:pt x="4" y="0"/>
                    <a:pt x="10" y="0"/>
                  </a:cubicBezTo>
                  <a:cubicBezTo>
                    <a:pt x="10" y="0"/>
                    <a:pt x="10" y="0"/>
                    <a:pt x="10" y="0"/>
                  </a:cubicBezTo>
                  <a:cubicBezTo>
                    <a:pt x="16" y="0"/>
                    <a:pt x="20" y="4"/>
                    <a:pt x="20" y="10"/>
                  </a:cubicBezTo>
                  <a:close/>
                </a:path>
              </a:pathLst>
            </a:custGeom>
            <a:grpFill/>
            <a:ln w="12700" cap="flat">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7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grpSp>
      <p:grpSp>
        <p:nvGrpSpPr>
          <p:cNvPr id="78" name="Group 40">
            <a:extLst>
              <a:ext uri="{FF2B5EF4-FFF2-40B4-BE49-F238E27FC236}">
                <a16:creationId xmlns:a16="http://schemas.microsoft.com/office/drawing/2014/main" id="{4CC2FC4D-7891-48A4-108B-30792B878465}"/>
              </a:ext>
            </a:extLst>
          </p:cNvPr>
          <p:cNvGrpSpPr/>
          <p:nvPr/>
        </p:nvGrpSpPr>
        <p:grpSpPr>
          <a:xfrm>
            <a:off x="8977182" y="4449460"/>
            <a:ext cx="2421352" cy="1503444"/>
            <a:chOff x="6094048" y="1370249"/>
            <a:chExt cx="1914700" cy="1069584"/>
          </a:xfrm>
        </p:grpSpPr>
        <p:sp>
          <p:nvSpPr>
            <p:cNvPr id="79" name="TextBox 78">
              <a:extLst>
                <a:ext uri="{FF2B5EF4-FFF2-40B4-BE49-F238E27FC236}">
                  <a16:creationId xmlns:a16="http://schemas.microsoft.com/office/drawing/2014/main" id="{995BF33B-F80F-A65A-19A6-BBC2277B056B}"/>
                </a:ext>
              </a:extLst>
            </p:cNvPr>
            <p:cNvSpPr txBox="1"/>
            <p:nvPr/>
          </p:nvSpPr>
          <p:spPr>
            <a:xfrm>
              <a:off x="6515750" y="1370249"/>
              <a:ext cx="1492998" cy="251803"/>
            </a:xfrm>
            <a:prstGeom prst="rect">
              <a:avLst/>
            </a:prstGeom>
            <a:noFill/>
          </p:spPr>
          <p:txBody>
            <a:bodyPr wrap="square" rtlCol="0">
              <a:spAutoFit/>
            </a:bodyPr>
            <a:lstStyle/>
            <a:p>
              <a:pPr algn="l"/>
              <a:r>
                <a:rPr lang="en-IN" sz="1700" b="1" i="0" dirty="0">
                  <a:solidFill>
                    <a:srgbClr val="000000"/>
                  </a:solidFill>
                  <a:effectLst/>
                  <a:highlight>
                    <a:srgbClr val="FFFFFF"/>
                  </a:highlight>
                  <a:latin typeface="Times New Roman" panose="02020603050405020304" pitchFamily="18" charset="0"/>
                  <a:cs typeface="Times New Roman" panose="02020603050405020304" pitchFamily="18" charset="0"/>
                </a:rPr>
                <a:t>Helping</a:t>
              </a:r>
            </a:p>
          </p:txBody>
        </p:sp>
        <p:sp>
          <p:nvSpPr>
            <p:cNvPr id="80" name="TextBox 79">
              <a:extLst>
                <a:ext uri="{FF2B5EF4-FFF2-40B4-BE49-F238E27FC236}">
                  <a16:creationId xmlns:a16="http://schemas.microsoft.com/office/drawing/2014/main" id="{D1D73E4D-24B7-1085-A115-EFAA7CF4D555}"/>
                </a:ext>
              </a:extLst>
            </p:cNvPr>
            <p:cNvSpPr txBox="1"/>
            <p:nvPr/>
          </p:nvSpPr>
          <p:spPr>
            <a:xfrm>
              <a:off x="6094048" y="1629684"/>
              <a:ext cx="1635814" cy="810149"/>
            </a:xfrm>
            <a:prstGeom prst="rect">
              <a:avLst/>
            </a:prstGeom>
            <a:noFill/>
          </p:spPr>
          <p:txBody>
            <a:bodyPr wrap="square" rtlCol="0">
              <a:spAutoFit/>
            </a:bodyPr>
            <a:lstStyle/>
            <a:p>
              <a:pPr algn="ctr"/>
              <a:r>
                <a:rPr lang="en-US" sz="1700" dirty="0">
                  <a:solidFill>
                    <a:srgbClr val="000000"/>
                  </a:solidFill>
                  <a:highlight>
                    <a:srgbClr val="FFFFFF"/>
                  </a:highlight>
                  <a:latin typeface="Times New Roman" panose="02020603050405020304" pitchFamily="18" charset="0"/>
                  <a:cs typeface="Times New Roman" panose="02020603050405020304" pitchFamily="18" charset="0"/>
                </a:rPr>
                <a:t>T</a:t>
              </a:r>
              <a:r>
                <a:rPr lang="en-US" sz="1700" b="0" i="0" dirty="0">
                  <a:solidFill>
                    <a:srgbClr val="000000"/>
                  </a:solidFill>
                  <a:effectLst/>
                  <a:highlight>
                    <a:srgbClr val="FFFFFF"/>
                  </a:highlight>
                  <a:latin typeface="Times New Roman" panose="02020603050405020304" pitchFamily="18" charset="0"/>
                  <a:cs typeface="Times New Roman" panose="02020603050405020304" pitchFamily="18" charset="0"/>
                </a:rPr>
                <a:t>aking thoughtful and intelligent action to support individuals and teams.</a:t>
              </a:r>
              <a:endParaRPr lang="ko-KR" altLang="en-US" sz="17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grpSp>
      <p:sp>
        <p:nvSpPr>
          <p:cNvPr id="84" name="TextBox 83">
            <a:extLst>
              <a:ext uri="{FF2B5EF4-FFF2-40B4-BE49-F238E27FC236}">
                <a16:creationId xmlns:a16="http://schemas.microsoft.com/office/drawing/2014/main" id="{4158A702-2D23-69A4-C2C9-8E27E5B61079}"/>
              </a:ext>
            </a:extLst>
          </p:cNvPr>
          <p:cNvSpPr txBox="1"/>
          <p:nvPr/>
        </p:nvSpPr>
        <p:spPr>
          <a:xfrm>
            <a:off x="390525" y="3876411"/>
            <a:ext cx="1876974" cy="1200329"/>
          </a:xfrm>
          <a:prstGeom prst="rect">
            <a:avLst/>
          </a:prstGeom>
          <a:noFill/>
        </p:spPr>
        <p:txBody>
          <a:bodyPr wrap="square">
            <a:spAutoFit/>
          </a:bodyPr>
          <a:lstStyle/>
          <a:p>
            <a:pPr algn="ctr">
              <a:lnSpc>
                <a:spcPct val="90000"/>
              </a:lnSpc>
              <a:spcBef>
                <a:spcPct val="0"/>
              </a:spcBef>
            </a:pPr>
            <a:r>
              <a:rPr lang="en-US" sz="2000" b="1" dirty="0">
                <a:latin typeface="Times New Roman" panose="02020603050405020304" pitchFamily="18" charset="0"/>
                <a:ea typeface="+mj-ea"/>
                <a:cs typeface="Times New Roman" panose="02020603050405020304" pitchFamily="18" charset="0"/>
              </a:rPr>
              <a:t>Four </a:t>
            </a:r>
            <a:r>
              <a:rPr lang="en-US" sz="2000" b="1" dirty="0" err="1">
                <a:latin typeface="Times New Roman" panose="02020603050405020304" pitchFamily="18" charset="0"/>
                <a:ea typeface="+mj-ea"/>
                <a:cs typeface="Times New Roman" panose="02020603050405020304" pitchFamily="18" charset="0"/>
              </a:rPr>
              <a:t>Behaviours</a:t>
            </a:r>
            <a:r>
              <a:rPr lang="en-US" sz="2000" b="1" dirty="0">
                <a:latin typeface="Times New Roman" panose="02020603050405020304" pitchFamily="18" charset="0"/>
                <a:ea typeface="+mj-ea"/>
                <a:cs typeface="Times New Roman" panose="02020603050405020304" pitchFamily="18" charset="0"/>
              </a:rPr>
              <a:t> of Compassionate Leadership</a:t>
            </a:r>
          </a:p>
        </p:txBody>
      </p:sp>
      <p:sp>
        <p:nvSpPr>
          <p:cNvPr id="88" name="TextBox 87">
            <a:extLst>
              <a:ext uri="{FF2B5EF4-FFF2-40B4-BE49-F238E27FC236}">
                <a16:creationId xmlns:a16="http://schemas.microsoft.com/office/drawing/2014/main" id="{B29E6D76-EDB7-EEFC-2930-D1406302DDC1}"/>
              </a:ext>
            </a:extLst>
          </p:cNvPr>
          <p:cNvSpPr txBox="1"/>
          <p:nvPr/>
        </p:nvSpPr>
        <p:spPr>
          <a:xfrm>
            <a:off x="164375" y="1795675"/>
            <a:ext cx="11696068" cy="1200329"/>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Compassionate leadership is about </a:t>
            </a:r>
          </a:p>
          <a:p>
            <a:pPr marL="342900" indent="-342900">
              <a:buAutoNum type="alphaLcParenR"/>
            </a:pPr>
            <a:r>
              <a:rPr lang="en-US" dirty="0">
                <a:latin typeface="Times New Roman" panose="02020603050405020304" pitchFamily="18" charset="0"/>
                <a:cs typeface="Times New Roman" panose="02020603050405020304" pitchFamily="18" charset="0"/>
              </a:rPr>
              <a:t>being a compassionate person &amp;</a:t>
            </a:r>
          </a:p>
          <a:p>
            <a:pPr marL="342900" indent="-342900">
              <a:buAutoNum type="alphaLcParenR"/>
            </a:pPr>
            <a:r>
              <a:rPr lang="en-US" dirty="0">
                <a:latin typeface="Times New Roman" panose="02020603050405020304" pitchFamily="18" charset="0"/>
                <a:cs typeface="Times New Roman" panose="02020603050405020304" pitchFamily="18" charset="0"/>
              </a:rPr>
              <a:t>trying to create a culture whereby seeking or providing help to alleviate a sufferer’s pain is not just acceptable but is seen as the norm.</a:t>
            </a:r>
            <a:endParaRPr lang="en-IN" dirty="0">
              <a:latin typeface="Times New Roman" panose="02020603050405020304" pitchFamily="18" charset="0"/>
              <a:cs typeface="Times New Roman" panose="02020603050405020304" pitchFamily="18" charset="0"/>
            </a:endParaRPr>
          </a:p>
        </p:txBody>
      </p:sp>
      <p:sp>
        <p:nvSpPr>
          <p:cNvPr id="89" name="Title 1">
            <a:extLst>
              <a:ext uri="{FF2B5EF4-FFF2-40B4-BE49-F238E27FC236}">
                <a16:creationId xmlns:a16="http://schemas.microsoft.com/office/drawing/2014/main" id="{001EE3E2-1CE1-E0F6-A381-4058260279A5}"/>
              </a:ext>
            </a:extLst>
          </p:cNvPr>
          <p:cNvSpPr txBox="1">
            <a:spLocks/>
          </p:cNvSpPr>
          <p:nvPr/>
        </p:nvSpPr>
        <p:spPr>
          <a:xfrm>
            <a:off x="0" y="177542"/>
            <a:ext cx="11495314" cy="538389"/>
          </a:xfrm>
          <a:prstGeom prst="rect">
            <a:avLst/>
          </a:prstGeom>
        </p:spPr>
        <p:txBody>
          <a:bodyP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b="1" dirty="0">
                <a:latin typeface="Times New Roman" panose="02020603050405020304" pitchFamily="18" charset="0"/>
                <a:cs typeface="Times New Roman" panose="02020603050405020304" pitchFamily="18" charset="0"/>
              </a:rPr>
              <a:t>What is Compassionate Leadership?</a:t>
            </a:r>
          </a:p>
        </p:txBody>
      </p:sp>
    </p:spTree>
    <p:extLst>
      <p:ext uri="{BB962C8B-B14F-4D97-AF65-F5344CB8AC3E}">
        <p14:creationId xmlns:p14="http://schemas.microsoft.com/office/powerpoint/2010/main" val="420127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57" grpId="0" animBg="1"/>
      <p:bldP spid="58" grpId="0" animBg="1"/>
      <p:bldP spid="59" grpId="0" animBg="1"/>
      <p:bldP spid="67" grpId="0" animBg="1"/>
      <p:bldP spid="68" grpId="0" animBg="1"/>
      <p:bldP spid="72" grpId="0" animBg="1"/>
      <p:bldP spid="3" grpId="0" animBg="1"/>
      <p:bldP spid="8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823CB1-9E57-1D96-4626-355E9C63BEE9}"/>
              </a:ext>
            </a:extLst>
          </p:cNvPr>
          <p:cNvSpPr txBox="1"/>
          <p:nvPr/>
        </p:nvSpPr>
        <p:spPr>
          <a:xfrm>
            <a:off x="266699" y="917912"/>
            <a:ext cx="11658601" cy="5940088"/>
          </a:xfrm>
          <a:prstGeom prst="rect">
            <a:avLst/>
          </a:prstGeom>
          <a:noFill/>
        </p:spPr>
        <p:txBody>
          <a:bodyPr wrap="square">
            <a:spAutoFit/>
          </a:bodyPr>
          <a:lstStyle/>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Acts of kindness in the workplace impact not only the carer and the receiver, but it also affects the performance culture as a whole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(Brody, 1992)</a:t>
            </a:r>
          </a:p>
          <a:p>
            <a:endParaRPr lang="en-US" sz="1900" dirty="0">
              <a:solidFill>
                <a:srgbClr val="191D34"/>
              </a:solidFill>
              <a:highlight>
                <a:srgbClr val="FFFFFF"/>
              </a:highlight>
              <a:latin typeface="Times New Roman" panose="02020603050405020304" pitchFamily="18" charset="0"/>
              <a:cs typeface="Times New Roman" panose="02020603050405020304" pitchFamily="18" charset="0"/>
            </a:endParaRPr>
          </a:p>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Organizations where compassion prevails, have employees with reduced stress and more job satisfaction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(Fineman, 2000)</a:t>
            </a:r>
          </a:p>
          <a:p>
            <a:endParaRPr lang="en-US" sz="1900" dirty="0">
              <a:solidFill>
                <a:srgbClr val="191D34"/>
              </a:solidFill>
              <a:highlight>
                <a:srgbClr val="FFFFFF"/>
              </a:highlight>
              <a:latin typeface="Times New Roman" panose="02020603050405020304" pitchFamily="18" charset="0"/>
              <a:cs typeface="Times New Roman" panose="02020603050405020304" pitchFamily="18" charset="0"/>
            </a:endParaRPr>
          </a:p>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It reduces anxiety, the pressure of achieving, and makes them resilient to work stress and burnout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(Frost, Dutton, </a:t>
            </a:r>
            <a:r>
              <a:rPr lang="en-US" sz="1900" b="1" i="0" dirty="0" err="1">
                <a:solidFill>
                  <a:srgbClr val="191D34"/>
                </a:solidFill>
                <a:effectLst/>
                <a:highlight>
                  <a:srgbClr val="FFFFFF"/>
                </a:highlight>
                <a:latin typeface="Times New Roman" panose="02020603050405020304" pitchFamily="18" charset="0"/>
                <a:cs typeface="Times New Roman" panose="02020603050405020304" pitchFamily="18" charset="0"/>
              </a:rPr>
              <a:t>Worline</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 &amp; Wilson, 2000)</a:t>
            </a:r>
          </a:p>
          <a:p>
            <a:endParaRPr lang="en-US" sz="1900" dirty="0">
              <a:solidFill>
                <a:srgbClr val="191D34"/>
              </a:solidFill>
              <a:highlight>
                <a:srgbClr val="FFFFFF"/>
              </a:highlight>
              <a:latin typeface="Times New Roman" panose="02020603050405020304" pitchFamily="18" charset="0"/>
              <a:cs typeface="Times New Roman" panose="02020603050405020304" pitchFamily="18" charset="0"/>
            </a:endParaRPr>
          </a:p>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Exchanging compassion promotes generosity and builds affective commitment of the workers towards their superiors and the institution as a whole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a:t>
            </a:r>
            <a:r>
              <a:rPr lang="en-US" sz="1900" b="1" i="0" dirty="0" err="1">
                <a:solidFill>
                  <a:srgbClr val="191D34"/>
                </a:solidFill>
                <a:effectLst/>
                <a:highlight>
                  <a:srgbClr val="FFFFFF"/>
                </a:highlight>
                <a:latin typeface="Times New Roman" panose="02020603050405020304" pitchFamily="18" charset="0"/>
                <a:cs typeface="Times New Roman" panose="02020603050405020304" pitchFamily="18" charset="0"/>
              </a:rPr>
              <a:t>Shanock</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 &amp; Eisenberger, 2006)</a:t>
            </a:r>
          </a:p>
          <a:p>
            <a:endParaRPr lang="en-US" sz="1900" dirty="0">
              <a:solidFill>
                <a:srgbClr val="191D34"/>
              </a:solidFill>
              <a:highlight>
                <a:srgbClr val="FFFFFF"/>
              </a:highlight>
              <a:latin typeface="Times New Roman" panose="02020603050405020304" pitchFamily="18" charset="0"/>
              <a:cs typeface="Times New Roman" panose="02020603050405020304" pitchFamily="18" charset="0"/>
            </a:endParaRPr>
          </a:p>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Focusing on compassion at work promotes healthy interpersonal relationships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(Dutton &amp; </a:t>
            </a:r>
            <a:r>
              <a:rPr lang="en-US" sz="1900" b="1" i="0" dirty="0" err="1">
                <a:solidFill>
                  <a:srgbClr val="191D34"/>
                </a:solidFill>
                <a:effectLst/>
                <a:highlight>
                  <a:srgbClr val="FFFFFF"/>
                </a:highlight>
                <a:latin typeface="Times New Roman" panose="02020603050405020304" pitchFamily="18" charset="0"/>
                <a:cs typeface="Times New Roman" panose="02020603050405020304" pitchFamily="18" charset="0"/>
              </a:rPr>
              <a:t>Ragins</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 2007)</a:t>
            </a:r>
          </a:p>
          <a:p>
            <a:endParaRPr lang="en-US" sz="1900" dirty="0">
              <a:solidFill>
                <a:srgbClr val="191D34"/>
              </a:solidFill>
              <a:highlight>
                <a:srgbClr val="FFFFFF"/>
              </a:highlight>
              <a:latin typeface="Times New Roman" panose="02020603050405020304" pitchFamily="18" charset="0"/>
              <a:cs typeface="Times New Roman" panose="02020603050405020304" pitchFamily="18" charset="0"/>
            </a:endParaRPr>
          </a:p>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When people exchange positivity and bond with each other at work, their stress level significantly reduces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(Ozaki, </a:t>
            </a:r>
            <a:r>
              <a:rPr lang="en-US" sz="1900" b="1" i="0" dirty="0" err="1">
                <a:solidFill>
                  <a:srgbClr val="191D34"/>
                </a:solidFill>
                <a:effectLst/>
                <a:highlight>
                  <a:srgbClr val="FFFFFF"/>
                </a:highlight>
                <a:latin typeface="Times New Roman" panose="02020603050405020304" pitchFamily="18" charset="0"/>
                <a:cs typeface="Times New Roman" panose="02020603050405020304" pitchFamily="18" charset="0"/>
              </a:rPr>
              <a:t>Motohashi</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 Kaneko, &amp; Fujita, 2012)</a:t>
            </a:r>
          </a:p>
          <a:p>
            <a:endParaRPr lang="en-US" sz="1900" dirty="0">
              <a:solidFill>
                <a:srgbClr val="191D34"/>
              </a:solidFill>
              <a:highlight>
                <a:srgbClr val="FFFFFF"/>
              </a:highlight>
              <a:latin typeface="Times New Roman" panose="02020603050405020304" pitchFamily="18" charset="0"/>
              <a:cs typeface="Times New Roman" panose="02020603050405020304" pitchFamily="18" charset="0"/>
            </a:endParaRPr>
          </a:p>
          <a:p>
            <a:r>
              <a:rPr lang="en-US" sz="1900" b="0" i="0" dirty="0">
                <a:solidFill>
                  <a:srgbClr val="191D34"/>
                </a:solidFill>
                <a:effectLst/>
                <a:highlight>
                  <a:srgbClr val="FFFFFF"/>
                </a:highlight>
                <a:latin typeface="Times New Roman" panose="02020603050405020304" pitchFamily="18" charset="0"/>
                <a:cs typeface="Times New Roman" panose="02020603050405020304" pitchFamily="18" charset="0"/>
              </a:rPr>
              <a:t> Employees who receive empathy, understanding and help from their colleagues and superiors are likely to stay in the organization for a long period of time and install all their efforts for the benefit of the </a:t>
            </a:r>
            <a:r>
              <a:rPr lang="en-US" sz="1900" b="1" i="0" dirty="0">
                <a:solidFill>
                  <a:srgbClr val="191D34"/>
                </a:solidFill>
                <a:effectLst/>
                <a:highlight>
                  <a:srgbClr val="FFFFFF"/>
                </a:highlight>
                <a:latin typeface="Times New Roman" panose="02020603050405020304" pitchFamily="18" charset="0"/>
                <a:cs typeface="Times New Roman" panose="02020603050405020304" pitchFamily="18" charset="0"/>
              </a:rPr>
              <a:t>organization (Van Bommel, 2021)</a:t>
            </a:r>
            <a:endParaRPr lang="en-IN" sz="1900" b="1" dirty="0">
              <a:latin typeface="Times New Roman" panose="02020603050405020304" pitchFamily="18" charset="0"/>
              <a:cs typeface="Times New Roman" panose="02020603050405020304" pitchFamily="18" charset="0"/>
            </a:endParaRPr>
          </a:p>
        </p:txBody>
      </p:sp>
      <p:sp>
        <p:nvSpPr>
          <p:cNvPr id="7" name="Text Placeholder 1">
            <a:extLst>
              <a:ext uri="{FF2B5EF4-FFF2-40B4-BE49-F238E27FC236}">
                <a16:creationId xmlns:a16="http://schemas.microsoft.com/office/drawing/2014/main" id="{D735F7F3-C1B5-4B60-A00A-4EB618DDFB5A}"/>
              </a:ext>
            </a:extLst>
          </p:cNvPr>
          <p:cNvSpPr>
            <a:spLocks noGrp="1"/>
          </p:cNvSpPr>
          <p:nvPr>
            <p:ph type="title"/>
          </p:nvPr>
        </p:nvSpPr>
        <p:spPr>
          <a:xfrm>
            <a:off x="0" y="30716"/>
            <a:ext cx="11244943" cy="623308"/>
          </a:xfrm>
        </p:spPr>
        <p:txBody>
          <a:bodyPr>
            <a:normAutofit fontScale="90000"/>
          </a:bodyPr>
          <a:lstStyle/>
          <a:p>
            <a:r>
              <a:rPr lang="en-US" sz="4000" b="1" dirty="0">
                <a:latin typeface="Times New Roman" panose="02020603050405020304" pitchFamily="18" charset="0"/>
                <a:cs typeface="Times New Roman" panose="02020603050405020304" pitchFamily="18" charset="0"/>
              </a:rPr>
              <a:t>Is there a business case for Compassionate Leadership?</a:t>
            </a:r>
          </a:p>
        </p:txBody>
      </p:sp>
    </p:spTree>
    <p:extLst>
      <p:ext uri="{BB962C8B-B14F-4D97-AF65-F5344CB8AC3E}">
        <p14:creationId xmlns:p14="http://schemas.microsoft.com/office/powerpoint/2010/main" val="402902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8A9C04-FF54-129A-6454-CCAC4D97A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844495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35F7F3-C1B5-4B60-A00A-4EB618DDFB5A}"/>
              </a:ext>
            </a:extLst>
          </p:cNvPr>
          <p:cNvSpPr>
            <a:spLocks noGrp="1"/>
          </p:cNvSpPr>
          <p:nvPr>
            <p:ph type="body" sz="quarter" idx="10"/>
          </p:nvPr>
        </p:nvSpPr>
        <p:spPr>
          <a:xfrm>
            <a:off x="0" y="86605"/>
            <a:ext cx="11573197" cy="724247"/>
          </a:xfrm>
          <a:solidFill>
            <a:schemeClr val="bg1"/>
          </a:solidFill>
        </p:spPr>
        <p:txBody>
          <a:bodyPr>
            <a:normAutofit/>
          </a:bodyPr>
          <a:lstStyle/>
          <a:p>
            <a:pPr algn="l"/>
            <a:r>
              <a:rPr lang="en-US" sz="4000" b="1" dirty="0">
                <a:latin typeface="Times New Roman" panose="02020603050405020304" pitchFamily="18" charset="0"/>
                <a:cs typeface="Times New Roman" panose="02020603050405020304" pitchFamily="18" charset="0"/>
              </a:rPr>
              <a:t>Benefits of Compassionate Leadership</a:t>
            </a:r>
            <a:endParaRPr lang="en-IN" sz="4000" b="0" i="0" dirty="0">
              <a:solidFill>
                <a:srgbClr val="172B4D"/>
              </a:solidFill>
              <a:effectLst/>
              <a:highlight>
                <a:srgbClr val="FFFFFF"/>
              </a:highlight>
              <a:latin typeface="Times New Roman" panose="02020603050405020304" pitchFamily="18" charset="0"/>
              <a:cs typeface="Times New Roman" panose="02020603050405020304" pitchFamily="18" charset="0"/>
            </a:endParaRPr>
          </a:p>
        </p:txBody>
      </p:sp>
      <p:grpSp>
        <p:nvGrpSpPr>
          <p:cNvPr id="3" name="Graphic 20">
            <a:extLst>
              <a:ext uri="{FF2B5EF4-FFF2-40B4-BE49-F238E27FC236}">
                <a16:creationId xmlns:a16="http://schemas.microsoft.com/office/drawing/2014/main" id="{E37C1343-7FE1-4C74-9711-83FA1026BEC6}"/>
              </a:ext>
            </a:extLst>
          </p:cNvPr>
          <p:cNvGrpSpPr/>
          <p:nvPr/>
        </p:nvGrpSpPr>
        <p:grpSpPr>
          <a:xfrm>
            <a:off x="7761148" y="1620112"/>
            <a:ext cx="1772362" cy="2619375"/>
            <a:chOff x="5000625" y="2109788"/>
            <a:chExt cx="1772362" cy="2619375"/>
          </a:xfrm>
          <a:solidFill>
            <a:schemeClr val="bg1"/>
          </a:solidFill>
        </p:grpSpPr>
        <p:sp>
          <p:nvSpPr>
            <p:cNvPr id="4" name="Freeform: Shape 2">
              <a:extLst>
                <a:ext uri="{FF2B5EF4-FFF2-40B4-BE49-F238E27FC236}">
                  <a16:creationId xmlns:a16="http://schemas.microsoft.com/office/drawing/2014/main" id="{95DCD6B4-6778-43F6-8F2D-B7122B4CC430}"/>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5" name="Freeform: Shape 3">
              <a:extLst>
                <a:ext uri="{FF2B5EF4-FFF2-40B4-BE49-F238E27FC236}">
                  <a16:creationId xmlns:a16="http://schemas.microsoft.com/office/drawing/2014/main" id="{E4B238A8-4952-4C60-9A11-1F556FE891B4}"/>
                </a:ext>
              </a:extLst>
            </p:cNvPr>
            <p:cNvSpPr/>
            <p:nvPr/>
          </p:nvSpPr>
          <p:spPr>
            <a:xfrm>
              <a:off x="5762730" y="2119107"/>
              <a:ext cx="361950" cy="1019175"/>
            </a:xfrm>
            <a:custGeom>
              <a:avLst/>
              <a:gdLst>
                <a:gd name="connsiteX0" fmla="*/ 350414 w 361950"/>
                <a:gd name="connsiteY0" fmla="*/ 1013666 h 1019175"/>
                <a:gd name="connsiteX1" fmla="*/ 342794 w 361950"/>
                <a:gd name="connsiteY1" fmla="*/ 278336 h 1019175"/>
                <a:gd name="connsiteX2" fmla="*/ 328507 w 361950"/>
                <a:gd name="connsiteY2" fmla="*/ 146890 h 1019175"/>
                <a:gd name="connsiteX3" fmla="*/ 186584 w 361950"/>
                <a:gd name="connsiteY3" fmla="*/ 14493 h 1019175"/>
                <a:gd name="connsiteX4" fmla="*/ 27517 w 361950"/>
                <a:gd name="connsiteY4" fmla="*/ 144033 h 1019175"/>
                <a:gd name="connsiteX5" fmla="*/ 16087 w 361950"/>
                <a:gd name="connsiteY5" fmla="*/ 997473 h 1019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1950" h="1019175">
                  <a:moveTo>
                    <a:pt x="350414" y="1013666"/>
                  </a:moveTo>
                  <a:cubicBezTo>
                    <a:pt x="351367" y="1009856"/>
                    <a:pt x="341842" y="297386"/>
                    <a:pt x="342794" y="278336"/>
                  </a:cubicBezTo>
                  <a:cubicBezTo>
                    <a:pt x="342794" y="253570"/>
                    <a:pt x="331364" y="159273"/>
                    <a:pt x="328507" y="146890"/>
                  </a:cubicBezTo>
                  <a:cubicBezTo>
                    <a:pt x="319934" y="97360"/>
                    <a:pt x="267547" y="19255"/>
                    <a:pt x="186584" y="14493"/>
                  </a:cubicBezTo>
                  <a:cubicBezTo>
                    <a:pt x="100859" y="9730"/>
                    <a:pt x="31327" y="88788"/>
                    <a:pt x="27517" y="144033"/>
                  </a:cubicBezTo>
                  <a:cubicBezTo>
                    <a:pt x="27517" y="144985"/>
                    <a:pt x="8467" y="442166"/>
                    <a:pt x="16087" y="997473"/>
                  </a:cubicBezTo>
                </a:path>
              </a:pathLst>
            </a:custGeom>
            <a:grpFill/>
            <a:ln w="31750" cap="rnd">
              <a:solidFill>
                <a:schemeClr val="accent3"/>
              </a:solidFill>
              <a:prstDash val="solid"/>
              <a:round/>
            </a:ln>
          </p:spPr>
          <p:txBody>
            <a:bodyPr rtlCol="0" anchor="ctr"/>
            <a:lstStyle/>
            <a:p>
              <a:endParaRPr lang="en-US" dirty="0">
                <a:latin typeface="Times New Roman" panose="02020603050405020304" pitchFamily="18" charset="0"/>
                <a:cs typeface="Times New Roman" panose="02020603050405020304" pitchFamily="18" charset="0"/>
              </a:endParaRPr>
            </a:p>
          </p:txBody>
        </p:sp>
        <p:sp>
          <p:nvSpPr>
            <p:cNvPr id="6" name="Freeform: Shape 4">
              <a:extLst>
                <a:ext uri="{FF2B5EF4-FFF2-40B4-BE49-F238E27FC236}">
                  <a16:creationId xmlns:a16="http://schemas.microsoft.com/office/drawing/2014/main" id="{861CCEBA-6DCA-4828-8296-7FE2ED05A351}"/>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7" name="Freeform: Shape 5">
              <a:extLst>
                <a:ext uri="{FF2B5EF4-FFF2-40B4-BE49-F238E27FC236}">
                  <a16:creationId xmlns:a16="http://schemas.microsoft.com/office/drawing/2014/main" id="{547123DF-31DE-4620-B540-638FE765DD36}"/>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8" name="Freeform: Shape 6">
              <a:extLst>
                <a:ext uri="{FF2B5EF4-FFF2-40B4-BE49-F238E27FC236}">
                  <a16:creationId xmlns:a16="http://schemas.microsoft.com/office/drawing/2014/main" id="{2582FAEE-BD8D-4B09-8CD9-558CB3C67539}"/>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9" name="Freeform: Shape 7">
              <a:extLst>
                <a:ext uri="{FF2B5EF4-FFF2-40B4-BE49-F238E27FC236}">
                  <a16:creationId xmlns:a16="http://schemas.microsoft.com/office/drawing/2014/main" id="{795F5F5C-F54B-43CA-B39C-73CC5425698B}"/>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0" name="Freeform: Shape 8">
              <a:extLst>
                <a:ext uri="{FF2B5EF4-FFF2-40B4-BE49-F238E27FC236}">
                  <a16:creationId xmlns:a16="http://schemas.microsoft.com/office/drawing/2014/main" id="{FA172896-2EC1-4889-B250-9C35F4D05AB1}"/>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1" name="Freeform: Shape 9">
              <a:extLst>
                <a:ext uri="{FF2B5EF4-FFF2-40B4-BE49-F238E27FC236}">
                  <a16:creationId xmlns:a16="http://schemas.microsoft.com/office/drawing/2014/main" id="{6C8BD6DE-C206-4DC1-8D3B-74D5D958421F}"/>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2" name="Freeform: Shape 10">
              <a:extLst>
                <a:ext uri="{FF2B5EF4-FFF2-40B4-BE49-F238E27FC236}">
                  <a16:creationId xmlns:a16="http://schemas.microsoft.com/office/drawing/2014/main" id="{A4DF4E67-1D3A-40D7-B1BA-5ECB15FF40F8}"/>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3" name="Freeform: Shape 11">
              <a:extLst>
                <a:ext uri="{FF2B5EF4-FFF2-40B4-BE49-F238E27FC236}">
                  <a16:creationId xmlns:a16="http://schemas.microsoft.com/office/drawing/2014/main" id="{C04E73C1-696E-4BBB-A14C-F082F95BA8B8}"/>
                </a:ext>
              </a:extLst>
            </p:cNvPr>
            <p:cNvSpPr/>
            <p:nvPr/>
          </p:nvSpPr>
          <p:spPr>
            <a:xfrm>
              <a:off x="5010862" y="2967038"/>
              <a:ext cx="1762125" cy="1762125"/>
            </a:xfrm>
            <a:custGeom>
              <a:avLst/>
              <a:gdLst>
                <a:gd name="connsiteX0" fmla="*/ 1148955 w 1762125"/>
                <a:gd name="connsiteY0" fmla="*/ 1041083 h 1762125"/>
                <a:gd name="connsiteX1" fmla="*/ 1145145 w 1762125"/>
                <a:gd name="connsiteY1" fmla="*/ 821055 h 1762125"/>
                <a:gd name="connsiteX2" fmla="*/ 825105 w 1762125"/>
                <a:gd name="connsiteY2" fmla="*/ 582930 h 1762125"/>
                <a:gd name="connsiteX3" fmla="*/ 698423 w 1762125"/>
                <a:gd name="connsiteY3" fmla="*/ 597218 h 1762125"/>
                <a:gd name="connsiteX4" fmla="*/ 667942 w 1762125"/>
                <a:gd name="connsiteY4" fmla="*/ 591503 h 1762125"/>
                <a:gd name="connsiteX5" fmla="*/ 476490 w 1762125"/>
                <a:gd name="connsiteY5" fmla="*/ 417195 h 1762125"/>
                <a:gd name="connsiteX6" fmla="*/ 406005 w 1762125"/>
                <a:gd name="connsiteY6" fmla="*/ 356235 h 1762125"/>
                <a:gd name="connsiteX7" fmla="*/ 61200 w 1762125"/>
                <a:gd name="connsiteY7" fmla="*/ 377190 h 1762125"/>
                <a:gd name="connsiteX8" fmla="*/ 93585 w 1762125"/>
                <a:gd name="connsiteY8" fmla="*/ 561975 h 1762125"/>
                <a:gd name="connsiteX9" fmla="*/ 557453 w 1762125"/>
                <a:gd name="connsiteY9" fmla="*/ 1050608 h 1762125"/>
                <a:gd name="connsiteX10" fmla="*/ 643178 w 1762125"/>
                <a:gd name="connsiteY10" fmla="*/ 1133475 h 1762125"/>
                <a:gd name="connsiteX11" fmla="*/ 664133 w 1762125"/>
                <a:gd name="connsiteY11" fmla="*/ 1181100 h 1762125"/>
                <a:gd name="connsiteX12" fmla="*/ 672705 w 1762125"/>
                <a:gd name="connsiteY12" fmla="*/ 1703070 h 1762125"/>
                <a:gd name="connsiteX13" fmla="*/ 726998 w 1762125"/>
                <a:gd name="connsiteY13" fmla="*/ 1753553 h 1762125"/>
                <a:gd name="connsiteX14" fmla="*/ 1479472 w 1762125"/>
                <a:gd name="connsiteY14" fmla="*/ 1755457 h 1762125"/>
                <a:gd name="connsiteX15" fmla="*/ 1526145 w 1762125"/>
                <a:gd name="connsiteY15" fmla="*/ 1708785 h 1762125"/>
                <a:gd name="connsiteX16" fmla="*/ 1517572 w 1762125"/>
                <a:gd name="connsiteY16" fmla="*/ 1161098 h 1762125"/>
                <a:gd name="connsiteX17" fmla="*/ 1548053 w 1762125"/>
                <a:gd name="connsiteY17" fmla="*/ 1106805 h 1762125"/>
                <a:gd name="connsiteX18" fmla="*/ 1724265 w 1762125"/>
                <a:gd name="connsiteY18" fmla="*/ 876300 h 1762125"/>
                <a:gd name="connsiteX19" fmla="*/ 1739505 w 1762125"/>
                <a:gd name="connsiteY19" fmla="*/ 793433 h 1762125"/>
                <a:gd name="connsiteX20" fmla="*/ 1752840 w 1762125"/>
                <a:gd name="connsiteY20" fmla="*/ 14288 h 1762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62125" h="1762125">
                  <a:moveTo>
                    <a:pt x="1148955" y="1041083"/>
                  </a:moveTo>
                  <a:cubicBezTo>
                    <a:pt x="1170863" y="963930"/>
                    <a:pt x="1177530" y="899160"/>
                    <a:pt x="1145145" y="821055"/>
                  </a:cubicBezTo>
                  <a:cubicBezTo>
                    <a:pt x="1086090" y="680085"/>
                    <a:pt x="975600" y="605790"/>
                    <a:pt x="825105" y="582930"/>
                  </a:cubicBezTo>
                  <a:cubicBezTo>
                    <a:pt x="784148" y="584835"/>
                    <a:pt x="736523" y="585788"/>
                    <a:pt x="698423" y="597218"/>
                  </a:cubicBezTo>
                  <a:cubicBezTo>
                    <a:pt x="685088" y="601028"/>
                    <a:pt x="674610" y="597218"/>
                    <a:pt x="667942" y="591503"/>
                  </a:cubicBezTo>
                  <a:cubicBezTo>
                    <a:pt x="615555" y="546735"/>
                    <a:pt x="511732" y="449580"/>
                    <a:pt x="476490" y="417195"/>
                  </a:cubicBezTo>
                  <a:cubicBezTo>
                    <a:pt x="440295" y="384810"/>
                    <a:pt x="419340" y="362903"/>
                    <a:pt x="406005" y="356235"/>
                  </a:cubicBezTo>
                  <a:cubicBezTo>
                    <a:pt x="293610" y="297180"/>
                    <a:pt x="145972" y="276225"/>
                    <a:pt x="61200" y="377190"/>
                  </a:cubicBezTo>
                  <a:cubicBezTo>
                    <a:pt x="20242" y="426720"/>
                    <a:pt x="-33098" y="435292"/>
                    <a:pt x="93585" y="561975"/>
                  </a:cubicBezTo>
                  <a:cubicBezTo>
                    <a:pt x="117397" y="585788"/>
                    <a:pt x="487920" y="938213"/>
                    <a:pt x="557453" y="1050608"/>
                  </a:cubicBezTo>
                  <a:cubicBezTo>
                    <a:pt x="568883" y="1069658"/>
                    <a:pt x="623175" y="1121093"/>
                    <a:pt x="643178" y="1133475"/>
                  </a:cubicBezTo>
                  <a:cubicBezTo>
                    <a:pt x="653655" y="1140143"/>
                    <a:pt x="664133" y="1161098"/>
                    <a:pt x="664133" y="1181100"/>
                  </a:cubicBezTo>
                  <a:cubicBezTo>
                    <a:pt x="659370" y="1352550"/>
                    <a:pt x="665085" y="1530668"/>
                    <a:pt x="672705" y="1703070"/>
                  </a:cubicBezTo>
                  <a:cubicBezTo>
                    <a:pt x="674610" y="1744028"/>
                    <a:pt x="683183" y="1753553"/>
                    <a:pt x="726998" y="1753553"/>
                  </a:cubicBezTo>
                  <a:cubicBezTo>
                    <a:pt x="974648" y="1751648"/>
                    <a:pt x="1231822" y="1757363"/>
                    <a:pt x="1479472" y="1755457"/>
                  </a:cubicBezTo>
                  <a:cubicBezTo>
                    <a:pt x="1521383" y="1755457"/>
                    <a:pt x="1526145" y="1749743"/>
                    <a:pt x="1526145" y="1708785"/>
                  </a:cubicBezTo>
                  <a:cubicBezTo>
                    <a:pt x="1524240" y="1528763"/>
                    <a:pt x="1515668" y="1342073"/>
                    <a:pt x="1517572" y="1161098"/>
                  </a:cubicBezTo>
                  <a:cubicBezTo>
                    <a:pt x="1517572" y="1135380"/>
                    <a:pt x="1526145" y="1121093"/>
                    <a:pt x="1548053" y="1106805"/>
                  </a:cubicBezTo>
                  <a:cubicBezTo>
                    <a:pt x="1635683" y="1047750"/>
                    <a:pt x="1691880" y="977265"/>
                    <a:pt x="1724265" y="876300"/>
                  </a:cubicBezTo>
                  <a:cubicBezTo>
                    <a:pt x="1732838" y="848678"/>
                    <a:pt x="1738553" y="822008"/>
                    <a:pt x="1739505" y="793433"/>
                  </a:cubicBezTo>
                  <a:cubicBezTo>
                    <a:pt x="1748078" y="541972"/>
                    <a:pt x="1753793" y="287655"/>
                    <a:pt x="1752840" y="14288"/>
                  </a:cubicBezTo>
                </a:path>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4" name="Freeform: Shape 12">
              <a:extLst>
                <a:ext uri="{FF2B5EF4-FFF2-40B4-BE49-F238E27FC236}">
                  <a16:creationId xmlns:a16="http://schemas.microsoft.com/office/drawing/2014/main" id="{1A0D7A34-7576-4DE8-9819-D778317ADD0C}"/>
                </a:ext>
              </a:extLst>
            </p:cNvPr>
            <p:cNvSpPr/>
            <p:nvPr/>
          </p:nvSpPr>
          <p:spPr>
            <a:xfrm>
              <a:off x="5000625" y="2109788"/>
              <a:ext cx="28575" cy="28575"/>
            </a:xfrm>
            <a:custGeom>
              <a:avLst/>
              <a:gdLst/>
              <a:ahLst/>
              <a:cxnLst/>
              <a:rect l="l" t="t" r="r" b="b"/>
              <a:pathLst>
                <a:path w="28575" h="28575"/>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5" name="Freeform: Shape 13">
              <a:extLst>
                <a:ext uri="{FF2B5EF4-FFF2-40B4-BE49-F238E27FC236}">
                  <a16:creationId xmlns:a16="http://schemas.microsoft.com/office/drawing/2014/main" id="{D4CB7F24-A958-407D-8D70-238683019A97}"/>
                </a:ext>
              </a:extLst>
            </p:cNvPr>
            <p:cNvSpPr/>
            <p:nvPr/>
          </p:nvSpPr>
          <p:spPr>
            <a:xfrm>
              <a:off x="5257635" y="2328102"/>
              <a:ext cx="533400" cy="1019175"/>
            </a:xfrm>
            <a:custGeom>
              <a:avLst/>
              <a:gdLst>
                <a:gd name="connsiteX0" fmla="*/ 519277 w 533400"/>
                <a:gd name="connsiteY0" fmla="*/ 797050 h 1019175"/>
                <a:gd name="connsiteX1" fmla="*/ 326872 w 533400"/>
                <a:gd name="connsiteY1" fmla="*/ 111250 h 1019175"/>
                <a:gd name="connsiteX2" fmla="*/ 249719 w 533400"/>
                <a:gd name="connsiteY2" fmla="*/ 40765 h 1019175"/>
                <a:gd name="connsiteX3" fmla="*/ 83984 w 533400"/>
                <a:gd name="connsiteY3" fmla="*/ 37908 h 1019175"/>
                <a:gd name="connsiteX4" fmla="*/ 18262 w 533400"/>
                <a:gd name="connsiteY4" fmla="*/ 199833 h 1019175"/>
                <a:gd name="connsiteX5" fmla="*/ 200189 w 533400"/>
                <a:gd name="connsiteY5" fmla="*/ 1010410 h 1019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1019175">
                  <a:moveTo>
                    <a:pt x="519277" y="797050"/>
                  </a:moveTo>
                  <a:lnTo>
                    <a:pt x="326872" y="111250"/>
                  </a:lnTo>
                  <a:cubicBezTo>
                    <a:pt x="313537" y="86485"/>
                    <a:pt x="264007" y="50290"/>
                    <a:pt x="249719" y="40765"/>
                  </a:cubicBezTo>
                  <a:cubicBezTo>
                    <a:pt x="199237" y="7428"/>
                    <a:pt x="130657" y="4570"/>
                    <a:pt x="83984" y="37908"/>
                  </a:cubicBezTo>
                  <a:cubicBezTo>
                    <a:pt x="28739" y="76960"/>
                    <a:pt x="3974" y="136015"/>
                    <a:pt x="18262" y="199833"/>
                  </a:cubicBezTo>
                  <a:cubicBezTo>
                    <a:pt x="81127" y="495108"/>
                    <a:pt x="194474" y="990408"/>
                    <a:pt x="200189" y="1010410"/>
                  </a:cubicBezTo>
                </a:path>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17" name="Freeform: Shape 15">
              <a:extLst>
                <a:ext uri="{FF2B5EF4-FFF2-40B4-BE49-F238E27FC236}">
                  <a16:creationId xmlns:a16="http://schemas.microsoft.com/office/drawing/2014/main" id="{3C7DFB9C-EF32-4F61-BFD3-C5BC3BA9CAF9}"/>
                </a:ext>
              </a:extLst>
            </p:cNvPr>
            <p:cNvSpPr/>
            <p:nvPr/>
          </p:nvSpPr>
          <p:spPr>
            <a:xfrm>
              <a:off x="6428422" y="2751773"/>
              <a:ext cx="342900" cy="571500"/>
            </a:xfrm>
            <a:custGeom>
              <a:avLst/>
              <a:gdLst>
                <a:gd name="connsiteX0" fmla="*/ 175260 w 342900"/>
                <a:gd name="connsiteY0" fmla="*/ 561975 h 571500"/>
                <a:gd name="connsiteX1" fmla="*/ 175260 w 342900"/>
                <a:gd name="connsiteY1" fmla="*/ 561975 h 571500"/>
                <a:gd name="connsiteX2" fmla="*/ 14288 w 342900"/>
                <a:gd name="connsiteY2" fmla="*/ 401003 h 571500"/>
                <a:gd name="connsiteX3" fmla="*/ 14288 w 342900"/>
                <a:gd name="connsiteY3" fmla="*/ 175260 h 571500"/>
                <a:gd name="connsiteX4" fmla="*/ 175260 w 342900"/>
                <a:gd name="connsiteY4" fmla="*/ 14288 h 571500"/>
                <a:gd name="connsiteX5" fmla="*/ 175260 w 342900"/>
                <a:gd name="connsiteY5" fmla="*/ 14288 h 571500"/>
                <a:gd name="connsiteX6" fmla="*/ 336233 w 342900"/>
                <a:gd name="connsiteY6" fmla="*/ 175260 h 571500"/>
                <a:gd name="connsiteX7" fmla="*/ 336233 w 342900"/>
                <a:gd name="connsiteY7" fmla="*/ 401003 h 571500"/>
                <a:gd name="connsiteX8" fmla="*/ 175260 w 342900"/>
                <a:gd name="connsiteY8" fmla="*/ 561975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900" h="571500">
                  <a:moveTo>
                    <a:pt x="175260" y="561975"/>
                  </a:moveTo>
                  <a:lnTo>
                    <a:pt x="175260" y="561975"/>
                  </a:lnTo>
                  <a:cubicBezTo>
                    <a:pt x="86678" y="561975"/>
                    <a:pt x="14288" y="490538"/>
                    <a:pt x="14288" y="401003"/>
                  </a:cubicBezTo>
                  <a:lnTo>
                    <a:pt x="14288" y="175260"/>
                  </a:lnTo>
                  <a:cubicBezTo>
                    <a:pt x="14288" y="86677"/>
                    <a:pt x="85725" y="14288"/>
                    <a:pt x="175260" y="14288"/>
                  </a:cubicBezTo>
                  <a:lnTo>
                    <a:pt x="175260" y="14288"/>
                  </a:lnTo>
                  <a:cubicBezTo>
                    <a:pt x="263843" y="14288"/>
                    <a:pt x="336233" y="85725"/>
                    <a:pt x="336233" y="175260"/>
                  </a:cubicBezTo>
                  <a:lnTo>
                    <a:pt x="336233" y="401003"/>
                  </a:lnTo>
                  <a:cubicBezTo>
                    <a:pt x="336233" y="489585"/>
                    <a:pt x="264795" y="561975"/>
                    <a:pt x="175260" y="561975"/>
                  </a:cubicBezTo>
                  <a:close/>
                </a:path>
              </a:pathLst>
            </a:custGeom>
            <a:grpFill/>
            <a:ln w="31750" cap="rnd">
              <a:solidFill>
                <a:schemeClr val="accent3"/>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grpSp>
      <p:grpSp>
        <p:nvGrpSpPr>
          <p:cNvPr id="18" name="Group 16">
            <a:extLst>
              <a:ext uri="{FF2B5EF4-FFF2-40B4-BE49-F238E27FC236}">
                <a16:creationId xmlns:a16="http://schemas.microsoft.com/office/drawing/2014/main" id="{8674DABB-02F1-4376-8421-9F241BA418F6}"/>
              </a:ext>
            </a:extLst>
          </p:cNvPr>
          <p:cNvGrpSpPr/>
          <p:nvPr/>
        </p:nvGrpSpPr>
        <p:grpSpPr>
          <a:xfrm>
            <a:off x="5440317" y="1635146"/>
            <a:ext cx="1514639" cy="2609103"/>
            <a:chOff x="6971773" y="3515634"/>
            <a:chExt cx="1514639" cy="2609103"/>
          </a:xfrm>
        </p:grpSpPr>
        <p:sp>
          <p:nvSpPr>
            <p:cNvPr id="19" name="Freeform: Shape 17">
              <a:extLst>
                <a:ext uri="{FF2B5EF4-FFF2-40B4-BE49-F238E27FC236}">
                  <a16:creationId xmlns:a16="http://schemas.microsoft.com/office/drawing/2014/main" id="{81EB8432-7F55-4EFA-A358-A63B45C37C2F}"/>
                </a:ext>
              </a:extLst>
            </p:cNvPr>
            <p:cNvSpPr/>
            <p:nvPr/>
          </p:nvSpPr>
          <p:spPr>
            <a:xfrm>
              <a:off x="7476868" y="3515634"/>
              <a:ext cx="200025" cy="1009650"/>
            </a:xfrm>
            <a:custGeom>
              <a:avLst/>
              <a:gdLst>
                <a:gd name="connsiteX0" fmla="*/ 186584 w 200025"/>
                <a:gd name="connsiteY0" fmla="*/ 14493 h 1009650"/>
                <a:gd name="connsiteX1" fmla="*/ 27517 w 200025"/>
                <a:gd name="connsiteY1" fmla="*/ 144033 h 1009650"/>
                <a:gd name="connsiteX2" fmla="*/ 16087 w 200025"/>
                <a:gd name="connsiteY2" fmla="*/ 997473 h 1009650"/>
              </a:gdLst>
              <a:ahLst/>
              <a:cxnLst>
                <a:cxn ang="0">
                  <a:pos x="connsiteX0" y="connsiteY0"/>
                </a:cxn>
                <a:cxn ang="0">
                  <a:pos x="connsiteX1" y="connsiteY1"/>
                </a:cxn>
                <a:cxn ang="0">
                  <a:pos x="connsiteX2" y="connsiteY2"/>
                </a:cxn>
              </a:cxnLst>
              <a:rect l="l" t="t" r="r" b="b"/>
              <a:pathLst>
                <a:path w="200025" h="1009650">
                  <a:moveTo>
                    <a:pt x="186584" y="14493"/>
                  </a:moveTo>
                  <a:cubicBezTo>
                    <a:pt x="100859" y="9730"/>
                    <a:pt x="31327" y="88788"/>
                    <a:pt x="27517" y="144033"/>
                  </a:cubicBezTo>
                  <a:cubicBezTo>
                    <a:pt x="27517" y="144985"/>
                    <a:pt x="8467" y="442166"/>
                    <a:pt x="16087" y="997473"/>
                  </a:cubicBezTo>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0" name="Freeform: Shape 18">
              <a:extLst>
                <a:ext uri="{FF2B5EF4-FFF2-40B4-BE49-F238E27FC236}">
                  <a16:creationId xmlns:a16="http://schemas.microsoft.com/office/drawing/2014/main" id="{9407092E-7CF8-4D31-BDC7-719FE1544D28}"/>
                </a:ext>
              </a:extLst>
            </p:cNvPr>
            <p:cNvSpPr/>
            <p:nvPr/>
          </p:nvSpPr>
          <p:spPr>
            <a:xfrm>
              <a:off x="7649164" y="3515840"/>
              <a:ext cx="190500" cy="1019175"/>
            </a:xfrm>
            <a:custGeom>
              <a:avLst/>
              <a:gdLst>
                <a:gd name="connsiteX0" fmla="*/ 178118 w 190500"/>
                <a:gd name="connsiteY0" fmla="*/ 1013460 h 1019175"/>
                <a:gd name="connsiteX1" fmla="*/ 170498 w 190500"/>
                <a:gd name="connsiteY1" fmla="*/ 278130 h 1019175"/>
                <a:gd name="connsiteX2" fmla="*/ 156210 w 190500"/>
                <a:gd name="connsiteY2" fmla="*/ 146685 h 1019175"/>
                <a:gd name="connsiteX3" fmla="*/ 14288 w 190500"/>
                <a:gd name="connsiteY3" fmla="*/ 14288 h 1019175"/>
              </a:gdLst>
              <a:ahLst/>
              <a:cxnLst>
                <a:cxn ang="0">
                  <a:pos x="connsiteX0" y="connsiteY0"/>
                </a:cxn>
                <a:cxn ang="0">
                  <a:pos x="connsiteX1" y="connsiteY1"/>
                </a:cxn>
                <a:cxn ang="0">
                  <a:pos x="connsiteX2" y="connsiteY2"/>
                </a:cxn>
                <a:cxn ang="0">
                  <a:pos x="connsiteX3" y="connsiteY3"/>
                </a:cxn>
              </a:cxnLst>
              <a:rect l="l" t="t" r="r" b="b"/>
              <a:pathLst>
                <a:path w="190500" h="1019175">
                  <a:moveTo>
                    <a:pt x="178118" y="1013460"/>
                  </a:moveTo>
                  <a:cubicBezTo>
                    <a:pt x="179070" y="1009650"/>
                    <a:pt x="169545" y="297180"/>
                    <a:pt x="170498" y="278130"/>
                  </a:cubicBezTo>
                  <a:cubicBezTo>
                    <a:pt x="170498" y="253365"/>
                    <a:pt x="159068" y="159068"/>
                    <a:pt x="156210" y="146685"/>
                  </a:cubicBezTo>
                  <a:cubicBezTo>
                    <a:pt x="147638" y="97155"/>
                    <a:pt x="95250" y="19050"/>
                    <a:pt x="14288" y="14288"/>
                  </a:cubicBezTo>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1" name="Freeform: Shape 19">
              <a:extLst>
                <a:ext uri="{FF2B5EF4-FFF2-40B4-BE49-F238E27FC236}">
                  <a16:creationId xmlns:a16="http://schemas.microsoft.com/office/drawing/2014/main" id="{A28CB070-F411-480C-9C9E-2EB0F8B69F19}"/>
                </a:ext>
              </a:extLst>
            </p:cNvPr>
            <p:cNvSpPr/>
            <p:nvPr/>
          </p:nvSpPr>
          <p:spPr>
            <a:xfrm>
              <a:off x="6971773" y="3725582"/>
              <a:ext cx="533400" cy="847725"/>
            </a:xfrm>
            <a:custGeom>
              <a:avLst/>
              <a:gdLst>
                <a:gd name="connsiteX0" fmla="*/ 519277 w 533400"/>
                <a:gd name="connsiteY0" fmla="*/ 797050 h 847725"/>
                <a:gd name="connsiteX1" fmla="*/ 326872 w 533400"/>
                <a:gd name="connsiteY1" fmla="*/ 111250 h 847725"/>
                <a:gd name="connsiteX2" fmla="*/ 249719 w 533400"/>
                <a:gd name="connsiteY2" fmla="*/ 40765 h 847725"/>
                <a:gd name="connsiteX3" fmla="*/ 83984 w 533400"/>
                <a:gd name="connsiteY3" fmla="*/ 37908 h 847725"/>
                <a:gd name="connsiteX4" fmla="*/ 18262 w 533400"/>
                <a:gd name="connsiteY4" fmla="*/ 199833 h 847725"/>
                <a:gd name="connsiteX5" fmla="*/ 160184 w 533400"/>
                <a:gd name="connsiteY5" fmla="*/ 839913 h 84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847725">
                  <a:moveTo>
                    <a:pt x="519277" y="797050"/>
                  </a:moveTo>
                  <a:lnTo>
                    <a:pt x="326872" y="111250"/>
                  </a:lnTo>
                  <a:cubicBezTo>
                    <a:pt x="313537" y="86485"/>
                    <a:pt x="264007" y="50290"/>
                    <a:pt x="249719" y="40765"/>
                  </a:cubicBezTo>
                  <a:cubicBezTo>
                    <a:pt x="199237" y="7428"/>
                    <a:pt x="130657" y="4570"/>
                    <a:pt x="83984" y="37908"/>
                  </a:cubicBezTo>
                  <a:cubicBezTo>
                    <a:pt x="28739" y="76960"/>
                    <a:pt x="3974" y="136015"/>
                    <a:pt x="18262" y="199833"/>
                  </a:cubicBezTo>
                  <a:cubicBezTo>
                    <a:pt x="81127" y="495108"/>
                    <a:pt x="154469" y="819910"/>
                    <a:pt x="160184" y="839913"/>
                  </a:cubicBezTo>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2" name="Freeform: Shape 20">
              <a:extLst>
                <a:ext uri="{FF2B5EF4-FFF2-40B4-BE49-F238E27FC236}">
                  <a16:creationId xmlns:a16="http://schemas.microsoft.com/office/drawing/2014/main" id="{7092E240-05A8-45A1-8E73-E3E9E8C28008}"/>
                </a:ext>
              </a:extLst>
            </p:cNvPr>
            <p:cNvSpPr/>
            <p:nvPr/>
          </p:nvSpPr>
          <p:spPr>
            <a:xfrm>
              <a:off x="7810137" y="4106390"/>
              <a:ext cx="342900" cy="619125"/>
            </a:xfrm>
            <a:custGeom>
              <a:avLst/>
              <a:gdLst>
                <a:gd name="connsiteX0" fmla="*/ 175260 w 342900"/>
                <a:gd name="connsiteY0" fmla="*/ 609600 h 619125"/>
                <a:gd name="connsiteX1" fmla="*/ 175260 w 342900"/>
                <a:gd name="connsiteY1" fmla="*/ 609600 h 619125"/>
                <a:gd name="connsiteX2" fmla="*/ 14288 w 342900"/>
                <a:gd name="connsiteY2" fmla="*/ 448628 h 619125"/>
                <a:gd name="connsiteX3" fmla="*/ 14288 w 342900"/>
                <a:gd name="connsiteY3" fmla="*/ 175260 h 619125"/>
                <a:gd name="connsiteX4" fmla="*/ 175260 w 342900"/>
                <a:gd name="connsiteY4" fmla="*/ 14288 h 619125"/>
                <a:gd name="connsiteX5" fmla="*/ 175260 w 342900"/>
                <a:gd name="connsiteY5" fmla="*/ 14288 h 619125"/>
                <a:gd name="connsiteX6" fmla="*/ 336233 w 342900"/>
                <a:gd name="connsiteY6" fmla="*/ 175260 h 619125"/>
                <a:gd name="connsiteX7" fmla="*/ 336233 w 342900"/>
                <a:gd name="connsiteY7" fmla="*/ 448628 h 619125"/>
                <a:gd name="connsiteX8" fmla="*/ 175260 w 342900"/>
                <a:gd name="connsiteY8" fmla="*/ 609600 h 619125"/>
                <a:gd name="connsiteX9" fmla="*/ 175260 w 342900"/>
                <a:gd name="connsiteY9" fmla="*/ 60960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 h="619125">
                  <a:moveTo>
                    <a:pt x="175260" y="609600"/>
                  </a:moveTo>
                  <a:lnTo>
                    <a:pt x="175260" y="609600"/>
                  </a:lnTo>
                  <a:cubicBezTo>
                    <a:pt x="86677" y="609600"/>
                    <a:pt x="14288" y="538163"/>
                    <a:pt x="14288" y="448628"/>
                  </a:cubicBezTo>
                  <a:lnTo>
                    <a:pt x="14288" y="175260"/>
                  </a:lnTo>
                  <a:cubicBezTo>
                    <a:pt x="14288" y="86677"/>
                    <a:pt x="85725" y="14288"/>
                    <a:pt x="175260" y="14288"/>
                  </a:cubicBezTo>
                  <a:lnTo>
                    <a:pt x="175260" y="14288"/>
                  </a:lnTo>
                  <a:cubicBezTo>
                    <a:pt x="263842" y="14288"/>
                    <a:pt x="336233" y="85725"/>
                    <a:pt x="336233" y="175260"/>
                  </a:cubicBezTo>
                  <a:lnTo>
                    <a:pt x="336233" y="448628"/>
                  </a:lnTo>
                  <a:cubicBezTo>
                    <a:pt x="336233" y="537210"/>
                    <a:pt x="263842" y="609600"/>
                    <a:pt x="175260" y="609600"/>
                  </a:cubicBezTo>
                  <a:lnTo>
                    <a:pt x="175260" y="609600"/>
                  </a:lnTo>
                  <a:close/>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3" name="Freeform: Shape 21">
              <a:extLst>
                <a:ext uri="{FF2B5EF4-FFF2-40B4-BE49-F238E27FC236}">
                  <a16:creationId xmlns:a16="http://schemas.microsoft.com/office/drawing/2014/main" id="{618CE4E3-2F61-4B49-9993-AD693DE43B8A}"/>
                </a:ext>
              </a:extLst>
            </p:cNvPr>
            <p:cNvSpPr/>
            <p:nvPr/>
          </p:nvSpPr>
          <p:spPr>
            <a:xfrm>
              <a:off x="8143512" y="4154015"/>
              <a:ext cx="342900" cy="571500"/>
            </a:xfrm>
            <a:custGeom>
              <a:avLst/>
              <a:gdLst>
                <a:gd name="connsiteX0" fmla="*/ 175260 w 342900"/>
                <a:gd name="connsiteY0" fmla="*/ 561975 h 571500"/>
                <a:gd name="connsiteX1" fmla="*/ 175260 w 342900"/>
                <a:gd name="connsiteY1" fmla="*/ 561975 h 571500"/>
                <a:gd name="connsiteX2" fmla="*/ 14288 w 342900"/>
                <a:gd name="connsiteY2" fmla="*/ 401003 h 571500"/>
                <a:gd name="connsiteX3" fmla="*/ 14288 w 342900"/>
                <a:gd name="connsiteY3" fmla="*/ 175260 h 571500"/>
                <a:gd name="connsiteX4" fmla="*/ 175260 w 342900"/>
                <a:gd name="connsiteY4" fmla="*/ 14288 h 571500"/>
                <a:gd name="connsiteX5" fmla="*/ 175260 w 342900"/>
                <a:gd name="connsiteY5" fmla="*/ 14288 h 571500"/>
                <a:gd name="connsiteX6" fmla="*/ 336233 w 342900"/>
                <a:gd name="connsiteY6" fmla="*/ 175260 h 571500"/>
                <a:gd name="connsiteX7" fmla="*/ 336233 w 342900"/>
                <a:gd name="connsiteY7" fmla="*/ 401003 h 571500"/>
                <a:gd name="connsiteX8" fmla="*/ 175260 w 342900"/>
                <a:gd name="connsiteY8" fmla="*/ 561975 h 571500"/>
                <a:gd name="connsiteX9" fmla="*/ 175260 w 342900"/>
                <a:gd name="connsiteY9" fmla="*/ 561975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 h="571500">
                  <a:moveTo>
                    <a:pt x="175260" y="561975"/>
                  </a:moveTo>
                  <a:lnTo>
                    <a:pt x="175260" y="561975"/>
                  </a:lnTo>
                  <a:cubicBezTo>
                    <a:pt x="86678" y="561975"/>
                    <a:pt x="14288" y="490538"/>
                    <a:pt x="14288" y="401003"/>
                  </a:cubicBezTo>
                  <a:lnTo>
                    <a:pt x="14288" y="175260"/>
                  </a:lnTo>
                  <a:cubicBezTo>
                    <a:pt x="14288" y="86677"/>
                    <a:pt x="85725" y="14288"/>
                    <a:pt x="175260" y="14288"/>
                  </a:cubicBezTo>
                  <a:lnTo>
                    <a:pt x="175260" y="14288"/>
                  </a:lnTo>
                  <a:cubicBezTo>
                    <a:pt x="263842" y="14288"/>
                    <a:pt x="336233" y="85725"/>
                    <a:pt x="336233" y="175260"/>
                  </a:cubicBezTo>
                  <a:lnTo>
                    <a:pt x="336233" y="401003"/>
                  </a:lnTo>
                  <a:cubicBezTo>
                    <a:pt x="336233" y="489585"/>
                    <a:pt x="264795" y="561975"/>
                    <a:pt x="175260" y="561975"/>
                  </a:cubicBezTo>
                  <a:lnTo>
                    <a:pt x="175260" y="561975"/>
                  </a:lnTo>
                  <a:close/>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4" name="Freeform: Shape 22">
              <a:extLst>
                <a:ext uri="{FF2B5EF4-FFF2-40B4-BE49-F238E27FC236}">
                  <a16:creationId xmlns:a16="http://schemas.microsoft.com/office/drawing/2014/main" id="{DADD4A20-2CB9-4F9F-B7A3-13AFDFDD2B8D}"/>
                </a:ext>
              </a:extLst>
            </p:cNvPr>
            <p:cNvSpPr/>
            <p:nvPr/>
          </p:nvSpPr>
          <p:spPr>
            <a:xfrm>
              <a:off x="7186250" y="4922682"/>
              <a:ext cx="619125" cy="523875"/>
            </a:xfrm>
            <a:custGeom>
              <a:avLst/>
              <a:gdLst>
                <a:gd name="connsiteX0" fmla="*/ 14288 w 619125"/>
                <a:gd name="connsiteY0" fmla="*/ 17145 h 523875"/>
                <a:gd name="connsiteX1" fmla="*/ 157163 w 619125"/>
                <a:gd name="connsiteY1" fmla="*/ 14288 h 523875"/>
                <a:gd name="connsiteX2" fmla="*/ 414338 w 619125"/>
                <a:gd name="connsiteY2" fmla="*/ 34290 h 523875"/>
                <a:gd name="connsiteX3" fmla="*/ 530543 w 619125"/>
                <a:gd name="connsiteY3" fmla="*/ 125730 h 523875"/>
                <a:gd name="connsiteX4" fmla="*/ 552450 w 619125"/>
                <a:gd name="connsiteY4" fmla="*/ 501967 h 523875"/>
                <a:gd name="connsiteX5" fmla="*/ 543878 w 619125"/>
                <a:gd name="connsiteY5" fmla="*/ 516255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125" h="523875">
                  <a:moveTo>
                    <a:pt x="14288" y="17145"/>
                  </a:moveTo>
                  <a:cubicBezTo>
                    <a:pt x="61913" y="16192"/>
                    <a:pt x="109538" y="15240"/>
                    <a:pt x="157163" y="14288"/>
                  </a:cubicBezTo>
                  <a:cubicBezTo>
                    <a:pt x="168592" y="14288"/>
                    <a:pt x="412433" y="31433"/>
                    <a:pt x="414338" y="34290"/>
                  </a:cubicBezTo>
                  <a:cubicBezTo>
                    <a:pt x="472440" y="59055"/>
                    <a:pt x="495300" y="90488"/>
                    <a:pt x="530543" y="125730"/>
                  </a:cubicBezTo>
                  <a:cubicBezTo>
                    <a:pt x="627698" y="222885"/>
                    <a:pt x="644843" y="386715"/>
                    <a:pt x="552450" y="501967"/>
                  </a:cubicBezTo>
                  <a:cubicBezTo>
                    <a:pt x="548640" y="505778"/>
                    <a:pt x="546735" y="511492"/>
                    <a:pt x="543878" y="516255"/>
                  </a:cubicBezTo>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5" name="Freeform: Shape 23">
              <a:extLst>
                <a:ext uri="{FF2B5EF4-FFF2-40B4-BE49-F238E27FC236}">
                  <a16:creationId xmlns:a16="http://schemas.microsoft.com/office/drawing/2014/main" id="{8A16F205-EC26-472B-A03E-E58DEB415055}"/>
                </a:ext>
              </a:extLst>
            </p:cNvPr>
            <p:cNvSpPr/>
            <p:nvPr/>
          </p:nvSpPr>
          <p:spPr>
            <a:xfrm>
              <a:off x="6980670" y="4362612"/>
              <a:ext cx="1504950" cy="1762125"/>
            </a:xfrm>
            <a:custGeom>
              <a:avLst/>
              <a:gdLst>
                <a:gd name="connsiteX0" fmla="*/ 623727 w 1504950"/>
                <a:gd name="connsiteY0" fmla="*/ 594360 h 1762125"/>
                <a:gd name="connsiteX1" fmla="*/ 668494 w 1504950"/>
                <a:gd name="connsiteY1" fmla="*/ 571500 h 1762125"/>
                <a:gd name="connsiteX2" fmla="*/ 758029 w 1504950"/>
                <a:gd name="connsiteY2" fmla="*/ 535305 h 1762125"/>
                <a:gd name="connsiteX3" fmla="*/ 862804 w 1504950"/>
                <a:gd name="connsiteY3" fmla="*/ 268605 h 1762125"/>
                <a:gd name="connsiteX4" fmla="*/ 237012 w 1504950"/>
                <a:gd name="connsiteY4" fmla="*/ 186690 h 1762125"/>
                <a:gd name="connsiteX5" fmla="*/ 77944 w 1504950"/>
                <a:gd name="connsiteY5" fmla="*/ 282892 h 1762125"/>
                <a:gd name="connsiteX6" fmla="*/ 42702 w 1504950"/>
                <a:gd name="connsiteY6" fmla="*/ 402907 h 1762125"/>
                <a:gd name="connsiteX7" fmla="*/ 15079 w 1504950"/>
                <a:gd name="connsiteY7" fmla="*/ 560070 h 1762125"/>
                <a:gd name="connsiteX8" fmla="*/ 31272 w 1504950"/>
                <a:gd name="connsiteY8" fmla="*/ 627698 h 1762125"/>
                <a:gd name="connsiteX9" fmla="*/ 299877 w 1504950"/>
                <a:gd name="connsiteY9" fmla="*/ 1050608 h 1762125"/>
                <a:gd name="connsiteX10" fmla="*/ 385602 w 1504950"/>
                <a:gd name="connsiteY10" fmla="*/ 1133475 h 1762125"/>
                <a:gd name="connsiteX11" fmla="*/ 406557 w 1504950"/>
                <a:gd name="connsiteY11" fmla="*/ 1181100 h 1762125"/>
                <a:gd name="connsiteX12" fmla="*/ 415129 w 1504950"/>
                <a:gd name="connsiteY12" fmla="*/ 1703070 h 1762125"/>
                <a:gd name="connsiteX13" fmla="*/ 469422 w 1504950"/>
                <a:gd name="connsiteY13" fmla="*/ 1753553 h 1762125"/>
                <a:gd name="connsiteX14" fmla="*/ 1221897 w 1504950"/>
                <a:gd name="connsiteY14" fmla="*/ 1755458 h 1762125"/>
                <a:gd name="connsiteX15" fmla="*/ 1268569 w 1504950"/>
                <a:gd name="connsiteY15" fmla="*/ 1708785 h 1762125"/>
                <a:gd name="connsiteX16" fmla="*/ 1259997 w 1504950"/>
                <a:gd name="connsiteY16" fmla="*/ 1161098 h 1762125"/>
                <a:gd name="connsiteX17" fmla="*/ 1290477 w 1504950"/>
                <a:gd name="connsiteY17" fmla="*/ 1106805 h 1762125"/>
                <a:gd name="connsiteX18" fmla="*/ 1466689 w 1504950"/>
                <a:gd name="connsiteY18" fmla="*/ 876300 h 1762125"/>
                <a:gd name="connsiteX19" fmla="*/ 1481929 w 1504950"/>
                <a:gd name="connsiteY19" fmla="*/ 793432 h 1762125"/>
                <a:gd name="connsiteX20" fmla="*/ 1495264 w 1504950"/>
                <a:gd name="connsiteY20" fmla="*/ 14288 h 1762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4950" h="1762125">
                  <a:moveTo>
                    <a:pt x="623727" y="594360"/>
                  </a:moveTo>
                  <a:cubicBezTo>
                    <a:pt x="636109" y="581978"/>
                    <a:pt x="651349" y="575310"/>
                    <a:pt x="668494" y="571500"/>
                  </a:cubicBezTo>
                  <a:cubicBezTo>
                    <a:pt x="700879" y="564832"/>
                    <a:pt x="731359" y="553403"/>
                    <a:pt x="758029" y="535305"/>
                  </a:cubicBezTo>
                  <a:cubicBezTo>
                    <a:pt x="834229" y="483870"/>
                    <a:pt x="859947" y="361950"/>
                    <a:pt x="862804" y="268605"/>
                  </a:cubicBezTo>
                  <a:cubicBezTo>
                    <a:pt x="863757" y="252413"/>
                    <a:pt x="321784" y="190500"/>
                    <a:pt x="237012" y="186690"/>
                  </a:cubicBezTo>
                  <a:cubicBezTo>
                    <a:pt x="166527" y="182880"/>
                    <a:pt x="98899" y="217170"/>
                    <a:pt x="77944" y="282892"/>
                  </a:cubicBezTo>
                  <a:cubicBezTo>
                    <a:pt x="65562" y="322898"/>
                    <a:pt x="55084" y="362903"/>
                    <a:pt x="42702" y="402907"/>
                  </a:cubicBezTo>
                  <a:cubicBezTo>
                    <a:pt x="34129" y="432435"/>
                    <a:pt x="22699" y="511493"/>
                    <a:pt x="15079" y="560070"/>
                  </a:cubicBezTo>
                  <a:cubicBezTo>
                    <a:pt x="12222" y="583882"/>
                    <a:pt x="16984" y="607695"/>
                    <a:pt x="31272" y="627698"/>
                  </a:cubicBezTo>
                  <a:cubicBezTo>
                    <a:pt x="89374" y="712470"/>
                    <a:pt x="240822" y="954405"/>
                    <a:pt x="299877" y="1050608"/>
                  </a:cubicBezTo>
                  <a:cubicBezTo>
                    <a:pt x="311307" y="1069658"/>
                    <a:pt x="365599" y="1121093"/>
                    <a:pt x="385602" y="1133475"/>
                  </a:cubicBezTo>
                  <a:cubicBezTo>
                    <a:pt x="396079" y="1140143"/>
                    <a:pt x="406557" y="1161098"/>
                    <a:pt x="406557" y="1181100"/>
                  </a:cubicBezTo>
                  <a:cubicBezTo>
                    <a:pt x="401794" y="1352550"/>
                    <a:pt x="407509" y="1530668"/>
                    <a:pt x="415129" y="1703070"/>
                  </a:cubicBezTo>
                  <a:cubicBezTo>
                    <a:pt x="417034" y="1744028"/>
                    <a:pt x="425607" y="1753553"/>
                    <a:pt x="469422" y="1753553"/>
                  </a:cubicBezTo>
                  <a:cubicBezTo>
                    <a:pt x="717072" y="1751647"/>
                    <a:pt x="974247" y="1757362"/>
                    <a:pt x="1221897" y="1755458"/>
                  </a:cubicBezTo>
                  <a:cubicBezTo>
                    <a:pt x="1263807" y="1755458"/>
                    <a:pt x="1268569" y="1749743"/>
                    <a:pt x="1268569" y="1708785"/>
                  </a:cubicBezTo>
                  <a:cubicBezTo>
                    <a:pt x="1266664" y="1528762"/>
                    <a:pt x="1258092" y="1342073"/>
                    <a:pt x="1259997" y="1161098"/>
                  </a:cubicBezTo>
                  <a:cubicBezTo>
                    <a:pt x="1259997" y="1135380"/>
                    <a:pt x="1268569" y="1121093"/>
                    <a:pt x="1290477" y="1106805"/>
                  </a:cubicBezTo>
                  <a:cubicBezTo>
                    <a:pt x="1378107" y="1047750"/>
                    <a:pt x="1434304" y="977265"/>
                    <a:pt x="1466689" y="876300"/>
                  </a:cubicBezTo>
                  <a:cubicBezTo>
                    <a:pt x="1475262" y="848678"/>
                    <a:pt x="1480977" y="822007"/>
                    <a:pt x="1481929" y="793432"/>
                  </a:cubicBezTo>
                  <a:cubicBezTo>
                    <a:pt x="1490502" y="541973"/>
                    <a:pt x="1496217" y="287655"/>
                    <a:pt x="1495264" y="14288"/>
                  </a:cubicBezTo>
                </a:path>
              </a:pathLst>
            </a:custGeom>
            <a:noFill/>
            <a:ln w="31750" cap="rnd">
              <a:solidFill>
                <a:schemeClr val="accent2"/>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grpSp>
      <p:grpSp>
        <p:nvGrpSpPr>
          <p:cNvPr id="26" name="Graphic 1">
            <a:extLst>
              <a:ext uri="{FF2B5EF4-FFF2-40B4-BE49-F238E27FC236}">
                <a16:creationId xmlns:a16="http://schemas.microsoft.com/office/drawing/2014/main" id="{A8DFCA03-9E2D-47EA-AB52-BB42205E9806}"/>
              </a:ext>
            </a:extLst>
          </p:cNvPr>
          <p:cNvGrpSpPr/>
          <p:nvPr/>
        </p:nvGrpSpPr>
        <p:grpSpPr>
          <a:xfrm>
            <a:off x="2536244" y="1556295"/>
            <a:ext cx="1776412" cy="2687954"/>
            <a:chOff x="6081713" y="3426067"/>
            <a:chExt cx="1776412" cy="2687954"/>
          </a:xfrm>
        </p:grpSpPr>
        <p:sp>
          <p:nvSpPr>
            <p:cNvPr id="27" name="Freeform: Shape 25">
              <a:extLst>
                <a:ext uri="{FF2B5EF4-FFF2-40B4-BE49-F238E27FC236}">
                  <a16:creationId xmlns:a16="http://schemas.microsoft.com/office/drawing/2014/main" id="{27D0EC6C-E18B-4A50-9B4E-00AE4E3630C5}"/>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8" name="Freeform: Shape 26">
              <a:extLst>
                <a:ext uri="{FF2B5EF4-FFF2-40B4-BE49-F238E27FC236}">
                  <a16:creationId xmlns:a16="http://schemas.microsoft.com/office/drawing/2014/main" id="{232C87F2-A31D-46DB-B542-E9C85FD0488B}"/>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29" name="Freeform: Shape 27">
              <a:extLst>
                <a:ext uri="{FF2B5EF4-FFF2-40B4-BE49-F238E27FC236}">
                  <a16:creationId xmlns:a16="http://schemas.microsoft.com/office/drawing/2014/main" id="{6BA75FF0-6B7C-46CC-96ED-E80872F40FC7}"/>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0" name="Freeform: Shape 28">
              <a:extLst>
                <a:ext uri="{FF2B5EF4-FFF2-40B4-BE49-F238E27FC236}">
                  <a16:creationId xmlns:a16="http://schemas.microsoft.com/office/drawing/2014/main" id="{25F5E36E-B0A9-4C51-9ADB-0D371A472109}"/>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1" name="Freeform: Shape 29">
              <a:extLst>
                <a:ext uri="{FF2B5EF4-FFF2-40B4-BE49-F238E27FC236}">
                  <a16:creationId xmlns:a16="http://schemas.microsoft.com/office/drawing/2014/main" id="{82A4846D-5761-4337-AB14-C8360908B537}"/>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2" name="Freeform: Shape 30">
              <a:extLst>
                <a:ext uri="{FF2B5EF4-FFF2-40B4-BE49-F238E27FC236}">
                  <a16:creationId xmlns:a16="http://schemas.microsoft.com/office/drawing/2014/main" id="{A4247C16-856D-4FB9-A8E4-2C9F51F6BEE4}"/>
                </a:ext>
              </a:extLst>
            </p:cNvPr>
            <p:cNvSpPr/>
            <p:nvPr/>
          </p:nvSpPr>
          <p:spPr>
            <a:xfrm>
              <a:off x="6529011" y="3493633"/>
              <a:ext cx="337968" cy="1054630"/>
            </a:xfrm>
            <a:custGeom>
              <a:avLst/>
              <a:gdLst>
                <a:gd name="connsiteX0" fmla="*/ 352188 w 361950"/>
                <a:gd name="connsiteY0" fmla="*/ 961278 h 1123950"/>
                <a:gd name="connsiteX1" fmla="*/ 343616 w 361950"/>
                <a:gd name="connsiteY1" fmla="*/ 277383 h 1123950"/>
                <a:gd name="connsiteX2" fmla="*/ 329328 w 361950"/>
                <a:gd name="connsiteY2" fmla="*/ 145938 h 1123950"/>
                <a:gd name="connsiteX3" fmla="*/ 188358 w 361950"/>
                <a:gd name="connsiteY3" fmla="*/ 14493 h 1123950"/>
                <a:gd name="connsiteX4" fmla="*/ 29291 w 361950"/>
                <a:gd name="connsiteY4" fmla="*/ 144033 h 1123950"/>
                <a:gd name="connsiteX5" fmla="*/ 15956 w 361950"/>
                <a:gd name="connsiteY5" fmla="*/ 1113678 h 1123950"/>
                <a:gd name="connsiteX0" fmla="*/ 337901 w 337968"/>
                <a:gd name="connsiteY0" fmla="*/ 946991 h 1054630"/>
                <a:gd name="connsiteX1" fmla="*/ 329329 w 337968"/>
                <a:gd name="connsiteY1" fmla="*/ 263096 h 1054630"/>
                <a:gd name="connsiteX2" fmla="*/ 315041 w 337968"/>
                <a:gd name="connsiteY2" fmla="*/ 131651 h 1054630"/>
                <a:gd name="connsiteX3" fmla="*/ 174071 w 337968"/>
                <a:gd name="connsiteY3" fmla="*/ 206 h 1054630"/>
                <a:gd name="connsiteX4" fmla="*/ 15004 w 337968"/>
                <a:gd name="connsiteY4" fmla="*/ 129746 h 1054630"/>
                <a:gd name="connsiteX5" fmla="*/ 1669 w 337968"/>
                <a:gd name="connsiteY5" fmla="*/ 1054630 h 1054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968" h="1054630">
                  <a:moveTo>
                    <a:pt x="337901" y="946991"/>
                  </a:moveTo>
                  <a:cubicBezTo>
                    <a:pt x="338854" y="943181"/>
                    <a:pt x="329329" y="283099"/>
                    <a:pt x="329329" y="263096"/>
                  </a:cubicBezTo>
                  <a:cubicBezTo>
                    <a:pt x="329329" y="238331"/>
                    <a:pt x="317899" y="144033"/>
                    <a:pt x="315041" y="131651"/>
                  </a:cubicBezTo>
                  <a:cubicBezTo>
                    <a:pt x="307421" y="83073"/>
                    <a:pt x="255034" y="4968"/>
                    <a:pt x="174071" y="206"/>
                  </a:cubicBezTo>
                  <a:cubicBezTo>
                    <a:pt x="88346" y="-4557"/>
                    <a:pt x="18814" y="74501"/>
                    <a:pt x="15004" y="129746"/>
                  </a:cubicBezTo>
                  <a:cubicBezTo>
                    <a:pt x="15004" y="130698"/>
                    <a:pt x="-5951" y="500275"/>
                    <a:pt x="1669" y="1054630"/>
                  </a:cubicBezTo>
                </a:path>
              </a:pathLst>
            </a:custGeom>
            <a:noFill/>
            <a:ln w="31750" cap="rnd">
              <a:solidFill>
                <a:schemeClr val="accent1"/>
              </a:solidFill>
              <a:prstDash val="solid"/>
              <a:round/>
            </a:ln>
          </p:spPr>
          <p:txBody>
            <a:bodyPr rtlCol="0" anchor="ctr"/>
            <a:lstStyle/>
            <a:p>
              <a:endParaRPr lang="en-US" dirty="0">
                <a:latin typeface="Times New Roman" panose="02020603050405020304" pitchFamily="18" charset="0"/>
                <a:cs typeface="Times New Roman" panose="02020603050405020304" pitchFamily="18" charset="0"/>
              </a:endParaRPr>
            </a:p>
          </p:txBody>
        </p:sp>
        <p:sp>
          <p:nvSpPr>
            <p:cNvPr id="33" name="Freeform: Shape 31">
              <a:extLst>
                <a:ext uri="{FF2B5EF4-FFF2-40B4-BE49-F238E27FC236}">
                  <a16:creationId xmlns:a16="http://schemas.microsoft.com/office/drawing/2014/main" id="{F3843A73-A0A6-4BF3-87FB-9DD6C7CAE5D5}"/>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4" name="Freeform: Shape 32">
              <a:extLst>
                <a:ext uri="{FF2B5EF4-FFF2-40B4-BE49-F238E27FC236}">
                  <a16:creationId xmlns:a16="http://schemas.microsoft.com/office/drawing/2014/main" id="{F750174F-1DF9-4A9A-8776-7992FFE97411}"/>
                </a:ext>
              </a:extLst>
            </p:cNvPr>
            <p:cNvSpPr/>
            <p:nvPr/>
          </p:nvSpPr>
          <p:spPr>
            <a:xfrm>
              <a:off x="6081713" y="3426067"/>
              <a:ext cx="28575" cy="28575"/>
            </a:xfrm>
            <a:custGeom>
              <a:avLst/>
              <a:gdLst/>
              <a:ahLst/>
              <a:cxnLst/>
              <a:rect l="l" t="t" r="r" b="b"/>
              <a:pathLst>
                <a:path w="28575" h="28575"/>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5" name="Freeform: Shape 33">
              <a:extLst>
                <a:ext uri="{FF2B5EF4-FFF2-40B4-BE49-F238E27FC236}">
                  <a16:creationId xmlns:a16="http://schemas.microsoft.com/office/drawing/2014/main" id="{06E82808-B0F3-43C5-933E-F90464569E68}"/>
                </a:ext>
              </a:extLst>
            </p:cNvPr>
            <p:cNvSpPr/>
            <p:nvPr/>
          </p:nvSpPr>
          <p:spPr>
            <a:xfrm>
              <a:off x="6854190" y="4090912"/>
              <a:ext cx="342900" cy="523875"/>
            </a:xfrm>
            <a:custGeom>
              <a:avLst/>
              <a:gdLst>
                <a:gd name="connsiteX0" fmla="*/ 14288 w 342900"/>
                <a:gd name="connsiteY0" fmla="*/ 464820 h 523875"/>
                <a:gd name="connsiteX1" fmla="*/ 14288 w 342900"/>
                <a:gd name="connsiteY1" fmla="*/ 175260 h 523875"/>
                <a:gd name="connsiteX2" fmla="*/ 175260 w 342900"/>
                <a:gd name="connsiteY2" fmla="*/ 14288 h 523875"/>
                <a:gd name="connsiteX3" fmla="*/ 175260 w 342900"/>
                <a:gd name="connsiteY3" fmla="*/ 14288 h 523875"/>
                <a:gd name="connsiteX4" fmla="*/ 336233 w 342900"/>
                <a:gd name="connsiteY4" fmla="*/ 175260 h 523875"/>
                <a:gd name="connsiteX5" fmla="*/ 336233 w 342900"/>
                <a:gd name="connsiteY5" fmla="*/ 516255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2900" h="523875">
                  <a:moveTo>
                    <a:pt x="14288" y="464820"/>
                  </a:moveTo>
                  <a:lnTo>
                    <a:pt x="14288" y="175260"/>
                  </a:lnTo>
                  <a:cubicBezTo>
                    <a:pt x="14288" y="86677"/>
                    <a:pt x="85725" y="14288"/>
                    <a:pt x="175260" y="14288"/>
                  </a:cubicBezTo>
                  <a:lnTo>
                    <a:pt x="175260" y="14288"/>
                  </a:lnTo>
                  <a:cubicBezTo>
                    <a:pt x="263843" y="14288"/>
                    <a:pt x="336233" y="85725"/>
                    <a:pt x="336233" y="175260"/>
                  </a:cubicBezTo>
                  <a:lnTo>
                    <a:pt x="336233" y="516255"/>
                  </a:lnTo>
                </a:path>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6" name="Freeform: Shape 34">
              <a:extLst>
                <a:ext uri="{FF2B5EF4-FFF2-40B4-BE49-F238E27FC236}">
                  <a16:creationId xmlns:a16="http://schemas.microsoft.com/office/drawing/2014/main" id="{493F892A-B35A-4E92-87FF-4F9D875B34B1}"/>
                </a:ext>
              </a:extLst>
            </p:cNvPr>
            <p:cNvSpPr/>
            <p:nvPr/>
          </p:nvSpPr>
          <p:spPr>
            <a:xfrm>
              <a:off x="7181850" y="4095674"/>
              <a:ext cx="342900" cy="619125"/>
            </a:xfrm>
            <a:custGeom>
              <a:avLst/>
              <a:gdLst>
                <a:gd name="connsiteX0" fmla="*/ 175260 w 342900"/>
                <a:gd name="connsiteY0" fmla="*/ 609600 h 619125"/>
                <a:gd name="connsiteX1" fmla="*/ 175260 w 342900"/>
                <a:gd name="connsiteY1" fmla="*/ 609600 h 619125"/>
                <a:gd name="connsiteX2" fmla="*/ 14288 w 342900"/>
                <a:gd name="connsiteY2" fmla="*/ 448628 h 619125"/>
                <a:gd name="connsiteX3" fmla="*/ 14288 w 342900"/>
                <a:gd name="connsiteY3" fmla="*/ 175260 h 619125"/>
                <a:gd name="connsiteX4" fmla="*/ 175260 w 342900"/>
                <a:gd name="connsiteY4" fmla="*/ 14288 h 619125"/>
                <a:gd name="connsiteX5" fmla="*/ 175260 w 342900"/>
                <a:gd name="connsiteY5" fmla="*/ 14288 h 619125"/>
                <a:gd name="connsiteX6" fmla="*/ 336233 w 342900"/>
                <a:gd name="connsiteY6" fmla="*/ 175260 h 619125"/>
                <a:gd name="connsiteX7" fmla="*/ 336233 w 342900"/>
                <a:gd name="connsiteY7" fmla="*/ 448628 h 619125"/>
                <a:gd name="connsiteX8" fmla="*/ 175260 w 342900"/>
                <a:gd name="connsiteY8" fmla="*/ 609600 h 619125"/>
                <a:gd name="connsiteX9" fmla="*/ 175260 w 342900"/>
                <a:gd name="connsiteY9" fmla="*/ 609600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 h="619125">
                  <a:moveTo>
                    <a:pt x="175260" y="609600"/>
                  </a:moveTo>
                  <a:lnTo>
                    <a:pt x="175260" y="609600"/>
                  </a:lnTo>
                  <a:cubicBezTo>
                    <a:pt x="86677" y="609600"/>
                    <a:pt x="14288" y="538163"/>
                    <a:pt x="14288" y="448628"/>
                  </a:cubicBezTo>
                  <a:lnTo>
                    <a:pt x="14288" y="175260"/>
                  </a:lnTo>
                  <a:cubicBezTo>
                    <a:pt x="14288" y="86677"/>
                    <a:pt x="85725" y="14288"/>
                    <a:pt x="175260" y="14288"/>
                  </a:cubicBezTo>
                  <a:lnTo>
                    <a:pt x="175260" y="14288"/>
                  </a:lnTo>
                  <a:cubicBezTo>
                    <a:pt x="263842" y="14288"/>
                    <a:pt x="336233" y="85725"/>
                    <a:pt x="336233" y="175260"/>
                  </a:cubicBezTo>
                  <a:lnTo>
                    <a:pt x="336233" y="448628"/>
                  </a:lnTo>
                  <a:cubicBezTo>
                    <a:pt x="336233" y="537210"/>
                    <a:pt x="263842" y="609600"/>
                    <a:pt x="175260" y="609600"/>
                  </a:cubicBezTo>
                  <a:lnTo>
                    <a:pt x="175260" y="609600"/>
                  </a:lnTo>
                  <a:close/>
                </a:path>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7" name="Freeform: Shape 35">
              <a:extLst>
                <a:ext uri="{FF2B5EF4-FFF2-40B4-BE49-F238E27FC236}">
                  <a16:creationId xmlns:a16="http://schemas.microsoft.com/office/drawing/2014/main" id="{3AEFD726-C5BE-4D75-B3DF-B11E937CAC31}"/>
                </a:ext>
              </a:extLst>
            </p:cNvPr>
            <p:cNvSpPr/>
            <p:nvPr/>
          </p:nvSpPr>
          <p:spPr>
            <a:xfrm>
              <a:off x="7515225" y="4143299"/>
              <a:ext cx="342900" cy="571500"/>
            </a:xfrm>
            <a:custGeom>
              <a:avLst/>
              <a:gdLst>
                <a:gd name="connsiteX0" fmla="*/ 175260 w 342900"/>
                <a:gd name="connsiteY0" fmla="*/ 561975 h 571500"/>
                <a:gd name="connsiteX1" fmla="*/ 175260 w 342900"/>
                <a:gd name="connsiteY1" fmla="*/ 561975 h 571500"/>
                <a:gd name="connsiteX2" fmla="*/ 14288 w 342900"/>
                <a:gd name="connsiteY2" fmla="*/ 401003 h 571500"/>
                <a:gd name="connsiteX3" fmla="*/ 14288 w 342900"/>
                <a:gd name="connsiteY3" fmla="*/ 175260 h 571500"/>
                <a:gd name="connsiteX4" fmla="*/ 175260 w 342900"/>
                <a:gd name="connsiteY4" fmla="*/ 14288 h 571500"/>
                <a:gd name="connsiteX5" fmla="*/ 175260 w 342900"/>
                <a:gd name="connsiteY5" fmla="*/ 14288 h 571500"/>
                <a:gd name="connsiteX6" fmla="*/ 336233 w 342900"/>
                <a:gd name="connsiteY6" fmla="*/ 175260 h 571500"/>
                <a:gd name="connsiteX7" fmla="*/ 336233 w 342900"/>
                <a:gd name="connsiteY7" fmla="*/ 401003 h 571500"/>
                <a:gd name="connsiteX8" fmla="*/ 175260 w 342900"/>
                <a:gd name="connsiteY8" fmla="*/ 561975 h 571500"/>
                <a:gd name="connsiteX9" fmla="*/ 175260 w 342900"/>
                <a:gd name="connsiteY9" fmla="*/ 561975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 h="571500">
                  <a:moveTo>
                    <a:pt x="175260" y="561975"/>
                  </a:moveTo>
                  <a:lnTo>
                    <a:pt x="175260" y="561975"/>
                  </a:lnTo>
                  <a:cubicBezTo>
                    <a:pt x="86678" y="561975"/>
                    <a:pt x="14288" y="490538"/>
                    <a:pt x="14288" y="401003"/>
                  </a:cubicBezTo>
                  <a:lnTo>
                    <a:pt x="14288" y="175260"/>
                  </a:lnTo>
                  <a:cubicBezTo>
                    <a:pt x="14288" y="86677"/>
                    <a:pt x="85725" y="14288"/>
                    <a:pt x="175260" y="14288"/>
                  </a:cubicBezTo>
                  <a:lnTo>
                    <a:pt x="175260" y="14288"/>
                  </a:lnTo>
                  <a:cubicBezTo>
                    <a:pt x="263842" y="14288"/>
                    <a:pt x="336233" y="85725"/>
                    <a:pt x="336233" y="175260"/>
                  </a:cubicBezTo>
                  <a:lnTo>
                    <a:pt x="336233" y="401003"/>
                  </a:lnTo>
                  <a:cubicBezTo>
                    <a:pt x="336233" y="489585"/>
                    <a:pt x="264795" y="561975"/>
                    <a:pt x="175260" y="561975"/>
                  </a:cubicBezTo>
                  <a:lnTo>
                    <a:pt x="175260" y="561975"/>
                  </a:lnTo>
                  <a:close/>
                </a:path>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8" name="Freeform: Shape 36">
              <a:extLst>
                <a:ext uri="{FF2B5EF4-FFF2-40B4-BE49-F238E27FC236}">
                  <a16:creationId xmlns:a16="http://schemas.microsoft.com/office/drawing/2014/main" id="{6CAC6240-21AF-4BF8-A0AE-4FEDDF490BE5}"/>
                </a:ext>
              </a:extLst>
            </p:cNvPr>
            <p:cNvSpPr/>
            <p:nvPr/>
          </p:nvSpPr>
          <p:spPr>
            <a:xfrm>
              <a:off x="6557963" y="4911967"/>
              <a:ext cx="619125" cy="523875"/>
            </a:xfrm>
            <a:custGeom>
              <a:avLst/>
              <a:gdLst>
                <a:gd name="connsiteX0" fmla="*/ 14288 w 619125"/>
                <a:gd name="connsiteY0" fmla="*/ 17145 h 523875"/>
                <a:gd name="connsiteX1" fmla="*/ 157163 w 619125"/>
                <a:gd name="connsiteY1" fmla="*/ 14288 h 523875"/>
                <a:gd name="connsiteX2" fmla="*/ 414338 w 619125"/>
                <a:gd name="connsiteY2" fmla="*/ 34290 h 523875"/>
                <a:gd name="connsiteX3" fmla="*/ 530543 w 619125"/>
                <a:gd name="connsiteY3" fmla="*/ 125730 h 523875"/>
                <a:gd name="connsiteX4" fmla="*/ 552450 w 619125"/>
                <a:gd name="connsiteY4" fmla="*/ 501967 h 523875"/>
                <a:gd name="connsiteX5" fmla="*/ 543878 w 619125"/>
                <a:gd name="connsiteY5" fmla="*/ 516255 h 5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125" h="523875">
                  <a:moveTo>
                    <a:pt x="14288" y="17145"/>
                  </a:moveTo>
                  <a:cubicBezTo>
                    <a:pt x="61913" y="16192"/>
                    <a:pt x="109538" y="15240"/>
                    <a:pt x="157163" y="14288"/>
                  </a:cubicBezTo>
                  <a:cubicBezTo>
                    <a:pt x="168592" y="14288"/>
                    <a:pt x="412433" y="31433"/>
                    <a:pt x="414338" y="34290"/>
                  </a:cubicBezTo>
                  <a:cubicBezTo>
                    <a:pt x="472440" y="59055"/>
                    <a:pt x="495300" y="90488"/>
                    <a:pt x="530543" y="125730"/>
                  </a:cubicBezTo>
                  <a:cubicBezTo>
                    <a:pt x="627698" y="222885"/>
                    <a:pt x="644843" y="386715"/>
                    <a:pt x="552450" y="501967"/>
                  </a:cubicBezTo>
                  <a:cubicBezTo>
                    <a:pt x="548640" y="505778"/>
                    <a:pt x="546735" y="511492"/>
                    <a:pt x="543878" y="516255"/>
                  </a:cubicBezTo>
                </a:path>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sp>
          <p:nvSpPr>
            <p:cNvPr id="39" name="Freeform: Shape 37">
              <a:extLst>
                <a:ext uri="{FF2B5EF4-FFF2-40B4-BE49-F238E27FC236}">
                  <a16:creationId xmlns:a16="http://schemas.microsoft.com/office/drawing/2014/main" id="{3321DD5B-AC43-4698-9718-89FC9FC68F55}"/>
                </a:ext>
              </a:extLst>
            </p:cNvPr>
            <p:cNvSpPr/>
            <p:nvPr/>
          </p:nvSpPr>
          <p:spPr>
            <a:xfrm>
              <a:off x="6352383" y="4351896"/>
              <a:ext cx="1504950" cy="1762125"/>
            </a:xfrm>
            <a:custGeom>
              <a:avLst/>
              <a:gdLst>
                <a:gd name="connsiteX0" fmla="*/ 623727 w 1504950"/>
                <a:gd name="connsiteY0" fmla="*/ 594360 h 1762125"/>
                <a:gd name="connsiteX1" fmla="*/ 668494 w 1504950"/>
                <a:gd name="connsiteY1" fmla="*/ 571500 h 1762125"/>
                <a:gd name="connsiteX2" fmla="*/ 758029 w 1504950"/>
                <a:gd name="connsiteY2" fmla="*/ 535305 h 1762125"/>
                <a:gd name="connsiteX3" fmla="*/ 862804 w 1504950"/>
                <a:gd name="connsiteY3" fmla="*/ 268605 h 1762125"/>
                <a:gd name="connsiteX4" fmla="*/ 237012 w 1504950"/>
                <a:gd name="connsiteY4" fmla="*/ 186690 h 1762125"/>
                <a:gd name="connsiteX5" fmla="*/ 77944 w 1504950"/>
                <a:gd name="connsiteY5" fmla="*/ 282893 h 1762125"/>
                <a:gd name="connsiteX6" fmla="*/ 42702 w 1504950"/>
                <a:gd name="connsiteY6" fmla="*/ 402908 h 1762125"/>
                <a:gd name="connsiteX7" fmla="*/ 15079 w 1504950"/>
                <a:gd name="connsiteY7" fmla="*/ 560070 h 1762125"/>
                <a:gd name="connsiteX8" fmla="*/ 31272 w 1504950"/>
                <a:gd name="connsiteY8" fmla="*/ 627698 h 1762125"/>
                <a:gd name="connsiteX9" fmla="*/ 299877 w 1504950"/>
                <a:gd name="connsiteY9" fmla="*/ 1050608 h 1762125"/>
                <a:gd name="connsiteX10" fmla="*/ 385602 w 1504950"/>
                <a:gd name="connsiteY10" fmla="*/ 1133475 h 1762125"/>
                <a:gd name="connsiteX11" fmla="*/ 406557 w 1504950"/>
                <a:gd name="connsiteY11" fmla="*/ 1181100 h 1762125"/>
                <a:gd name="connsiteX12" fmla="*/ 415129 w 1504950"/>
                <a:gd name="connsiteY12" fmla="*/ 1703070 h 1762125"/>
                <a:gd name="connsiteX13" fmla="*/ 469422 w 1504950"/>
                <a:gd name="connsiteY13" fmla="*/ 1753552 h 1762125"/>
                <a:gd name="connsiteX14" fmla="*/ 1221897 w 1504950"/>
                <a:gd name="connsiteY14" fmla="*/ 1755458 h 1762125"/>
                <a:gd name="connsiteX15" fmla="*/ 1268569 w 1504950"/>
                <a:gd name="connsiteY15" fmla="*/ 1708785 h 1762125"/>
                <a:gd name="connsiteX16" fmla="*/ 1259997 w 1504950"/>
                <a:gd name="connsiteY16" fmla="*/ 1161098 h 1762125"/>
                <a:gd name="connsiteX17" fmla="*/ 1290477 w 1504950"/>
                <a:gd name="connsiteY17" fmla="*/ 1106805 h 1762125"/>
                <a:gd name="connsiteX18" fmla="*/ 1466689 w 1504950"/>
                <a:gd name="connsiteY18" fmla="*/ 876300 h 1762125"/>
                <a:gd name="connsiteX19" fmla="*/ 1481929 w 1504950"/>
                <a:gd name="connsiteY19" fmla="*/ 793433 h 1762125"/>
                <a:gd name="connsiteX20" fmla="*/ 1495264 w 1504950"/>
                <a:gd name="connsiteY20" fmla="*/ 14288 h 1762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4950" h="1762125">
                  <a:moveTo>
                    <a:pt x="623727" y="594360"/>
                  </a:moveTo>
                  <a:cubicBezTo>
                    <a:pt x="636109" y="581978"/>
                    <a:pt x="651349" y="575310"/>
                    <a:pt x="668494" y="571500"/>
                  </a:cubicBezTo>
                  <a:cubicBezTo>
                    <a:pt x="700879" y="564833"/>
                    <a:pt x="731359" y="553403"/>
                    <a:pt x="758029" y="535305"/>
                  </a:cubicBezTo>
                  <a:cubicBezTo>
                    <a:pt x="834229" y="483870"/>
                    <a:pt x="859947" y="361950"/>
                    <a:pt x="862804" y="268605"/>
                  </a:cubicBezTo>
                  <a:cubicBezTo>
                    <a:pt x="863757" y="252413"/>
                    <a:pt x="321784" y="190500"/>
                    <a:pt x="237012" y="186690"/>
                  </a:cubicBezTo>
                  <a:cubicBezTo>
                    <a:pt x="166527" y="182880"/>
                    <a:pt x="98899" y="217170"/>
                    <a:pt x="77944" y="282893"/>
                  </a:cubicBezTo>
                  <a:cubicBezTo>
                    <a:pt x="65562" y="322898"/>
                    <a:pt x="55084" y="362903"/>
                    <a:pt x="42702" y="402908"/>
                  </a:cubicBezTo>
                  <a:cubicBezTo>
                    <a:pt x="34129" y="432435"/>
                    <a:pt x="22699" y="511492"/>
                    <a:pt x="15079" y="560070"/>
                  </a:cubicBezTo>
                  <a:cubicBezTo>
                    <a:pt x="12222" y="583883"/>
                    <a:pt x="16984" y="607695"/>
                    <a:pt x="31272" y="627698"/>
                  </a:cubicBezTo>
                  <a:cubicBezTo>
                    <a:pt x="89374" y="712470"/>
                    <a:pt x="240822" y="954405"/>
                    <a:pt x="299877" y="1050608"/>
                  </a:cubicBezTo>
                  <a:cubicBezTo>
                    <a:pt x="311307" y="1069658"/>
                    <a:pt x="365599" y="1121093"/>
                    <a:pt x="385602" y="1133475"/>
                  </a:cubicBezTo>
                  <a:cubicBezTo>
                    <a:pt x="396079" y="1140143"/>
                    <a:pt x="406557" y="1161098"/>
                    <a:pt x="406557" y="1181100"/>
                  </a:cubicBezTo>
                  <a:cubicBezTo>
                    <a:pt x="401794" y="1352550"/>
                    <a:pt x="407509" y="1530668"/>
                    <a:pt x="415129" y="1703070"/>
                  </a:cubicBezTo>
                  <a:cubicBezTo>
                    <a:pt x="417034" y="1744027"/>
                    <a:pt x="425607" y="1753552"/>
                    <a:pt x="469422" y="1753552"/>
                  </a:cubicBezTo>
                  <a:cubicBezTo>
                    <a:pt x="717072" y="1751648"/>
                    <a:pt x="974247" y="1757363"/>
                    <a:pt x="1221897" y="1755458"/>
                  </a:cubicBezTo>
                  <a:cubicBezTo>
                    <a:pt x="1263807" y="1755458"/>
                    <a:pt x="1268569" y="1749743"/>
                    <a:pt x="1268569" y="1708785"/>
                  </a:cubicBezTo>
                  <a:cubicBezTo>
                    <a:pt x="1266664" y="1528763"/>
                    <a:pt x="1258092" y="1342073"/>
                    <a:pt x="1259997" y="1161098"/>
                  </a:cubicBezTo>
                  <a:cubicBezTo>
                    <a:pt x="1259997" y="1135380"/>
                    <a:pt x="1268569" y="1121093"/>
                    <a:pt x="1290477" y="1106805"/>
                  </a:cubicBezTo>
                  <a:cubicBezTo>
                    <a:pt x="1378107" y="1047750"/>
                    <a:pt x="1434304" y="977265"/>
                    <a:pt x="1466689" y="876300"/>
                  </a:cubicBezTo>
                  <a:cubicBezTo>
                    <a:pt x="1475262" y="848678"/>
                    <a:pt x="1480977" y="822008"/>
                    <a:pt x="1481929" y="793433"/>
                  </a:cubicBezTo>
                  <a:cubicBezTo>
                    <a:pt x="1490502" y="541973"/>
                    <a:pt x="1496217" y="287655"/>
                    <a:pt x="1495264" y="14288"/>
                  </a:cubicBezTo>
                </a:path>
              </a:pathLst>
            </a:custGeom>
            <a:noFill/>
            <a:ln w="31750" cap="rnd">
              <a:solidFill>
                <a:schemeClr val="accent1"/>
              </a:solidFill>
              <a:prstDash val="solid"/>
              <a:round/>
            </a:ln>
          </p:spPr>
          <p:txBody>
            <a:bodyPr rtlCol="0" anchor="ctr"/>
            <a:lstStyle/>
            <a:p>
              <a:endParaRPr lang="en-US">
                <a:latin typeface="Times New Roman" panose="02020603050405020304" pitchFamily="18" charset="0"/>
                <a:cs typeface="Times New Roman" panose="02020603050405020304" pitchFamily="18" charset="0"/>
              </a:endParaRPr>
            </a:p>
          </p:txBody>
        </p:sp>
      </p:grpSp>
      <p:grpSp>
        <p:nvGrpSpPr>
          <p:cNvPr id="52" name="Group 50">
            <a:extLst>
              <a:ext uri="{FF2B5EF4-FFF2-40B4-BE49-F238E27FC236}">
                <a16:creationId xmlns:a16="http://schemas.microsoft.com/office/drawing/2014/main" id="{F773861F-4045-42C6-A35F-EA9970C2307C}"/>
              </a:ext>
            </a:extLst>
          </p:cNvPr>
          <p:cNvGrpSpPr/>
          <p:nvPr/>
        </p:nvGrpSpPr>
        <p:grpSpPr>
          <a:xfrm>
            <a:off x="2380642" y="4441416"/>
            <a:ext cx="2316216" cy="1609769"/>
            <a:chOff x="4696755" y="1871402"/>
            <a:chExt cx="1538611" cy="1489181"/>
          </a:xfrm>
        </p:grpSpPr>
        <p:sp>
          <p:nvSpPr>
            <p:cNvPr id="53" name="Text Placeholder 2">
              <a:extLst>
                <a:ext uri="{FF2B5EF4-FFF2-40B4-BE49-F238E27FC236}">
                  <a16:creationId xmlns:a16="http://schemas.microsoft.com/office/drawing/2014/main" id="{87ED859C-12A3-40CF-A016-5900DBC7B9AE}"/>
                </a:ext>
              </a:extLst>
            </p:cNvPr>
            <p:cNvSpPr txBox="1">
              <a:spLocks/>
            </p:cNvSpPr>
            <p:nvPr/>
          </p:nvSpPr>
          <p:spPr>
            <a:xfrm>
              <a:off x="4696755" y="2415240"/>
              <a:ext cx="1538611" cy="945343"/>
            </a:xfrm>
            <a:prstGeom prst="rect">
              <a:avLst/>
            </a:prstGeom>
          </p:spPr>
          <p:txBody>
            <a:bodyP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altLang="ko-KR" sz="1200" dirty="0">
                <a:latin typeface="Times New Roman" panose="02020603050405020304" pitchFamily="18" charset="0"/>
                <a:cs typeface="Times New Roman" panose="02020603050405020304" pitchFamily="18" charset="0"/>
              </a:endParaRPr>
            </a:p>
          </p:txBody>
        </p:sp>
        <p:sp>
          <p:nvSpPr>
            <p:cNvPr id="54" name="TextBox 53">
              <a:extLst>
                <a:ext uri="{FF2B5EF4-FFF2-40B4-BE49-F238E27FC236}">
                  <a16:creationId xmlns:a16="http://schemas.microsoft.com/office/drawing/2014/main" id="{FF54FB54-0D8C-4FD6-B571-912D079BED80}"/>
                </a:ext>
              </a:extLst>
            </p:cNvPr>
            <p:cNvSpPr txBox="1"/>
            <p:nvPr/>
          </p:nvSpPr>
          <p:spPr>
            <a:xfrm>
              <a:off x="4696755" y="1871402"/>
              <a:ext cx="1538611" cy="1110412"/>
            </a:xfrm>
            <a:prstGeom prst="rect">
              <a:avLst/>
            </a:prstGeom>
            <a:noFill/>
          </p:spPr>
          <p:txBody>
            <a:bodyPr wrap="square" rtlCol="0" anchor="ctr">
              <a:spAutoFit/>
            </a:bodyPr>
            <a:lstStyle/>
            <a:p>
              <a:pPr algn="ctr"/>
              <a:r>
                <a:rPr lang="en-US" altLang="ko-KR" sz="2400" b="1" dirty="0">
                  <a:latin typeface="Times New Roman" panose="02020603050405020304" pitchFamily="18" charset="0"/>
                  <a:cs typeface="Times New Roman" panose="02020603050405020304" pitchFamily="18" charset="0"/>
                </a:rPr>
                <a:t>Compassionate Leaders are happier at work</a:t>
              </a:r>
              <a:endParaRPr lang="ko-KR" altLang="en-US" sz="2400" b="1" dirty="0">
                <a:latin typeface="Times New Roman" panose="02020603050405020304" pitchFamily="18" charset="0"/>
                <a:cs typeface="Times New Roman" panose="02020603050405020304" pitchFamily="18" charset="0"/>
              </a:endParaRPr>
            </a:p>
          </p:txBody>
        </p:sp>
      </p:grpSp>
      <p:sp>
        <p:nvSpPr>
          <p:cNvPr id="57" name="TextBox 56">
            <a:extLst>
              <a:ext uri="{FF2B5EF4-FFF2-40B4-BE49-F238E27FC236}">
                <a16:creationId xmlns:a16="http://schemas.microsoft.com/office/drawing/2014/main" id="{CA9E3FAD-9EEF-450C-80FE-D890356EDFD1}"/>
              </a:ext>
            </a:extLst>
          </p:cNvPr>
          <p:cNvSpPr txBox="1"/>
          <p:nvPr/>
        </p:nvSpPr>
        <p:spPr>
          <a:xfrm>
            <a:off x="5178928" y="4441415"/>
            <a:ext cx="2316216" cy="1200329"/>
          </a:xfrm>
          <a:prstGeom prst="rect">
            <a:avLst/>
          </a:prstGeom>
          <a:noFill/>
        </p:spPr>
        <p:txBody>
          <a:bodyPr wrap="square" rtlCol="0" anchor="ctr">
            <a:spAutoFit/>
          </a:bodyPr>
          <a:lstStyle/>
          <a:p>
            <a:pPr algn="ctr"/>
            <a:r>
              <a:rPr lang="en-US" sz="2400" b="1" dirty="0">
                <a:latin typeface="Times New Roman" panose="02020603050405020304" pitchFamily="18" charset="0"/>
                <a:cs typeface="Times New Roman" panose="02020603050405020304" pitchFamily="18" charset="0"/>
              </a:rPr>
              <a:t>Compassionate leaders have happier teams.</a:t>
            </a:r>
          </a:p>
        </p:txBody>
      </p:sp>
      <p:sp>
        <p:nvSpPr>
          <p:cNvPr id="63" name="TextBox 62">
            <a:extLst>
              <a:ext uri="{FF2B5EF4-FFF2-40B4-BE49-F238E27FC236}">
                <a16:creationId xmlns:a16="http://schemas.microsoft.com/office/drawing/2014/main" id="{E3361E3F-31C3-4092-9DCF-ABACA7BC480F}"/>
              </a:ext>
            </a:extLst>
          </p:cNvPr>
          <p:cNvSpPr txBox="1"/>
          <p:nvPr/>
        </p:nvSpPr>
        <p:spPr>
          <a:xfrm>
            <a:off x="7903580" y="4454752"/>
            <a:ext cx="2316216" cy="1200329"/>
          </a:xfrm>
          <a:prstGeom prst="rect">
            <a:avLst/>
          </a:prstGeom>
          <a:noFill/>
        </p:spPr>
        <p:txBody>
          <a:bodyPr wrap="square" rtlCol="0" anchor="ctr">
            <a:spAutoFit/>
          </a:bodyPr>
          <a:lstStyle/>
          <a:p>
            <a:pPr algn="ctr"/>
            <a:r>
              <a:rPr lang="en-US" sz="2400" b="1" dirty="0">
                <a:latin typeface="Times New Roman" panose="02020603050405020304" pitchFamily="18" charset="0"/>
                <a:cs typeface="Times New Roman" panose="02020603050405020304" pitchFamily="18" charset="0"/>
              </a:rPr>
              <a:t>Compassion is good for the bottom line </a:t>
            </a:r>
          </a:p>
        </p:txBody>
      </p:sp>
      <p:sp>
        <p:nvSpPr>
          <p:cNvPr id="64" name="Freeform: Shape 3">
            <a:extLst>
              <a:ext uri="{FF2B5EF4-FFF2-40B4-BE49-F238E27FC236}">
                <a16:creationId xmlns:a16="http://schemas.microsoft.com/office/drawing/2014/main" id="{EAF1E7D8-AD85-0C05-2F1B-286DAB5706D3}"/>
              </a:ext>
            </a:extLst>
          </p:cNvPr>
          <p:cNvSpPr/>
          <p:nvPr/>
        </p:nvSpPr>
        <p:spPr>
          <a:xfrm>
            <a:off x="8880713" y="1614101"/>
            <a:ext cx="305587" cy="1019175"/>
          </a:xfrm>
          <a:custGeom>
            <a:avLst/>
            <a:gdLst>
              <a:gd name="connsiteX0" fmla="*/ 350414 w 361950"/>
              <a:gd name="connsiteY0" fmla="*/ 1013666 h 1019175"/>
              <a:gd name="connsiteX1" fmla="*/ 342794 w 361950"/>
              <a:gd name="connsiteY1" fmla="*/ 278336 h 1019175"/>
              <a:gd name="connsiteX2" fmla="*/ 328507 w 361950"/>
              <a:gd name="connsiteY2" fmla="*/ 146890 h 1019175"/>
              <a:gd name="connsiteX3" fmla="*/ 186584 w 361950"/>
              <a:gd name="connsiteY3" fmla="*/ 14493 h 1019175"/>
              <a:gd name="connsiteX4" fmla="*/ 27517 w 361950"/>
              <a:gd name="connsiteY4" fmla="*/ 144033 h 1019175"/>
              <a:gd name="connsiteX5" fmla="*/ 16087 w 361950"/>
              <a:gd name="connsiteY5" fmla="*/ 997473 h 1019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1950" h="1019175">
                <a:moveTo>
                  <a:pt x="350414" y="1013666"/>
                </a:moveTo>
                <a:cubicBezTo>
                  <a:pt x="351367" y="1009856"/>
                  <a:pt x="341842" y="297386"/>
                  <a:pt x="342794" y="278336"/>
                </a:cubicBezTo>
                <a:cubicBezTo>
                  <a:pt x="342794" y="253570"/>
                  <a:pt x="331364" y="159273"/>
                  <a:pt x="328507" y="146890"/>
                </a:cubicBezTo>
                <a:cubicBezTo>
                  <a:pt x="319934" y="97360"/>
                  <a:pt x="267547" y="19255"/>
                  <a:pt x="186584" y="14493"/>
                </a:cubicBezTo>
                <a:cubicBezTo>
                  <a:pt x="100859" y="9730"/>
                  <a:pt x="31327" y="88788"/>
                  <a:pt x="27517" y="144033"/>
                </a:cubicBezTo>
                <a:cubicBezTo>
                  <a:pt x="27517" y="144985"/>
                  <a:pt x="8467" y="442166"/>
                  <a:pt x="16087" y="997473"/>
                </a:cubicBezTo>
              </a:path>
            </a:pathLst>
          </a:custGeom>
          <a:solidFill>
            <a:schemeClr val="bg1"/>
          </a:solidFill>
          <a:ln w="31750" cap="rnd">
            <a:solidFill>
              <a:schemeClr val="accent3"/>
            </a:solidFill>
            <a:prstDash val="solid"/>
            <a:round/>
          </a:ln>
        </p:spPr>
        <p:txBody>
          <a:bodyPr rtlCol="0" anchor="ctr"/>
          <a:lstStyle/>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600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2AAD46B-DCC7-5D1E-0CB7-66D2597918D9}"/>
              </a:ext>
            </a:extLst>
          </p:cNvPr>
          <p:cNvSpPr/>
          <p:nvPr/>
        </p:nvSpPr>
        <p:spPr>
          <a:xfrm>
            <a:off x="2172780" y="1055112"/>
            <a:ext cx="7342844" cy="60007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09728" rtlCol="0" anchor="t"/>
          <a:lstStyle/>
          <a:p>
            <a:r>
              <a:rPr lang="en-US" sz="1800" b="1" dirty="0">
                <a:latin typeface="Times New Roman" panose="02020603050405020304" pitchFamily="18" charset="0"/>
                <a:cs typeface="Times New Roman" panose="02020603050405020304" pitchFamily="18" charset="0"/>
              </a:rPr>
              <a:t>The giver of the compassionate act</a:t>
            </a:r>
            <a:endParaRPr lang="en-GB" sz="18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A22A170-181F-FFB7-09D4-26BD68557D34}"/>
              </a:ext>
            </a:extLst>
          </p:cNvPr>
          <p:cNvSpPr txBox="1"/>
          <p:nvPr/>
        </p:nvSpPr>
        <p:spPr>
          <a:xfrm>
            <a:off x="2696426" y="1817726"/>
            <a:ext cx="2305049" cy="215444"/>
          </a:xfrm>
          <a:prstGeom prst="rect">
            <a:avLst/>
          </a:prstGeom>
          <a:noFill/>
        </p:spPr>
        <p:txBody>
          <a:bodyPr wrap="square" lIns="0" tIns="0" rIns="0" bIns="0" rtlCol="0">
            <a:spAutoFit/>
          </a:bodyPr>
          <a:lstStyle/>
          <a:p>
            <a:r>
              <a:rPr lang="en-US" sz="1400" dirty="0">
                <a:latin typeface="Times New Roman" panose="02020603050405020304" pitchFamily="18" charset="0"/>
                <a:cs typeface="Times New Roman" panose="02020603050405020304" pitchFamily="18" charset="0"/>
              </a:rPr>
              <a:t>Gaining a prosocial identity</a:t>
            </a:r>
          </a:p>
        </p:txBody>
      </p:sp>
      <p:sp>
        <p:nvSpPr>
          <p:cNvPr id="9" name="TextBox 8">
            <a:extLst>
              <a:ext uri="{FF2B5EF4-FFF2-40B4-BE49-F238E27FC236}">
                <a16:creationId xmlns:a16="http://schemas.microsoft.com/office/drawing/2014/main" id="{2F1F7766-D31F-A54A-7B15-5083C1CC1090}"/>
              </a:ext>
            </a:extLst>
          </p:cNvPr>
          <p:cNvSpPr txBox="1"/>
          <p:nvPr/>
        </p:nvSpPr>
        <p:spPr>
          <a:xfrm>
            <a:off x="5103079" y="1804461"/>
            <a:ext cx="2759075" cy="430887"/>
          </a:xfrm>
          <a:prstGeom prst="rect">
            <a:avLst/>
          </a:prstGeom>
          <a:noFill/>
        </p:spPr>
        <p:txBody>
          <a:bodyPr wrap="square" lIns="0" tIns="0" rIns="0" bIns="0" rtlCol="0">
            <a:spAutoFit/>
          </a:bodyPr>
          <a:lstStyle/>
          <a:p>
            <a:r>
              <a:rPr lang="en-US" sz="1400" dirty="0">
                <a:latin typeface="Times New Roman" panose="02020603050405020304" pitchFamily="18" charset="0"/>
                <a:cs typeface="Times New Roman" panose="02020603050405020304" pitchFamily="18" charset="0"/>
              </a:rPr>
              <a:t>Being seen as a strong leader</a:t>
            </a:r>
          </a:p>
          <a:p>
            <a:endParaRPr 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B1E4644-2116-0986-5C10-910362281765}"/>
              </a:ext>
            </a:extLst>
          </p:cNvPr>
          <p:cNvSpPr txBox="1"/>
          <p:nvPr/>
        </p:nvSpPr>
        <p:spPr>
          <a:xfrm>
            <a:off x="7731976" y="1817726"/>
            <a:ext cx="2305049" cy="215444"/>
          </a:xfrm>
          <a:prstGeom prst="rect">
            <a:avLst/>
          </a:prstGeom>
          <a:noFill/>
        </p:spPr>
        <p:txBody>
          <a:bodyPr wrap="square" lIns="0" tIns="0" rIns="0" bIns="0" rtlCol="0">
            <a:spAutoFit/>
          </a:bodyPr>
          <a:lstStyle/>
          <a:p>
            <a:r>
              <a:rPr lang="en-US" sz="1400" dirty="0">
                <a:latin typeface="Times New Roman" panose="02020603050405020304" pitchFamily="18" charset="0"/>
                <a:cs typeface="Times New Roman" panose="02020603050405020304" pitchFamily="18" charset="0"/>
              </a:rPr>
              <a:t>Meaningful connections</a:t>
            </a:r>
          </a:p>
        </p:txBody>
      </p:sp>
      <p:grpSp>
        <p:nvGrpSpPr>
          <p:cNvPr id="12" name="Group 11">
            <a:extLst>
              <a:ext uri="{FF2B5EF4-FFF2-40B4-BE49-F238E27FC236}">
                <a16:creationId xmlns:a16="http://schemas.microsoft.com/office/drawing/2014/main" id="{4774E7C9-6BE8-93A7-2581-9DD9B46C839B}"/>
              </a:ext>
            </a:extLst>
          </p:cNvPr>
          <p:cNvGrpSpPr/>
          <p:nvPr/>
        </p:nvGrpSpPr>
        <p:grpSpPr>
          <a:xfrm>
            <a:off x="2680081" y="1518978"/>
            <a:ext cx="241300" cy="241300"/>
            <a:chOff x="1495424" y="1689100"/>
            <a:chExt cx="241300" cy="241300"/>
          </a:xfrm>
        </p:grpSpPr>
        <p:sp>
          <p:nvSpPr>
            <p:cNvPr id="13" name="Oval 12">
              <a:extLst>
                <a:ext uri="{FF2B5EF4-FFF2-40B4-BE49-F238E27FC236}">
                  <a16:creationId xmlns:a16="http://schemas.microsoft.com/office/drawing/2014/main" id="{E32527B5-EF48-8AB6-3C9F-29B0A3A732A9}"/>
                </a:ext>
              </a:extLst>
            </p:cNvPr>
            <p:cNvSpPr/>
            <p:nvPr/>
          </p:nvSpPr>
          <p:spPr>
            <a:xfrm>
              <a:off x="1495424" y="1689100"/>
              <a:ext cx="241300" cy="241300"/>
            </a:xfrm>
            <a:prstGeom prst="ellipse">
              <a:avLst/>
            </a:prstGeom>
            <a:solidFill>
              <a:schemeClr val="accent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4" name="Freeform 471">
              <a:extLst>
                <a:ext uri="{FF2B5EF4-FFF2-40B4-BE49-F238E27FC236}">
                  <a16:creationId xmlns:a16="http://schemas.microsoft.com/office/drawing/2014/main" id="{C5BF7C1A-935C-7486-A8AB-28A06B0D1986}"/>
                </a:ext>
              </a:extLst>
            </p:cNvPr>
            <p:cNvSpPr>
              <a:spLocks/>
            </p:cNvSpPr>
            <p:nvPr/>
          </p:nvSpPr>
          <p:spPr bwMode="auto">
            <a:xfrm rot="16200000">
              <a:off x="1573343" y="1780266"/>
              <a:ext cx="104514" cy="58969"/>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noFill/>
            <a:ln w="14288"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latin typeface="Times New Roman" panose="02020603050405020304" pitchFamily="18"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C13EF673-544A-6E7F-24EA-E9B7AEB67659}"/>
              </a:ext>
            </a:extLst>
          </p:cNvPr>
          <p:cNvGrpSpPr/>
          <p:nvPr/>
        </p:nvGrpSpPr>
        <p:grpSpPr>
          <a:xfrm>
            <a:off x="5213519" y="1493599"/>
            <a:ext cx="241300" cy="241300"/>
            <a:chOff x="1495424" y="1689100"/>
            <a:chExt cx="241300" cy="241300"/>
          </a:xfrm>
        </p:grpSpPr>
        <p:sp>
          <p:nvSpPr>
            <p:cNvPr id="16" name="Oval 15">
              <a:extLst>
                <a:ext uri="{FF2B5EF4-FFF2-40B4-BE49-F238E27FC236}">
                  <a16:creationId xmlns:a16="http://schemas.microsoft.com/office/drawing/2014/main" id="{D30B1534-A9D4-4D58-2FBA-2FD9B2FF7B17}"/>
                </a:ext>
              </a:extLst>
            </p:cNvPr>
            <p:cNvSpPr/>
            <p:nvPr/>
          </p:nvSpPr>
          <p:spPr>
            <a:xfrm>
              <a:off x="1495424" y="1689100"/>
              <a:ext cx="241300" cy="241300"/>
            </a:xfrm>
            <a:prstGeom prst="ellipse">
              <a:avLst/>
            </a:prstGeom>
            <a:solidFill>
              <a:schemeClr val="accent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17" name="Freeform 471">
              <a:extLst>
                <a:ext uri="{FF2B5EF4-FFF2-40B4-BE49-F238E27FC236}">
                  <a16:creationId xmlns:a16="http://schemas.microsoft.com/office/drawing/2014/main" id="{EC802193-3156-0C82-8606-18136D89A60D}"/>
                </a:ext>
              </a:extLst>
            </p:cNvPr>
            <p:cNvSpPr>
              <a:spLocks/>
            </p:cNvSpPr>
            <p:nvPr/>
          </p:nvSpPr>
          <p:spPr bwMode="auto">
            <a:xfrm rot="16200000">
              <a:off x="1573343" y="1780266"/>
              <a:ext cx="104514" cy="58969"/>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noFill/>
            <a:ln w="14288"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latin typeface="Times New Roman" panose="02020603050405020304" pitchFamily="18" charset="0"/>
                <a:cs typeface="Times New Roman" panose="02020603050405020304" pitchFamily="18" charset="0"/>
              </a:endParaRPr>
            </a:p>
          </p:txBody>
        </p:sp>
      </p:grpSp>
      <p:grpSp>
        <p:nvGrpSpPr>
          <p:cNvPr id="18" name="Group 17">
            <a:extLst>
              <a:ext uri="{FF2B5EF4-FFF2-40B4-BE49-F238E27FC236}">
                <a16:creationId xmlns:a16="http://schemas.microsoft.com/office/drawing/2014/main" id="{E263F0A5-65C5-60AC-DFCB-60DF27A5CD1A}"/>
              </a:ext>
            </a:extLst>
          </p:cNvPr>
          <p:cNvGrpSpPr/>
          <p:nvPr/>
        </p:nvGrpSpPr>
        <p:grpSpPr>
          <a:xfrm>
            <a:off x="7731978" y="1466076"/>
            <a:ext cx="241300" cy="241300"/>
            <a:chOff x="1495424" y="1689100"/>
            <a:chExt cx="241300" cy="241300"/>
          </a:xfrm>
        </p:grpSpPr>
        <p:sp>
          <p:nvSpPr>
            <p:cNvPr id="19" name="Oval 18">
              <a:extLst>
                <a:ext uri="{FF2B5EF4-FFF2-40B4-BE49-F238E27FC236}">
                  <a16:creationId xmlns:a16="http://schemas.microsoft.com/office/drawing/2014/main" id="{4AB787FB-D258-EE18-B125-5AAEB64B2840}"/>
                </a:ext>
              </a:extLst>
            </p:cNvPr>
            <p:cNvSpPr/>
            <p:nvPr/>
          </p:nvSpPr>
          <p:spPr>
            <a:xfrm>
              <a:off x="1495424" y="1689100"/>
              <a:ext cx="241300" cy="241300"/>
            </a:xfrm>
            <a:prstGeom prst="ellipse">
              <a:avLst/>
            </a:prstGeom>
            <a:solidFill>
              <a:schemeClr val="accent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0" name="Freeform 471">
              <a:extLst>
                <a:ext uri="{FF2B5EF4-FFF2-40B4-BE49-F238E27FC236}">
                  <a16:creationId xmlns:a16="http://schemas.microsoft.com/office/drawing/2014/main" id="{BAE31996-BAB5-AC6E-CA5E-F735F1EE30B8}"/>
                </a:ext>
              </a:extLst>
            </p:cNvPr>
            <p:cNvSpPr>
              <a:spLocks/>
            </p:cNvSpPr>
            <p:nvPr/>
          </p:nvSpPr>
          <p:spPr bwMode="auto">
            <a:xfrm rot="16200000">
              <a:off x="1573343" y="1780266"/>
              <a:ext cx="104514" cy="58969"/>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noFill/>
            <a:ln w="14288"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latin typeface="Times New Roman" panose="02020603050405020304" pitchFamily="18" charset="0"/>
                <a:cs typeface="Times New Roman" panose="02020603050405020304" pitchFamily="18" charset="0"/>
              </a:endParaRPr>
            </a:p>
          </p:txBody>
        </p:sp>
      </p:grpSp>
      <p:sp>
        <p:nvSpPr>
          <p:cNvPr id="24" name="Rectangle 23">
            <a:extLst>
              <a:ext uri="{FF2B5EF4-FFF2-40B4-BE49-F238E27FC236}">
                <a16:creationId xmlns:a16="http://schemas.microsoft.com/office/drawing/2014/main" id="{760F0ECB-1514-2125-45D9-ABEEFE29E443}"/>
              </a:ext>
            </a:extLst>
          </p:cNvPr>
          <p:cNvSpPr/>
          <p:nvPr/>
        </p:nvSpPr>
        <p:spPr>
          <a:xfrm>
            <a:off x="2233815" y="2487028"/>
            <a:ext cx="7342844" cy="6000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09728" rtlCol="0" anchor="t"/>
          <a:lstStyle/>
          <a:p>
            <a:r>
              <a:rPr lang="en-US" sz="1800" dirty="0">
                <a:latin typeface="Times New Roman" panose="02020603050405020304" pitchFamily="18" charset="0"/>
                <a:cs typeface="Times New Roman" panose="02020603050405020304" pitchFamily="18" charset="0"/>
              </a:rPr>
              <a:t>The receiver of the compassionate act</a:t>
            </a:r>
            <a:endParaRPr lang="en-GB" sz="1800" dirty="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2DA3D212-8069-2869-402F-703AA99A046F}"/>
              </a:ext>
            </a:extLst>
          </p:cNvPr>
          <p:cNvSpPr txBox="1"/>
          <p:nvPr/>
        </p:nvSpPr>
        <p:spPr>
          <a:xfrm>
            <a:off x="2610358" y="3402906"/>
            <a:ext cx="2305049" cy="215444"/>
          </a:xfrm>
          <a:prstGeom prst="rect">
            <a:avLst/>
          </a:prstGeom>
          <a:noFill/>
        </p:spPr>
        <p:txBody>
          <a:bodyPr wrap="square" lIns="0" tIns="0" rIns="0" bIns="0" rtlCol="0">
            <a:spAutoFit/>
          </a:bodyPr>
          <a:lstStyle/>
          <a:p>
            <a:r>
              <a:rPr lang="en-US" sz="1400" dirty="0">
                <a:latin typeface="Times New Roman" panose="02020603050405020304" pitchFamily="18" charset="0"/>
                <a:cs typeface="Times New Roman" panose="02020603050405020304" pitchFamily="18" charset="0"/>
              </a:rPr>
              <a:t>Sense of being valued</a:t>
            </a:r>
          </a:p>
        </p:txBody>
      </p:sp>
      <p:sp>
        <p:nvSpPr>
          <p:cNvPr id="26" name="TextBox 25">
            <a:extLst>
              <a:ext uri="{FF2B5EF4-FFF2-40B4-BE49-F238E27FC236}">
                <a16:creationId xmlns:a16="http://schemas.microsoft.com/office/drawing/2014/main" id="{DD78E1A2-48F9-039F-6C6C-AFBAA6AAC1D4}"/>
              </a:ext>
            </a:extLst>
          </p:cNvPr>
          <p:cNvSpPr txBox="1"/>
          <p:nvPr/>
        </p:nvSpPr>
        <p:spPr>
          <a:xfrm>
            <a:off x="5213519" y="3338782"/>
            <a:ext cx="2305049" cy="430887"/>
          </a:xfrm>
          <a:prstGeom prst="rect">
            <a:avLst/>
          </a:prstGeom>
          <a:noFill/>
        </p:spPr>
        <p:txBody>
          <a:bodyPr wrap="square" lIns="0" tIns="0" rIns="0" bIns="0" rtlCol="0">
            <a:spAutoFit/>
          </a:bodyPr>
          <a:lstStyle/>
          <a:p>
            <a:r>
              <a:rPr lang="en-US" sz="1400" dirty="0">
                <a:latin typeface="Times New Roman" panose="02020603050405020304" pitchFamily="18" charset="0"/>
                <a:cs typeface="Times New Roman" panose="02020603050405020304" pitchFamily="18" charset="0"/>
              </a:rPr>
              <a:t>Physical and psychological safety</a:t>
            </a:r>
          </a:p>
        </p:txBody>
      </p:sp>
      <p:grpSp>
        <p:nvGrpSpPr>
          <p:cNvPr id="29" name="Group 28">
            <a:extLst>
              <a:ext uri="{FF2B5EF4-FFF2-40B4-BE49-F238E27FC236}">
                <a16:creationId xmlns:a16="http://schemas.microsoft.com/office/drawing/2014/main" id="{E980578E-FF09-E7DE-CB90-9DFBF542A1CF}"/>
              </a:ext>
            </a:extLst>
          </p:cNvPr>
          <p:cNvGrpSpPr/>
          <p:nvPr/>
        </p:nvGrpSpPr>
        <p:grpSpPr>
          <a:xfrm>
            <a:off x="2696426" y="2971642"/>
            <a:ext cx="241300" cy="241300"/>
            <a:chOff x="1495424" y="1689100"/>
            <a:chExt cx="241300" cy="241300"/>
          </a:xfrm>
          <a:solidFill>
            <a:schemeClr val="accent2"/>
          </a:solidFill>
        </p:grpSpPr>
        <p:sp>
          <p:nvSpPr>
            <p:cNvPr id="30" name="Oval 29">
              <a:extLst>
                <a:ext uri="{FF2B5EF4-FFF2-40B4-BE49-F238E27FC236}">
                  <a16:creationId xmlns:a16="http://schemas.microsoft.com/office/drawing/2014/main" id="{99F26193-6E4C-02E7-492C-0113237CB462}"/>
                </a:ext>
              </a:extLst>
            </p:cNvPr>
            <p:cNvSpPr/>
            <p:nvPr/>
          </p:nvSpPr>
          <p:spPr>
            <a:xfrm>
              <a:off x="1495424" y="1689100"/>
              <a:ext cx="241300" cy="2413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1" name="Freeform 471">
              <a:extLst>
                <a:ext uri="{FF2B5EF4-FFF2-40B4-BE49-F238E27FC236}">
                  <a16:creationId xmlns:a16="http://schemas.microsoft.com/office/drawing/2014/main" id="{6FDC8E17-E0EA-7F27-C836-AD6CACAAE237}"/>
                </a:ext>
              </a:extLst>
            </p:cNvPr>
            <p:cNvSpPr>
              <a:spLocks/>
            </p:cNvSpPr>
            <p:nvPr/>
          </p:nvSpPr>
          <p:spPr bwMode="auto">
            <a:xfrm rot="16200000">
              <a:off x="1573343" y="1780266"/>
              <a:ext cx="104514" cy="58969"/>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grpFill/>
            <a:ln w="14288"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a:latin typeface="Times New Roman" panose="02020603050405020304" pitchFamily="18" charset="0"/>
                <a:cs typeface="Times New Roman" panose="02020603050405020304" pitchFamily="18" charset="0"/>
              </a:endParaRPr>
            </a:p>
          </p:txBody>
        </p:sp>
      </p:grpSp>
      <p:grpSp>
        <p:nvGrpSpPr>
          <p:cNvPr id="32" name="Group 31">
            <a:extLst>
              <a:ext uri="{FF2B5EF4-FFF2-40B4-BE49-F238E27FC236}">
                <a16:creationId xmlns:a16="http://schemas.microsoft.com/office/drawing/2014/main" id="{56C5BDDF-2BC3-CB27-72C3-28251F5F9DBA}"/>
              </a:ext>
            </a:extLst>
          </p:cNvPr>
          <p:cNvGrpSpPr/>
          <p:nvPr/>
        </p:nvGrpSpPr>
        <p:grpSpPr>
          <a:xfrm>
            <a:off x="5224494" y="2971642"/>
            <a:ext cx="241300" cy="241300"/>
            <a:chOff x="1495424" y="1689100"/>
            <a:chExt cx="241300" cy="241300"/>
          </a:xfrm>
          <a:solidFill>
            <a:schemeClr val="accent2"/>
          </a:solidFill>
        </p:grpSpPr>
        <p:sp>
          <p:nvSpPr>
            <p:cNvPr id="33" name="Oval 32">
              <a:extLst>
                <a:ext uri="{FF2B5EF4-FFF2-40B4-BE49-F238E27FC236}">
                  <a16:creationId xmlns:a16="http://schemas.microsoft.com/office/drawing/2014/main" id="{97CA7B09-2D41-84BF-78D0-B50BA2004859}"/>
                </a:ext>
              </a:extLst>
            </p:cNvPr>
            <p:cNvSpPr/>
            <p:nvPr/>
          </p:nvSpPr>
          <p:spPr>
            <a:xfrm>
              <a:off x="1495424" y="1689100"/>
              <a:ext cx="241300" cy="2413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4" name="Freeform 471">
              <a:extLst>
                <a:ext uri="{FF2B5EF4-FFF2-40B4-BE49-F238E27FC236}">
                  <a16:creationId xmlns:a16="http://schemas.microsoft.com/office/drawing/2014/main" id="{4807F874-0F27-7E1E-9D6C-3090A180BFA6}"/>
                </a:ext>
              </a:extLst>
            </p:cNvPr>
            <p:cNvSpPr>
              <a:spLocks/>
            </p:cNvSpPr>
            <p:nvPr/>
          </p:nvSpPr>
          <p:spPr bwMode="auto">
            <a:xfrm rot="16200000">
              <a:off x="1573343" y="1780266"/>
              <a:ext cx="104514" cy="58969"/>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grpFill/>
            <a:ln w="14288"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a:latin typeface="Times New Roman" panose="02020603050405020304" pitchFamily="18" charset="0"/>
                <a:cs typeface="Times New Roman" panose="02020603050405020304" pitchFamily="18" charset="0"/>
              </a:endParaRPr>
            </a:p>
          </p:txBody>
        </p:sp>
      </p:grpSp>
      <p:grpSp>
        <p:nvGrpSpPr>
          <p:cNvPr id="35" name="Group 34">
            <a:extLst>
              <a:ext uri="{FF2B5EF4-FFF2-40B4-BE49-F238E27FC236}">
                <a16:creationId xmlns:a16="http://schemas.microsoft.com/office/drawing/2014/main" id="{1D640286-3AF7-0144-8B3E-72472E31242D}"/>
              </a:ext>
            </a:extLst>
          </p:cNvPr>
          <p:cNvGrpSpPr/>
          <p:nvPr/>
        </p:nvGrpSpPr>
        <p:grpSpPr>
          <a:xfrm>
            <a:off x="7731978" y="2924109"/>
            <a:ext cx="241300" cy="241300"/>
            <a:chOff x="1495424" y="1689100"/>
            <a:chExt cx="241300" cy="241300"/>
          </a:xfrm>
          <a:solidFill>
            <a:schemeClr val="accent2"/>
          </a:solidFill>
        </p:grpSpPr>
        <p:sp>
          <p:nvSpPr>
            <p:cNvPr id="36" name="Oval 35">
              <a:extLst>
                <a:ext uri="{FF2B5EF4-FFF2-40B4-BE49-F238E27FC236}">
                  <a16:creationId xmlns:a16="http://schemas.microsoft.com/office/drawing/2014/main" id="{785AEF1B-A00A-ED94-C171-AFB82D9EE20B}"/>
                </a:ext>
              </a:extLst>
            </p:cNvPr>
            <p:cNvSpPr/>
            <p:nvPr/>
          </p:nvSpPr>
          <p:spPr>
            <a:xfrm>
              <a:off x="1495424" y="1689100"/>
              <a:ext cx="241300" cy="2413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37" name="Freeform 471">
              <a:extLst>
                <a:ext uri="{FF2B5EF4-FFF2-40B4-BE49-F238E27FC236}">
                  <a16:creationId xmlns:a16="http://schemas.microsoft.com/office/drawing/2014/main" id="{32A015A4-9A8A-67CA-926B-0112A0FADEFE}"/>
                </a:ext>
              </a:extLst>
            </p:cNvPr>
            <p:cNvSpPr>
              <a:spLocks/>
            </p:cNvSpPr>
            <p:nvPr/>
          </p:nvSpPr>
          <p:spPr bwMode="auto">
            <a:xfrm rot="16200000">
              <a:off x="1573343" y="1780266"/>
              <a:ext cx="104514" cy="58969"/>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grpFill/>
            <a:ln w="14288" cap="rnd">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id-ID">
                <a:latin typeface="Times New Roman" panose="02020603050405020304" pitchFamily="18" charset="0"/>
                <a:cs typeface="Times New Roman" panose="02020603050405020304" pitchFamily="18" charset="0"/>
              </a:endParaRPr>
            </a:p>
          </p:txBody>
        </p:sp>
      </p:grpSp>
      <p:grpSp>
        <p:nvGrpSpPr>
          <p:cNvPr id="41" name="Group 40">
            <a:extLst>
              <a:ext uri="{FF2B5EF4-FFF2-40B4-BE49-F238E27FC236}">
                <a16:creationId xmlns:a16="http://schemas.microsoft.com/office/drawing/2014/main" id="{A7AE7D5E-B885-FA40-F234-E4CCA0077334}"/>
              </a:ext>
            </a:extLst>
          </p:cNvPr>
          <p:cNvGrpSpPr/>
          <p:nvPr/>
        </p:nvGrpSpPr>
        <p:grpSpPr>
          <a:xfrm>
            <a:off x="1693410" y="1403833"/>
            <a:ext cx="427693" cy="1431421"/>
            <a:chOff x="1015999" y="1509713"/>
            <a:chExt cx="241300" cy="2482252"/>
          </a:xfrm>
        </p:grpSpPr>
        <p:grpSp>
          <p:nvGrpSpPr>
            <p:cNvPr id="42" name="Group 41">
              <a:extLst>
                <a:ext uri="{FF2B5EF4-FFF2-40B4-BE49-F238E27FC236}">
                  <a16:creationId xmlns:a16="http://schemas.microsoft.com/office/drawing/2014/main" id="{8F8B0941-FED4-4A36-F449-7927E8BE4ED5}"/>
                </a:ext>
              </a:extLst>
            </p:cNvPr>
            <p:cNvGrpSpPr/>
            <p:nvPr/>
          </p:nvGrpSpPr>
          <p:grpSpPr>
            <a:xfrm flipH="1">
              <a:off x="1015999" y="1509713"/>
              <a:ext cx="241300" cy="2482252"/>
              <a:chOff x="581025" y="1509713"/>
              <a:chExt cx="381000" cy="2482252"/>
            </a:xfrm>
          </p:grpSpPr>
          <p:cxnSp>
            <p:nvCxnSpPr>
              <p:cNvPr id="44" name="Straight Connector 43">
                <a:extLst>
                  <a:ext uri="{FF2B5EF4-FFF2-40B4-BE49-F238E27FC236}">
                    <a16:creationId xmlns:a16="http://schemas.microsoft.com/office/drawing/2014/main" id="{35A4475C-39C2-8513-B785-8F22717ACF75}"/>
                  </a:ext>
                </a:extLst>
              </p:cNvPr>
              <p:cNvCxnSpPr/>
              <p:nvPr/>
            </p:nvCxnSpPr>
            <p:spPr>
              <a:xfrm flipH="1">
                <a:off x="581025" y="1509713"/>
                <a:ext cx="381000" cy="0"/>
              </a:xfrm>
              <a:prstGeom prst="line">
                <a:avLst/>
              </a:prstGeom>
              <a:ln>
                <a:solidFill>
                  <a:schemeClr val="bg1">
                    <a:lumMod val="75000"/>
                  </a:schemeClr>
                </a:solidFill>
                <a:tailEnd type="oval" w="sm" len="sm"/>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5D87614-300B-71F0-9794-2C682ACCD2C9}"/>
                  </a:ext>
                </a:extLst>
              </p:cNvPr>
              <p:cNvCxnSpPr/>
              <p:nvPr/>
            </p:nvCxnSpPr>
            <p:spPr>
              <a:xfrm flipH="1">
                <a:off x="581025" y="3991965"/>
                <a:ext cx="381000" cy="0"/>
              </a:xfrm>
              <a:prstGeom prst="line">
                <a:avLst/>
              </a:prstGeom>
              <a:ln>
                <a:solidFill>
                  <a:schemeClr val="bg1">
                    <a:lumMod val="75000"/>
                  </a:schemeClr>
                </a:solidFill>
                <a:tailEnd type="oval" w="sm" len="sm"/>
              </a:ln>
            </p:spPr>
            <p:style>
              <a:lnRef idx="1">
                <a:schemeClr val="accent1"/>
              </a:lnRef>
              <a:fillRef idx="0">
                <a:schemeClr val="accent1"/>
              </a:fillRef>
              <a:effectRef idx="0">
                <a:schemeClr val="accent1"/>
              </a:effectRef>
              <a:fontRef idx="minor">
                <a:schemeClr val="tx1"/>
              </a:fontRef>
            </p:style>
          </p:cxnSp>
        </p:grpSp>
        <p:cxnSp>
          <p:nvCxnSpPr>
            <p:cNvPr id="43" name="Straight Connector 42">
              <a:extLst>
                <a:ext uri="{FF2B5EF4-FFF2-40B4-BE49-F238E27FC236}">
                  <a16:creationId xmlns:a16="http://schemas.microsoft.com/office/drawing/2014/main" id="{9F8BC58D-95BB-CABB-21DE-E80B3E4E99AA}"/>
                </a:ext>
              </a:extLst>
            </p:cNvPr>
            <p:cNvCxnSpPr/>
            <p:nvPr/>
          </p:nvCxnSpPr>
          <p:spPr>
            <a:xfrm>
              <a:off x="1015999" y="1509713"/>
              <a:ext cx="0" cy="248225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61" name="Title 5">
            <a:extLst>
              <a:ext uri="{FF2B5EF4-FFF2-40B4-BE49-F238E27FC236}">
                <a16:creationId xmlns:a16="http://schemas.microsoft.com/office/drawing/2014/main" id="{90706C25-9D97-6C55-7C1E-F78A8AF86FEE}"/>
              </a:ext>
            </a:extLst>
          </p:cNvPr>
          <p:cNvSpPr txBox="1">
            <a:spLocks/>
          </p:cNvSpPr>
          <p:nvPr/>
        </p:nvSpPr>
        <p:spPr>
          <a:xfrm>
            <a:off x="0" y="88126"/>
            <a:ext cx="10515600" cy="6532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1000"/>
              </a:spcBef>
            </a:pPr>
            <a:r>
              <a:rPr lang="en-US" sz="4000" b="1">
                <a:solidFill>
                  <a:schemeClr val="tx1">
                    <a:lumMod val="75000"/>
                    <a:lumOff val="25000"/>
                  </a:schemeClr>
                </a:solidFill>
                <a:latin typeface="Times New Roman" panose="02020603050405020304" pitchFamily="18" charset="0"/>
                <a:ea typeface="+mn-ea"/>
                <a:cs typeface="Times New Roman" panose="02020603050405020304" pitchFamily="18" charset="0"/>
              </a:rPr>
              <a:t>Compassionate Leadership’s Positive Impact</a:t>
            </a:r>
            <a:endParaRPr lang="en-GB" sz="4000" b="1"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p:txBody>
      </p:sp>
      <p:pic>
        <p:nvPicPr>
          <p:cNvPr id="1026" name="Picture 2" descr="Byproducts of Workplace Compassion">
            <a:extLst>
              <a:ext uri="{FF2B5EF4-FFF2-40B4-BE49-F238E27FC236}">
                <a16:creationId xmlns:a16="http://schemas.microsoft.com/office/drawing/2014/main" id="{9124E646-49C1-DC43-835E-E05EEA2FDC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3151" y="4085473"/>
            <a:ext cx="5585698" cy="2741477"/>
          </a:xfrm>
          <a:prstGeom prst="rect">
            <a:avLst/>
          </a:prstGeom>
          <a:noFill/>
          <a:extLst>
            <a:ext uri="{909E8E84-426E-40DD-AFC4-6F175D3DCCD1}">
              <a14:hiddenFill xmlns:a14="http://schemas.microsoft.com/office/drawing/2010/main">
                <a:solidFill>
                  <a:srgbClr val="FFFFFF"/>
                </a:solidFill>
              </a14:hiddenFill>
            </a:ext>
          </a:extLst>
        </p:spPr>
      </p:pic>
      <p:sp>
        <p:nvSpPr>
          <p:cNvPr id="1024" name="TextBox 1023">
            <a:extLst>
              <a:ext uri="{FF2B5EF4-FFF2-40B4-BE49-F238E27FC236}">
                <a16:creationId xmlns:a16="http://schemas.microsoft.com/office/drawing/2014/main" id="{C31B1C1A-E68A-3076-8521-58B81F50085F}"/>
              </a:ext>
            </a:extLst>
          </p:cNvPr>
          <p:cNvSpPr txBox="1"/>
          <p:nvPr/>
        </p:nvSpPr>
        <p:spPr>
          <a:xfrm>
            <a:off x="7674142" y="3295185"/>
            <a:ext cx="2305049" cy="430887"/>
          </a:xfrm>
          <a:prstGeom prst="rect">
            <a:avLst/>
          </a:prstGeom>
          <a:noFill/>
        </p:spPr>
        <p:txBody>
          <a:bodyPr wrap="square" lIns="0" tIns="0" rIns="0" bIns="0" rtlCol="0">
            <a:spAutoFit/>
          </a:bodyPr>
          <a:lstStyle/>
          <a:p>
            <a:r>
              <a:rPr lang="en-US" sz="1400" dirty="0">
                <a:latin typeface="Times New Roman" panose="02020603050405020304" pitchFamily="18" charset="0"/>
                <a:cs typeface="Times New Roman" panose="02020603050405020304" pitchFamily="18" charset="0"/>
              </a:rPr>
              <a:t>Tendency to shed a positive light on events</a:t>
            </a:r>
          </a:p>
        </p:txBody>
      </p:sp>
    </p:spTree>
    <p:extLst>
      <p:ext uri="{BB962C8B-B14F-4D97-AF65-F5344CB8AC3E}">
        <p14:creationId xmlns:p14="http://schemas.microsoft.com/office/powerpoint/2010/main" val="200336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BFB58A-A8D3-04AD-B71B-2A8F192E1046}"/>
              </a:ext>
            </a:extLst>
          </p:cNvPr>
          <p:cNvPicPr>
            <a:picLocks noChangeAspect="1"/>
          </p:cNvPicPr>
          <p:nvPr/>
        </p:nvPicPr>
        <p:blipFill rotWithShape="1">
          <a:blip r:embed="rId3">
            <a:extLst>
              <a:ext uri="{28A0092B-C50C-407E-A947-70E740481C1C}">
                <a14:useLocalDpi xmlns:a14="http://schemas.microsoft.com/office/drawing/2010/main" val="0"/>
              </a:ext>
            </a:extLst>
          </a:blip>
          <a:srcRect b="6666"/>
          <a:stretch/>
        </p:blipFill>
        <p:spPr>
          <a:xfrm>
            <a:off x="227273" y="228600"/>
            <a:ext cx="5868727" cy="5702300"/>
          </a:xfrm>
          <a:prstGeom prst="rect">
            <a:avLst/>
          </a:prstGeom>
        </p:spPr>
      </p:pic>
      <p:sp>
        <p:nvSpPr>
          <p:cNvPr id="7" name="TextBox 6">
            <a:extLst>
              <a:ext uri="{FF2B5EF4-FFF2-40B4-BE49-F238E27FC236}">
                <a16:creationId xmlns:a16="http://schemas.microsoft.com/office/drawing/2014/main" id="{5AD2F9C4-7127-1991-D335-C7BF4BD7DEBB}"/>
              </a:ext>
            </a:extLst>
          </p:cNvPr>
          <p:cNvSpPr txBox="1"/>
          <p:nvPr/>
        </p:nvSpPr>
        <p:spPr>
          <a:xfrm>
            <a:off x="7184386" y="2483198"/>
            <a:ext cx="4614530" cy="2246769"/>
          </a:xfrm>
          <a:prstGeom prst="rect">
            <a:avLst/>
          </a:prstGeom>
          <a:noFill/>
        </p:spPr>
        <p:txBody>
          <a:bodyPr wrap="square">
            <a:spAutoFit/>
          </a:bodyPr>
          <a:lstStyle/>
          <a:p>
            <a:r>
              <a:rPr lang="en-US" sz="2000" b="1" i="1" dirty="0">
                <a:solidFill>
                  <a:srgbClr val="333333"/>
                </a:solidFill>
                <a:effectLst/>
                <a:highlight>
                  <a:srgbClr val="FFFFFF"/>
                </a:highlight>
                <a:latin typeface="Times New Roman" panose="02020603050405020304" pitchFamily="18" charset="0"/>
                <a:cs typeface="Times New Roman" panose="02020603050405020304" pitchFamily="18" charset="0"/>
              </a:rPr>
              <a:t>Caring Presence</a:t>
            </a:r>
            <a:r>
              <a:rPr lang="en-US" sz="2000" b="0" i="0" dirty="0">
                <a:solidFill>
                  <a:srgbClr val="333333"/>
                </a:solidFill>
                <a:effectLst/>
                <a:highlight>
                  <a:srgbClr val="FFFFFF"/>
                </a:highlight>
                <a:latin typeface="Times New Roman" panose="02020603050405020304" pitchFamily="18" charset="0"/>
                <a:cs typeface="Times New Roman" panose="02020603050405020304" pitchFamily="18" charset="0"/>
              </a:rPr>
              <a:t>—to be here now, with the person you are with</a:t>
            </a:r>
            <a:br>
              <a:rPr lang="en-US" sz="2000" dirty="0">
                <a:latin typeface="Times New Roman" panose="02020603050405020304" pitchFamily="18" charset="0"/>
                <a:cs typeface="Times New Roman" panose="02020603050405020304" pitchFamily="18" charset="0"/>
              </a:rPr>
            </a:br>
            <a:r>
              <a:rPr lang="en-US" sz="2000" b="1" i="1" dirty="0">
                <a:solidFill>
                  <a:srgbClr val="333333"/>
                </a:solidFill>
                <a:effectLst/>
                <a:highlight>
                  <a:srgbClr val="FFFFFF"/>
                </a:highlight>
                <a:latin typeface="Times New Roman" panose="02020603050405020304" pitchFamily="18" charset="0"/>
                <a:cs typeface="Times New Roman" panose="02020603050405020304" pitchFamily="18" charset="0"/>
              </a:rPr>
              <a:t>Caring Courage</a:t>
            </a:r>
            <a:r>
              <a:rPr lang="en-US" sz="2000" b="0" i="0" dirty="0">
                <a:solidFill>
                  <a:srgbClr val="333333"/>
                </a:solidFill>
                <a:effectLst/>
                <a:highlight>
                  <a:srgbClr val="FFFFFF"/>
                </a:highlight>
                <a:latin typeface="Times New Roman" panose="02020603050405020304" pitchFamily="18" charset="0"/>
                <a:cs typeface="Times New Roman" panose="02020603050405020304" pitchFamily="18" charset="0"/>
              </a:rPr>
              <a:t>—to choose courage over comfort</a:t>
            </a:r>
            <a:br>
              <a:rPr lang="en-US" sz="2000" dirty="0">
                <a:latin typeface="Times New Roman" panose="02020603050405020304" pitchFamily="18" charset="0"/>
                <a:cs typeface="Times New Roman" panose="02020603050405020304" pitchFamily="18" charset="0"/>
              </a:rPr>
            </a:br>
            <a:r>
              <a:rPr lang="en-US" sz="2000" b="1" i="1" dirty="0">
                <a:solidFill>
                  <a:srgbClr val="333333"/>
                </a:solidFill>
                <a:effectLst/>
                <a:highlight>
                  <a:srgbClr val="FFFFFF"/>
                </a:highlight>
                <a:latin typeface="Times New Roman" panose="02020603050405020304" pitchFamily="18" charset="0"/>
                <a:cs typeface="Times New Roman" panose="02020603050405020304" pitchFamily="18" charset="0"/>
              </a:rPr>
              <a:t>Caring Directness</a:t>
            </a:r>
            <a:r>
              <a:rPr lang="en-US" sz="2000" b="0" i="0" dirty="0">
                <a:solidFill>
                  <a:srgbClr val="333333"/>
                </a:solidFill>
                <a:effectLst/>
                <a:highlight>
                  <a:srgbClr val="FFFFFF"/>
                </a:highlight>
                <a:latin typeface="Times New Roman" panose="02020603050405020304" pitchFamily="18" charset="0"/>
                <a:cs typeface="Times New Roman" panose="02020603050405020304" pitchFamily="18" charset="0"/>
              </a:rPr>
              <a:t>—because direct is faster</a:t>
            </a:r>
            <a:br>
              <a:rPr lang="en-US" sz="2000" dirty="0">
                <a:latin typeface="Times New Roman" panose="02020603050405020304" pitchFamily="18" charset="0"/>
                <a:cs typeface="Times New Roman" panose="02020603050405020304" pitchFamily="18" charset="0"/>
              </a:rPr>
            </a:br>
            <a:r>
              <a:rPr lang="en-US" sz="2000" b="1" i="1" dirty="0">
                <a:solidFill>
                  <a:srgbClr val="333333"/>
                </a:solidFill>
                <a:effectLst/>
                <a:highlight>
                  <a:srgbClr val="FFFFFF"/>
                </a:highlight>
                <a:latin typeface="Times New Roman" panose="02020603050405020304" pitchFamily="18" charset="0"/>
                <a:cs typeface="Times New Roman" panose="02020603050405020304" pitchFamily="18" charset="0"/>
              </a:rPr>
              <a:t>Caring Transparency</a:t>
            </a:r>
            <a:r>
              <a:rPr lang="en-US" sz="2000" b="0" i="0" dirty="0">
                <a:solidFill>
                  <a:srgbClr val="333333"/>
                </a:solidFill>
                <a:effectLst/>
                <a:highlight>
                  <a:srgbClr val="FFFFFF"/>
                </a:highlight>
                <a:latin typeface="Times New Roman" panose="02020603050405020304" pitchFamily="18" charset="0"/>
                <a:cs typeface="Times New Roman" panose="02020603050405020304" pitchFamily="18" charset="0"/>
              </a:rPr>
              <a:t>—clarity is kindness</a:t>
            </a:r>
            <a:endParaRPr lang="en-IN" sz="2000" dirty="0">
              <a:latin typeface="Times New Roman" panose="02020603050405020304" pitchFamily="18" charset="0"/>
              <a:cs typeface="Times New Roman" panose="02020603050405020304" pitchFamily="18" charset="0"/>
            </a:endParaRPr>
          </a:p>
        </p:txBody>
      </p:sp>
      <p:sp>
        <p:nvSpPr>
          <p:cNvPr id="10" name="Freeform: Shape 83">
            <a:extLst>
              <a:ext uri="{FF2B5EF4-FFF2-40B4-BE49-F238E27FC236}">
                <a16:creationId xmlns:a16="http://schemas.microsoft.com/office/drawing/2014/main" id="{EBC66508-CA17-4537-5E90-CEA445A93CA6}"/>
              </a:ext>
            </a:extLst>
          </p:cNvPr>
          <p:cNvSpPr/>
          <p:nvPr/>
        </p:nvSpPr>
        <p:spPr>
          <a:xfrm>
            <a:off x="6292806" y="3162300"/>
            <a:ext cx="860584" cy="533400"/>
          </a:xfrm>
          <a:custGeom>
            <a:avLst/>
            <a:gdLst>
              <a:gd name="connsiteX0" fmla="*/ 1828932 w 1838325"/>
              <a:gd name="connsiteY0" fmla="*/ 709613 h 1466850"/>
              <a:gd name="connsiteX1" fmla="*/ 1265052 w 1838325"/>
              <a:gd name="connsiteY1" fmla="*/ 146685 h 1466850"/>
              <a:gd name="connsiteX2" fmla="*/ 1121224 w 1838325"/>
              <a:gd name="connsiteY2" fmla="*/ 5715 h 1466850"/>
              <a:gd name="connsiteX3" fmla="*/ 1113604 w 1838325"/>
              <a:gd name="connsiteY3" fmla="*/ 0 h 1466850"/>
              <a:gd name="connsiteX4" fmla="*/ 1107889 w 1838325"/>
              <a:gd name="connsiteY4" fmla="*/ 31432 h 1466850"/>
              <a:gd name="connsiteX5" fmla="*/ 1107889 w 1838325"/>
              <a:gd name="connsiteY5" fmla="*/ 320040 h 1466850"/>
              <a:gd name="connsiteX6" fmla="*/ 1065027 w 1838325"/>
              <a:gd name="connsiteY6" fmla="*/ 362903 h 1466850"/>
              <a:gd name="connsiteX7" fmla="*/ 396372 w 1838325"/>
              <a:gd name="connsiteY7" fmla="*/ 361950 h 1466850"/>
              <a:gd name="connsiteX8" fmla="*/ 351604 w 1838325"/>
              <a:gd name="connsiteY8" fmla="*/ 375285 h 1466850"/>
              <a:gd name="connsiteX9" fmla="*/ 9657 w 1838325"/>
              <a:gd name="connsiteY9" fmla="*/ 717232 h 1466850"/>
              <a:gd name="connsiteX10" fmla="*/ 7752 w 1838325"/>
              <a:gd name="connsiteY10" fmla="*/ 748665 h 1466850"/>
              <a:gd name="connsiteX11" fmla="*/ 356367 w 1838325"/>
              <a:gd name="connsiteY11" fmla="*/ 1094423 h 1466850"/>
              <a:gd name="connsiteX12" fmla="*/ 364939 w 1838325"/>
              <a:gd name="connsiteY12" fmla="*/ 1102043 h 1466850"/>
              <a:gd name="connsiteX13" fmla="*/ 364939 w 1838325"/>
              <a:gd name="connsiteY13" fmla="*/ 1102043 h 1466850"/>
              <a:gd name="connsiteX14" fmla="*/ 409707 w 1838325"/>
              <a:gd name="connsiteY14" fmla="*/ 1106805 h 1466850"/>
              <a:gd name="connsiteX15" fmla="*/ 1066932 w 1838325"/>
              <a:gd name="connsiteY15" fmla="*/ 1105853 h 1466850"/>
              <a:gd name="connsiteX16" fmla="*/ 1107889 w 1838325"/>
              <a:gd name="connsiteY16" fmla="*/ 1146810 h 1466850"/>
              <a:gd name="connsiteX17" fmla="*/ 1107889 w 1838325"/>
              <a:gd name="connsiteY17" fmla="*/ 1431607 h 1466850"/>
              <a:gd name="connsiteX18" fmla="*/ 1115509 w 1838325"/>
              <a:gd name="connsiteY18" fmla="*/ 1467803 h 1466850"/>
              <a:gd name="connsiteX19" fmla="*/ 1128844 w 1838325"/>
              <a:gd name="connsiteY19" fmla="*/ 1455420 h 1466850"/>
              <a:gd name="connsiteX20" fmla="*/ 1832742 w 1838325"/>
              <a:gd name="connsiteY20" fmla="*/ 752475 h 1466850"/>
              <a:gd name="connsiteX21" fmla="*/ 1828932 w 1838325"/>
              <a:gd name="connsiteY21" fmla="*/ 709613 h 1466850"/>
              <a:gd name="connsiteX22" fmla="*/ 1082172 w 1838325"/>
              <a:gd name="connsiteY22" fmla="*/ 1093470 h 1466850"/>
              <a:gd name="connsiteX23" fmla="*/ 1082172 w 1838325"/>
              <a:gd name="connsiteY23" fmla="*/ 1093470 h 1466850"/>
              <a:gd name="connsiteX24" fmla="*/ 1082172 w 1838325"/>
              <a:gd name="connsiteY24" fmla="*/ 1093470 h 1466850"/>
              <a:gd name="connsiteX25" fmla="*/ 1122177 w 1838325"/>
              <a:gd name="connsiteY25" fmla="*/ 328613 h 1466850"/>
              <a:gd name="connsiteX26" fmla="*/ 1122177 w 1838325"/>
              <a:gd name="connsiteY26" fmla="*/ 327660 h 1466850"/>
              <a:gd name="connsiteX27" fmla="*/ 1122177 w 1838325"/>
              <a:gd name="connsiteY27" fmla="*/ 328613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838325" h="1466850">
                <a:moveTo>
                  <a:pt x="1828932" y="709613"/>
                </a:moveTo>
                <a:cubicBezTo>
                  <a:pt x="1641289" y="521970"/>
                  <a:pt x="1453647" y="334328"/>
                  <a:pt x="1265052" y="146685"/>
                </a:cubicBezTo>
                <a:cubicBezTo>
                  <a:pt x="1217427" y="99060"/>
                  <a:pt x="1168849" y="52388"/>
                  <a:pt x="1121224" y="5715"/>
                </a:cubicBezTo>
                <a:cubicBezTo>
                  <a:pt x="1118367" y="3810"/>
                  <a:pt x="1116462" y="1905"/>
                  <a:pt x="1113604" y="0"/>
                </a:cubicBezTo>
                <a:cubicBezTo>
                  <a:pt x="1102174" y="8572"/>
                  <a:pt x="1107889" y="20955"/>
                  <a:pt x="1107889" y="31432"/>
                </a:cubicBezTo>
                <a:cubicBezTo>
                  <a:pt x="1106937" y="127635"/>
                  <a:pt x="1105984" y="223838"/>
                  <a:pt x="1107889" y="320040"/>
                </a:cubicBezTo>
                <a:cubicBezTo>
                  <a:pt x="1108842" y="354330"/>
                  <a:pt x="1098364" y="362903"/>
                  <a:pt x="1065027" y="362903"/>
                </a:cubicBezTo>
                <a:cubicBezTo>
                  <a:pt x="842142" y="360997"/>
                  <a:pt x="619257" y="361950"/>
                  <a:pt x="396372" y="361950"/>
                </a:cubicBezTo>
                <a:cubicBezTo>
                  <a:pt x="380179" y="361950"/>
                  <a:pt x="364939" y="360997"/>
                  <a:pt x="351604" y="375285"/>
                </a:cubicBezTo>
                <a:cubicBezTo>
                  <a:pt x="238257" y="489585"/>
                  <a:pt x="123957" y="603885"/>
                  <a:pt x="9657" y="717232"/>
                </a:cubicBezTo>
                <a:cubicBezTo>
                  <a:pt x="-821" y="727710"/>
                  <a:pt x="-4631" y="736282"/>
                  <a:pt x="7752" y="748665"/>
                </a:cubicBezTo>
                <a:cubicBezTo>
                  <a:pt x="123957" y="863918"/>
                  <a:pt x="240162" y="979170"/>
                  <a:pt x="356367" y="1094423"/>
                </a:cubicBezTo>
                <a:cubicBezTo>
                  <a:pt x="359224" y="1097280"/>
                  <a:pt x="362082" y="1099185"/>
                  <a:pt x="364939" y="1102043"/>
                </a:cubicBezTo>
                <a:cubicBezTo>
                  <a:pt x="364939" y="1102043"/>
                  <a:pt x="364939" y="1102043"/>
                  <a:pt x="364939" y="1102043"/>
                </a:cubicBezTo>
                <a:cubicBezTo>
                  <a:pt x="379227" y="1109663"/>
                  <a:pt x="394467" y="1106805"/>
                  <a:pt x="409707" y="1106805"/>
                </a:cubicBezTo>
                <a:cubicBezTo>
                  <a:pt x="628782" y="1106805"/>
                  <a:pt x="847857" y="1107757"/>
                  <a:pt x="1066932" y="1105853"/>
                </a:cubicBezTo>
                <a:cubicBezTo>
                  <a:pt x="1099317" y="1105853"/>
                  <a:pt x="1108842" y="1115378"/>
                  <a:pt x="1107889" y="1146810"/>
                </a:cubicBezTo>
                <a:cubicBezTo>
                  <a:pt x="1105984" y="1242060"/>
                  <a:pt x="1106937" y="1337310"/>
                  <a:pt x="1107889" y="1431607"/>
                </a:cubicBezTo>
                <a:cubicBezTo>
                  <a:pt x="1107889" y="1443038"/>
                  <a:pt x="1103127" y="1456373"/>
                  <a:pt x="1115509" y="1467803"/>
                </a:cubicBezTo>
                <a:cubicBezTo>
                  <a:pt x="1121224" y="1463040"/>
                  <a:pt x="1125034" y="1459230"/>
                  <a:pt x="1128844" y="1455420"/>
                </a:cubicBezTo>
                <a:cubicBezTo>
                  <a:pt x="1363159" y="1221105"/>
                  <a:pt x="1597474" y="985838"/>
                  <a:pt x="1832742" y="752475"/>
                </a:cubicBezTo>
                <a:cubicBezTo>
                  <a:pt x="1854649" y="732472"/>
                  <a:pt x="1843219" y="722947"/>
                  <a:pt x="1828932" y="709613"/>
                </a:cubicBezTo>
                <a:close/>
                <a:moveTo>
                  <a:pt x="1082172" y="1093470"/>
                </a:moveTo>
                <a:cubicBezTo>
                  <a:pt x="1082172" y="1093470"/>
                  <a:pt x="1082172" y="1093470"/>
                  <a:pt x="1082172" y="1093470"/>
                </a:cubicBezTo>
                <a:cubicBezTo>
                  <a:pt x="1082172" y="1092518"/>
                  <a:pt x="1082172" y="1092518"/>
                  <a:pt x="1082172" y="1093470"/>
                </a:cubicBezTo>
                <a:close/>
                <a:moveTo>
                  <a:pt x="1122177" y="328613"/>
                </a:moveTo>
                <a:cubicBezTo>
                  <a:pt x="1122177" y="328613"/>
                  <a:pt x="1122177" y="327660"/>
                  <a:pt x="1122177" y="327660"/>
                </a:cubicBezTo>
                <a:cubicBezTo>
                  <a:pt x="1124082" y="326707"/>
                  <a:pt x="1123129" y="327660"/>
                  <a:pt x="1122177" y="328613"/>
                </a:cubicBezTo>
                <a:close/>
              </a:path>
            </a:pathLst>
          </a:custGeom>
          <a:solidFill>
            <a:srgbClr val="FF0000"/>
          </a:solidFill>
          <a:ln w="9525" cap="flat">
            <a:noFill/>
            <a:prstDash val="solid"/>
            <a:miter/>
          </a:ln>
        </p:spPr>
        <p:txBody>
          <a:bodyPr rtlCol="0" anchor="ctr"/>
          <a:lstStyle/>
          <a:p>
            <a:endParaRPr lang="en-US" dirty="0"/>
          </a:p>
        </p:txBody>
      </p:sp>
      <p:sp>
        <p:nvSpPr>
          <p:cNvPr id="11" name="TextBox 10">
            <a:extLst>
              <a:ext uri="{FF2B5EF4-FFF2-40B4-BE49-F238E27FC236}">
                <a16:creationId xmlns:a16="http://schemas.microsoft.com/office/drawing/2014/main" id="{B0872F0F-6365-0D4A-980B-4ADD40CBEEF2}"/>
              </a:ext>
            </a:extLst>
          </p:cNvPr>
          <p:cNvSpPr txBox="1"/>
          <p:nvPr/>
        </p:nvSpPr>
        <p:spPr>
          <a:xfrm>
            <a:off x="6723098" y="1905923"/>
            <a:ext cx="5537107" cy="400110"/>
          </a:xfrm>
          <a:prstGeom prst="rect">
            <a:avLst/>
          </a:prstGeom>
          <a:noFill/>
        </p:spPr>
        <p:txBody>
          <a:bodyPr wrap="square" rtlCol="0">
            <a:spAutoFit/>
          </a:bodyPr>
          <a:lstStyle/>
          <a:p>
            <a:pPr algn="l"/>
            <a:r>
              <a:rPr lang="en-IN" sz="2000" b="1" i="0" dirty="0">
                <a:solidFill>
                  <a:srgbClr val="000000"/>
                </a:solidFill>
                <a:effectLst/>
                <a:highlight>
                  <a:srgbClr val="FFFFFF"/>
                </a:highlight>
                <a:latin typeface="Times New Roman" panose="02020603050405020304" pitchFamily="18" charset="0"/>
                <a:cs typeface="Times New Roman" panose="02020603050405020304" pitchFamily="18" charset="0"/>
              </a:rPr>
              <a:t>Skills required to demonstrate </a:t>
            </a:r>
            <a:r>
              <a:rPr lang="en-IN" sz="2000" b="1" i="0" dirty="0">
                <a:solidFill>
                  <a:srgbClr val="000000"/>
                </a:solidFill>
                <a:effectLst/>
                <a:latin typeface="Times New Roman" panose="02020603050405020304" pitchFamily="18" charset="0"/>
                <a:cs typeface="Times New Roman" panose="02020603050405020304" pitchFamily="18" charset="0"/>
              </a:rPr>
              <a:t>Wise </a:t>
            </a:r>
            <a:r>
              <a:rPr lang="en-IN" sz="2000" b="1" dirty="0">
                <a:solidFill>
                  <a:srgbClr val="000000"/>
                </a:solidFill>
                <a:latin typeface="Times New Roman" panose="02020603050405020304" pitchFamily="18" charset="0"/>
                <a:cs typeface="Times New Roman" panose="02020603050405020304" pitchFamily="18" charset="0"/>
              </a:rPr>
              <a:t>C</a:t>
            </a:r>
            <a:r>
              <a:rPr lang="en-IN" sz="2000" b="1" i="0" dirty="0">
                <a:solidFill>
                  <a:srgbClr val="000000"/>
                </a:solidFill>
                <a:effectLst/>
                <a:latin typeface="Times New Roman" panose="02020603050405020304" pitchFamily="18" charset="0"/>
                <a:cs typeface="Times New Roman" panose="02020603050405020304" pitchFamily="18" charset="0"/>
              </a:rPr>
              <a:t>ompassion</a:t>
            </a:r>
          </a:p>
        </p:txBody>
      </p:sp>
      <p:sp>
        <p:nvSpPr>
          <p:cNvPr id="86" name="TextBox 85">
            <a:extLst>
              <a:ext uri="{FF2B5EF4-FFF2-40B4-BE49-F238E27FC236}">
                <a16:creationId xmlns:a16="http://schemas.microsoft.com/office/drawing/2014/main" id="{A631A63F-C90A-1DC1-055B-B266F872DD73}"/>
              </a:ext>
            </a:extLst>
          </p:cNvPr>
          <p:cNvSpPr txBox="1"/>
          <p:nvPr/>
        </p:nvSpPr>
        <p:spPr>
          <a:xfrm>
            <a:off x="652698" y="6134724"/>
            <a:ext cx="10568761" cy="646331"/>
          </a:xfrm>
          <a:prstGeom prst="rect">
            <a:avLst/>
          </a:prstGeom>
          <a:noFill/>
        </p:spPr>
        <p:txBody>
          <a:bodyPr wrap="square">
            <a:spAutoFit/>
          </a:bodyPr>
          <a:lstStyle/>
          <a:p>
            <a:r>
              <a:rPr lang="en-US" b="1" dirty="0"/>
              <a:t>It is important to be a kind leader. But it is also important to focus on execution and do the hard things. This is about how to do hard things in a human way.” —Rasmus </a:t>
            </a:r>
            <a:r>
              <a:rPr lang="en-US" b="1" dirty="0" err="1"/>
              <a:t>Hougaard</a:t>
            </a:r>
            <a:endParaRPr lang="en-IN" b="1" dirty="0"/>
          </a:p>
        </p:txBody>
      </p:sp>
    </p:spTree>
    <p:extLst>
      <p:ext uri="{BB962C8B-B14F-4D97-AF65-F5344CB8AC3E}">
        <p14:creationId xmlns:p14="http://schemas.microsoft.com/office/powerpoint/2010/main" val="3322973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1598</Words>
  <Application>Microsoft Office PowerPoint</Application>
  <PresentationFormat>Widescreen</PresentationFormat>
  <Paragraphs>125</Paragraphs>
  <Slides>12</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Arial</vt:lpstr>
      <vt:lpstr>Calibri</vt:lpstr>
      <vt:lpstr>Calibri Light</vt:lpstr>
      <vt:lpstr>Cambria</vt:lpstr>
      <vt:lpstr>Charlie Text</vt:lpstr>
      <vt:lpstr>Georgia</vt:lpstr>
      <vt:lpstr>Georgia</vt:lpstr>
      <vt:lpstr>Impact</vt:lpstr>
      <vt:lpstr>Lato</vt:lpstr>
      <vt:lpstr>Segoe UI</vt:lpstr>
      <vt:lpstr>Times New Roman</vt:lpstr>
      <vt:lpstr>Office Theme</vt:lpstr>
      <vt:lpstr>PowerPoint Presentation</vt:lpstr>
      <vt:lpstr>What is Compassion?</vt:lpstr>
      <vt:lpstr>PowerPoint Presentation</vt:lpstr>
      <vt:lpstr>PowerPoint Presentation</vt:lpstr>
      <vt:lpstr>Is there a business case for Compassionate Leadership?</vt:lpstr>
      <vt:lpstr>PowerPoint Presentation</vt:lpstr>
      <vt:lpstr>PowerPoint Presentation</vt:lpstr>
      <vt:lpstr>PowerPoint Presentation</vt:lpstr>
      <vt:lpstr>PowerPoint Presentation</vt:lpstr>
      <vt:lpstr> Questions to help leaders identify some of the activities that foster compassion in their team and wider organisation:  </vt:lpstr>
      <vt:lpstr>Compassion Psychological Safety Trust    Learning  Value creation Improvement &amp; Innovation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Yash Ahuja</dc:creator>
  <cp:lastModifiedBy>Yash Ahuja</cp:lastModifiedBy>
  <cp:revision>1</cp:revision>
  <dcterms:created xsi:type="dcterms:W3CDTF">2024-09-08T09:37:01Z</dcterms:created>
  <dcterms:modified xsi:type="dcterms:W3CDTF">2024-09-08T13:06:27Z</dcterms:modified>
</cp:coreProperties>
</file>