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4" r:id="rId4"/>
    <p:sldMasterId id="2147483675" r:id="rId5"/>
    <p:sldMasterId id="2147483676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y="5143500" cx="9144000"/>
  <p:notesSz cx="6858000" cy="9144000"/>
  <p:embeddedFontLst>
    <p:embeddedFont>
      <p:font typeface="Open Sans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regular.fntdata"/><Relationship Id="rId11" Type="http://schemas.openxmlformats.org/officeDocument/2006/relationships/slide" Target="slides/slide4.xml"/><Relationship Id="rId22" Type="http://schemas.openxmlformats.org/officeDocument/2006/relationships/font" Target="fonts/OpenSans-italic.fntdata"/><Relationship Id="rId10" Type="http://schemas.openxmlformats.org/officeDocument/2006/relationships/slide" Target="slides/slide3.xml"/><Relationship Id="rId21" Type="http://schemas.openxmlformats.org/officeDocument/2006/relationships/font" Target="fonts/OpenSans-bold.fntdata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23" Type="http://schemas.openxmlformats.org/officeDocument/2006/relationships/font" Target="fonts/OpenSans-boldItalic.fntdata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5" Type="http://schemas.openxmlformats.org/officeDocument/2006/relationships/slideMaster" Target="slideMasters/slideMaster2.xml"/><Relationship Id="rId19" Type="http://schemas.openxmlformats.org/officeDocument/2006/relationships/slide" Target="slides/slide12.xml"/><Relationship Id="rId6" Type="http://schemas.openxmlformats.org/officeDocument/2006/relationships/slideMaster" Target="slideMasters/slideMaster3.xml"/><Relationship Id="rId18" Type="http://schemas.openxmlformats.org/officeDocument/2006/relationships/slide" Target="slides/slide1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30e7d90dfc8_2_78:notes"/>
          <p:cNvSpPr/>
          <p:nvPr>
            <p:ph idx="2" type="sldImg"/>
          </p:nvPr>
        </p:nvSpPr>
        <p:spPr>
          <a:xfrm>
            <a:off x="397565" y="685488"/>
            <a:ext cx="6063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9" name="Google Shape;149;g30e7d90dfc8_2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g30e7d90dfc8_2_78:notes"/>
          <p:cNvSpPr txBox="1"/>
          <p:nvPr>
            <p:ph idx="12" type="sldNum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400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30e7d90dfc8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30e7d90dfc8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30e7d90dfc8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Google Shape;245;g30e7d90dfc8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30e7d90dfc8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Google Shape;251;g30e7d90dfc8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30e7d90dfc8_2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g30e7d90dfc8_2_105:notes"/>
          <p:cNvSpPr/>
          <p:nvPr>
            <p:ph idx="2" type="sldImg"/>
          </p:nvPr>
        </p:nvSpPr>
        <p:spPr>
          <a:xfrm>
            <a:off x="397565" y="685488"/>
            <a:ext cx="6063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30e7d90dfc8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30e7d90dfc8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30e7d90dfc8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30e7d90dfc8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30e7d90dfc8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30e7d90dfc8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30e7d90dfc8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30e7d90dfc8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30e7d90dfc8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30e7d90dfc8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30e7d90dfc8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30e7d90dfc8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30e7d90dfc8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30e7d90dfc8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png"/><Relationship Id="rId3" Type="http://schemas.openxmlformats.org/officeDocument/2006/relationships/image" Target="../media/image5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idx="10" type="dt"/>
          </p:nvPr>
        </p:nvSpPr>
        <p:spPr>
          <a:xfrm>
            <a:off x="228600" y="3178175"/>
            <a:ext cx="10668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1" type="ftr"/>
          </p:nvPr>
        </p:nvSpPr>
        <p:spPr>
          <a:xfrm>
            <a:off x="1562100" y="3178175"/>
            <a:ext cx="14478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2" type="sldNum"/>
          </p:nvPr>
        </p:nvSpPr>
        <p:spPr>
          <a:xfrm>
            <a:off x="3276600" y="3178175"/>
            <a:ext cx="10668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/>
          <p:nvPr>
            <p:ph type="ctrTitle"/>
          </p:nvPr>
        </p:nvSpPr>
        <p:spPr>
          <a:xfrm>
            <a:off x="342900" y="1065213"/>
            <a:ext cx="3886200" cy="73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62" name="Google Shape;62;p15"/>
          <p:cNvSpPr txBox="1"/>
          <p:nvPr>
            <p:ph idx="1" type="subTitle"/>
          </p:nvPr>
        </p:nvSpPr>
        <p:spPr>
          <a:xfrm>
            <a:off x="685800" y="1943100"/>
            <a:ext cx="3200400" cy="876300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25" spcFirstLastPara="1" rIns="45725" wrap="square" tIns="22850">
            <a:normAutofit/>
          </a:bodyPr>
          <a:lstStyle>
            <a:lvl1pPr lvl="0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3" name="Google Shape;63;p15"/>
          <p:cNvSpPr txBox="1"/>
          <p:nvPr>
            <p:ph idx="10" type="dt"/>
          </p:nvPr>
        </p:nvSpPr>
        <p:spPr>
          <a:xfrm>
            <a:off x="228600" y="3178175"/>
            <a:ext cx="10668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1" type="ftr"/>
          </p:nvPr>
        </p:nvSpPr>
        <p:spPr>
          <a:xfrm>
            <a:off x="1562100" y="3178175"/>
            <a:ext cx="14478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65" name="Google Shape;65;p15"/>
          <p:cNvSpPr txBox="1"/>
          <p:nvPr>
            <p:ph idx="12" type="sldNum"/>
          </p:nvPr>
        </p:nvSpPr>
        <p:spPr>
          <a:xfrm>
            <a:off x="3276600" y="3178175"/>
            <a:ext cx="10668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6"/>
          <p:cNvSpPr txBox="1"/>
          <p:nvPr>
            <p:ph type="title"/>
          </p:nvPr>
        </p:nvSpPr>
        <p:spPr>
          <a:xfrm>
            <a:off x="228600" y="137319"/>
            <a:ext cx="41148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68" name="Google Shape;68;p16"/>
          <p:cNvSpPr txBox="1"/>
          <p:nvPr>
            <p:ph idx="1" type="body"/>
          </p:nvPr>
        </p:nvSpPr>
        <p:spPr>
          <a:xfrm>
            <a:off x="228600" y="800100"/>
            <a:ext cx="4114800" cy="2262900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25" spcFirstLastPara="1" rIns="45725" wrap="square" tIns="22850">
            <a:normAutofit/>
          </a:bodyPr>
          <a:lstStyle>
            <a:lvl1pPr indent="-285750" lvl="0" marL="457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1pPr>
            <a:lvl2pPr indent="-285750" lvl="1" marL="914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–"/>
              <a:defRPr/>
            </a:lvl2pPr>
            <a:lvl3pPr indent="-28575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3pPr>
            <a:lvl4pPr indent="-285750" lvl="3" marL="1828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–"/>
              <a:defRPr/>
            </a:lvl4pPr>
            <a:lvl5pPr indent="-285750" lvl="4" marL="22860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»"/>
              <a:defRPr/>
            </a:lvl5pPr>
            <a:lvl6pPr indent="-285750" lvl="5" marL="2743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6pPr>
            <a:lvl7pPr indent="-285750" lvl="6" marL="3200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7pPr>
            <a:lvl8pPr indent="-285750" lvl="7" marL="3657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8pPr>
            <a:lvl9pPr indent="-285750" lvl="8" marL="4114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9pPr>
          </a:lstStyle>
          <a:p/>
        </p:txBody>
      </p:sp>
      <p:sp>
        <p:nvSpPr>
          <p:cNvPr id="69" name="Google Shape;69;p16"/>
          <p:cNvSpPr txBox="1"/>
          <p:nvPr>
            <p:ph idx="10" type="dt"/>
          </p:nvPr>
        </p:nvSpPr>
        <p:spPr>
          <a:xfrm>
            <a:off x="228600" y="3178175"/>
            <a:ext cx="10668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1" type="ftr"/>
          </p:nvPr>
        </p:nvSpPr>
        <p:spPr>
          <a:xfrm>
            <a:off x="1562100" y="3178175"/>
            <a:ext cx="14478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2" type="sldNum"/>
          </p:nvPr>
        </p:nvSpPr>
        <p:spPr>
          <a:xfrm>
            <a:off x="3276600" y="3178175"/>
            <a:ext cx="10668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/>
          <p:nvPr>
            <p:ph type="title"/>
          </p:nvPr>
        </p:nvSpPr>
        <p:spPr>
          <a:xfrm>
            <a:off x="361156" y="2203450"/>
            <a:ext cx="3886200" cy="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25" spcFirstLastPara="1" rIns="45725" wrap="square" tIns="2285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 cap="none"/>
            </a:lvl1pPr>
            <a:lvl2pPr lvl="1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74" name="Google Shape;74;p17"/>
          <p:cNvSpPr txBox="1"/>
          <p:nvPr>
            <p:ph idx="1" type="body"/>
          </p:nvPr>
        </p:nvSpPr>
        <p:spPr>
          <a:xfrm>
            <a:off x="361156" y="1453357"/>
            <a:ext cx="3886200" cy="750000"/>
          </a:xfrm>
          <a:prstGeom prst="rect">
            <a:avLst/>
          </a:prstGeom>
          <a:noFill/>
          <a:ln>
            <a:noFill/>
          </a:ln>
        </p:spPr>
        <p:txBody>
          <a:bodyPr anchorCtr="0" anchor="b" bIns="22850" lIns="45725" spcFirstLastPara="1" rIns="45725" wrap="square" tIns="22850">
            <a:normAutofit/>
          </a:bodyPr>
          <a:lstStyle>
            <a:lvl1pPr indent="-228600" lvl="0" marL="457200" algn="l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  <a:defRPr sz="1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800"/>
              <a:buNone/>
              <a:defRPr sz="8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"/>
              </a:spcBef>
              <a:spcAft>
                <a:spcPts val="0"/>
              </a:spcAft>
              <a:buClr>
                <a:srgbClr val="888888"/>
              </a:buClr>
              <a:buSzPts val="700"/>
              <a:buNone/>
              <a:defRPr sz="7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"/>
              </a:spcBef>
              <a:spcAft>
                <a:spcPts val="0"/>
              </a:spcAft>
              <a:buClr>
                <a:srgbClr val="888888"/>
              </a:buClr>
              <a:buSzPts val="700"/>
              <a:buNone/>
              <a:defRPr sz="7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"/>
              </a:spcBef>
              <a:spcAft>
                <a:spcPts val="0"/>
              </a:spcAft>
              <a:buClr>
                <a:srgbClr val="888888"/>
              </a:buClr>
              <a:buSzPts val="700"/>
              <a:buNone/>
              <a:defRPr sz="7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"/>
              </a:spcBef>
              <a:spcAft>
                <a:spcPts val="0"/>
              </a:spcAft>
              <a:buClr>
                <a:srgbClr val="888888"/>
              </a:buClr>
              <a:buSzPts val="700"/>
              <a:buNone/>
              <a:defRPr sz="7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"/>
              </a:spcBef>
              <a:spcAft>
                <a:spcPts val="0"/>
              </a:spcAft>
              <a:buClr>
                <a:srgbClr val="888888"/>
              </a:buClr>
              <a:buSzPts val="700"/>
              <a:buNone/>
              <a:defRPr sz="7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"/>
              </a:spcBef>
              <a:spcAft>
                <a:spcPts val="0"/>
              </a:spcAft>
              <a:buClr>
                <a:srgbClr val="888888"/>
              </a:buClr>
              <a:buSzPts val="700"/>
              <a:buNone/>
              <a:defRPr sz="7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5" name="Google Shape;75;p17"/>
          <p:cNvSpPr txBox="1"/>
          <p:nvPr>
            <p:ph idx="10" type="dt"/>
          </p:nvPr>
        </p:nvSpPr>
        <p:spPr>
          <a:xfrm>
            <a:off x="228600" y="3178175"/>
            <a:ext cx="10668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1" type="ftr"/>
          </p:nvPr>
        </p:nvSpPr>
        <p:spPr>
          <a:xfrm>
            <a:off x="1562100" y="3178175"/>
            <a:ext cx="14478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2" type="sldNum"/>
          </p:nvPr>
        </p:nvSpPr>
        <p:spPr>
          <a:xfrm>
            <a:off x="3276600" y="3178175"/>
            <a:ext cx="10668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228600" y="137319"/>
            <a:ext cx="41148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80" name="Google Shape;80;p18"/>
          <p:cNvSpPr txBox="1"/>
          <p:nvPr>
            <p:ph idx="1" type="body"/>
          </p:nvPr>
        </p:nvSpPr>
        <p:spPr>
          <a:xfrm>
            <a:off x="228600" y="800100"/>
            <a:ext cx="2019300" cy="2262900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25" spcFirstLastPara="1" rIns="45725" wrap="square" tIns="22850">
            <a:normAutofit/>
          </a:bodyPr>
          <a:lstStyle>
            <a:lvl1pPr indent="-317500" lvl="0" marL="4572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1pPr>
            <a:lvl2pPr indent="-304800" lvl="1" marL="914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Char char="–"/>
              <a:defRPr sz="1200"/>
            </a:lvl2pPr>
            <a:lvl3pPr indent="-2921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 sz="1000"/>
            </a:lvl3pPr>
            <a:lvl4pPr indent="-285750" lvl="3" marL="1828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–"/>
              <a:defRPr sz="900"/>
            </a:lvl4pPr>
            <a:lvl5pPr indent="-285750" lvl="4" marL="22860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»"/>
              <a:defRPr sz="900"/>
            </a:lvl5pPr>
            <a:lvl6pPr indent="-285750" lvl="5" marL="2743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6pPr>
            <a:lvl7pPr indent="-285750" lvl="6" marL="3200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7pPr>
            <a:lvl8pPr indent="-285750" lvl="7" marL="3657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8pPr>
            <a:lvl9pPr indent="-285750" lvl="8" marL="4114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9pPr>
          </a:lstStyle>
          <a:p/>
        </p:txBody>
      </p:sp>
      <p:sp>
        <p:nvSpPr>
          <p:cNvPr id="81" name="Google Shape;81;p18"/>
          <p:cNvSpPr txBox="1"/>
          <p:nvPr>
            <p:ph idx="2" type="body"/>
          </p:nvPr>
        </p:nvSpPr>
        <p:spPr>
          <a:xfrm>
            <a:off x="2324100" y="800100"/>
            <a:ext cx="2019300" cy="2262900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25" spcFirstLastPara="1" rIns="45725" wrap="square" tIns="22850">
            <a:normAutofit/>
          </a:bodyPr>
          <a:lstStyle>
            <a:lvl1pPr indent="-317500" lvl="0" marL="4572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1pPr>
            <a:lvl2pPr indent="-304800" lvl="1" marL="914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Char char="–"/>
              <a:defRPr sz="1200"/>
            </a:lvl2pPr>
            <a:lvl3pPr indent="-2921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 sz="1000"/>
            </a:lvl3pPr>
            <a:lvl4pPr indent="-285750" lvl="3" marL="1828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–"/>
              <a:defRPr sz="900"/>
            </a:lvl4pPr>
            <a:lvl5pPr indent="-285750" lvl="4" marL="22860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»"/>
              <a:defRPr sz="900"/>
            </a:lvl5pPr>
            <a:lvl6pPr indent="-285750" lvl="5" marL="2743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6pPr>
            <a:lvl7pPr indent="-285750" lvl="6" marL="3200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7pPr>
            <a:lvl8pPr indent="-285750" lvl="7" marL="3657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8pPr>
            <a:lvl9pPr indent="-285750" lvl="8" marL="4114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9pPr>
          </a:lstStyle>
          <a:p/>
        </p:txBody>
      </p:sp>
      <p:sp>
        <p:nvSpPr>
          <p:cNvPr id="82" name="Google Shape;82;p18"/>
          <p:cNvSpPr txBox="1"/>
          <p:nvPr>
            <p:ph idx="10" type="dt"/>
          </p:nvPr>
        </p:nvSpPr>
        <p:spPr>
          <a:xfrm>
            <a:off x="228600" y="3178175"/>
            <a:ext cx="10668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83" name="Google Shape;83;p18"/>
          <p:cNvSpPr txBox="1"/>
          <p:nvPr>
            <p:ph idx="11" type="ftr"/>
          </p:nvPr>
        </p:nvSpPr>
        <p:spPr>
          <a:xfrm>
            <a:off x="1562100" y="3178175"/>
            <a:ext cx="14478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84" name="Google Shape;84;p18"/>
          <p:cNvSpPr txBox="1"/>
          <p:nvPr>
            <p:ph idx="12" type="sldNum"/>
          </p:nvPr>
        </p:nvSpPr>
        <p:spPr>
          <a:xfrm>
            <a:off x="3276600" y="3178175"/>
            <a:ext cx="10668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/>
          <p:nvPr>
            <p:ph type="title"/>
          </p:nvPr>
        </p:nvSpPr>
        <p:spPr>
          <a:xfrm>
            <a:off x="228600" y="137319"/>
            <a:ext cx="41148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87" name="Google Shape;87;p19"/>
          <p:cNvSpPr txBox="1"/>
          <p:nvPr>
            <p:ph idx="1" type="body"/>
          </p:nvPr>
        </p:nvSpPr>
        <p:spPr>
          <a:xfrm>
            <a:off x="228600" y="767556"/>
            <a:ext cx="2020200" cy="319800"/>
          </a:xfrm>
          <a:prstGeom prst="rect">
            <a:avLst/>
          </a:prstGeom>
          <a:noFill/>
          <a:ln>
            <a:noFill/>
          </a:ln>
        </p:spPr>
        <p:txBody>
          <a:bodyPr anchorCtr="0" anchor="b" bIns="22850" lIns="45725" spcFirstLastPara="1" rIns="45725" wrap="square" tIns="22850">
            <a:normAutofit/>
          </a:bodyPr>
          <a:lstStyle>
            <a:lvl1pPr indent="-228600" lvl="0" marL="457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1pPr>
            <a:lvl2pPr indent="-228600" lvl="1" marL="914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1" sz="10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3pPr>
            <a:lvl4pPr indent="-228600" lvl="3" marL="1828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b="1" sz="800"/>
            </a:lvl4pPr>
            <a:lvl5pPr indent="-228600" lvl="4" marL="22860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b="1" sz="800"/>
            </a:lvl5pPr>
            <a:lvl6pPr indent="-228600" lvl="5" marL="2743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b="1" sz="800"/>
            </a:lvl6pPr>
            <a:lvl7pPr indent="-228600" lvl="6" marL="3200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b="1" sz="800"/>
            </a:lvl7pPr>
            <a:lvl8pPr indent="-228600" lvl="7" marL="3657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b="1" sz="800"/>
            </a:lvl8pPr>
            <a:lvl9pPr indent="-228600" lvl="8" marL="4114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b="1" sz="800"/>
            </a:lvl9pPr>
          </a:lstStyle>
          <a:p/>
        </p:txBody>
      </p:sp>
      <p:sp>
        <p:nvSpPr>
          <p:cNvPr id="88" name="Google Shape;88;p19"/>
          <p:cNvSpPr txBox="1"/>
          <p:nvPr>
            <p:ph idx="2" type="body"/>
          </p:nvPr>
        </p:nvSpPr>
        <p:spPr>
          <a:xfrm>
            <a:off x="228600" y="1087438"/>
            <a:ext cx="2020200" cy="1975500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25" spcFirstLastPara="1" rIns="45725" wrap="square" tIns="22850">
            <a:normAutofit/>
          </a:bodyPr>
          <a:lstStyle>
            <a:lvl1pPr indent="-304800" lvl="0" marL="457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1pPr>
            <a:lvl2pPr indent="-292100" lvl="1" marL="914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–"/>
              <a:defRPr sz="1000"/>
            </a:lvl2pPr>
            <a:lvl3pPr indent="-28575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3pPr>
            <a:lvl4pPr indent="-279400" lvl="3" marL="1828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Char char="–"/>
              <a:defRPr sz="800"/>
            </a:lvl4pPr>
            <a:lvl5pPr indent="-279400" lvl="4" marL="22860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Char char="»"/>
              <a:defRPr sz="800"/>
            </a:lvl5pPr>
            <a:lvl6pPr indent="-279400" lvl="5" marL="2743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Char char="•"/>
              <a:defRPr sz="800"/>
            </a:lvl6pPr>
            <a:lvl7pPr indent="-279400" lvl="6" marL="3200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Char char="•"/>
              <a:defRPr sz="800"/>
            </a:lvl7pPr>
            <a:lvl8pPr indent="-279400" lvl="7" marL="3657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Char char="•"/>
              <a:defRPr sz="800"/>
            </a:lvl8pPr>
            <a:lvl9pPr indent="-279400" lvl="8" marL="4114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Char char="•"/>
              <a:defRPr sz="800"/>
            </a:lvl9pPr>
          </a:lstStyle>
          <a:p/>
        </p:txBody>
      </p:sp>
      <p:sp>
        <p:nvSpPr>
          <p:cNvPr id="89" name="Google Shape;89;p19"/>
          <p:cNvSpPr txBox="1"/>
          <p:nvPr>
            <p:ph idx="3" type="body"/>
          </p:nvPr>
        </p:nvSpPr>
        <p:spPr>
          <a:xfrm>
            <a:off x="2322513" y="767556"/>
            <a:ext cx="2020800" cy="319800"/>
          </a:xfrm>
          <a:prstGeom prst="rect">
            <a:avLst/>
          </a:prstGeom>
          <a:noFill/>
          <a:ln>
            <a:noFill/>
          </a:ln>
        </p:spPr>
        <p:txBody>
          <a:bodyPr anchorCtr="0" anchor="b" bIns="22850" lIns="45725" spcFirstLastPara="1" rIns="45725" wrap="square" tIns="22850">
            <a:normAutofit/>
          </a:bodyPr>
          <a:lstStyle>
            <a:lvl1pPr indent="-228600" lvl="0" marL="457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1pPr>
            <a:lvl2pPr indent="-228600" lvl="1" marL="914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1" sz="10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3pPr>
            <a:lvl4pPr indent="-228600" lvl="3" marL="1828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b="1" sz="800"/>
            </a:lvl4pPr>
            <a:lvl5pPr indent="-228600" lvl="4" marL="22860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b="1" sz="800"/>
            </a:lvl5pPr>
            <a:lvl6pPr indent="-228600" lvl="5" marL="2743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b="1" sz="800"/>
            </a:lvl6pPr>
            <a:lvl7pPr indent="-228600" lvl="6" marL="3200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b="1" sz="800"/>
            </a:lvl7pPr>
            <a:lvl8pPr indent="-228600" lvl="7" marL="3657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b="1" sz="800"/>
            </a:lvl8pPr>
            <a:lvl9pPr indent="-228600" lvl="8" marL="4114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b="1" sz="800"/>
            </a:lvl9pPr>
          </a:lstStyle>
          <a:p/>
        </p:txBody>
      </p:sp>
      <p:sp>
        <p:nvSpPr>
          <p:cNvPr id="90" name="Google Shape;90;p19"/>
          <p:cNvSpPr txBox="1"/>
          <p:nvPr>
            <p:ph idx="4" type="body"/>
          </p:nvPr>
        </p:nvSpPr>
        <p:spPr>
          <a:xfrm>
            <a:off x="2322513" y="1087438"/>
            <a:ext cx="2020800" cy="1975500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25" spcFirstLastPara="1" rIns="45725" wrap="square" tIns="22850">
            <a:normAutofit/>
          </a:bodyPr>
          <a:lstStyle>
            <a:lvl1pPr indent="-304800" lvl="0" marL="457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1pPr>
            <a:lvl2pPr indent="-292100" lvl="1" marL="914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–"/>
              <a:defRPr sz="1000"/>
            </a:lvl2pPr>
            <a:lvl3pPr indent="-28575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3pPr>
            <a:lvl4pPr indent="-279400" lvl="3" marL="1828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Char char="–"/>
              <a:defRPr sz="800"/>
            </a:lvl4pPr>
            <a:lvl5pPr indent="-279400" lvl="4" marL="22860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Char char="»"/>
              <a:defRPr sz="800"/>
            </a:lvl5pPr>
            <a:lvl6pPr indent="-279400" lvl="5" marL="2743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Char char="•"/>
              <a:defRPr sz="800"/>
            </a:lvl6pPr>
            <a:lvl7pPr indent="-279400" lvl="6" marL="3200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Char char="•"/>
              <a:defRPr sz="800"/>
            </a:lvl7pPr>
            <a:lvl8pPr indent="-279400" lvl="7" marL="3657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Char char="•"/>
              <a:defRPr sz="800"/>
            </a:lvl8pPr>
            <a:lvl9pPr indent="-279400" lvl="8" marL="4114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Char char="•"/>
              <a:defRPr sz="800"/>
            </a:lvl9pPr>
          </a:lstStyle>
          <a:p/>
        </p:txBody>
      </p:sp>
      <p:sp>
        <p:nvSpPr>
          <p:cNvPr id="91" name="Google Shape;91;p19"/>
          <p:cNvSpPr txBox="1"/>
          <p:nvPr>
            <p:ph idx="10" type="dt"/>
          </p:nvPr>
        </p:nvSpPr>
        <p:spPr>
          <a:xfrm>
            <a:off x="228600" y="3178175"/>
            <a:ext cx="10668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92" name="Google Shape;92;p19"/>
          <p:cNvSpPr txBox="1"/>
          <p:nvPr>
            <p:ph idx="11" type="ftr"/>
          </p:nvPr>
        </p:nvSpPr>
        <p:spPr>
          <a:xfrm>
            <a:off x="1562100" y="3178175"/>
            <a:ext cx="14478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93" name="Google Shape;93;p19"/>
          <p:cNvSpPr txBox="1"/>
          <p:nvPr>
            <p:ph idx="12" type="sldNum"/>
          </p:nvPr>
        </p:nvSpPr>
        <p:spPr>
          <a:xfrm>
            <a:off x="3276600" y="3178175"/>
            <a:ext cx="10668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/>
          <p:nvPr>
            <p:ph type="title"/>
          </p:nvPr>
        </p:nvSpPr>
        <p:spPr>
          <a:xfrm>
            <a:off x="228600" y="137319"/>
            <a:ext cx="41148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96" name="Google Shape;96;p20"/>
          <p:cNvSpPr txBox="1"/>
          <p:nvPr>
            <p:ph idx="10" type="dt"/>
          </p:nvPr>
        </p:nvSpPr>
        <p:spPr>
          <a:xfrm>
            <a:off x="228600" y="3178175"/>
            <a:ext cx="10668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97" name="Google Shape;97;p20"/>
          <p:cNvSpPr txBox="1"/>
          <p:nvPr>
            <p:ph idx="11" type="ftr"/>
          </p:nvPr>
        </p:nvSpPr>
        <p:spPr>
          <a:xfrm>
            <a:off x="1562100" y="3178175"/>
            <a:ext cx="14478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98" name="Google Shape;98;p20"/>
          <p:cNvSpPr txBox="1"/>
          <p:nvPr>
            <p:ph idx="12" type="sldNum"/>
          </p:nvPr>
        </p:nvSpPr>
        <p:spPr>
          <a:xfrm>
            <a:off x="3276600" y="3178175"/>
            <a:ext cx="10668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>
            <p:ph type="title"/>
          </p:nvPr>
        </p:nvSpPr>
        <p:spPr>
          <a:xfrm>
            <a:off x="228600" y="136525"/>
            <a:ext cx="1504200" cy="581100"/>
          </a:xfrm>
          <a:prstGeom prst="rect">
            <a:avLst/>
          </a:prstGeom>
          <a:noFill/>
          <a:ln>
            <a:noFill/>
          </a:ln>
        </p:spPr>
        <p:txBody>
          <a:bodyPr anchorCtr="0" anchor="b" bIns="22850" lIns="45725" spcFirstLastPara="1" rIns="45725" wrap="square" tIns="2285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b="1" sz="1000"/>
            </a:lvl1pPr>
            <a:lvl2pPr lvl="1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101" name="Google Shape;101;p21"/>
          <p:cNvSpPr txBox="1"/>
          <p:nvPr>
            <p:ph idx="1" type="body"/>
          </p:nvPr>
        </p:nvSpPr>
        <p:spPr>
          <a:xfrm>
            <a:off x="1787525" y="136525"/>
            <a:ext cx="2556000" cy="2926500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25" spcFirstLastPara="1" rIns="45725" wrap="square" tIns="22850">
            <a:normAutofit/>
          </a:bodyPr>
          <a:lstStyle>
            <a:lvl1pPr indent="-330200" lvl="0" marL="4572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1pPr>
            <a:lvl2pPr indent="-317500" lvl="1" marL="914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 sz="1400"/>
            </a:lvl2pPr>
            <a:lvl3pPr indent="-3048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3pPr>
            <a:lvl4pPr indent="-292100" lvl="3" marL="1828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–"/>
              <a:defRPr sz="1000"/>
            </a:lvl4pPr>
            <a:lvl5pPr indent="-292100" lvl="4" marL="22860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»"/>
              <a:defRPr sz="1000"/>
            </a:lvl5pPr>
            <a:lvl6pPr indent="-292100" lvl="5" marL="2743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 sz="1000"/>
            </a:lvl6pPr>
            <a:lvl7pPr indent="-292100" lvl="6" marL="3200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 sz="1000"/>
            </a:lvl7pPr>
            <a:lvl8pPr indent="-292100" lvl="7" marL="3657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 sz="1000"/>
            </a:lvl8pPr>
            <a:lvl9pPr indent="-292100" lvl="8" marL="4114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 sz="1000"/>
            </a:lvl9pPr>
          </a:lstStyle>
          <a:p/>
        </p:txBody>
      </p:sp>
      <p:sp>
        <p:nvSpPr>
          <p:cNvPr id="102" name="Google Shape;102;p21"/>
          <p:cNvSpPr txBox="1"/>
          <p:nvPr>
            <p:ph idx="2" type="body"/>
          </p:nvPr>
        </p:nvSpPr>
        <p:spPr>
          <a:xfrm>
            <a:off x="228600" y="717550"/>
            <a:ext cx="1504200" cy="2345400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25" spcFirstLastPara="1" rIns="45725" wrap="square" tIns="22850">
            <a:normAutofit/>
          </a:bodyPr>
          <a:lstStyle>
            <a:lvl1pPr indent="-228600" lvl="0" marL="4572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1pPr>
            <a:lvl2pPr indent="-228600" lvl="1" marL="9144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2pPr>
            <a:lvl3pPr indent="-228600" lvl="2" marL="13716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3pPr>
            <a:lvl4pPr indent="-228600" lvl="3" marL="18288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4pPr>
            <a:lvl5pPr indent="-228600" lvl="4" marL="22860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5pPr>
            <a:lvl6pPr indent="-228600" lvl="5" marL="27432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6pPr>
            <a:lvl7pPr indent="-228600" lvl="6" marL="32004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7pPr>
            <a:lvl8pPr indent="-228600" lvl="7" marL="36576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8pPr>
            <a:lvl9pPr indent="-228600" lvl="8" marL="41148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9pPr>
          </a:lstStyle>
          <a:p/>
        </p:txBody>
      </p:sp>
      <p:sp>
        <p:nvSpPr>
          <p:cNvPr id="103" name="Google Shape;103;p21"/>
          <p:cNvSpPr txBox="1"/>
          <p:nvPr>
            <p:ph idx="10" type="dt"/>
          </p:nvPr>
        </p:nvSpPr>
        <p:spPr>
          <a:xfrm>
            <a:off x="228600" y="3178175"/>
            <a:ext cx="10668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104" name="Google Shape;104;p21"/>
          <p:cNvSpPr txBox="1"/>
          <p:nvPr>
            <p:ph idx="11" type="ftr"/>
          </p:nvPr>
        </p:nvSpPr>
        <p:spPr>
          <a:xfrm>
            <a:off x="1562100" y="3178175"/>
            <a:ext cx="14478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105" name="Google Shape;105;p21"/>
          <p:cNvSpPr txBox="1"/>
          <p:nvPr>
            <p:ph idx="12" type="sldNum"/>
          </p:nvPr>
        </p:nvSpPr>
        <p:spPr>
          <a:xfrm>
            <a:off x="3276600" y="3178175"/>
            <a:ext cx="10668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/>
          <p:nvPr>
            <p:ph type="title"/>
          </p:nvPr>
        </p:nvSpPr>
        <p:spPr>
          <a:xfrm>
            <a:off x="896144" y="2400300"/>
            <a:ext cx="2743200" cy="283500"/>
          </a:xfrm>
          <a:prstGeom prst="rect">
            <a:avLst/>
          </a:prstGeom>
          <a:noFill/>
          <a:ln>
            <a:noFill/>
          </a:ln>
        </p:spPr>
        <p:txBody>
          <a:bodyPr anchorCtr="0" anchor="b" bIns="22850" lIns="45725" spcFirstLastPara="1" rIns="45725" wrap="square" tIns="2285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  <a:defRPr b="1" sz="1000"/>
            </a:lvl1pPr>
            <a:lvl2pPr lvl="1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108" name="Google Shape;108;p22"/>
          <p:cNvSpPr/>
          <p:nvPr>
            <p:ph idx="2" type="pic"/>
          </p:nvPr>
        </p:nvSpPr>
        <p:spPr>
          <a:xfrm>
            <a:off x="896144" y="306388"/>
            <a:ext cx="2743200" cy="2057400"/>
          </a:xfrm>
          <a:prstGeom prst="rect">
            <a:avLst/>
          </a:prstGeom>
          <a:noFill/>
          <a:ln>
            <a:noFill/>
          </a:ln>
        </p:spPr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896144" y="2683669"/>
            <a:ext cx="2743200" cy="4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25" spcFirstLastPara="1" rIns="45725" wrap="square" tIns="22850">
            <a:normAutofit/>
          </a:bodyPr>
          <a:lstStyle>
            <a:lvl1pPr indent="-228600" lvl="0" marL="4572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1pPr>
            <a:lvl2pPr indent="-228600" lvl="1" marL="9144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2pPr>
            <a:lvl3pPr indent="-228600" lvl="2" marL="13716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3pPr>
            <a:lvl4pPr indent="-228600" lvl="3" marL="18288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4pPr>
            <a:lvl5pPr indent="-228600" lvl="4" marL="22860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5pPr>
            <a:lvl6pPr indent="-228600" lvl="5" marL="27432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6pPr>
            <a:lvl7pPr indent="-228600" lvl="6" marL="32004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7pPr>
            <a:lvl8pPr indent="-228600" lvl="7" marL="36576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8pPr>
            <a:lvl9pPr indent="-228600" lvl="8" marL="41148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  <a:defRPr sz="500"/>
            </a:lvl9pPr>
          </a:lstStyle>
          <a:p/>
        </p:txBody>
      </p:sp>
      <p:sp>
        <p:nvSpPr>
          <p:cNvPr id="110" name="Google Shape;110;p22"/>
          <p:cNvSpPr txBox="1"/>
          <p:nvPr>
            <p:ph idx="10" type="dt"/>
          </p:nvPr>
        </p:nvSpPr>
        <p:spPr>
          <a:xfrm>
            <a:off x="228600" y="3178175"/>
            <a:ext cx="10668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111" name="Google Shape;111;p22"/>
          <p:cNvSpPr txBox="1"/>
          <p:nvPr>
            <p:ph idx="11" type="ftr"/>
          </p:nvPr>
        </p:nvSpPr>
        <p:spPr>
          <a:xfrm>
            <a:off x="1562100" y="3178175"/>
            <a:ext cx="14478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112" name="Google Shape;112;p22"/>
          <p:cNvSpPr txBox="1"/>
          <p:nvPr>
            <p:ph idx="12" type="sldNum"/>
          </p:nvPr>
        </p:nvSpPr>
        <p:spPr>
          <a:xfrm>
            <a:off x="3276600" y="3178175"/>
            <a:ext cx="10668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228600" y="137319"/>
            <a:ext cx="41148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 rot="5400000">
            <a:off x="1154550" y="-125850"/>
            <a:ext cx="22629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25" spcFirstLastPara="1" rIns="45725" wrap="square" tIns="22850">
            <a:normAutofit/>
          </a:bodyPr>
          <a:lstStyle>
            <a:lvl1pPr indent="-285750" lvl="0" marL="457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1pPr>
            <a:lvl2pPr indent="-285750" lvl="1" marL="914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–"/>
              <a:defRPr/>
            </a:lvl2pPr>
            <a:lvl3pPr indent="-28575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3pPr>
            <a:lvl4pPr indent="-285750" lvl="3" marL="1828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–"/>
              <a:defRPr/>
            </a:lvl4pPr>
            <a:lvl5pPr indent="-285750" lvl="4" marL="22860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»"/>
              <a:defRPr/>
            </a:lvl5pPr>
            <a:lvl6pPr indent="-285750" lvl="5" marL="2743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6pPr>
            <a:lvl7pPr indent="-285750" lvl="6" marL="3200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7pPr>
            <a:lvl8pPr indent="-285750" lvl="7" marL="3657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8pPr>
            <a:lvl9pPr indent="-285750" lvl="8" marL="4114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9pPr>
          </a:lstStyle>
          <a:p/>
        </p:txBody>
      </p:sp>
      <p:sp>
        <p:nvSpPr>
          <p:cNvPr id="116" name="Google Shape;116;p23"/>
          <p:cNvSpPr txBox="1"/>
          <p:nvPr>
            <p:ph idx="10" type="dt"/>
          </p:nvPr>
        </p:nvSpPr>
        <p:spPr>
          <a:xfrm>
            <a:off x="228600" y="3178175"/>
            <a:ext cx="10668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117" name="Google Shape;117;p23"/>
          <p:cNvSpPr txBox="1"/>
          <p:nvPr>
            <p:ph idx="11" type="ftr"/>
          </p:nvPr>
        </p:nvSpPr>
        <p:spPr>
          <a:xfrm>
            <a:off x="1562100" y="3178175"/>
            <a:ext cx="14478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118" name="Google Shape;118;p23"/>
          <p:cNvSpPr txBox="1"/>
          <p:nvPr>
            <p:ph idx="12" type="sldNum"/>
          </p:nvPr>
        </p:nvSpPr>
        <p:spPr>
          <a:xfrm>
            <a:off x="3276600" y="3178175"/>
            <a:ext cx="10668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 rot="5400000">
            <a:off x="2366100" y="1085919"/>
            <a:ext cx="2925900" cy="10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 rot="5400000">
            <a:off x="270600" y="95319"/>
            <a:ext cx="2925900" cy="3009900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25" spcFirstLastPara="1" rIns="45725" wrap="square" tIns="22850">
            <a:normAutofit/>
          </a:bodyPr>
          <a:lstStyle>
            <a:lvl1pPr indent="-285750" lvl="0" marL="457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1pPr>
            <a:lvl2pPr indent="-285750" lvl="1" marL="914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–"/>
              <a:defRPr/>
            </a:lvl2pPr>
            <a:lvl3pPr indent="-28575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3pPr>
            <a:lvl4pPr indent="-285750" lvl="3" marL="1828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–"/>
              <a:defRPr/>
            </a:lvl4pPr>
            <a:lvl5pPr indent="-285750" lvl="4" marL="22860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»"/>
              <a:defRPr/>
            </a:lvl5pPr>
            <a:lvl6pPr indent="-285750" lvl="5" marL="2743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6pPr>
            <a:lvl7pPr indent="-285750" lvl="6" marL="3200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7pPr>
            <a:lvl8pPr indent="-285750" lvl="7" marL="3657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8pPr>
            <a:lvl9pPr indent="-285750" lvl="8" marL="4114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/>
            </a:lvl9pPr>
          </a:lstStyle>
          <a:p/>
        </p:txBody>
      </p:sp>
      <p:sp>
        <p:nvSpPr>
          <p:cNvPr id="122" name="Google Shape;122;p24"/>
          <p:cNvSpPr txBox="1"/>
          <p:nvPr>
            <p:ph idx="10" type="dt"/>
          </p:nvPr>
        </p:nvSpPr>
        <p:spPr>
          <a:xfrm>
            <a:off x="228600" y="3178175"/>
            <a:ext cx="10668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123" name="Google Shape;123;p24"/>
          <p:cNvSpPr txBox="1"/>
          <p:nvPr>
            <p:ph idx="11" type="ftr"/>
          </p:nvPr>
        </p:nvSpPr>
        <p:spPr>
          <a:xfrm>
            <a:off x="1562100" y="3178175"/>
            <a:ext cx="14478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/>
        </p:txBody>
      </p:sp>
      <p:sp>
        <p:nvSpPr>
          <p:cNvPr id="124" name="Google Shape;124;p24"/>
          <p:cNvSpPr txBox="1"/>
          <p:nvPr>
            <p:ph idx="12" type="sldNum"/>
          </p:nvPr>
        </p:nvSpPr>
        <p:spPr>
          <a:xfrm>
            <a:off x="3276600" y="3178175"/>
            <a:ext cx="10668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White Divider" showMasterSp="0">
  <p:cSld name="TITLE_1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51" y="1051"/>
            <a:ext cx="1050" cy="1050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25"/>
          <p:cNvSpPr txBox="1"/>
          <p:nvPr>
            <p:ph type="ctrTitle"/>
          </p:nvPr>
        </p:nvSpPr>
        <p:spPr>
          <a:xfrm>
            <a:off x="398495" y="1831186"/>
            <a:ext cx="4562400" cy="100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85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sz="2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" type="obj">
  <p:cSld name="OBJECT"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51" y="1051"/>
            <a:ext cx="1050" cy="105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27"/>
          <p:cNvSpPr txBox="1"/>
          <p:nvPr>
            <p:ph type="title"/>
          </p:nvPr>
        </p:nvSpPr>
        <p:spPr>
          <a:xfrm>
            <a:off x="346369" y="238682"/>
            <a:ext cx="8437500" cy="31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900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135" name="Google Shape;135;p27"/>
          <p:cNvSpPr txBox="1"/>
          <p:nvPr>
            <p:ph idx="1" type="body"/>
          </p:nvPr>
        </p:nvSpPr>
        <p:spPr>
          <a:xfrm>
            <a:off x="398495" y="914424"/>
            <a:ext cx="8347200" cy="3756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2385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>
                <a:solidFill>
                  <a:schemeClr val="dk1"/>
                </a:solidFill>
              </a:defRPr>
            </a:lvl1pPr>
            <a:lvl2pPr indent="-32385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>
                <a:solidFill>
                  <a:schemeClr val="dk1"/>
                </a:solidFill>
              </a:defRPr>
            </a:lvl2pPr>
            <a:lvl3pPr indent="-31115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>
                <a:solidFill>
                  <a:schemeClr val="dk1"/>
                </a:solidFill>
              </a:defRPr>
            </a:lvl3pPr>
            <a:lvl4pPr indent="-31115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–"/>
              <a:defRPr>
                <a:solidFill>
                  <a:schemeClr val="dk1"/>
                </a:solidFill>
              </a:defRPr>
            </a:lvl4pPr>
            <a:lvl5pPr indent="-285750" lvl="4" marL="2286000" algn="l">
              <a:lnSpc>
                <a:spcPct val="137153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–"/>
              <a:defRPr>
                <a:solidFill>
                  <a:schemeClr val="dk1"/>
                </a:solidFill>
              </a:defRPr>
            </a:lvl5pPr>
            <a:lvl6pPr indent="-304800" lvl="5" marL="2743200" algn="l">
              <a:lnSpc>
                <a:spcPct val="9905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–"/>
              <a:defRPr/>
            </a:lvl6pPr>
            <a:lvl7pPr indent="-304800" lvl="6" marL="3200400" algn="l">
              <a:lnSpc>
                <a:spcPct val="9905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–"/>
              <a:defRPr/>
            </a:lvl7pPr>
            <a:lvl8pPr indent="-304800" lvl="7" marL="3657600" algn="l">
              <a:lnSpc>
                <a:spcPct val="9905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–"/>
              <a:defRPr/>
            </a:lvl8pPr>
            <a:lvl9pPr indent="-304800" lvl="8" marL="4114800" algn="l">
              <a:lnSpc>
                <a:spcPct val="9905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–"/>
              <a:defRPr/>
            </a:lvl9pPr>
          </a:lstStyle>
          <a:p/>
        </p:txBody>
      </p:sp>
      <p:sp>
        <p:nvSpPr>
          <p:cNvPr id="136" name="Google Shape;136;p27"/>
          <p:cNvSpPr txBox="1"/>
          <p:nvPr>
            <p:ph idx="12" type="sldNum"/>
          </p:nvPr>
        </p:nvSpPr>
        <p:spPr>
          <a:xfrm>
            <a:off x="8430996" y="4852059"/>
            <a:ext cx="314400" cy="190800"/>
          </a:xfrm>
          <a:prstGeom prst="rect">
            <a:avLst/>
          </a:prstGeom>
          <a:noFill/>
          <a:ln>
            <a:noFill/>
          </a:ln>
        </p:spPr>
        <p:txBody>
          <a:bodyPr anchorCtr="0" anchor="t" bIns="30250" lIns="60500" spcFirstLastPara="1" rIns="60500" wrap="square" tIns="3025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cxnSp>
        <p:nvCxnSpPr>
          <p:cNvPr id="137" name="Google Shape;137;p27"/>
          <p:cNvCxnSpPr/>
          <p:nvPr/>
        </p:nvCxnSpPr>
        <p:spPr>
          <a:xfrm rot="10800000">
            <a:off x="353209" y="4790515"/>
            <a:ext cx="8437500" cy="0"/>
          </a:xfrm>
          <a:prstGeom prst="straightConnector1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8" name="Google Shape;138;p27"/>
          <p:cNvCxnSpPr/>
          <p:nvPr/>
        </p:nvCxnSpPr>
        <p:spPr>
          <a:xfrm rot="10800000">
            <a:off x="8353985" y="4852147"/>
            <a:ext cx="0" cy="1905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39" name="Google Shape;139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98441" y="4858431"/>
            <a:ext cx="503469" cy="1611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White Divider" showMasterSp="0" type="title">
  <p:cSld name="TITLE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Google Shape;141;p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51" y="1051"/>
            <a:ext cx="1050" cy="1050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28"/>
          <p:cNvSpPr txBox="1"/>
          <p:nvPr>
            <p:ph type="ctrTitle"/>
          </p:nvPr>
        </p:nvSpPr>
        <p:spPr>
          <a:xfrm>
            <a:off x="398495" y="1831186"/>
            <a:ext cx="4562400" cy="100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85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0" sz="2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ck Divider " showMasterSp="0">
  <p:cSld name="1_Divider w_background">
    <p:bg>
      <p:bgPr>
        <a:solidFill>
          <a:schemeClr val="accent1"/>
        </a:solid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Google Shape;144;p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51" y="1051"/>
            <a:ext cx="1050" cy="1050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29"/>
          <p:cNvSpPr txBox="1"/>
          <p:nvPr>
            <p:ph type="ctrTitle"/>
          </p:nvPr>
        </p:nvSpPr>
        <p:spPr>
          <a:xfrm>
            <a:off x="1142825" y="2058772"/>
            <a:ext cx="6112500" cy="10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27604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b="1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146" name="Google Shape;146;p29"/>
          <p:cNvSpPr txBox="1"/>
          <p:nvPr>
            <p:ph idx="1" type="body"/>
          </p:nvPr>
        </p:nvSpPr>
        <p:spPr>
          <a:xfrm>
            <a:off x="1142821" y="3227294"/>
            <a:ext cx="3394500" cy="4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/>
              <a:buNone/>
              <a:defRPr b="1" sz="13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Char char="–"/>
              <a:defRPr b="1" sz="1100">
                <a:solidFill>
                  <a:schemeClr val="lt1"/>
                </a:solidFill>
              </a:defRPr>
            </a:lvl2pPr>
            <a:lvl3pPr indent="-298450" lvl="2" marL="1371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b="1" sz="1100">
                <a:solidFill>
                  <a:schemeClr val="lt1"/>
                </a:solidFill>
              </a:defRPr>
            </a:lvl3pPr>
            <a:lvl4pPr indent="-298450" lvl="3" marL="18288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Char char="–"/>
              <a:defRPr b="1" sz="1100">
                <a:solidFill>
                  <a:schemeClr val="lt1"/>
                </a:solidFill>
              </a:defRPr>
            </a:lvl4pPr>
            <a:lvl5pPr indent="-298450" lvl="4" marL="2286000" algn="l">
              <a:lnSpc>
                <a:spcPct val="111437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Char char="–"/>
              <a:defRPr b="1" sz="1100">
                <a:solidFill>
                  <a:schemeClr val="lt1"/>
                </a:solidFill>
              </a:defRPr>
            </a:lvl5pPr>
            <a:lvl6pPr indent="-304800" lvl="5" marL="2743200" algn="l">
              <a:lnSpc>
                <a:spcPct val="9905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–"/>
              <a:defRPr/>
            </a:lvl6pPr>
            <a:lvl7pPr indent="-304800" lvl="6" marL="3200400" algn="l">
              <a:lnSpc>
                <a:spcPct val="9905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–"/>
              <a:defRPr/>
            </a:lvl7pPr>
            <a:lvl8pPr indent="-304800" lvl="7" marL="3657600" algn="l">
              <a:lnSpc>
                <a:spcPct val="9905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–"/>
              <a:defRPr/>
            </a:lvl8pPr>
            <a:lvl9pPr indent="-304800" lvl="8" marL="4114800" algn="l">
              <a:lnSpc>
                <a:spcPct val="9905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–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theme" Target="../theme/theme4.xml"/><Relationship Id="rId1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228600" y="137319"/>
            <a:ext cx="41148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rmAutofit/>
          </a:bodyPr>
          <a:lstStyle>
            <a:lvl1pPr lvl="0" marR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700"/>
              <a:buNone/>
              <a:defRPr sz="900"/>
            </a:lvl2pPr>
            <a:lvl3pPr lvl="2">
              <a:spcBef>
                <a:spcPts val="0"/>
              </a:spcBef>
              <a:spcAft>
                <a:spcPts val="0"/>
              </a:spcAft>
              <a:buSzPts val="700"/>
              <a:buNone/>
              <a:defRPr sz="900"/>
            </a:lvl3pPr>
            <a:lvl4pPr lvl="3">
              <a:spcBef>
                <a:spcPts val="0"/>
              </a:spcBef>
              <a:spcAft>
                <a:spcPts val="0"/>
              </a:spcAft>
              <a:buSzPts val="700"/>
              <a:buNone/>
              <a:defRPr sz="900"/>
            </a:lvl4pPr>
            <a:lvl5pPr lvl="4">
              <a:spcBef>
                <a:spcPts val="0"/>
              </a:spcBef>
              <a:spcAft>
                <a:spcPts val="0"/>
              </a:spcAft>
              <a:buSzPts val="700"/>
              <a:buNone/>
              <a:defRPr sz="900"/>
            </a:lvl5pPr>
            <a:lvl6pPr lvl="5">
              <a:spcBef>
                <a:spcPts val="0"/>
              </a:spcBef>
              <a:spcAft>
                <a:spcPts val="0"/>
              </a:spcAft>
              <a:buSzPts val="700"/>
              <a:buNone/>
              <a:defRPr sz="900"/>
            </a:lvl6pPr>
            <a:lvl7pPr lvl="6">
              <a:spcBef>
                <a:spcPts val="0"/>
              </a:spcBef>
              <a:spcAft>
                <a:spcPts val="0"/>
              </a:spcAft>
              <a:buSzPts val="700"/>
              <a:buNone/>
              <a:defRPr sz="900"/>
            </a:lvl7pPr>
            <a:lvl8pPr lvl="7">
              <a:spcBef>
                <a:spcPts val="0"/>
              </a:spcBef>
              <a:spcAft>
                <a:spcPts val="0"/>
              </a:spcAft>
              <a:buSzPts val="700"/>
              <a:buNone/>
              <a:defRPr sz="900"/>
            </a:lvl8pPr>
            <a:lvl9pPr lvl="8">
              <a:spcBef>
                <a:spcPts val="0"/>
              </a:spcBef>
              <a:spcAft>
                <a:spcPts val="0"/>
              </a:spcAft>
              <a:buSzPts val="700"/>
              <a:buNone/>
              <a:defRPr sz="900"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228600" y="800100"/>
            <a:ext cx="4114800" cy="2262900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25" spcFirstLastPara="1" rIns="45725" wrap="square" tIns="22850">
            <a:normAutofit/>
          </a:bodyPr>
          <a:lstStyle>
            <a:lvl1pPr indent="-330200" lvl="0" marL="457200" marR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17500" lvl="1" marL="914400" marR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04800" lvl="2" marL="1371600" marR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2100" lvl="3" marL="1828800" marR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–"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2100" lvl="4" marL="2286000" marR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2100" lvl="5" marL="2743200" marR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2100" lvl="6" marL="3200400" marR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2100" lvl="7" marL="3657600" marR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2100" lvl="8" marL="4114800" marR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228600" y="3178175"/>
            <a:ext cx="10668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marR="0" algn="l">
              <a:spcBef>
                <a:spcPts val="0"/>
              </a:spcBef>
              <a:spcAft>
                <a:spcPts val="0"/>
              </a:spcAft>
              <a:buSzPts val="700"/>
              <a:buNone/>
              <a:defRPr b="0" i="0" sz="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spcBef>
                <a:spcPts val="0"/>
              </a:spcBef>
              <a:spcAft>
                <a:spcPts val="0"/>
              </a:spcAft>
              <a:buSzPts val="7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spcBef>
                <a:spcPts val="0"/>
              </a:spcBef>
              <a:spcAft>
                <a:spcPts val="0"/>
              </a:spcAft>
              <a:buSzPts val="7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spcBef>
                <a:spcPts val="0"/>
              </a:spcBef>
              <a:spcAft>
                <a:spcPts val="0"/>
              </a:spcAft>
              <a:buSzPts val="7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spcBef>
                <a:spcPts val="0"/>
              </a:spcBef>
              <a:spcAft>
                <a:spcPts val="0"/>
              </a:spcAft>
              <a:buSzPts val="7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spcBef>
                <a:spcPts val="0"/>
              </a:spcBef>
              <a:spcAft>
                <a:spcPts val="0"/>
              </a:spcAft>
              <a:buSzPts val="7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spcBef>
                <a:spcPts val="0"/>
              </a:spcBef>
              <a:spcAft>
                <a:spcPts val="0"/>
              </a:spcAft>
              <a:buSzPts val="7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spcBef>
                <a:spcPts val="0"/>
              </a:spcBef>
              <a:spcAft>
                <a:spcPts val="0"/>
              </a:spcAft>
              <a:buSzPts val="7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spcBef>
                <a:spcPts val="0"/>
              </a:spcBef>
              <a:spcAft>
                <a:spcPts val="0"/>
              </a:spcAft>
              <a:buSzPts val="7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1562100" y="3178175"/>
            <a:ext cx="14478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lvl="0" marR="0" algn="ctr">
              <a:spcBef>
                <a:spcPts val="0"/>
              </a:spcBef>
              <a:spcAft>
                <a:spcPts val="0"/>
              </a:spcAft>
              <a:buSzPts val="700"/>
              <a:buNone/>
              <a:defRPr b="0" i="0" sz="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spcBef>
                <a:spcPts val="0"/>
              </a:spcBef>
              <a:spcAft>
                <a:spcPts val="0"/>
              </a:spcAft>
              <a:buSzPts val="7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spcBef>
                <a:spcPts val="0"/>
              </a:spcBef>
              <a:spcAft>
                <a:spcPts val="0"/>
              </a:spcAft>
              <a:buSzPts val="7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spcBef>
                <a:spcPts val="0"/>
              </a:spcBef>
              <a:spcAft>
                <a:spcPts val="0"/>
              </a:spcAft>
              <a:buSzPts val="7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spcBef>
                <a:spcPts val="0"/>
              </a:spcBef>
              <a:spcAft>
                <a:spcPts val="0"/>
              </a:spcAft>
              <a:buSzPts val="7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spcBef>
                <a:spcPts val="0"/>
              </a:spcBef>
              <a:spcAft>
                <a:spcPts val="0"/>
              </a:spcAft>
              <a:buSzPts val="7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spcBef>
                <a:spcPts val="0"/>
              </a:spcBef>
              <a:spcAft>
                <a:spcPts val="0"/>
              </a:spcAft>
              <a:buSzPts val="7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spcBef>
                <a:spcPts val="0"/>
              </a:spcBef>
              <a:spcAft>
                <a:spcPts val="0"/>
              </a:spcAft>
              <a:buSzPts val="7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spcBef>
                <a:spcPts val="0"/>
              </a:spcBef>
              <a:spcAft>
                <a:spcPts val="0"/>
              </a:spcAft>
              <a:buSzPts val="7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3276600" y="3178175"/>
            <a:ext cx="10668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25" spcFirstLastPara="1" rIns="45725" wrap="square" tIns="22850">
            <a:noAutofit/>
          </a:bodyPr>
          <a:lstStyle>
            <a:lvl1pPr indent="0" lvl="0" marL="0" marR="0" algn="r">
              <a:spcBef>
                <a:spcPts val="0"/>
              </a:spcBef>
              <a:buNone/>
              <a:defRPr b="0" i="0" sz="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buNone/>
              <a:defRPr b="0" i="0" sz="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buNone/>
              <a:defRPr b="0" i="0" sz="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buNone/>
              <a:defRPr b="0" i="0" sz="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buNone/>
              <a:defRPr b="0" i="0" sz="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buNone/>
              <a:defRPr b="0" i="0" sz="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buNone/>
              <a:defRPr b="0" i="0" sz="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buNone/>
              <a:defRPr b="0" i="0" sz="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buNone/>
              <a:defRPr b="0" i="0" sz="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26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444" y="1052"/>
            <a:ext cx="1444" cy="1051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26"/>
          <p:cNvSpPr txBox="1"/>
          <p:nvPr>
            <p:ph type="title"/>
          </p:nvPr>
        </p:nvSpPr>
        <p:spPr>
          <a:xfrm>
            <a:off x="381032" y="228623"/>
            <a:ext cx="8347200" cy="46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7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7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7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7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7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7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7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7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131" name="Google Shape;131;p26"/>
          <p:cNvSpPr txBox="1"/>
          <p:nvPr>
            <p:ph idx="1" type="body"/>
          </p:nvPr>
        </p:nvSpPr>
        <p:spPr>
          <a:xfrm>
            <a:off x="398495" y="914424"/>
            <a:ext cx="8347200" cy="3756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2385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23850" lvl="1" marL="914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–"/>
              <a:defRPr b="0" i="0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1150" lvl="2" marL="1371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1150" lvl="3" marL="1828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–"/>
              <a:defRPr b="0" i="0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85750" lvl="4" marL="2286000" marR="0" algn="l">
              <a:lnSpc>
                <a:spcPct val="137153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–"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85750" lvl="5" marL="2743200" marR="0" algn="l">
              <a:lnSpc>
                <a:spcPct val="13715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–"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85750" lvl="6" marL="3200400" marR="0" algn="l">
              <a:lnSpc>
                <a:spcPct val="13715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–"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85750" lvl="7" marL="3657600" marR="0" algn="l">
              <a:lnSpc>
                <a:spcPct val="13715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–"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85750" lvl="8" marL="4114800" marR="0" algn="l">
              <a:lnSpc>
                <a:spcPct val="13715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–"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1" r:id="rId2"/>
    <p:sldLayoutId id="2147483672" r:id="rId3"/>
    <p:sldLayoutId id="2147483673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Relationship Id="rId4" Type="http://schemas.openxmlformats.org/officeDocument/2006/relationships/image" Target="../media/image4.png"/><Relationship Id="rId5" Type="http://schemas.openxmlformats.org/officeDocument/2006/relationships/image" Target="../media/image9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en near black lined paper and eyeglasses" id="152" name="Google Shape;152;p30"/>
          <p:cNvPicPr preferRelativeResize="0"/>
          <p:nvPr/>
        </p:nvPicPr>
        <p:blipFill rotWithShape="1">
          <a:blip r:embed="rId3">
            <a:alphaModFix/>
          </a:blip>
          <a:srcRect b="24998" l="0" r="0" t="0"/>
          <a:stretch/>
        </p:blipFill>
        <p:spPr>
          <a:xfrm>
            <a:off x="0" y="-1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30"/>
          <p:cNvSpPr txBox="1"/>
          <p:nvPr/>
        </p:nvSpPr>
        <p:spPr>
          <a:xfrm>
            <a:off x="-33" y="2548439"/>
            <a:ext cx="9144000" cy="2420400"/>
          </a:xfrm>
          <a:prstGeom prst="rect">
            <a:avLst/>
          </a:prstGeom>
          <a:solidFill>
            <a:srgbClr val="DFDFDF">
              <a:alpha val="74900"/>
            </a:srgbClr>
          </a:solidFill>
          <a:ln>
            <a:noFill/>
          </a:ln>
        </p:spPr>
        <p:txBody>
          <a:bodyPr anchorCtr="0" anchor="ctr" bIns="60500" lIns="60500" spcFirstLastPara="1" rIns="238250" wrap="square" tIns="605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900">
                <a:solidFill>
                  <a:schemeClr val="dk1"/>
                </a:solidFill>
              </a:rPr>
              <a:t>Are You Good at Delegating? </a:t>
            </a:r>
            <a:br>
              <a:rPr b="1" lang="en-GB" sz="3900">
                <a:solidFill>
                  <a:schemeClr val="dk1"/>
                </a:solidFill>
              </a:rPr>
            </a:br>
            <a:r>
              <a:rPr b="1" lang="en-GB" sz="3900">
                <a:solidFill>
                  <a:schemeClr val="dk1"/>
                </a:solidFill>
              </a:rPr>
              <a:t>5 Signs to Find Out</a:t>
            </a:r>
            <a:endParaRPr b="1" sz="3900">
              <a:solidFill>
                <a:schemeClr val="dk1"/>
              </a:solidFill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None/>
            </a:pPr>
            <a:r>
              <a:t/>
            </a:r>
            <a:endParaRPr b="1" sz="19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39"/>
          <p:cNvSpPr txBox="1"/>
          <p:nvPr>
            <p:ph type="title"/>
          </p:nvPr>
        </p:nvSpPr>
        <p:spPr>
          <a:xfrm>
            <a:off x="346369" y="391082"/>
            <a:ext cx="8437500" cy="3162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Sign 4: </a:t>
            </a:r>
            <a:r>
              <a:rPr lang="en-GB"/>
              <a:t>You invest in upskilling your team</a:t>
            </a:r>
            <a:endParaRPr/>
          </a:p>
        </p:txBody>
      </p:sp>
      <p:sp>
        <p:nvSpPr>
          <p:cNvPr id="242" name="Google Shape;242;p39"/>
          <p:cNvSpPr txBox="1"/>
          <p:nvPr>
            <p:ph idx="1" type="body"/>
          </p:nvPr>
        </p:nvSpPr>
        <p:spPr>
          <a:xfrm>
            <a:off x="398495" y="1066824"/>
            <a:ext cx="8347200" cy="3756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Helping team members develop their skills enables them to take on more significant responsibilities, lightening the leader's workload and creating a more self-reliant team.</a:t>
            </a:r>
            <a:br>
              <a:rPr lang="en-GB"/>
            </a:br>
            <a:endParaRPr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Upskilling benefits both team members (professional growth) and the organization (more capable individuals to delegate to), fostering continuous improvement.</a:t>
            </a:r>
            <a:br>
              <a:rPr lang="en-GB"/>
            </a:br>
            <a:endParaRPr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To upskill, start with skills assessments to identify areas for improvement, followed by targeted training programs, workshops, certifications, and mentorship initiatives.</a:t>
            </a:r>
            <a:br>
              <a:rPr lang="en-GB"/>
            </a:br>
            <a:endParaRPr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Some companies use gamification to motivate learning, offering rewards and rankings</a:t>
            </a:r>
            <a:br>
              <a:rPr lang="en-GB"/>
            </a:br>
            <a:r>
              <a:rPr lang="en-GB"/>
              <a:t>.</a:t>
            </a:r>
            <a:endParaRPr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Fostering a culture of continuous learning and leveraging e-learning platforms is key. Executives should lead by example and monitor progress.</a:t>
            </a:r>
            <a:br>
              <a:rPr lang="en-GB"/>
            </a:br>
            <a:endParaRPr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Investing in upskilling improves competitiveness and adaptability in a fast-paced business environment.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40"/>
          <p:cNvSpPr txBox="1"/>
          <p:nvPr>
            <p:ph type="title"/>
          </p:nvPr>
        </p:nvSpPr>
        <p:spPr>
          <a:xfrm>
            <a:off x="346369" y="467282"/>
            <a:ext cx="8437500" cy="3162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Sign 5: </a:t>
            </a:r>
            <a:r>
              <a:rPr lang="en-GB"/>
              <a:t>Your team can function without you</a:t>
            </a:r>
            <a:endParaRPr/>
          </a:p>
        </p:txBody>
      </p:sp>
      <p:sp>
        <p:nvSpPr>
          <p:cNvPr id="248" name="Google Shape;248;p40"/>
          <p:cNvSpPr txBox="1"/>
          <p:nvPr>
            <p:ph idx="1" type="body"/>
          </p:nvPr>
        </p:nvSpPr>
        <p:spPr>
          <a:xfrm>
            <a:off x="398495" y="1143024"/>
            <a:ext cx="8347200" cy="3756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Effective delegation allows your team to function smoothly even when you're not present.</a:t>
            </a:r>
            <a:br>
              <a:rPr lang="en-GB"/>
            </a:br>
            <a:endParaRPr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The story of the El Faro maritime disaster highlights the dangers of poor delegation, where compliance and conformity stifled innovation and led to failure.</a:t>
            </a:r>
            <a:br>
              <a:rPr lang="en-GB"/>
            </a:br>
            <a:endParaRPr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In contrast, David Marquet’s "leader-leader" model on a submarine empowered every crew member to think, decide, and act, creating a culture of trust and collaboration.</a:t>
            </a:r>
            <a:br>
              <a:rPr lang="en-GB"/>
            </a:br>
            <a:endParaRPr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This approach led to exceptional team performance, even after Marquet left, demonstrating the lasting success of proper delegation and leadership.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41"/>
          <p:cNvSpPr txBox="1"/>
          <p:nvPr>
            <p:ph type="title"/>
          </p:nvPr>
        </p:nvSpPr>
        <p:spPr>
          <a:xfrm>
            <a:off x="498769" y="467282"/>
            <a:ext cx="8437500" cy="3162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Conclusion</a:t>
            </a:r>
            <a:endParaRPr/>
          </a:p>
        </p:txBody>
      </p:sp>
      <p:sp>
        <p:nvSpPr>
          <p:cNvPr id="254" name="Google Shape;254;p41"/>
          <p:cNvSpPr/>
          <p:nvPr/>
        </p:nvSpPr>
        <p:spPr>
          <a:xfrm>
            <a:off x="1838200" y="1567868"/>
            <a:ext cx="2676600" cy="2759400"/>
          </a:xfrm>
          <a:prstGeom prst="roundRect">
            <a:avLst>
              <a:gd fmla="val 16667" name="adj"/>
            </a:avLst>
          </a:prstGeom>
          <a:solidFill>
            <a:srgbClr val="F8F8F8"/>
          </a:solidFill>
          <a:ln cap="flat" cmpd="sng" w="9525">
            <a:solidFill>
              <a:srgbClr val="F2F2F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41"/>
          <p:cNvSpPr/>
          <p:nvPr/>
        </p:nvSpPr>
        <p:spPr>
          <a:xfrm>
            <a:off x="4698088" y="1566504"/>
            <a:ext cx="2676600" cy="2760600"/>
          </a:xfrm>
          <a:prstGeom prst="roundRect">
            <a:avLst>
              <a:gd fmla="val 16667" name="adj"/>
            </a:avLst>
          </a:prstGeom>
          <a:solidFill>
            <a:srgbClr val="F8F8F8"/>
          </a:solidFill>
          <a:ln cap="flat" cmpd="sng" w="9525">
            <a:solidFill>
              <a:srgbClr val="F2F2F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p41"/>
          <p:cNvSpPr/>
          <p:nvPr/>
        </p:nvSpPr>
        <p:spPr>
          <a:xfrm>
            <a:off x="2686727" y="1182825"/>
            <a:ext cx="957900" cy="9489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8F8F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p41"/>
          <p:cNvSpPr/>
          <p:nvPr/>
        </p:nvSpPr>
        <p:spPr>
          <a:xfrm>
            <a:off x="5564042" y="1182825"/>
            <a:ext cx="957900" cy="9489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8F8F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41"/>
          <p:cNvSpPr txBox="1"/>
          <p:nvPr/>
        </p:nvSpPr>
        <p:spPr>
          <a:xfrm>
            <a:off x="2103055" y="2856176"/>
            <a:ext cx="2024400" cy="62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 sz="1500"/>
              <a:t>Delegation is crucial for growth, productivity, and team empowerment.</a:t>
            </a:r>
            <a:endParaRPr sz="1500"/>
          </a:p>
        </p:txBody>
      </p:sp>
      <p:sp>
        <p:nvSpPr>
          <p:cNvPr id="259" name="Google Shape;259;p41"/>
          <p:cNvSpPr txBox="1"/>
          <p:nvPr/>
        </p:nvSpPr>
        <p:spPr>
          <a:xfrm>
            <a:off x="4881205" y="2839837"/>
            <a:ext cx="2318700" cy="62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 sz="1500"/>
              <a:t>Leaders who delegate effectively drive success and avoid burnout.</a:t>
            </a:r>
            <a:endParaRPr sz="1500"/>
          </a:p>
        </p:txBody>
      </p:sp>
      <p:grpSp>
        <p:nvGrpSpPr>
          <p:cNvPr id="260" name="Google Shape;260;p41"/>
          <p:cNvGrpSpPr/>
          <p:nvPr/>
        </p:nvGrpSpPr>
        <p:grpSpPr>
          <a:xfrm>
            <a:off x="2809869" y="1392574"/>
            <a:ext cx="733025" cy="529528"/>
            <a:chOff x="7635876" y="1039813"/>
            <a:chExt cx="547688" cy="395288"/>
          </a:xfrm>
        </p:grpSpPr>
        <p:sp>
          <p:nvSpPr>
            <p:cNvPr id="261" name="Google Shape;261;p41"/>
            <p:cNvSpPr/>
            <p:nvPr/>
          </p:nvSpPr>
          <p:spPr>
            <a:xfrm>
              <a:off x="7635876" y="1039813"/>
              <a:ext cx="398463" cy="395288"/>
            </a:xfrm>
            <a:custGeom>
              <a:rect b="b" l="l" r="r" t="t"/>
              <a:pathLst>
                <a:path extrusionOk="0" h="172" w="173">
                  <a:moveTo>
                    <a:pt x="166" y="131"/>
                  </a:moveTo>
                  <a:cubicBezTo>
                    <a:pt x="121" y="114"/>
                    <a:pt x="113" y="106"/>
                    <a:pt x="111" y="104"/>
                  </a:cubicBezTo>
                  <a:cubicBezTo>
                    <a:pt x="111" y="99"/>
                    <a:pt x="111" y="99"/>
                    <a:pt x="111" y="99"/>
                  </a:cubicBezTo>
                  <a:cubicBezTo>
                    <a:pt x="116" y="93"/>
                    <a:pt x="120" y="86"/>
                    <a:pt x="123" y="77"/>
                  </a:cubicBezTo>
                  <a:cubicBezTo>
                    <a:pt x="127" y="74"/>
                    <a:pt x="129" y="69"/>
                    <a:pt x="129" y="63"/>
                  </a:cubicBezTo>
                  <a:cubicBezTo>
                    <a:pt x="129" y="60"/>
                    <a:pt x="128" y="56"/>
                    <a:pt x="126" y="53"/>
                  </a:cubicBezTo>
                  <a:cubicBezTo>
                    <a:pt x="126" y="37"/>
                    <a:pt x="126" y="37"/>
                    <a:pt x="126" y="37"/>
                  </a:cubicBezTo>
                  <a:cubicBezTo>
                    <a:pt x="126" y="13"/>
                    <a:pt x="112" y="0"/>
                    <a:pt x="86" y="0"/>
                  </a:cubicBezTo>
                  <a:cubicBezTo>
                    <a:pt x="62" y="0"/>
                    <a:pt x="47" y="14"/>
                    <a:pt x="47" y="37"/>
                  </a:cubicBezTo>
                  <a:cubicBezTo>
                    <a:pt x="47" y="53"/>
                    <a:pt x="47" y="53"/>
                    <a:pt x="47" y="53"/>
                  </a:cubicBezTo>
                  <a:cubicBezTo>
                    <a:pt x="45" y="56"/>
                    <a:pt x="44" y="60"/>
                    <a:pt x="44" y="63"/>
                  </a:cubicBezTo>
                  <a:cubicBezTo>
                    <a:pt x="44" y="69"/>
                    <a:pt x="46" y="74"/>
                    <a:pt x="50" y="77"/>
                  </a:cubicBezTo>
                  <a:cubicBezTo>
                    <a:pt x="53" y="86"/>
                    <a:pt x="57" y="93"/>
                    <a:pt x="62" y="99"/>
                  </a:cubicBezTo>
                  <a:cubicBezTo>
                    <a:pt x="62" y="104"/>
                    <a:pt x="62" y="104"/>
                    <a:pt x="62" y="104"/>
                  </a:cubicBezTo>
                  <a:cubicBezTo>
                    <a:pt x="60" y="106"/>
                    <a:pt x="52" y="114"/>
                    <a:pt x="7" y="131"/>
                  </a:cubicBezTo>
                  <a:cubicBezTo>
                    <a:pt x="3" y="133"/>
                    <a:pt x="0" y="137"/>
                    <a:pt x="0" y="141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8"/>
                    <a:pt x="5" y="172"/>
                    <a:pt x="11" y="172"/>
                  </a:cubicBezTo>
                  <a:cubicBezTo>
                    <a:pt x="162" y="172"/>
                    <a:pt x="162" y="172"/>
                    <a:pt x="162" y="172"/>
                  </a:cubicBezTo>
                  <a:cubicBezTo>
                    <a:pt x="168" y="172"/>
                    <a:pt x="173" y="168"/>
                    <a:pt x="173" y="162"/>
                  </a:cubicBezTo>
                  <a:cubicBezTo>
                    <a:pt x="173" y="141"/>
                    <a:pt x="173" y="141"/>
                    <a:pt x="173" y="141"/>
                  </a:cubicBezTo>
                  <a:cubicBezTo>
                    <a:pt x="173" y="137"/>
                    <a:pt x="170" y="133"/>
                    <a:pt x="166" y="131"/>
                  </a:cubicBezTo>
                  <a:close/>
                  <a:moveTo>
                    <a:pt x="163" y="162"/>
                  </a:moveTo>
                  <a:cubicBezTo>
                    <a:pt x="163" y="162"/>
                    <a:pt x="163" y="163"/>
                    <a:pt x="162" y="163"/>
                  </a:cubicBezTo>
                  <a:cubicBezTo>
                    <a:pt x="11" y="163"/>
                    <a:pt x="11" y="163"/>
                    <a:pt x="11" y="163"/>
                  </a:cubicBezTo>
                  <a:cubicBezTo>
                    <a:pt x="10" y="163"/>
                    <a:pt x="10" y="162"/>
                    <a:pt x="10" y="162"/>
                  </a:cubicBezTo>
                  <a:cubicBezTo>
                    <a:pt x="10" y="141"/>
                    <a:pt x="10" y="141"/>
                    <a:pt x="10" y="141"/>
                  </a:cubicBezTo>
                  <a:cubicBezTo>
                    <a:pt x="10" y="141"/>
                    <a:pt x="10" y="140"/>
                    <a:pt x="10" y="140"/>
                  </a:cubicBezTo>
                  <a:cubicBezTo>
                    <a:pt x="61" y="121"/>
                    <a:pt x="69" y="112"/>
                    <a:pt x="71" y="106"/>
                  </a:cubicBezTo>
                  <a:cubicBezTo>
                    <a:pt x="71" y="106"/>
                    <a:pt x="71" y="106"/>
                    <a:pt x="71" y="105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4"/>
                    <a:pt x="70" y="93"/>
                  </a:cubicBezTo>
                  <a:cubicBezTo>
                    <a:pt x="65" y="88"/>
                    <a:pt x="61" y="81"/>
                    <a:pt x="59" y="73"/>
                  </a:cubicBezTo>
                  <a:cubicBezTo>
                    <a:pt x="59" y="72"/>
                    <a:pt x="58" y="71"/>
                    <a:pt x="57" y="70"/>
                  </a:cubicBezTo>
                  <a:cubicBezTo>
                    <a:pt x="55" y="69"/>
                    <a:pt x="53" y="66"/>
                    <a:pt x="53" y="63"/>
                  </a:cubicBezTo>
                  <a:cubicBezTo>
                    <a:pt x="53" y="61"/>
                    <a:pt x="54" y="59"/>
                    <a:pt x="55" y="58"/>
                  </a:cubicBezTo>
                  <a:cubicBezTo>
                    <a:pt x="56" y="57"/>
                    <a:pt x="56" y="56"/>
                    <a:pt x="56" y="55"/>
                  </a:cubicBezTo>
                  <a:cubicBezTo>
                    <a:pt x="56" y="37"/>
                    <a:pt x="56" y="37"/>
                    <a:pt x="56" y="37"/>
                  </a:cubicBezTo>
                  <a:cubicBezTo>
                    <a:pt x="56" y="19"/>
                    <a:pt x="67" y="9"/>
                    <a:pt x="86" y="9"/>
                  </a:cubicBezTo>
                  <a:cubicBezTo>
                    <a:pt x="106" y="9"/>
                    <a:pt x="116" y="19"/>
                    <a:pt x="116" y="37"/>
                  </a:cubicBezTo>
                  <a:cubicBezTo>
                    <a:pt x="116" y="55"/>
                    <a:pt x="116" y="55"/>
                    <a:pt x="116" y="55"/>
                  </a:cubicBezTo>
                  <a:cubicBezTo>
                    <a:pt x="116" y="56"/>
                    <a:pt x="117" y="57"/>
                    <a:pt x="118" y="58"/>
                  </a:cubicBezTo>
                  <a:cubicBezTo>
                    <a:pt x="118" y="59"/>
                    <a:pt x="119" y="61"/>
                    <a:pt x="119" y="63"/>
                  </a:cubicBezTo>
                  <a:cubicBezTo>
                    <a:pt x="119" y="66"/>
                    <a:pt x="118" y="69"/>
                    <a:pt x="116" y="70"/>
                  </a:cubicBezTo>
                  <a:cubicBezTo>
                    <a:pt x="115" y="71"/>
                    <a:pt x="114" y="72"/>
                    <a:pt x="114" y="73"/>
                  </a:cubicBezTo>
                  <a:cubicBezTo>
                    <a:pt x="112" y="81"/>
                    <a:pt x="108" y="88"/>
                    <a:pt x="103" y="93"/>
                  </a:cubicBezTo>
                  <a:cubicBezTo>
                    <a:pt x="102" y="94"/>
                    <a:pt x="102" y="96"/>
                    <a:pt x="102" y="97"/>
                  </a:cubicBezTo>
                  <a:cubicBezTo>
                    <a:pt x="102" y="105"/>
                    <a:pt x="102" y="105"/>
                    <a:pt x="102" y="105"/>
                  </a:cubicBezTo>
                  <a:cubicBezTo>
                    <a:pt x="102" y="106"/>
                    <a:pt x="102" y="106"/>
                    <a:pt x="102" y="106"/>
                  </a:cubicBezTo>
                  <a:cubicBezTo>
                    <a:pt x="104" y="112"/>
                    <a:pt x="112" y="121"/>
                    <a:pt x="162" y="140"/>
                  </a:cubicBezTo>
                  <a:cubicBezTo>
                    <a:pt x="163" y="140"/>
                    <a:pt x="163" y="141"/>
                    <a:pt x="163" y="141"/>
                  </a:cubicBezTo>
                  <a:lnTo>
                    <a:pt x="163" y="16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41"/>
            <p:cNvSpPr/>
            <p:nvPr/>
          </p:nvSpPr>
          <p:spPr>
            <a:xfrm>
              <a:off x="7932738" y="1062038"/>
              <a:ext cx="250825" cy="373063"/>
            </a:xfrm>
            <a:custGeom>
              <a:rect b="b" l="l" r="r" t="t"/>
              <a:pathLst>
                <a:path extrusionOk="0" h="162" w="109">
                  <a:moveTo>
                    <a:pt x="102" y="123"/>
                  </a:moveTo>
                  <a:cubicBezTo>
                    <a:pt x="91" y="119"/>
                    <a:pt x="79" y="117"/>
                    <a:pt x="69" y="115"/>
                  </a:cubicBezTo>
                  <a:cubicBezTo>
                    <a:pt x="62" y="114"/>
                    <a:pt x="53" y="112"/>
                    <a:pt x="51" y="110"/>
                  </a:cubicBezTo>
                  <a:cubicBezTo>
                    <a:pt x="51" y="105"/>
                    <a:pt x="51" y="105"/>
                    <a:pt x="51" y="105"/>
                  </a:cubicBezTo>
                  <a:cubicBezTo>
                    <a:pt x="74" y="104"/>
                    <a:pt x="83" y="97"/>
                    <a:pt x="84" y="96"/>
                  </a:cubicBezTo>
                  <a:cubicBezTo>
                    <a:pt x="85" y="95"/>
                    <a:pt x="86" y="94"/>
                    <a:pt x="85" y="92"/>
                  </a:cubicBezTo>
                  <a:cubicBezTo>
                    <a:pt x="85" y="91"/>
                    <a:pt x="84" y="89"/>
                    <a:pt x="83" y="89"/>
                  </a:cubicBezTo>
                  <a:cubicBezTo>
                    <a:pt x="78" y="86"/>
                    <a:pt x="73" y="65"/>
                    <a:pt x="72" y="47"/>
                  </a:cubicBezTo>
                  <a:cubicBezTo>
                    <a:pt x="72" y="34"/>
                    <a:pt x="67" y="21"/>
                    <a:pt x="57" y="12"/>
                  </a:cubicBezTo>
                  <a:cubicBezTo>
                    <a:pt x="54" y="8"/>
                    <a:pt x="49" y="5"/>
                    <a:pt x="43" y="3"/>
                  </a:cubicBezTo>
                  <a:cubicBezTo>
                    <a:pt x="33" y="0"/>
                    <a:pt x="22" y="0"/>
                    <a:pt x="13" y="4"/>
                  </a:cubicBezTo>
                  <a:cubicBezTo>
                    <a:pt x="9" y="5"/>
                    <a:pt x="5" y="7"/>
                    <a:pt x="2" y="9"/>
                  </a:cubicBezTo>
                  <a:cubicBezTo>
                    <a:pt x="0" y="11"/>
                    <a:pt x="0" y="14"/>
                    <a:pt x="2" y="16"/>
                  </a:cubicBezTo>
                  <a:cubicBezTo>
                    <a:pt x="3" y="18"/>
                    <a:pt x="6" y="18"/>
                    <a:pt x="8" y="17"/>
                  </a:cubicBezTo>
                  <a:cubicBezTo>
                    <a:pt x="10" y="15"/>
                    <a:pt x="13" y="14"/>
                    <a:pt x="16" y="13"/>
                  </a:cubicBezTo>
                  <a:cubicBezTo>
                    <a:pt x="24" y="10"/>
                    <a:pt x="31" y="9"/>
                    <a:pt x="40" y="12"/>
                  </a:cubicBezTo>
                  <a:cubicBezTo>
                    <a:pt x="44" y="14"/>
                    <a:pt x="48" y="16"/>
                    <a:pt x="50" y="19"/>
                  </a:cubicBezTo>
                  <a:cubicBezTo>
                    <a:pt x="50" y="19"/>
                    <a:pt x="50" y="19"/>
                    <a:pt x="51" y="19"/>
                  </a:cubicBezTo>
                  <a:cubicBezTo>
                    <a:pt x="58" y="26"/>
                    <a:pt x="62" y="36"/>
                    <a:pt x="62" y="47"/>
                  </a:cubicBezTo>
                  <a:cubicBezTo>
                    <a:pt x="63" y="55"/>
                    <a:pt x="66" y="80"/>
                    <a:pt x="73" y="91"/>
                  </a:cubicBezTo>
                  <a:cubicBezTo>
                    <a:pt x="68" y="93"/>
                    <a:pt x="60" y="96"/>
                    <a:pt x="47" y="96"/>
                  </a:cubicBezTo>
                  <a:cubicBezTo>
                    <a:pt x="44" y="96"/>
                    <a:pt x="42" y="98"/>
                    <a:pt x="42" y="101"/>
                  </a:cubicBezTo>
                  <a:cubicBezTo>
                    <a:pt x="42" y="112"/>
                    <a:pt x="42" y="112"/>
                    <a:pt x="42" y="112"/>
                  </a:cubicBezTo>
                  <a:cubicBezTo>
                    <a:pt x="42" y="112"/>
                    <a:pt x="42" y="113"/>
                    <a:pt x="42" y="113"/>
                  </a:cubicBezTo>
                  <a:cubicBezTo>
                    <a:pt x="44" y="120"/>
                    <a:pt x="53" y="122"/>
                    <a:pt x="67" y="124"/>
                  </a:cubicBezTo>
                  <a:cubicBezTo>
                    <a:pt x="76" y="126"/>
                    <a:pt x="88" y="128"/>
                    <a:pt x="99" y="132"/>
                  </a:cubicBezTo>
                  <a:cubicBezTo>
                    <a:pt x="99" y="132"/>
                    <a:pt x="99" y="133"/>
                    <a:pt x="99" y="133"/>
                  </a:cubicBezTo>
                  <a:cubicBezTo>
                    <a:pt x="99" y="152"/>
                    <a:pt x="99" y="152"/>
                    <a:pt x="99" y="152"/>
                  </a:cubicBezTo>
                  <a:cubicBezTo>
                    <a:pt x="99" y="152"/>
                    <a:pt x="99" y="153"/>
                    <a:pt x="98" y="153"/>
                  </a:cubicBezTo>
                  <a:cubicBezTo>
                    <a:pt x="57" y="153"/>
                    <a:pt x="57" y="153"/>
                    <a:pt x="57" y="153"/>
                  </a:cubicBezTo>
                  <a:cubicBezTo>
                    <a:pt x="55" y="153"/>
                    <a:pt x="53" y="155"/>
                    <a:pt x="53" y="158"/>
                  </a:cubicBezTo>
                  <a:cubicBezTo>
                    <a:pt x="53" y="160"/>
                    <a:pt x="55" y="162"/>
                    <a:pt x="57" y="162"/>
                  </a:cubicBezTo>
                  <a:cubicBezTo>
                    <a:pt x="98" y="162"/>
                    <a:pt x="98" y="162"/>
                    <a:pt x="98" y="162"/>
                  </a:cubicBezTo>
                  <a:cubicBezTo>
                    <a:pt x="104" y="162"/>
                    <a:pt x="109" y="158"/>
                    <a:pt x="109" y="152"/>
                  </a:cubicBezTo>
                  <a:cubicBezTo>
                    <a:pt x="109" y="133"/>
                    <a:pt x="109" y="133"/>
                    <a:pt x="109" y="133"/>
                  </a:cubicBezTo>
                  <a:cubicBezTo>
                    <a:pt x="109" y="129"/>
                    <a:pt x="106" y="125"/>
                    <a:pt x="102" y="12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63" name="Google Shape;263;p41"/>
          <p:cNvGrpSpPr/>
          <p:nvPr/>
        </p:nvGrpSpPr>
        <p:grpSpPr>
          <a:xfrm>
            <a:off x="5699802" y="1297062"/>
            <a:ext cx="686262" cy="650330"/>
            <a:chOff x="11415713" y="7085013"/>
            <a:chExt cx="566737" cy="536576"/>
          </a:xfrm>
        </p:grpSpPr>
        <p:sp>
          <p:nvSpPr>
            <p:cNvPr id="264" name="Google Shape;264;p41"/>
            <p:cNvSpPr/>
            <p:nvPr/>
          </p:nvSpPr>
          <p:spPr>
            <a:xfrm>
              <a:off x="11415713" y="7466013"/>
              <a:ext cx="160337" cy="155575"/>
            </a:xfrm>
            <a:custGeom>
              <a:rect b="b" l="l" r="r" t="t"/>
              <a:pathLst>
                <a:path extrusionOk="0" h="68" w="70">
                  <a:moveTo>
                    <a:pt x="58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6" y="0"/>
                    <a:pt x="0" y="6"/>
                    <a:pt x="0" y="12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3"/>
                    <a:pt x="6" y="68"/>
                    <a:pt x="12" y="68"/>
                  </a:cubicBezTo>
                  <a:cubicBezTo>
                    <a:pt x="58" y="68"/>
                    <a:pt x="58" y="68"/>
                    <a:pt x="58" y="68"/>
                  </a:cubicBezTo>
                  <a:cubicBezTo>
                    <a:pt x="65" y="68"/>
                    <a:pt x="70" y="63"/>
                    <a:pt x="70" y="56"/>
                  </a:cubicBezTo>
                  <a:cubicBezTo>
                    <a:pt x="70" y="12"/>
                    <a:pt x="70" y="12"/>
                    <a:pt x="70" y="12"/>
                  </a:cubicBezTo>
                  <a:cubicBezTo>
                    <a:pt x="70" y="6"/>
                    <a:pt x="65" y="0"/>
                    <a:pt x="58" y="0"/>
                  </a:cubicBezTo>
                  <a:close/>
                  <a:moveTo>
                    <a:pt x="60" y="56"/>
                  </a:moveTo>
                  <a:cubicBezTo>
                    <a:pt x="60" y="57"/>
                    <a:pt x="59" y="58"/>
                    <a:pt x="58" y="58"/>
                  </a:cubicBezTo>
                  <a:cubicBezTo>
                    <a:pt x="12" y="58"/>
                    <a:pt x="12" y="58"/>
                    <a:pt x="12" y="58"/>
                  </a:cubicBezTo>
                  <a:cubicBezTo>
                    <a:pt x="11" y="58"/>
                    <a:pt x="10" y="57"/>
                    <a:pt x="10" y="56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11"/>
                    <a:pt x="11" y="10"/>
                    <a:pt x="12" y="10"/>
                  </a:cubicBezTo>
                  <a:cubicBezTo>
                    <a:pt x="58" y="10"/>
                    <a:pt x="58" y="10"/>
                    <a:pt x="58" y="10"/>
                  </a:cubicBezTo>
                  <a:cubicBezTo>
                    <a:pt x="59" y="10"/>
                    <a:pt x="60" y="11"/>
                    <a:pt x="60" y="12"/>
                  </a:cubicBezTo>
                  <a:lnTo>
                    <a:pt x="60" y="56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" name="Google Shape;265;p41"/>
            <p:cNvSpPr/>
            <p:nvPr/>
          </p:nvSpPr>
          <p:spPr>
            <a:xfrm>
              <a:off x="11618913" y="7337426"/>
              <a:ext cx="158750" cy="284163"/>
            </a:xfrm>
            <a:custGeom>
              <a:rect b="b" l="l" r="r" t="t"/>
              <a:pathLst>
                <a:path extrusionOk="0" h="124" w="69">
                  <a:moveTo>
                    <a:pt x="57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6"/>
                    <a:pt x="0" y="12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0" y="119"/>
                    <a:pt x="5" y="124"/>
                    <a:pt x="12" y="124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64" y="124"/>
                    <a:pt x="69" y="119"/>
                    <a:pt x="69" y="112"/>
                  </a:cubicBezTo>
                  <a:cubicBezTo>
                    <a:pt x="69" y="12"/>
                    <a:pt x="69" y="12"/>
                    <a:pt x="69" y="12"/>
                  </a:cubicBezTo>
                  <a:cubicBezTo>
                    <a:pt x="69" y="6"/>
                    <a:pt x="64" y="0"/>
                    <a:pt x="57" y="0"/>
                  </a:cubicBezTo>
                  <a:close/>
                  <a:moveTo>
                    <a:pt x="59" y="112"/>
                  </a:moveTo>
                  <a:cubicBezTo>
                    <a:pt x="59" y="113"/>
                    <a:pt x="59" y="114"/>
                    <a:pt x="57" y="114"/>
                  </a:cubicBezTo>
                  <a:cubicBezTo>
                    <a:pt x="12" y="114"/>
                    <a:pt x="12" y="114"/>
                    <a:pt x="12" y="114"/>
                  </a:cubicBezTo>
                  <a:cubicBezTo>
                    <a:pt x="10" y="114"/>
                    <a:pt x="10" y="113"/>
                    <a:pt x="10" y="112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11"/>
                    <a:pt x="10" y="10"/>
                    <a:pt x="12" y="10"/>
                  </a:cubicBezTo>
                  <a:cubicBezTo>
                    <a:pt x="57" y="10"/>
                    <a:pt x="57" y="10"/>
                    <a:pt x="57" y="10"/>
                  </a:cubicBezTo>
                  <a:cubicBezTo>
                    <a:pt x="59" y="10"/>
                    <a:pt x="59" y="11"/>
                    <a:pt x="59" y="12"/>
                  </a:cubicBezTo>
                  <a:lnTo>
                    <a:pt x="59" y="1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" name="Google Shape;266;p41"/>
            <p:cNvSpPr/>
            <p:nvPr/>
          </p:nvSpPr>
          <p:spPr>
            <a:xfrm>
              <a:off x="11822113" y="7116763"/>
              <a:ext cx="160337" cy="504825"/>
            </a:xfrm>
            <a:custGeom>
              <a:rect b="b" l="l" r="r" t="t"/>
              <a:pathLst>
                <a:path extrusionOk="0" h="220" w="70">
                  <a:moveTo>
                    <a:pt x="58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15"/>
                    <a:pt x="5" y="220"/>
                    <a:pt x="12" y="220"/>
                  </a:cubicBezTo>
                  <a:cubicBezTo>
                    <a:pt x="58" y="220"/>
                    <a:pt x="58" y="220"/>
                    <a:pt x="58" y="220"/>
                  </a:cubicBezTo>
                  <a:cubicBezTo>
                    <a:pt x="64" y="220"/>
                    <a:pt x="70" y="215"/>
                    <a:pt x="70" y="208"/>
                  </a:cubicBezTo>
                  <a:cubicBezTo>
                    <a:pt x="70" y="12"/>
                    <a:pt x="70" y="12"/>
                    <a:pt x="70" y="12"/>
                  </a:cubicBezTo>
                  <a:cubicBezTo>
                    <a:pt x="70" y="5"/>
                    <a:pt x="64" y="0"/>
                    <a:pt x="58" y="0"/>
                  </a:cubicBezTo>
                  <a:close/>
                  <a:moveTo>
                    <a:pt x="60" y="208"/>
                  </a:moveTo>
                  <a:cubicBezTo>
                    <a:pt x="60" y="209"/>
                    <a:pt x="59" y="210"/>
                    <a:pt x="58" y="210"/>
                  </a:cubicBezTo>
                  <a:cubicBezTo>
                    <a:pt x="12" y="210"/>
                    <a:pt x="12" y="210"/>
                    <a:pt x="12" y="210"/>
                  </a:cubicBezTo>
                  <a:cubicBezTo>
                    <a:pt x="11" y="210"/>
                    <a:pt x="10" y="209"/>
                    <a:pt x="10" y="208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11"/>
                    <a:pt x="11" y="10"/>
                    <a:pt x="12" y="10"/>
                  </a:cubicBezTo>
                  <a:cubicBezTo>
                    <a:pt x="58" y="10"/>
                    <a:pt x="58" y="10"/>
                    <a:pt x="58" y="10"/>
                  </a:cubicBezTo>
                  <a:cubicBezTo>
                    <a:pt x="59" y="10"/>
                    <a:pt x="60" y="11"/>
                    <a:pt x="60" y="12"/>
                  </a:cubicBezTo>
                  <a:lnTo>
                    <a:pt x="60" y="208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" name="Google Shape;267;p41"/>
            <p:cNvSpPr/>
            <p:nvPr/>
          </p:nvSpPr>
          <p:spPr>
            <a:xfrm>
              <a:off x="11466513" y="7085013"/>
              <a:ext cx="242887" cy="242888"/>
            </a:xfrm>
            <a:custGeom>
              <a:rect b="b" l="l" r="r" t="t"/>
              <a:pathLst>
                <a:path extrusionOk="0" h="106" w="106">
                  <a:moveTo>
                    <a:pt x="5" y="106"/>
                  </a:moveTo>
                  <a:cubicBezTo>
                    <a:pt x="6" y="106"/>
                    <a:pt x="8" y="106"/>
                    <a:pt x="9" y="105"/>
                  </a:cubicBezTo>
                  <a:cubicBezTo>
                    <a:pt x="96" y="17"/>
                    <a:pt x="96" y="17"/>
                    <a:pt x="96" y="17"/>
                  </a:cubicBezTo>
                  <a:cubicBezTo>
                    <a:pt x="96" y="51"/>
                    <a:pt x="96" y="51"/>
                    <a:pt x="96" y="51"/>
                  </a:cubicBezTo>
                  <a:cubicBezTo>
                    <a:pt x="96" y="54"/>
                    <a:pt x="98" y="56"/>
                    <a:pt x="101" y="56"/>
                  </a:cubicBezTo>
                  <a:cubicBezTo>
                    <a:pt x="104" y="56"/>
                    <a:pt x="106" y="54"/>
                    <a:pt x="106" y="51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6" y="4"/>
                    <a:pt x="106" y="4"/>
                    <a:pt x="106" y="3"/>
                  </a:cubicBezTo>
                  <a:cubicBezTo>
                    <a:pt x="105" y="2"/>
                    <a:pt x="104" y="1"/>
                    <a:pt x="103" y="0"/>
                  </a:cubicBezTo>
                  <a:cubicBezTo>
                    <a:pt x="102" y="0"/>
                    <a:pt x="102" y="0"/>
                    <a:pt x="101" y="0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52" y="0"/>
                    <a:pt x="50" y="2"/>
                    <a:pt x="50" y="5"/>
                  </a:cubicBezTo>
                  <a:cubicBezTo>
                    <a:pt x="50" y="8"/>
                    <a:pt x="52" y="10"/>
                    <a:pt x="55" y="10"/>
                  </a:cubicBezTo>
                  <a:cubicBezTo>
                    <a:pt x="89" y="10"/>
                    <a:pt x="89" y="10"/>
                    <a:pt x="89" y="10"/>
                  </a:cubicBezTo>
                  <a:cubicBezTo>
                    <a:pt x="2" y="98"/>
                    <a:pt x="2" y="98"/>
                    <a:pt x="2" y="98"/>
                  </a:cubicBezTo>
                  <a:cubicBezTo>
                    <a:pt x="0" y="100"/>
                    <a:pt x="0" y="103"/>
                    <a:pt x="2" y="105"/>
                  </a:cubicBezTo>
                  <a:cubicBezTo>
                    <a:pt x="3" y="106"/>
                    <a:pt x="4" y="106"/>
                    <a:pt x="5" y="10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1"/>
          <p:cNvSpPr txBox="1"/>
          <p:nvPr>
            <p:ph idx="12" type="sldNum"/>
          </p:nvPr>
        </p:nvSpPr>
        <p:spPr>
          <a:xfrm>
            <a:off x="8430996" y="4852059"/>
            <a:ext cx="314400" cy="190650"/>
          </a:xfrm>
          <a:prstGeom prst="rect">
            <a:avLst/>
          </a:prstGeom>
          <a:noFill/>
          <a:ln>
            <a:noFill/>
          </a:ln>
        </p:spPr>
        <p:txBody>
          <a:bodyPr anchorCtr="0" anchor="t" bIns="30250" lIns="60500" spcFirstLastPara="1" rIns="60500" wrap="square" tIns="302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59" name="Google Shape;159;p31"/>
          <p:cNvSpPr txBox="1"/>
          <p:nvPr>
            <p:ph type="title"/>
          </p:nvPr>
        </p:nvSpPr>
        <p:spPr>
          <a:xfrm>
            <a:off x="353244" y="522482"/>
            <a:ext cx="8437500" cy="31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"/>
                <a:ea typeface="Open Sans"/>
                <a:cs typeface="Open Sans"/>
                <a:sym typeface="Open Sans"/>
              </a:rPr>
              <a:t>Why Delegation Matters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60" name="Google Shape;160;p31"/>
          <p:cNvSpPr/>
          <p:nvPr/>
        </p:nvSpPr>
        <p:spPr>
          <a:xfrm>
            <a:off x="973700" y="1805328"/>
            <a:ext cx="2210400" cy="2276700"/>
          </a:xfrm>
          <a:prstGeom prst="roundRect">
            <a:avLst>
              <a:gd fmla="val 16667" name="adj"/>
            </a:avLst>
          </a:prstGeom>
          <a:solidFill>
            <a:srgbClr val="F8F8F8"/>
          </a:solidFill>
          <a:ln cap="flat" cmpd="sng" w="9525">
            <a:solidFill>
              <a:srgbClr val="F2F2F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31"/>
          <p:cNvSpPr/>
          <p:nvPr/>
        </p:nvSpPr>
        <p:spPr>
          <a:xfrm>
            <a:off x="3335475" y="1804203"/>
            <a:ext cx="2210400" cy="2277900"/>
          </a:xfrm>
          <a:prstGeom prst="roundRect">
            <a:avLst>
              <a:gd fmla="val 16667" name="adj"/>
            </a:avLst>
          </a:prstGeom>
          <a:solidFill>
            <a:srgbClr val="F8F8F8"/>
          </a:solidFill>
          <a:ln cap="flat" cmpd="sng" w="9525">
            <a:solidFill>
              <a:srgbClr val="F2F2F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31"/>
          <p:cNvSpPr/>
          <p:nvPr/>
        </p:nvSpPr>
        <p:spPr>
          <a:xfrm>
            <a:off x="5704200" y="1804203"/>
            <a:ext cx="2210400" cy="2277900"/>
          </a:xfrm>
          <a:prstGeom prst="roundRect">
            <a:avLst>
              <a:gd fmla="val 16667" name="adj"/>
            </a:avLst>
          </a:prstGeom>
          <a:solidFill>
            <a:srgbClr val="F8F8F8"/>
          </a:solidFill>
          <a:ln cap="flat" cmpd="sng" w="9525">
            <a:solidFill>
              <a:srgbClr val="F2F2F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31"/>
          <p:cNvSpPr/>
          <p:nvPr/>
        </p:nvSpPr>
        <p:spPr>
          <a:xfrm>
            <a:off x="1674438" y="1487625"/>
            <a:ext cx="791100" cy="783000"/>
          </a:xfrm>
          <a:prstGeom prst="ellipse">
            <a:avLst/>
          </a:prstGeom>
          <a:solidFill>
            <a:srgbClr val="8015E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8F8F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31"/>
          <p:cNvSpPr/>
          <p:nvPr/>
        </p:nvSpPr>
        <p:spPr>
          <a:xfrm>
            <a:off x="4050604" y="1487625"/>
            <a:ext cx="791100" cy="783000"/>
          </a:xfrm>
          <a:prstGeom prst="ellipse">
            <a:avLst/>
          </a:prstGeom>
          <a:solidFill>
            <a:srgbClr val="8015E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8F8F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31"/>
          <p:cNvSpPr/>
          <p:nvPr/>
        </p:nvSpPr>
        <p:spPr>
          <a:xfrm>
            <a:off x="6426770" y="1487625"/>
            <a:ext cx="791100" cy="783000"/>
          </a:xfrm>
          <a:prstGeom prst="ellipse">
            <a:avLst/>
          </a:prstGeom>
          <a:solidFill>
            <a:srgbClr val="8015E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8F8F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31"/>
          <p:cNvSpPr txBox="1"/>
          <p:nvPr/>
        </p:nvSpPr>
        <p:spPr>
          <a:xfrm>
            <a:off x="1116223" y="2868318"/>
            <a:ext cx="1914900" cy="51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Delegation often feels risky, especially when previous experiences went wrong.</a:t>
            </a:r>
            <a:endParaRPr sz="1500">
              <a:solidFill>
                <a:srgbClr val="000000"/>
              </a:solidFill>
            </a:endParaRPr>
          </a:p>
        </p:txBody>
      </p:sp>
      <p:sp>
        <p:nvSpPr>
          <p:cNvPr id="167" name="Google Shape;167;p31"/>
          <p:cNvSpPr txBox="1"/>
          <p:nvPr/>
        </p:nvSpPr>
        <p:spPr>
          <a:xfrm>
            <a:off x="5850233" y="2572068"/>
            <a:ext cx="1914900" cy="51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 sz="1500"/>
              <a:t>Effective delegation leads to better productivity and team accountability.</a:t>
            </a:r>
            <a:endParaRPr sz="1500"/>
          </a:p>
        </p:txBody>
      </p:sp>
      <p:pic>
        <p:nvPicPr>
          <p:cNvPr id="168" name="Google Shape;168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23563" y="1628142"/>
            <a:ext cx="523849" cy="5183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47476" y="1615468"/>
            <a:ext cx="523849" cy="518371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p31"/>
          <p:cNvSpPr txBox="1"/>
          <p:nvPr/>
        </p:nvSpPr>
        <p:spPr>
          <a:xfrm>
            <a:off x="3486698" y="2778643"/>
            <a:ext cx="1914900" cy="51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It's essential for scaling teams and business growth.</a:t>
            </a:r>
            <a:endParaRPr sz="1500">
              <a:solidFill>
                <a:srgbClr val="000000"/>
              </a:solidFill>
            </a:endParaRPr>
          </a:p>
        </p:txBody>
      </p:sp>
      <p:pic>
        <p:nvPicPr>
          <p:cNvPr id="171" name="Google Shape;171;p3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31165" y="1676580"/>
            <a:ext cx="425959" cy="421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2"/>
          <p:cNvSpPr txBox="1"/>
          <p:nvPr>
            <p:ph type="title"/>
          </p:nvPr>
        </p:nvSpPr>
        <p:spPr>
          <a:xfrm>
            <a:off x="346369" y="543482"/>
            <a:ext cx="8437500" cy="3162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Delegation as a skill</a:t>
            </a:r>
            <a:endParaRPr/>
          </a:p>
        </p:txBody>
      </p:sp>
      <p:sp>
        <p:nvSpPr>
          <p:cNvPr id="177" name="Google Shape;177;p32"/>
          <p:cNvSpPr/>
          <p:nvPr/>
        </p:nvSpPr>
        <p:spPr>
          <a:xfrm>
            <a:off x="427372" y="1490472"/>
            <a:ext cx="3278701" cy="2574276"/>
          </a:xfrm>
          <a:custGeom>
            <a:rect b="b" l="l" r="r" t="t"/>
            <a:pathLst>
              <a:path extrusionOk="0" h="628" w="783">
                <a:moveTo>
                  <a:pt x="770" y="294"/>
                </a:moveTo>
                <a:cubicBezTo>
                  <a:pt x="769" y="292"/>
                  <a:pt x="768" y="289"/>
                  <a:pt x="769" y="287"/>
                </a:cubicBezTo>
                <a:cubicBezTo>
                  <a:pt x="770" y="272"/>
                  <a:pt x="770" y="258"/>
                  <a:pt x="765" y="244"/>
                </a:cubicBezTo>
                <a:cubicBezTo>
                  <a:pt x="758" y="218"/>
                  <a:pt x="745" y="195"/>
                  <a:pt x="723" y="179"/>
                </a:cubicBezTo>
                <a:cubicBezTo>
                  <a:pt x="720" y="177"/>
                  <a:pt x="720" y="175"/>
                  <a:pt x="720" y="172"/>
                </a:cubicBezTo>
                <a:cubicBezTo>
                  <a:pt x="719" y="157"/>
                  <a:pt x="715" y="144"/>
                  <a:pt x="707" y="131"/>
                </a:cubicBezTo>
                <a:cubicBezTo>
                  <a:pt x="698" y="118"/>
                  <a:pt x="686" y="107"/>
                  <a:pt x="673" y="98"/>
                </a:cubicBezTo>
                <a:cubicBezTo>
                  <a:pt x="673" y="98"/>
                  <a:pt x="673" y="98"/>
                  <a:pt x="673" y="98"/>
                </a:cubicBezTo>
                <a:cubicBezTo>
                  <a:pt x="661" y="90"/>
                  <a:pt x="637" y="77"/>
                  <a:pt x="632" y="74"/>
                </a:cubicBezTo>
                <a:cubicBezTo>
                  <a:pt x="621" y="67"/>
                  <a:pt x="607" y="64"/>
                  <a:pt x="597" y="54"/>
                </a:cubicBezTo>
                <a:cubicBezTo>
                  <a:pt x="584" y="41"/>
                  <a:pt x="567" y="32"/>
                  <a:pt x="549" y="26"/>
                </a:cubicBezTo>
                <a:cubicBezTo>
                  <a:pt x="536" y="21"/>
                  <a:pt x="522" y="17"/>
                  <a:pt x="508" y="13"/>
                </a:cubicBezTo>
                <a:cubicBezTo>
                  <a:pt x="499" y="11"/>
                  <a:pt x="490" y="10"/>
                  <a:pt x="481" y="9"/>
                </a:cubicBezTo>
                <a:cubicBezTo>
                  <a:pt x="469" y="9"/>
                  <a:pt x="457" y="9"/>
                  <a:pt x="445" y="9"/>
                </a:cubicBezTo>
                <a:cubicBezTo>
                  <a:pt x="440" y="9"/>
                  <a:pt x="435" y="12"/>
                  <a:pt x="431" y="10"/>
                </a:cubicBezTo>
                <a:cubicBezTo>
                  <a:pt x="417" y="4"/>
                  <a:pt x="403" y="2"/>
                  <a:pt x="388" y="1"/>
                </a:cubicBezTo>
                <a:cubicBezTo>
                  <a:pt x="366" y="0"/>
                  <a:pt x="345" y="3"/>
                  <a:pt x="324" y="8"/>
                </a:cubicBezTo>
                <a:cubicBezTo>
                  <a:pt x="311" y="12"/>
                  <a:pt x="298" y="16"/>
                  <a:pt x="287" y="24"/>
                </a:cubicBezTo>
                <a:cubicBezTo>
                  <a:pt x="286" y="25"/>
                  <a:pt x="283" y="25"/>
                  <a:pt x="282" y="25"/>
                </a:cubicBezTo>
                <a:cubicBezTo>
                  <a:pt x="259" y="19"/>
                  <a:pt x="236" y="21"/>
                  <a:pt x="214" y="29"/>
                </a:cubicBezTo>
                <a:cubicBezTo>
                  <a:pt x="191" y="37"/>
                  <a:pt x="171" y="50"/>
                  <a:pt x="152" y="66"/>
                </a:cubicBezTo>
                <a:cubicBezTo>
                  <a:pt x="150" y="68"/>
                  <a:pt x="147" y="69"/>
                  <a:pt x="145" y="70"/>
                </a:cubicBezTo>
                <a:cubicBezTo>
                  <a:pt x="139" y="71"/>
                  <a:pt x="133" y="70"/>
                  <a:pt x="127" y="72"/>
                </a:cubicBezTo>
                <a:cubicBezTo>
                  <a:pt x="101" y="78"/>
                  <a:pt x="82" y="94"/>
                  <a:pt x="69" y="118"/>
                </a:cubicBezTo>
                <a:cubicBezTo>
                  <a:pt x="64" y="127"/>
                  <a:pt x="62" y="136"/>
                  <a:pt x="52" y="142"/>
                </a:cubicBezTo>
                <a:cubicBezTo>
                  <a:pt x="15" y="169"/>
                  <a:pt x="0" y="218"/>
                  <a:pt x="14" y="261"/>
                </a:cubicBezTo>
                <a:cubicBezTo>
                  <a:pt x="18" y="273"/>
                  <a:pt x="20" y="284"/>
                  <a:pt x="19" y="297"/>
                </a:cubicBezTo>
                <a:cubicBezTo>
                  <a:pt x="18" y="315"/>
                  <a:pt x="23" y="332"/>
                  <a:pt x="29" y="349"/>
                </a:cubicBezTo>
                <a:cubicBezTo>
                  <a:pt x="38" y="366"/>
                  <a:pt x="38" y="366"/>
                  <a:pt x="38" y="366"/>
                </a:cubicBezTo>
                <a:cubicBezTo>
                  <a:pt x="43" y="374"/>
                  <a:pt x="47" y="381"/>
                  <a:pt x="53" y="388"/>
                </a:cubicBezTo>
                <a:cubicBezTo>
                  <a:pt x="74" y="411"/>
                  <a:pt x="100" y="424"/>
                  <a:pt x="130" y="429"/>
                </a:cubicBezTo>
                <a:cubicBezTo>
                  <a:pt x="133" y="429"/>
                  <a:pt x="136" y="431"/>
                  <a:pt x="137" y="433"/>
                </a:cubicBezTo>
                <a:cubicBezTo>
                  <a:pt x="153" y="459"/>
                  <a:pt x="177" y="472"/>
                  <a:pt x="207" y="473"/>
                </a:cubicBezTo>
                <a:cubicBezTo>
                  <a:pt x="217" y="473"/>
                  <a:pt x="224" y="475"/>
                  <a:pt x="233" y="480"/>
                </a:cubicBezTo>
                <a:cubicBezTo>
                  <a:pt x="256" y="492"/>
                  <a:pt x="295" y="498"/>
                  <a:pt x="321" y="493"/>
                </a:cubicBezTo>
                <a:cubicBezTo>
                  <a:pt x="325" y="493"/>
                  <a:pt x="328" y="493"/>
                  <a:pt x="332" y="497"/>
                </a:cubicBezTo>
                <a:cubicBezTo>
                  <a:pt x="346" y="513"/>
                  <a:pt x="363" y="524"/>
                  <a:pt x="384" y="530"/>
                </a:cubicBezTo>
                <a:cubicBezTo>
                  <a:pt x="399" y="535"/>
                  <a:pt x="414" y="536"/>
                  <a:pt x="429" y="535"/>
                </a:cubicBezTo>
                <a:cubicBezTo>
                  <a:pt x="432" y="535"/>
                  <a:pt x="434" y="535"/>
                  <a:pt x="436" y="538"/>
                </a:cubicBezTo>
                <a:cubicBezTo>
                  <a:pt x="451" y="556"/>
                  <a:pt x="466" y="575"/>
                  <a:pt x="481" y="593"/>
                </a:cubicBezTo>
                <a:cubicBezTo>
                  <a:pt x="489" y="603"/>
                  <a:pt x="497" y="614"/>
                  <a:pt x="509" y="620"/>
                </a:cubicBezTo>
                <a:cubicBezTo>
                  <a:pt x="520" y="626"/>
                  <a:pt x="531" y="628"/>
                  <a:pt x="543" y="622"/>
                </a:cubicBezTo>
                <a:cubicBezTo>
                  <a:pt x="554" y="616"/>
                  <a:pt x="559" y="606"/>
                  <a:pt x="560" y="594"/>
                </a:cubicBezTo>
                <a:cubicBezTo>
                  <a:pt x="560" y="591"/>
                  <a:pt x="561" y="588"/>
                  <a:pt x="565" y="588"/>
                </a:cubicBezTo>
                <a:cubicBezTo>
                  <a:pt x="578" y="588"/>
                  <a:pt x="591" y="585"/>
                  <a:pt x="603" y="581"/>
                </a:cubicBezTo>
                <a:cubicBezTo>
                  <a:pt x="623" y="575"/>
                  <a:pt x="641" y="566"/>
                  <a:pt x="657" y="554"/>
                </a:cubicBezTo>
                <a:cubicBezTo>
                  <a:pt x="696" y="522"/>
                  <a:pt x="715" y="480"/>
                  <a:pt x="717" y="430"/>
                </a:cubicBezTo>
                <a:cubicBezTo>
                  <a:pt x="717" y="427"/>
                  <a:pt x="717" y="426"/>
                  <a:pt x="720" y="425"/>
                </a:cubicBezTo>
                <a:cubicBezTo>
                  <a:pt x="723" y="424"/>
                  <a:pt x="726" y="423"/>
                  <a:pt x="728" y="422"/>
                </a:cubicBezTo>
                <a:cubicBezTo>
                  <a:pt x="755" y="407"/>
                  <a:pt x="772" y="385"/>
                  <a:pt x="778" y="355"/>
                </a:cubicBezTo>
                <a:cubicBezTo>
                  <a:pt x="783" y="334"/>
                  <a:pt x="780" y="313"/>
                  <a:pt x="770" y="294"/>
                </a:cubicBezTo>
                <a:close/>
                <a:moveTo>
                  <a:pt x="523" y="59"/>
                </a:moveTo>
                <a:cubicBezTo>
                  <a:pt x="523" y="53"/>
                  <a:pt x="524" y="47"/>
                  <a:pt x="524" y="40"/>
                </a:cubicBezTo>
                <a:cubicBezTo>
                  <a:pt x="534" y="44"/>
                  <a:pt x="543" y="47"/>
                  <a:pt x="552" y="51"/>
                </a:cubicBezTo>
                <a:cubicBezTo>
                  <a:pt x="566" y="58"/>
                  <a:pt x="579" y="64"/>
                  <a:pt x="588" y="77"/>
                </a:cubicBezTo>
                <a:cubicBezTo>
                  <a:pt x="591" y="81"/>
                  <a:pt x="594" y="83"/>
                  <a:pt x="599" y="84"/>
                </a:cubicBezTo>
                <a:cubicBezTo>
                  <a:pt x="607" y="87"/>
                  <a:pt x="607" y="87"/>
                  <a:pt x="607" y="96"/>
                </a:cubicBezTo>
                <a:cubicBezTo>
                  <a:pt x="607" y="101"/>
                  <a:pt x="607" y="119"/>
                  <a:pt x="606" y="130"/>
                </a:cubicBezTo>
                <a:cubicBezTo>
                  <a:pt x="605" y="130"/>
                  <a:pt x="604" y="131"/>
                  <a:pt x="604" y="131"/>
                </a:cubicBezTo>
                <a:cubicBezTo>
                  <a:pt x="593" y="137"/>
                  <a:pt x="582" y="143"/>
                  <a:pt x="572" y="148"/>
                </a:cubicBezTo>
                <a:cubicBezTo>
                  <a:pt x="571" y="149"/>
                  <a:pt x="569" y="149"/>
                  <a:pt x="568" y="149"/>
                </a:cubicBezTo>
                <a:cubicBezTo>
                  <a:pt x="564" y="146"/>
                  <a:pt x="559" y="144"/>
                  <a:pt x="553" y="144"/>
                </a:cubicBezTo>
                <a:cubicBezTo>
                  <a:pt x="550" y="144"/>
                  <a:pt x="546" y="144"/>
                  <a:pt x="543" y="146"/>
                </a:cubicBezTo>
                <a:cubicBezTo>
                  <a:pt x="542" y="146"/>
                  <a:pt x="540" y="145"/>
                  <a:pt x="539" y="145"/>
                </a:cubicBezTo>
                <a:cubicBezTo>
                  <a:pt x="534" y="140"/>
                  <a:pt x="529" y="136"/>
                  <a:pt x="523" y="131"/>
                </a:cubicBezTo>
                <a:cubicBezTo>
                  <a:pt x="522" y="130"/>
                  <a:pt x="521" y="128"/>
                  <a:pt x="521" y="126"/>
                </a:cubicBezTo>
                <a:cubicBezTo>
                  <a:pt x="522" y="104"/>
                  <a:pt x="522" y="81"/>
                  <a:pt x="523" y="59"/>
                </a:cubicBezTo>
                <a:close/>
                <a:moveTo>
                  <a:pt x="553" y="157"/>
                </a:moveTo>
                <a:cubicBezTo>
                  <a:pt x="559" y="157"/>
                  <a:pt x="564" y="162"/>
                  <a:pt x="564" y="168"/>
                </a:cubicBezTo>
                <a:cubicBezTo>
                  <a:pt x="564" y="174"/>
                  <a:pt x="559" y="179"/>
                  <a:pt x="553" y="179"/>
                </a:cubicBezTo>
                <a:cubicBezTo>
                  <a:pt x="547" y="179"/>
                  <a:pt x="542" y="174"/>
                  <a:pt x="542" y="168"/>
                </a:cubicBezTo>
                <a:cubicBezTo>
                  <a:pt x="542" y="162"/>
                  <a:pt x="547" y="157"/>
                  <a:pt x="553" y="157"/>
                </a:cubicBezTo>
                <a:close/>
                <a:moveTo>
                  <a:pt x="387" y="27"/>
                </a:moveTo>
                <a:cubicBezTo>
                  <a:pt x="387" y="24"/>
                  <a:pt x="388" y="23"/>
                  <a:pt x="391" y="23"/>
                </a:cubicBezTo>
                <a:cubicBezTo>
                  <a:pt x="403" y="25"/>
                  <a:pt x="416" y="25"/>
                  <a:pt x="427" y="34"/>
                </a:cubicBezTo>
                <a:cubicBezTo>
                  <a:pt x="428" y="35"/>
                  <a:pt x="430" y="35"/>
                  <a:pt x="432" y="34"/>
                </a:cubicBezTo>
                <a:cubicBezTo>
                  <a:pt x="439" y="32"/>
                  <a:pt x="446" y="30"/>
                  <a:pt x="454" y="31"/>
                </a:cubicBezTo>
                <a:cubicBezTo>
                  <a:pt x="454" y="42"/>
                  <a:pt x="453" y="52"/>
                  <a:pt x="453" y="63"/>
                </a:cubicBezTo>
                <a:cubicBezTo>
                  <a:pt x="453" y="64"/>
                  <a:pt x="451" y="65"/>
                  <a:pt x="450" y="66"/>
                </a:cubicBezTo>
                <a:cubicBezTo>
                  <a:pt x="440" y="73"/>
                  <a:pt x="430" y="81"/>
                  <a:pt x="419" y="88"/>
                </a:cubicBezTo>
                <a:cubicBezTo>
                  <a:pt x="417" y="90"/>
                  <a:pt x="416" y="92"/>
                  <a:pt x="416" y="95"/>
                </a:cubicBezTo>
                <a:cubicBezTo>
                  <a:pt x="416" y="130"/>
                  <a:pt x="416" y="165"/>
                  <a:pt x="416" y="201"/>
                </a:cubicBezTo>
                <a:cubicBezTo>
                  <a:pt x="416" y="203"/>
                  <a:pt x="416" y="208"/>
                  <a:pt x="416" y="209"/>
                </a:cubicBezTo>
                <a:cubicBezTo>
                  <a:pt x="416" y="209"/>
                  <a:pt x="396" y="188"/>
                  <a:pt x="391" y="182"/>
                </a:cubicBezTo>
                <a:cubicBezTo>
                  <a:pt x="388" y="179"/>
                  <a:pt x="387" y="177"/>
                  <a:pt x="387" y="173"/>
                </a:cubicBezTo>
                <a:cubicBezTo>
                  <a:pt x="387" y="124"/>
                  <a:pt x="387" y="76"/>
                  <a:pt x="387" y="27"/>
                </a:cubicBezTo>
                <a:close/>
                <a:moveTo>
                  <a:pt x="268" y="44"/>
                </a:moveTo>
                <a:cubicBezTo>
                  <a:pt x="275" y="46"/>
                  <a:pt x="283" y="48"/>
                  <a:pt x="291" y="50"/>
                </a:cubicBezTo>
                <a:cubicBezTo>
                  <a:pt x="304" y="35"/>
                  <a:pt x="322" y="31"/>
                  <a:pt x="340" y="28"/>
                </a:cubicBezTo>
                <a:cubicBezTo>
                  <a:pt x="348" y="26"/>
                  <a:pt x="356" y="25"/>
                  <a:pt x="365" y="24"/>
                </a:cubicBezTo>
                <a:cubicBezTo>
                  <a:pt x="367" y="24"/>
                  <a:pt x="369" y="24"/>
                  <a:pt x="372" y="24"/>
                </a:cubicBezTo>
                <a:cubicBezTo>
                  <a:pt x="372" y="26"/>
                  <a:pt x="372" y="28"/>
                  <a:pt x="372" y="30"/>
                </a:cubicBezTo>
                <a:cubicBezTo>
                  <a:pt x="372" y="80"/>
                  <a:pt x="372" y="130"/>
                  <a:pt x="372" y="179"/>
                </a:cubicBezTo>
                <a:cubicBezTo>
                  <a:pt x="372" y="183"/>
                  <a:pt x="373" y="185"/>
                  <a:pt x="375" y="188"/>
                </a:cubicBezTo>
                <a:cubicBezTo>
                  <a:pt x="388" y="201"/>
                  <a:pt x="401" y="214"/>
                  <a:pt x="413" y="227"/>
                </a:cubicBezTo>
                <a:cubicBezTo>
                  <a:pt x="415" y="229"/>
                  <a:pt x="416" y="232"/>
                  <a:pt x="416" y="235"/>
                </a:cubicBezTo>
                <a:cubicBezTo>
                  <a:pt x="416" y="267"/>
                  <a:pt x="416" y="299"/>
                  <a:pt x="416" y="332"/>
                </a:cubicBezTo>
                <a:cubicBezTo>
                  <a:pt x="416" y="351"/>
                  <a:pt x="416" y="371"/>
                  <a:pt x="416" y="390"/>
                </a:cubicBezTo>
                <a:cubicBezTo>
                  <a:pt x="416" y="394"/>
                  <a:pt x="415" y="396"/>
                  <a:pt x="413" y="399"/>
                </a:cubicBezTo>
                <a:cubicBezTo>
                  <a:pt x="405" y="405"/>
                  <a:pt x="398" y="411"/>
                  <a:pt x="391" y="418"/>
                </a:cubicBezTo>
                <a:cubicBezTo>
                  <a:pt x="390" y="419"/>
                  <a:pt x="389" y="419"/>
                  <a:pt x="387" y="421"/>
                </a:cubicBezTo>
                <a:cubicBezTo>
                  <a:pt x="387" y="418"/>
                  <a:pt x="387" y="416"/>
                  <a:pt x="387" y="414"/>
                </a:cubicBezTo>
                <a:cubicBezTo>
                  <a:pt x="387" y="384"/>
                  <a:pt x="387" y="355"/>
                  <a:pt x="387" y="325"/>
                </a:cubicBezTo>
                <a:cubicBezTo>
                  <a:pt x="387" y="321"/>
                  <a:pt x="386" y="318"/>
                  <a:pt x="383" y="316"/>
                </a:cubicBezTo>
                <a:cubicBezTo>
                  <a:pt x="373" y="307"/>
                  <a:pt x="364" y="299"/>
                  <a:pt x="355" y="290"/>
                </a:cubicBezTo>
                <a:cubicBezTo>
                  <a:pt x="354" y="289"/>
                  <a:pt x="352" y="286"/>
                  <a:pt x="352" y="284"/>
                </a:cubicBezTo>
                <a:cubicBezTo>
                  <a:pt x="352" y="272"/>
                  <a:pt x="352" y="261"/>
                  <a:pt x="352" y="249"/>
                </a:cubicBezTo>
                <a:cubicBezTo>
                  <a:pt x="352" y="248"/>
                  <a:pt x="352" y="247"/>
                  <a:pt x="352" y="246"/>
                </a:cubicBezTo>
                <a:cubicBezTo>
                  <a:pt x="362" y="243"/>
                  <a:pt x="369" y="234"/>
                  <a:pt x="369" y="223"/>
                </a:cubicBezTo>
                <a:cubicBezTo>
                  <a:pt x="369" y="210"/>
                  <a:pt x="358" y="199"/>
                  <a:pt x="345" y="199"/>
                </a:cubicBezTo>
                <a:cubicBezTo>
                  <a:pt x="331" y="199"/>
                  <a:pt x="320" y="210"/>
                  <a:pt x="320" y="223"/>
                </a:cubicBezTo>
                <a:cubicBezTo>
                  <a:pt x="320" y="234"/>
                  <a:pt x="327" y="243"/>
                  <a:pt x="337" y="246"/>
                </a:cubicBezTo>
                <a:cubicBezTo>
                  <a:pt x="337" y="248"/>
                  <a:pt x="337" y="249"/>
                  <a:pt x="337" y="251"/>
                </a:cubicBezTo>
                <a:cubicBezTo>
                  <a:pt x="337" y="258"/>
                  <a:pt x="337" y="265"/>
                  <a:pt x="337" y="274"/>
                </a:cubicBezTo>
                <a:cubicBezTo>
                  <a:pt x="326" y="264"/>
                  <a:pt x="316" y="255"/>
                  <a:pt x="306" y="245"/>
                </a:cubicBezTo>
                <a:cubicBezTo>
                  <a:pt x="305" y="244"/>
                  <a:pt x="304" y="241"/>
                  <a:pt x="304" y="238"/>
                </a:cubicBezTo>
                <a:cubicBezTo>
                  <a:pt x="304" y="211"/>
                  <a:pt x="304" y="184"/>
                  <a:pt x="304" y="156"/>
                </a:cubicBezTo>
                <a:cubicBezTo>
                  <a:pt x="304" y="152"/>
                  <a:pt x="303" y="149"/>
                  <a:pt x="300" y="146"/>
                </a:cubicBezTo>
                <a:cubicBezTo>
                  <a:pt x="292" y="139"/>
                  <a:pt x="285" y="131"/>
                  <a:pt x="278" y="123"/>
                </a:cubicBezTo>
                <a:cubicBezTo>
                  <a:pt x="278" y="123"/>
                  <a:pt x="278" y="123"/>
                  <a:pt x="278" y="123"/>
                </a:cubicBezTo>
                <a:cubicBezTo>
                  <a:pt x="280" y="119"/>
                  <a:pt x="281" y="115"/>
                  <a:pt x="281" y="110"/>
                </a:cubicBezTo>
                <a:cubicBezTo>
                  <a:pt x="281" y="100"/>
                  <a:pt x="275" y="91"/>
                  <a:pt x="266" y="88"/>
                </a:cubicBezTo>
                <a:cubicBezTo>
                  <a:pt x="264" y="87"/>
                  <a:pt x="263" y="85"/>
                  <a:pt x="263" y="84"/>
                </a:cubicBezTo>
                <a:cubicBezTo>
                  <a:pt x="263" y="72"/>
                  <a:pt x="263" y="60"/>
                  <a:pt x="262" y="48"/>
                </a:cubicBezTo>
                <a:cubicBezTo>
                  <a:pt x="262" y="44"/>
                  <a:pt x="264" y="43"/>
                  <a:pt x="268" y="44"/>
                </a:cubicBezTo>
                <a:close/>
                <a:moveTo>
                  <a:pt x="337" y="215"/>
                </a:moveTo>
                <a:cubicBezTo>
                  <a:pt x="339" y="213"/>
                  <a:pt x="342" y="212"/>
                  <a:pt x="345" y="212"/>
                </a:cubicBezTo>
                <a:cubicBezTo>
                  <a:pt x="351" y="212"/>
                  <a:pt x="356" y="217"/>
                  <a:pt x="356" y="223"/>
                </a:cubicBezTo>
                <a:cubicBezTo>
                  <a:pt x="356" y="229"/>
                  <a:pt x="351" y="234"/>
                  <a:pt x="345" y="234"/>
                </a:cubicBezTo>
                <a:cubicBezTo>
                  <a:pt x="339" y="234"/>
                  <a:pt x="334" y="230"/>
                  <a:pt x="334" y="224"/>
                </a:cubicBezTo>
                <a:cubicBezTo>
                  <a:pt x="334" y="221"/>
                  <a:pt x="335" y="218"/>
                  <a:pt x="337" y="215"/>
                </a:cubicBezTo>
                <a:close/>
                <a:moveTo>
                  <a:pt x="257" y="121"/>
                </a:moveTo>
                <a:cubicBezTo>
                  <a:pt x="251" y="121"/>
                  <a:pt x="246" y="116"/>
                  <a:pt x="246" y="110"/>
                </a:cubicBezTo>
                <a:cubicBezTo>
                  <a:pt x="246" y="104"/>
                  <a:pt x="251" y="99"/>
                  <a:pt x="257" y="99"/>
                </a:cubicBezTo>
                <a:cubicBezTo>
                  <a:pt x="263" y="99"/>
                  <a:pt x="268" y="104"/>
                  <a:pt x="268" y="110"/>
                </a:cubicBezTo>
                <a:cubicBezTo>
                  <a:pt x="268" y="116"/>
                  <a:pt x="263" y="121"/>
                  <a:pt x="257" y="121"/>
                </a:cubicBezTo>
                <a:close/>
                <a:moveTo>
                  <a:pt x="124" y="403"/>
                </a:moveTo>
                <a:cubicBezTo>
                  <a:pt x="123" y="404"/>
                  <a:pt x="121" y="404"/>
                  <a:pt x="119" y="404"/>
                </a:cubicBezTo>
                <a:cubicBezTo>
                  <a:pt x="90" y="396"/>
                  <a:pt x="69" y="378"/>
                  <a:pt x="55" y="351"/>
                </a:cubicBezTo>
                <a:cubicBezTo>
                  <a:pt x="54" y="350"/>
                  <a:pt x="51" y="344"/>
                  <a:pt x="48" y="337"/>
                </a:cubicBezTo>
                <a:cubicBezTo>
                  <a:pt x="42" y="321"/>
                  <a:pt x="39" y="304"/>
                  <a:pt x="42" y="287"/>
                </a:cubicBezTo>
                <a:cubicBezTo>
                  <a:pt x="43" y="277"/>
                  <a:pt x="41" y="270"/>
                  <a:pt x="37" y="262"/>
                </a:cubicBezTo>
                <a:cubicBezTo>
                  <a:pt x="29" y="244"/>
                  <a:pt x="29" y="226"/>
                  <a:pt x="34" y="207"/>
                </a:cubicBezTo>
                <a:cubicBezTo>
                  <a:pt x="38" y="189"/>
                  <a:pt x="48" y="174"/>
                  <a:pt x="62" y="162"/>
                </a:cubicBezTo>
                <a:cubicBezTo>
                  <a:pt x="66" y="159"/>
                  <a:pt x="72" y="156"/>
                  <a:pt x="76" y="153"/>
                </a:cubicBezTo>
                <a:cubicBezTo>
                  <a:pt x="78" y="151"/>
                  <a:pt x="80" y="149"/>
                  <a:pt x="80" y="148"/>
                </a:cubicBezTo>
                <a:cubicBezTo>
                  <a:pt x="83" y="143"/>
                  <a:pt x="84" y="138"/>
                  <a:pt x="85" y="135"/>
                </a:cubicBezTo>
                <a:cubicBezTo>
                  <a:pt x="96" y="145"/>
                  <a:pt x="107" y="155"/>
                  <a:pt x="118" y="165"/>
                </a:cubicBezTo>
                <a:cubicBezTo>
                  <a:pt x="119" y="165"/>
                  <a:pt x="119" y="166"/>
                  <a:pt x="119" y="166"/>
                </a:cubicBezTo>
                <a:cubicBezTo>
                  <a:pt x="121" y="168"/>
                  <a:pt x="123" y="169"/>
                  <a:pt x="124" y="171"/>
                </a:cubicBezTo>
                <a:cubicBezTo>
                  <a:pt x="123" y="173"/>
                  <a:pt x="122" y="176"/>
                  <a:pt x="122" y="178"/>
                </a:cubicBezTo>
                <a:cubicBezTo>
                  <a:pt x="122" y="185"/>
                  <a:pt x="125" y="191"/>
                  <a:pt x="129" y="195"/>
                </a:cubicBezTo>
                <a:cubicBezTo>
                  <a:pt x="129" y="195"/>
                  <a:pt x="129" y="195"/>
                  <a:pt x="129" y="195"/>
                </a:cubicBezTo>
                <a:cubicBezTo>
                  <a:pt x="130" y="196"/>
                  <a:pt x="130" y="197"/>
                  <a:pt x="131" y="197"/>
                </a:cubicBezTo>
                <a:cubicBezTo>
                  <a:pt x="132" y="198"/>
                  <a:pt x="133" y="199"/>
                  <a:pt x="134" y="200"/>
                </a:cubicBezTo>
                <a:cubicBezTo>
                  <a:pt x="137" y="201"/>
                  <a:pt x="138" y="203"/>
                  <a:pt x="138" y="206"/>
                </a:cubicBezTo>
                <a:cubicBezTo>
                  <a:pt x="137" y="231"/>
                  <a:pt x="137" y="255"/>
                  <a:pt x="137" y="280"/>
                </a:cubicBezTo>
                <a:cubicBezTo>
                  <a:pt x="137" y="283"/>
                  <a:pt x="137" y="313"/>
                  <a:pt x="137" y="321"/>
                </a:cubicBezTo>
                <a:cubicBezTo>
                  <a:pt x="144" y="321"/>
                  <a:pt x="151" y="321"/>
                  <a:pt x="157" y="321"/>
                </a:cubicBezTo>
                <a:cubicBezTo>
                  <a:pt x="160" y="321"/>
                  <a:pt x="162" y="321"/>
                  <a:pt x="164" y="322"/>
                </a:cubicBezTo>
                <a:cubicBezTo>
                  <a:pt x="167" y="329"/>
                  <a:pt x="173" y="336"/>
                  <a:pt x="181" y="338"/>
                </a:cubicBezTo>
                <a:cubicBezTo>
                  <a:pt x="181" y="339"/>
                  <a:pt x="181" y="340"/>
                  <a:pt x="182" y="341"/>
                </a:cubicBezTo>
                <a:cubicBezTo>
                  <a:pt x="182" y="348"/>
                  <a:pt x="180" y="354"/>
                  <a:pt x="174" y="358"/>
                </a:cubicBezTo>
                <a:cubicBezTo>
                  <a:pt x="168" y="362"/>
                  <a:pt x="163" y="367"/>
                  <a:pt x="158" y="372"/>
                </a:cubicBezTo>
                <a:cubicBezTo>
                  <a:pt x="156" y="375"/>
                  <a:pt x="154" y="375"/>
                  <a:pt x="152" y="372"/>
                </a:cubicBezTo>
                <a:cubicBezTo>
                  <a:pt x="137" y="357"/>
                  <a:pt x="121" y="342"/>
                  <a:pt x="106" y="327"/>
                </a:cubicBezTo>
                <a:cubicBezTo>
                  <a:pt x="105" y="326"/>
                  <a:pt x="91" y="310"/>
                  <a:pt x="90" y="307"/>
                </a:cubicBezTo>
                <a:cubicBezTo>
                  <a:pt x="90" y="303"/>
                  <a:pt x="89" y="278"/>
                  <a:pt x="89" y="272"/>
                </a:cubicBezTo>
                <a:cubicBezTo>
                  <a:pt x="99" y="269"/>
                  <a:pt x="106" y="260"/>
                  <a:pt x="106" y="249"/>
                </a:cubicBezTo>
                <a:cubicBezTo>
                  <a:pt x="106" y="238"/>
                  <a:pt x="99" y="229"/>
                  <a:pt x="90" y="226"/>
                </a:cubicBezTo>
                <a:cubicBezTo>
                  <a:pt x="87" y="225"/>
                  <a:pt x="84" y="224"/>
                  <a:pt x="81" y="224"/>
                </a:cubicBezTo>
                <a:cubicBezTo>
                  <a:pt x="76" y="224"/>
                  <a:pt x="71" y="227"/>
                  <a:pt x="67" y="230"/>
                </a:cubicBezTo>
                <a:cubicBezTo>
                  <a:pt x="61" y="234"/>
                  <a:pt x="58" y="241"/>
                  <a:pt x="58" y="249"/>
                </a:cubicBezTo>
                <a:cubicBezTo>
                  <a:pt x="58" y="260"/>
                  <a:pt x="65" y="269"/>
                  <a:pt x="74" y="272"/>
                </a:cubicBezTo>
                <a:cubicBezTo>
                  <a:pt x="74" y="272"/>
                  <a:pt x="74" y="273"/>
                  <a:pt x="74" y="274"/>
                </a:cubicBezTo>
                <a:cubicBezTo>
                  <a:pt x="74" y="287"/>
                  <a:pt x="74" y="297"/>
                  <a:pt x="75" y="310"/>
                </a:cubicBezTo>
                <a:cubicBezTo>
                  <a:pt x="75" y="312"/>
                  <a:pt x="126" y="368"/>
                  <a:pt x="143" y="386"/>
                </a:cubicBezTo>
                <a:cubicBezTo>
                  <a:pt x="137" y="392"/>
                  <a:pt x="131" y="398"/>
                  <a:pt x="124" y="403"/>
                </a:cubicBezTo>
                <a:close/>
                <a:moveTo>
                  <a:pt x="146" y="167"/>
                </a:moveTo>
                <a:cubicBezTo>
                  <a:pt x="153" y="167"/>
                  <a:pt x="157" y="172"/>
                  <a:pt x="157" y="178"/>
                </a:cubicBezTo>
                <a:cubicBezTo>
                  <a:pt x="157" y="184"/>
                  <a:pt x="153" y="189"/>
                  <a:pt x="146" y="189"/>
                </a:cubicBezTo>
                <a:cubicBezTo>
                  <a:pt x="140" y="189"/>
                  <a:pt x="135" y="184"/>
                  <a:pt x="135" y="178"/>
                </a:cubicBezTo>
                <a:cubicBezTo>
                  <a:pt x="135" y="172"/>
                  <a:pt x="140" y="167"/>
                  <a:pt x="146" y="167"/>
                </a:cubicBezTo>
                <a:close/>
                <a:moveTo>
                  <a:pt x="198" y="314"/>
                </a:moveTo>
                <a:cubicBezTo>
                  <a:pt x="198" y="320"/>
                  <a:pt x="194" y="325"/>
                  <a:pt x="187" y="325"/>
                </a:cubicBezTo>
                <a:cubicBezTo>
                  <a:pt x="181" y="325"/>
                  <a:pt x="176" y="320"/>
                  <a:pt x="176" y="314"/>
                </a:cubicBezTo>
                <a:cubicBezTo>
                  <a:pt x="176" y="308"/>
                  <a:pt x="181" y="303"/>
                  <a:pt x="187" y="303"/>
                </a:cubicBezTo>
                <a:cubicBezTo>
                  <a:pt x="194" y="303"/>
                  <a:pt x="198" y="308"/>
                  <a:pt x="198" y="314"/>
                </a:cubicBezTo>
                <a:close/>
                <a:moveTo>
                  <a:pt x="82" y="238"/>
                </a:moveTo>
                <a:cubicBezTo>
                  <a:pt x="88" y="238"/>
                  <a:pt x="93" y="243"/>
                  <a:pt x="93" y="249"/>
                </a:cubicBezTo>
                <a:cubicBezTo>
                  <a:pt x="93" y="255"/>
                  <a:pt x="88" y="260"/>
                  <a:pt x="82" y="260"/>
                </a:cubicBezTo>
                <a:cubicBezTo>
                  <a:pt x="76" y="260"/>
                  <a:pt x="71" y="255"/>
                  <a:pt x="71" y="249"/>
                </a:cubicBezTo>
                <a:cubicBezTo>
                  <a:pt x="71" y="243"/>
                  <a:pt x="76" y="238"/>
                  <a:pt x="82" y="238"/>
                </a:cubicBezTo>
                <a:close/>
                <a:moveTo>
                  <a:pt x="224" y="379"/>
                </a:moveTo>
                <a:cubicBezTo>
                  <a:pt x="222" y="381"/>
                  <a:pt x="221" y="383"/>
                  <a:pt x="221" y="386"/>
                </a:cubicBezTo>
                <a:cubicBezTo>
                  <a:pt x="220" y="406"/>
                  <a:pt x="219" y="426"/>
                  <a:pt x="219" y="446"/>
                </a:cubicBezTo>
                <a:cubicBezTo>
                  <a:pt x="219" y="450"/>
                  <a:pt x="218" y="451"/>
                  <a:pt x="214" y="451"/>
                </a:cubicBezTo>
                <a:cubicBezTo>
                  <a:pt x="189" y="452"/>
                  <a:pt x="161" y="439"/>
                  <a:pt x="152" y="413"/>
                </a:cubicBezTo>
                <a:cubicBezTo>
                  <a:pt x="151" y="409"/>
                  <a:pt x="148" y="408"/>
                  <a:pt x="143" y="408"/>
                </a:cubicBezTo>
                <a:cubicBezTo>
                  <a:pt x="144" y="406"/>
                  <a:pt x="145" y="405"/>
                  <a:pt x="146" y="405"/>
                </a:cubicBezTo>
                <a:cubicBezTo>
                  <a:pt x="162" y="390"/>
                  <a:pt x="178" y="375"/>
                  <a:pt x="193" y="360"/>
                </a:cubicBezTo>
                <a:cubicBezTo>
                  <a:pt x="195" y="359"/>
                  <a:pt x="196" y="356"/>
                  <a:pt x="196" y="354"/>
                </a:cubicBezTo>
                <a:cubicBezTo>
                  <a:pt x="196" y="349"/>
                  <a:pt x="196" y="344"/>
                  <a:pt x="196" y="338"/>
                </a:cubicBezTo>
                <a:cubicBezTo>
                  <a:pt x="196" y="338"/>
                  <a:pt x="196" y="337"/>
                  <a:pt x="196" y="337"/>
                </a:cubicBezTo>
                <a:cubicBezTo>
                  <a:pt x="205" y="333"/>
                  <a:pt x="212" y="325"/>
                  <a:pt x="212" y="314"/>
                </a:cubicBezTo>
                <a:cubicBezTo>
                  <a:pt x="212" y="301"/>
                  <a:pt x="201" y="290"/>
                  <a:pt x="188" y="290"/>
                </a:cubicBezTo>
                <a:cubicBezTo>
                  <a:pt x="177" y="290"/>
                  <a:pt x="168" y="297"/>
                  <a:pt x="165" y="306"/>
                </a:cubicBezTo>
                <a:cubicBezTo>
                  <a:pt x="164" y="306"/>
                  <a:pt x="162" y="306"/>
                  <a:pt x="161" y="306"/>
                </a:cubicBezTo>
                <a:cubicBezTo>
                  <a:pt x="158" y="306"/>
                  <a:pt x="156" y="306"/>
                  <a:pt x="152" y="306"/>
                </a:cubicBezTo>
                <a:cubicBezTo>
                  <a:pt x="152" y="304"/>
                  <a:pt x="152" y="302"/>
                  <a:pt x="152" y="301"/>
                </a:cubicBezTo>
                <a:cubicBezTo>
                  <a:pt x="152" y="269"/>
                  <a:pt x="152" y="238"/>
                  <a:pt x="152" y="207"/>
                </a:cubicBezTo>
                <a:cubicBezTo>
                  <a:pt x="152" y="204"/>
                  <a:pt x="153" y="202"/>
                  <a:pt x="155" y="201"/>
                </a:cubicBezTo>
                <a:cubicBezTo>
                  <a:pt x="164" y="198"/>
                  <a:pt x="171" y="189"/>
                  <a:pt x="171" y="178"/>
                </a:cubicBezTo>
                <a:cubicBezTo>
                  <a:pt x="171" y="165"/>
                  <a:pt x="160" y="154"/>
                  <a:pt x="147" y="154"/>
                </a:cubicBezTo>
                <a:cubicBezTo>
                  <a:pt x="142" y="154"/>
                  <a:pt x="137" y="156"/>
                  <a:pt x="133" y="158"/>
                </a:cubicBezTo>
                <a:cubicBezTo>
                  <a:pt x="121" y="146"/>
                  <a:pt x="109" y="133"/>
                  <a:pt x="97" y="121"/>
                </a:cubicBezTo>
                <a:cubicBezTo>
                  <a:pt x="95" y="119"/>
                  <a:pt x="95" y="118"/>
                  <a:pt x="97" y="116"/>
                </a:cubicBezTo>
                <a:cubicBezTo>
                  <a:pt x="111" y="100"/>
                  <a:pt x="129" y="92"/>
                  <a:pt x="150" y="91"/>
                </a:cubicBezTo>
                <a:cubicBezTo>
                  <a:pt x="152" y="91"/>
                  <a:pt x="154" y="92"/>
                  <a:pt x="156" y="94"/>
                </a:cubicBezTo>
                <a:cubicBezTo>
                  <a:pt x="168" y="106"/>
                  <a:pt x="181" y="118"/>
                  <a:pt x="194" y="130"/>
                </a:cubicBezTo>
                <a:cubicBezTo>
                  <a:pt x="195" y="131"/>
                  <a:pt x="196" y="133"/>
                  <a:pt x="196" y="134"/>
                </a:cubicBezTo>
                <a:cubicBezTo>
                  <a:pt x="197" y="145"/>
                  <a:pt x="198" y="156"/>
                  <a:pt x="199" y="166"/>
                </a:cubicBezTo>
                <a:cubicBezTo>
                  <a:pt x="199" y="177"/>
                  <a:pt x="200" y="187"/>
                  <a:pt x="201" y="198"/>
                </a:cubicBezTo>
                <a:cubicBezTo>
                  <a:pt x="201" y="200"/>
                  <a:pt x="202" y="203"/>
                  <a:pt x="204" y="205"/>
                </a:cubicBezTo>
                <a:cubicBezTo>
                  <a:pt x="217" y="220"/>
                  <a:pt x="230" y="236"/>
                  <a:pt x="244" y="252"/>
                </a:cubicBezTo>
                <a:cubicBezTo>
                  <a:pt x="245" y="253"/>
                  <a:pt x="245" y="254"/>
                  <a:pt x="246" y="255"/>
                </a:cubicBezTo>
                <a:cubicBezTo>
                  <a:pt x="243" y="259"/>
                  <a:pt x="241" y="263"/>
                  <a:pt x="241" y="268"/>
                </a:cubicBezTo>
                <a:cubicBezTo>
                  <a:pt x="241" y="280"/>
                  <a:pt x="249" y="289"/>
                  <a:pt x="259" y="292"/>
                </a:cubicBezTo>
                <a:cubicBezTo>
                  <a:pt x="259" y="292"/>
                  <a:pt x="259" y="292"/>
                  <a:pt x="259" y="292"/>
                </a:cubicBezTo>
                <a:cubicBezTo>
                  <a:pt x="259" y="310"/>
                  <a:pt x="259" y="328"/>
                  <a:pt x="259" y="347"/>
                </a:cubicBezTo>
                <a:cubicBezTo>
                  <a:pt x="259" y="348"/>
                  <a:pt x="258" y="350"/>
                  <a:pt x="257" y="351"/>
                </a:cubicBezTo>
                <a:cubicBezTo>
                  <a:pt x="246" y="361"/>
                  <a:pt x="235" y="370"/>
                  <a:pt x="224" y="379"/>
                </a:cubicBezTo>
                <a:close/>
                <a:moveTo>
                  <a:pt x="276" y="268"/>
                </a:moveTo>
                <a:cubicBezTo>
                  <a:pt x="276" y="274"/>
                  <a:pt x="272" y="279"/>
                  <a:pt x="265" y="279"/>
                </a:cubicBezTo>
                <a:cubicBezTo>
                  <a:pt x="259" y="279"/>
                  <a:pt x="254" y="274"/>
                  <a:pt x="254" y="268"/>
                </a:cubicBezTo>
                <a:cubicBezTo>
                  <a:pt x="254" y="262"/>
                  <a:pt x="259" y="257"/>
                  <a:pt x="265" y="257"/>
                </a:cubicBezTo>
                <a:cubicBezTo>
                  <a:pt x="272" y="257"/>
                  <a:pt x="276" y="262"/>
                  <a:pt x="276" y="268"/>
                </a:cubicBezTo>
                <a:close/>
                <a:moveTo>
                  <a:pt x="310" y="473"/>
                </a:moveTo>
                <a:cubicBezTo>
                  <a:pt x="293" y="475"/>
                  <a:pt x="276" y="475"/>
                  <a:pt x="260" y="468"/>
                </a:cubicBezTo>
                <a:cubicBezTo>
                  <a:pt x="252" y="465"/>
                  <a:pt x="244" y="460"/>
                  <a:pt x="237" y="455"/>
                </a:cubicBezTo>
                <a:cubicBezTo>
                  <a:pt x="235" y="454"/>
                  <a:pt x="234" y="452"/>
                  <a:pt x="234" y="450"/>
                </a:cubicBezTo>
                <a:cubicBezTo>
                  <a:pt x="234" y="431"/>
                  <a:pt x="235" y="412"/>
                  <a:pt x="235" y="393"/>
                </a:cubicBezTo>
                <a:cubicBezTo>
                  <a:pt x="235" y="392"/>
                  <a:pt x="236" y="389"/>
                  <a:pt x="237" y="388"/>
                </a:cubicBezTo>
                <a:cubicBezTo>
                  <a:pt x="244" y="381"/>
                  <a:pt x="252" y="375"/>
                  <a:pt x="260" y="368"/>
                </a:cubicBezTo>
                <a:cubicBezTo>
                  <a:pt x="260" y="371"/>
                  <a:pt x="261" y="373"/>
                  <a:pt x="261" y="374"/>
                </a:cubicBezTo>
                <a:cubicBezTo>
                  <a:pt x="261" y="385"/>
                  <a:pt x="261" y="396"/>
                  <a:pt x="261" y="407"/>
                </a:cubicBezTo>
                <a:cubicBezTo>
                  <a:pt x="261" y="411"/>
                  <a:pt x="263" y="414"/>
                  <a:pt x="265" y="417"/>
                </a:cubicBezTo>
                <a:cubicBezTo>
                  <a:pt x="282" y="434"/>
                  <a:pt x="299" y="451"/>
                  <a:pt x="316" y="469"/>
                </a:cubicBezTo>
                <a:cubicBezTo>
                  <a:pt x="316" y="469"/>
                  <a:pt x="317" y="470"/>
                  <a:pt x="318" y="471"/>
                </a:cubicBezTo>
                <a:cubicBezTo>
                  <a:pt x="315" y="472"/>
                  <a:pt x="312" y="473"/>
                  <a:pt x="310" y="473"/>
                </a:cubicBezTo>
                <a:close/>
                <a:moveTo>
                  <a:pt x="333" y="357"/>
                </a:moveTo>
                <a:cubicBezTo>
                  <a:pt x="340" y="357"/>
                  <a:pt x="344" y="362"/>
                  <a:pt x="344" y="368"/>
                </a:cubicBezTo>
                <a:cubicBezTo>
                  <a:pt x="344" y="374"/>
                  <a:pt x="340" y="379"/>
                  <a:pt x="333" y="379"/>
                </a:cubicBezTo>
                <a:cubicBezTo>
                  <a:pt x="327" y="379"/>
                  <a:pt x="322" y="374"/>
                  <a:pt x="322" y="368"/>
                </a:cubicBezTo>
                <a:cubicBezTo>
                  <a:pt x="322" y="362"/>
                  <a:pt x="327" y="357"/>
                  <a:pt x="333" y="357"/>
                </a:cubicBezTo>
                <a:close/>
                <a:moveTo>
                  <a:pt x="342" y="455"/>
                </a:moveTo>
                <a:cubicBezTo>
                  <a:pt x="342" y="434"/>
                  <a:pt x="342" y="414"/>
                  <a:pt x="342" y="393"/>
                </a:cubicBezTo>
                <a:cubicBezTo>
                  <a:pt x="342" y="392"/>
                  <a:pt x="342" y="391"/>
                  <a:pt x="343" y="390"/>
                </a:cubicBezTo>
                <a:cubicBezTo>
                  <a:pt x="352" y="387"/>
                  <a:pt x="358" y="378"/>
                  <a:pt x="358" y="368"/>
                </a:cubicBezTo>
                <a:cubicBezTo>
                  <a:pt x="358" y="355"/>
                  <a:pt x="347" y="344"/>
                  <a:pt x="334" y="344"/>
                </a:cubicBezTo>
                <a:cubicBezTo>
                  <a:pt x="320" y="344"/>
                  <a:pt x="309" y="355"/>
                  <a:pt x="309" y="368"/>
                </a:cubicBezTo>
                <a:cubicBezTo>
                  <a:pt x="309" y="379"/>
                  <a:pt x="317" y="388"/>
                  <a:pt x="327" y="391"/>
                </a:cubicBezTo>
                <a:cubicBezTo>
                  <a:pt x="327" y="393"/>
                  <a:pt x="328" y="395"/>
                  <a:pt x="327" y="397"/>
                </a:cubicBezTo>
                <a:cubicBezTo>
                  <a:pt x="327" y="415"/>
                  <a:pt x="327" y="434"/>
                  <a:pt x="327" y="452"/>
                </a:cubicBezTo>
                <a:cubicBezTo>
                  <a:pt x="327" y="454"/>
                  <a:pt x="327" y="455"/>
                  <a:pt x="327" y="458"/>
                </a:cubicBezTo>
                <a:cubicBezTo>
                  <a:pt x="325" y="457"/>
                  <a:pt x="324" y="456"/>
                  <a:pt x="324" y="455"/>
                </a:cubicBezTo>
                <a:cubicBezTo>
                  <a:pt x="308" y="440"/>
                  <a:pt x="293" y="424"/>
                  <a:pt x="278" y="409"/>
                </a:cubicBezTo>
                <a:cubicBezTo>
                  <a:pt x="277" y="407"/>
                  <a:pt x="276" y="405"/>
                  <a:pt x="276" y="404"/>
                </a:cubicBezTo>
                <a:cubicBezTo>
                  <a:pt x="276" y="367"/>
                  <a:pt x="275" y="331"/>
                  <a:pt x="274" y="294"/>
                </a:cubicBezTo>
                <a:cubicBezTo>
                  <a:pt x="274" y="293"/>
                  <a:pt x="274" y="292"/>
                  <a:pt x="275" y="291"/>
                </a:cubicBezTo>
                <a:cubicBezTo>
                  <a:pt x="283" y="287"/>
                  <a:pt x="290" y="279"/>
                  <a:pt x="290" y="268"/>
                </a:cubicBezTo>
                <a:cubicBezTo>
                  <a:pt x="290" y="255"/>
                  <a:pt x="279" y="244"/>
                  <a:pt x="266" y="244"/>
                </a:cubicBezTo>
                <a:cubicBezTo>
                  <a:pt x="263" y="244"/>
                  <a:pt x="261" y="245"/>
                  <a:pt x="259" y="245"/>
                </a:cubicBezTo>
                <a:cubicBezTo>
                  <a:pt x="258" y="245"/>
                  <a:pt x="257" y="244"/>
                  <a:pt x="255" y="242"/>
                </a:cubicBezTo>
                <a:cubicBezTo>
                  <a:pt x="243" y="228"/>
                  <a:pt x="230" y="213"/>
                  <a:pt x="217" y="198"/>
                </a:cubicBezTo>
                <a:cubicBezTo>
                  <a:pt x="216" y="197"/>
                  <a:pt x="216" y="195"/>
                  <a:pt x="216" y="194"/>
                </a:cubicBezTo>
                <a:cubicBezTo>
                  <a:pt x="215" y="185"/>
                  <a:pt x="214" y="175"/>
                  <a:pt x="213" y="166"/>
                </a:cubicBezTo>
                <a:cubicBezTo>
                  <a:pt x="212" y="153"/>
                  <a:pt x="211" y="141"/>
                  <a:pt x="210" y="128"/>
                </a:cubicBezTo>
                <a:cubicBezTo>
                  <a:pt x="210" y="126"/>
                  <a:pt x="209" y="124"/>
                  <a:pt x="208" y="123"/>
                </a:cubicBezTo>
                <a:cubicBezTo>
                  <a:pt x="195" y="110"/>
                  <a:pt x="182" y="98"/>
                  <a:pt x="169" y="85"/>
                </a:cubicBezTo>
                <a:cubicBezTo>
                  <a:pt x="168" y="85"/>
                  <a:pt x="168" y="84"/>
                  <a:pt x="167" y="83"/>
                </a:cubicBezTo>
                <a:cubicBezTo>
                  <a:pt x="174" y="77"/>
                  <a:pt x="181" y="71"/>
                  <a:pt x="188" y="66"/>
                </a:cubicBezTo>
                <a:cubicBezTo>
                  <a:pt x="203" y="57"/>
                  <a:pt x="219" y="50"/>
                  <a:pt x="236" y="46"/>
                </a:cubicBezTo>
                <a:cubicBezTo>
                  <a:pt x="248" y="43"/>
                  <a:pt x="248" y="43"/>
                  <a:pt x="248" y="55"/>
                </a:cubicBezTo>
                <a:cubicBezTo>
                  <a:pt x="248" y="65"/>
                  <a:pt x="248" y="74"/>
                  <a:pt x="248" y="83"/>
                </a:cubicBezTo>
                <a:cubicBezTo>
                  <a:pt x="248" y="85"/>
                  <a:pt x="247" y="87"/>
                  <a:pt x="246" y="89"/>
                </a:cubicBezTo>
                <a:cubicBezTo>
                  <a:pt x="238" y="93"/>
                  <a:pt x="233" y="101"/>
                  <a:pt x="233" y="110"/>
                </a:cubicBezTo>
                <a:cubicBezTo>
                  <a:pt x="233" y="124"/>
                  <a:pt x="244" y="135"/>
                  <a:pt x="257" y="135"/>
                </a:cubicBezTo>
                <a:cubicBezTo>
                  <a:pt x="260" y="135"/>
                  <a:pt x="263" y="134"/>
                  <a:pt x="266" y="133"/>
                </a:cubicBezTo>
                <a:cubicBezTo>
                  <a:pt x="274" y="140"/>
                  <a:pt x="281" y="147"/>
                  <a:pt x="288" y="155"/>
                </a:cubicBezTo>
                <a:cubicBezTo>
                  <a:pt x="289" y="156"/>
                  <a:pt x="289" y="159"/>
                  <a:pt x="289" y="162"/>
                </a:cubicBezTo>
                <a:cubicBezTo>
                  <a:pt x="289" y="190"/>
                  <a:pt x="289" y="218"/>
                  <a:pt x="290" y="246"/>
                </a:cubicBezTo>
                <a:cubicBezTo>
                  <a:pt x="290" y="248"/>
                  <a:pt x="291" y="251"/>
                  <a:pt x="292" y="253"/>
                </a:cubicBezTo>
                <a:cubicBezTo>
                  <a:pt x="318" y="277"/>
                  <a:pt x="344" y="300"/>
                  <a:pt x="369" y="324"/>
                </a:cubicBezTo>
                <a:cubicBezTo>
                  <a:pt x="370" y="326"/>
                  <a:pt x="372" y="328"/>
                  <a:pt x="372" y="330"/>
                </a:cubicBezTo>
                <a:cubicBezTo>
                  <a:pt x="372" y="363"/>
                  <a:pt x="372" y="397"/>
                  <a:pt x="372" y="431"/>
                </a:cubicBezTo>
                <a:cubicBezTo>
                  <a:pt x="372" y="433"/>
                  <a:pt x="370" y="436"/>
                  <a:pt x="369" y="437"/>
                </a:cubicBezTo>
                <a:cubicBezTo>
                  <a:pt x="360" y="445"/>
                  <a:pt x="352" y="452"/>
                  <a:pt x="343" y="460"/>
                </a:cubicBezTo>
                <a:cubicBezTo>
                  <a:pt x="343" y="458"/>
                  <a:pt x="342" y="457"/>
                  <a:pt x="342" y="455"/>
                </a:cubicBezTo>
                <a:close/>
                <a:moveTo>
                  <a:pt x="538" y="594"/>
                </a:moveTo>
                <a:cubicBezTo>
                  <a:pt x="537" y="602"/>
                  <a:pt x="530" y="606"/>
                  <a:pt x="522" y="602"/>
                </a:cubicBezTo>
                <a:cubicBezTo>
                  <a:pt x="513" y="598"/>
                  <a:pt x="507" y="591"/>
                  <a:pt x="502" y="584"/>
                </a:cubicBezTo>
                <a:cubicBezTo>
                  <a:pt x="482" y="560"/>
                  <a:pt x="463" y="536"/>
                  <a:pt x="444" y="512"/>
                </a:cubicBezTo>
                <a:cubicBezTo>
                  <a:pt x="442" y="510"/>
                  <a:pt x="440" y="510"/>
                  <a:pt x="438" y="511"/>
                </a:cubicBezTo>
                <a:cubicBezTo>
                  <a:pt x="402" y="518"/>
                  <a:pt x="372" y="508"/>
                  <a:pt x="348" y="482"/>
                </a:cubicBezTo>
                <a:cubicBezTo>
                  <a:pt x="345" y="479"/>
                  <a:pt x="346" y="478"/>
                  <a:pt x="348" y="475"/>
                </a:cubicBezTo>
                <a:cubicBezTo>
                  <a:pt x="375" y="452"/>
                  <a:pt x="401" y="429"/>
                  <a:pt x="427" y="406"/>
                </a:cubicBezTo>
                <a:cubicBezTo>
                  <a:pt x="430" y="403"/>
                  <a:pt x="431" y="401"/>
                  <a:pt x="431" y="397"/>
                </a:cubicBezTo>
                <a:cubicBezTo>
                  <a:pt x="431" y="372"/>
                  <a:pt x="431" y="348"/>
                  <a:pt x="431" y="323"/>
                </a:cubicBezTo>
                <a:cubicBezTo>
                  <a:pt x="431" y="319"/>
                  <a:pt x="432" y="316"/>
                  <a:pt x="435" y="313"/>
                </a:cubicBezTo>
                <a:cubicBezTo>
                  <a:pt x="448" y="302"/>
                  <a:pt x="461" y="291"/>
                  <a:pt x="473" y="280"/>
                </a:cubicBezTo>
                <a:cubicBezTo>
                  <a:pt x="476" y="277"/>
                  <a:pt x="477" y="275"/>
                  <a:pt x="477" y="272"/>
                </a:cubicBezTo>
                <a:cubicBezTo>
                  <a:pt x="477" y="253"/>
                  <a:pt x="477" y="234"/>
                  <a:pt x="477" y="215"/>
                </a:cubicBezTo>
                <a:cubicBezTo>
                  <a:pt x="477" y="213"/>
                  <a:pt x="477" y="212"/>
                  <a:pt x="477" y="210"/>
                </a:cubicBezTo>
                <a:cubicBezTo>
                  <a:pt x="487" y="207"/>
                  <a:pt x="494" y="198"/>
                  <a:pt x="494" y="187"/>
                </a:cubicBezTo>
                <a:cubicBezTo>
                  <a:pt x="494" y="174"/>
                  <a:pt x="483" y="163"/>
                  <a:pt x="470" y="163"/>
                </a:cubicBezTo>
                <a:cubicBezTo>
                  <a:pt x="456" y="163"/>
                  <a:pt x="445" y="174"/>
                  <a:pt x="445" y="187"/>
                </a:cubicBezTo>
                <a:cubicBezTo>
                  <a:pt x="445" y="198"/>
                  <a:pt x="452" y="207"/>
                  <a:pt x="462" y="210"/>
                </a:cubicBezTo>
                <a:cubicBezTo>
                  <a:pt x="462" y="211"/>
                  <a:pt x="462" y="211"/>
                  <a:pt x="462" y="212"/>
                </a:cubicBezTo>
                <a:cubicBezTo>
                  <a:pt x="462" y="230"/>
                  <a:pt x="462" y="248"/>
                  <a:pt x="462" y="266"/>
                </a:cubicBezTo>
                <a:cubicBezTo>
                  <a:pt x="462" y="268"/>
                  <a:pt x="461" y="271"/>
                  <a:pt x="459" y="272"/>
                </a:cubicBezTo>
                <a:cubicBezTo>
                  <a:pt x="451" y="280"/>
                  <a:pt x="442" y="287"/>
                  <a:pt x="434" y="295"/>
                </a:cubicBezTo>
                <a:cubicBezTo>
                  <a:pt x="433" y="295"/>
                  <a:pt x="433" y="295"/>
                  <a:pt x="431" y="296"/>
                </a:cubicBezTo>
                <a:cubicBezTo>
                  <a:pt x="431" y="294"/>
                  <a:pt x="431" y="292"/>
                  <a:pt x="431" y="291"/>
                </a:cubicBezTo>
                <a:cubicBezTo>
                  <a:pt x="431" y="229"/>
                  <a:pt x="431" y="166"/>
                  <a:pt x="431" y="104"/>
                </a:cubicBezTo>
                <a:cubicBezTo>
                  <a:pt x="431" y="99"/>
                  <a:pt x="432" y="97"/>
                  <a:pt x="436" y="94"/>
                </a:cubicBezTo>
                <a:cubicBezTo>
                  <a:pt x="446" y="88"/>
                  <a:pt x="455" y="81"/>
                  <a:pt x="465" y="74"/>
                </a:cubicBezTo>
                <a:cubicBezTo>
                  <a:pt x="466" y="73"/>
                  <a:pt x="467" y="70"/>
                  <a:pt x="467" y="68"/>
                </a:cubicBezTo>
                <a:cubicBezTo>
                  <a:pt x="468" y="57"/>
                  <a:pt x="469" y="45"/>
                  <a:pt x="469" y="34"/>
                </a:cubicBezTo>
                <a:cubicBezTo>
                  <a:pt x="469" y="33"/>
                  <a:pt x="469" y="32"/>
                  <a:pt x="470" y="30"/>
                </a:cubicBezTo>
                <a:cubicBezTo>
                  <a:pt x="483" y="32"/>
                  <a:pt x="495" y="34"/>
                  <a:pt x="509" y="36"/>
                </a:cubicBezTo>
                <a:cubicBezTo>
                  <a:pt x="509" y="39"/>
                  <a:pt x="509" y="41"/>
                  <a:pt x="509" y="43"/>
                </a:cubicBezTo>
                <a:cubicBezTo>
                  <a:pt x="508" y="73"/>
                  <a:pt x="507" y="102"/>
                  <a:pt x="507" y="131"/>
                </a:cubicBezTo>
                <a:cubicBezTo>
                  <a:pt x="506" y="135"/>
                  <a:pt x="508" y="138"/>
                  <a:pt x="510" y="140"/>
                </a:cubicBezTo>
                <a:cubicBezTo>
                  <a:pt x="516" y="145"/>
                  <a:pt x="523" y="150"/>
                  <a:pt x="529" y="155"/>
                </a:cubicBezTo>
                <a:cubicBezTo>
                  <a:pt x="530" y="156"/>
                  <a:pt x="530" y="157"/>
                  <a:pt x="531" y="158"/>
                </a:cubicBezTo>
                <a:cubicBezTo>
                  <a:pt x="530" y="161"/>
                  <a:pt x="529" y="164"/>
                  <a:pt x="529" y="168"/>
                </a:cubicBezTo>
                <a:cubicBezTo>
                  <a:pt x="529" y="179"/>
                  <a:pt x="536" y="188"/>
                  <a:pt x="546" y="191"/>
                </a:cubicBezTo>
                <a:cubicBezTo>
                  <a:pt x="546" y="191"/>
                  <a:pt x="546" y="192"/>
                  <a:pt x="546" y="192"/>
                </a:cubicBezTo>
                <a:cubicBezTo>
                  <a:pt x="546" y="208"/>
                  <a:pt x="546" y="223"/>
                  <a:pt x="546" y="238"/>
                </a:cubicBezTo>
                <a:cubicBezTo>
                  <a:pt x="546" y="241"/>
                  <a:pt x="545" y="243"/>
                  <a:pt x="543" y="244"/>
                </a:cubicBezTo>
                <a:cubicBezTo>
                  <a:pt x="530" y="252"/>
                  <a:pt x="518" y="260"/>
                  <a:pt x="505" y="267"/>
                </a:cubicBezTo>
                <a:cubicBezTo>
                  <a:pt x="502" y="269"/>
                  <a:pt x="501" y="271"/>
                  <a:pt x="501" y="275"/>
                </a:cubicBezTo>
                <a:cubicBezTo>
                  <a:pt x="501" y="316"/>
                  <a:pt x="501" y="356"/>
                  <a:pt x="501" y="396"/>
                </a:cubicBezTo>
                <a:cubicBezTo>
                  <a:pt x="501" y="400"/>
                  <a:pt x="500" y="402"/>
                  <a:pt x="496" y="404"/>
                </a:cubicBezTo>
                <a:cubicBezTo>
                  <a:pt x="487" y="409"/>
                  <a:pt x="479" y="414"/>
                  <a:pt x="470" y="419"/>
                </a:cubicBezTo>
                <a:cubicBezTo>
                  <a:pt x="469" y="420"/>
                  <a:pt x="467" y="423"/>
                  <a:pt x="467" y="425"/>
                </a:cubicBezTo>
                <a:cubicBezTo>
                  <a:pt x="467" y="449"/>
                  <a:pt x="467" y="473"/>
                  <a:pt x="467" y="498"/>
                </a:cubicBezTo>
                <a:cubicBezTo>
                  <a:pt x="467" y="499"/>
                  <a:pt x="468" y="501"/>
                  <a:pt x="469" y="503"/>
                </a:cubicBezTo>
                <a:cubicBezTo>
                  <a:pt x="470" y="505"/>
                  <a:pt x="471" y="506"/>
                  <a:pt x="473" y="507"/>
                </a:cubicBezTo>
                <a:cubicBezTo>
                  <a:pt x="476" y="511"/>
                  <a:pt x="479" y="514"/>
                  <a:pt x="480" y="518"/>
                </a:cubicBezTo>
                <a:cubicBezTo>
                  <a:pt x="480" y="520"/>
                  <a:pt x="479" y="522"/>
                  <a:pt x="479" y="524"/>
                </a:cubicBezTo>
                <a:cubicBezTo>
                  <a:pt x="479" y="529"/>
                  <a:pt x="481" y="533"/>
                  <a:pt x="483" y="537"/>
                </a:cubicBezTo>
                <a:cubicBezTo>
                  <a:pt x="485" y="540"/>
                  <a:pt x="488" y="543"/>
                  <a:pt x="492" y="545"/>
                </a:cubicBezTo>
                <a:cubicBezTo>
                  <a:pt x="492" y="545"/>
                  <a:pt x="492" y="545"/>
                  <a:pt x="492" y="545"/>
                </a:cubicBezTo>
                <a:cubicBezTo>
                  <a:pt x="492" y="545"/>
                  <a:pt x="492" y="545"/>
                  <a:pt x="492" y="545"/>
                </a:cubicBezTo>
                <a:cubicBezTo>
                  <a:pt x="496" y="547"/>
                  <a:pt x="499" y="548"/>
                  <a:pt x="504" y="548"/>
                </a:cubicBezTo>
                <a:cubicBezTo>
                  <a:pt x="505" y="548"/>
                  <a:pt x="506" y="548"/>
                  <a:pt x="507" y="548"/>
                </a:cubicBezTo>
                <a:cubicBezTo>
                  <a:pt x="509" y="548"/>
                  <a:pt x="510" y="550"/>
                  <a:pt x="512" y="551"/>
                </a:cubicBezTo>
                <a:cubicBezTo>
                  <a:pt x="519" y="560"/>
                  <a:pt x="526" y="568"/>
                  <a:pt x="533" y="576"/>
                </a:cubicBezTo>
                <a:cubicBezTo>
                  <a:pt x="538" y="581"/>
                  <a:pt x="539" y="587"/>
                  <a:pt x="538" y="594"/>
                </a:cubicBezTo>
                <a:close/>
                <a:moveTo>
                  <a:pt x="470" y="176"/>
                </a:moveTo>
                <a:cubicBezTo>
                  <a:pt x="476" y="176"/>
                  <a:pt x="481" y="181"/>
                  <a:pt x="481" y="187"/>
                </a:cubicBezTo>
                <a:cubicBezTo>
                  <a:pt x="481" y="193"/>
                  <a:pt x="476" y="198"/>
                  <a:pt x="470" y="198"/>
                </a:cubicBezTo>
                <a:cubicBezTo>
                  <a:pt x="463" y="198"/>
                  <a:pt x="459" y="193"/>
                  <a:pt x="459" y="187"/>
                </a:cubicBezTo>
                <a:cubicBezTo>
                  <a:pt x="459" y="181"/>
                  <a:pt x="463" y="176"/>
                  <a:pt x="470" y="176"/>
                </a:cubicBezTo>
                <a:close/>
                <a:moveTo>
                  <a:pt x="514" y="524"/>
                </a:moveTo>
                <a:cubicBezTo>
                  <a:pt x="514" y="530"/>
                  <a:pt x="510" y="535"/>
                  <a:pt x="503" y="535"/>
                </a:cubicBezTo>
                <a:cubicBezTo>
                  <a:pt x="497" y="535"/>
                  <a:pt x="492" y="530"/>
                  <a:pt x="492" y="524"/>
                </a:cubicBezTo>
                <a:cubicBezTo>
                  <a:pt x="492" y="518"/>
                  <a:pt x="497" y="513"/>
                  <a:pt x="503" y="513"/>
                </a:cubicBezTo>
                <a:cubicBezTo>
                  <a:pt x="510" y="513"/>
                  <a:pt x="514" y="518"/>
                  <a:pt x="514" y="524"/>
                </a:cubicBezTo>
                <a:close/>
                <a:moveTo>
                  <a:pt x="667" y="512"/>
                </a:moveTo>
                <a:cubicBezTo>
                  <a:pt x="652" y="532"/>
                  <a:pt x="632" y="547"/>
                  <a:pt x="609" y="557"/>
                </a:cubicBezTo>
                <a:cubicBezTo>
                  <a:pt x="589" y="564"/>
                  <a:pt x="568" y="567"/>
                  <a:pt x="547" y="567"/>
                </a:cubicBezTo>
                <a:cubicBezTo>
                  <a:pt x="546" y="567"/>
                  <a:pt x="544" y="565"/>
                  <a:pt x="543" y="564"/>
                </a:cubicBezTo>
                <a:cubicBezTo>
                  <a:pt x="536" y="557"/>
                  <a:pt x="529" y="549"/>
                  <a:pt x="523" y="541"/>
                </a:cubicBezTo>
                <a:cubicBezTo>
                  <a:pt x="522" y="541"/>
                  <a:pt x="522" y="540"/>
                  <a:pt x="522" y="540"/>
                </a:cubicBezTo>
                <a:cubicBezTo>
                  <a:pt x="526" y="535"/>
                  <a:pt x="528" y="530"/>
                  <a:pt x="528" y="524"/>
                </a:cubicBezTo>
                <a:cubicBezTo>
                  <a:pt x="528" y="522"/>
                  <a:pt x="528" y="520"/>
                  <a:pt x="527" y="519"/>
                </a:cubicBezTo>
                <a:cubicBezTo>
                  <a:pt x="540" y="508"/>
                  <a:pt x="552" y="497"/>
                  <a:pt x="565" y="487"/>
                </a:cubicBezTo>
                <a:cubicBezTo>
                  <a:pt x="567" y="485"/>
                  <a:pt x="569" y="485"/>
                  <a:pt x="571" y="485"/>
                </a:cubicBezTo>
                <a:cubicBezTo>
                  <a:pt x="607" y="484"/>
                  <a:pt x="643" y="483"/>
                  <a:pt x="680" y="483"/>
                </a:cubicBezTo>
                <a:cubicBezTo>
                  <a:pt x="680" y="483"/>
                  <a:pt x="681" y="483"/>
                  <a:pt x="684" y="483"/>
                </a:cubicBezTo>
                <a:cubicBezTo>
                  <a:pt x="678" y="493"/>
                  <a:pt x="673" y="503"/>
                  <a:pt x="667" y="512"/>
                </a:cubicBezTo>
                <a:close/>
                <a:moveTo>
                  <a:pt x="565" y="343"/>
                </a:moveTo>
                <a:cubicBezTo>
                  <a:pt x="572" y="343"/>
                  <a:pt x="576" y="348"/>
                  <a:pt x="576" y="354"/>
                </a:cubicBezTo>
                <a:cubicBezTo>
                  <a:pt x="576" y="360"/>
                  <a:pt x="572" y="365"/>
                  <a:pt x="565" y="365"/>
                </a:cubicBezTo>
                <a:cubicBezTo>
                  <a:pt x="559" y="365"/>
                  <a:pt x="554" y="360"/>
                  <a:pt x="554" y="354"/>
                </a:cubicBezTo>
                <a:cubicBezTo>
                  <a:pt x="554" y="348"/>
                  <a:pt x="559" y="343"/>
                  <a:pt x="565" y="343"/>
                </a:cubicBezTo>
                <a:close/>
                <a:moveTo>
                  <a:pt x="690" y="462"/>
                </a:moveTo>
                <a:cubicBezTo>
                  <a:pt x="689" y="466"/>
                  <a:pt x="688" y="468"/>
                  <a:pt x="683" y="468"/>
                </a:cubicBezTo>
                <a:cubicBezTo>
                  <a:pt x="655" y="468"/>
                  <a:pt x="627" y="469"/>
                  <a:pt x="599" y="469"/>
                </a:cubicBezTo>
                <a:cubicBezTo>
                  <a:pt x="592" y="469"/>
                  <a:pt x="584" y="470"/>
                  <a:pt x="576" y="470"/>
                </a:cubicBezTo>
                <a:cubicBezTo>
                  <a:pt x="573" y="470"/>
                  <a:pt x="572" y="469"/>
                  <a:pt x="572" y="466"/>
                </a:cubicBezTo>
                <a:cubicBezTo>
                  <a:pt x="571" y="462"/>
                  <a:pt x="572" y="429"/>
                  <a:pt x="573" y="427"/>
                </a:cubicBezTo>
                <a:cubicBezTo>
                  <a:pt x="585" y="409"/>
                  <a:pt x="605" y="386"/>
                  <a:pt x="618" y="369"/>
                </a:cubicBezTo>
                <a:cubicBezTo>
                  <a:pt x="620" y="367"/>
                  <a:pt x="621" y="364"/>
                  <a:pt x="621" y="362"/>
                </a:cubicBezTo>
                <a:cubicBezTo>
                  <a:pt x="621" y="355"/>
                  <a:pt x="621" y="347"/>
                  <a:pt x="621" y="340"/>
                </a:cubicBezTo>
                <a:cubicBezTo>
                  <a:pt x="621" y="340"/>
                  <a:pt x="621" y="340"/>
                  <a:pt x="621" y="339"/>
                </a:cubicBezTo>
                <a:cubicBezTo>
                  <a:pt x="631" y="337"/>
                  <a:pt x="639" y="327"/>
                  <a:pt x="639" y="316"/>
                </a:cubicBezTo>
                <a:cubicBezTo>
                  <a:pt x="639" y="304"/>
                  <a:pt x="630" y="294"/>
                  <a:pt x="618" y="292"/>
                </a:cubicBezTo>
                <a:cubicBezTo>
                  <a:pt x="617" y="292"/>
                  <a:pt x="615" y="291"/>
                  <a:pt x="613" y="292"/>
                </a:cubicBezTo>
                <a:cubicBezTo>
                  <a:pt x="604" y="292"/>
                  <a:pt x="598" y="296"/>
                  <a:pt x="594" y="303"/>
                </a:cubicBezTo>
                <a:cubicBezTo>
                  <a:pt x="592" y="307"/>
                  <a:pt x="590" y="311"/>
                  <a:pt x="590" y="316"/>
                </a:cubicBezTo>
                <a:cubicBezTo>
                  <a:pt x="590" y="326"/>
                  <a:pt x="597" y="335"/>
                  <a:pt x="606" y="339"/>
                </a:cubicBezTo>
                <a:cubicBezTo>
                  <a:pt x="606" y="339"/>
                  <a:pt x="606" y="339"/>
                  <a:pt x="606" y="339"/>
                </a:cubicBezTo>
                <a:cubicBezTo>
                  <a:pt x="606" y="339"/>
                  <a:pt x="606" y="340"/>
                  <a:pt x="606" y="340"/>
                </a:cubicBezTo>
                <a:cubicBezTo>
                  <a:pt x="606" y="361"/>
                  <a:pt x="606" y="361"/>
                  <a:pt x="592" y="379"/>
                </a:cubicBezTo>
                <a:cubicBezTo>
                  <a:pt x="587" y="386"/>
                  <a:pt x="581" y="393"/>
                  <a:pt x="576" y="401"/>
                </a:cubicBezTo>
                <a:cubicBezTo>
                  <a:pt x="575" y="402"/>
                  <a:pt x="574" y="403"/>
                  <a:pt x="572" y="405"/>
                </a:cubicBezTo>
                <a:cubicBezTo>
                  <a:pt x="572" y="402"/>
                  <a:pt x="572" y="401"/>
                  <a:pt x="572" y="400"/>
                </a:cubicBezTo>
                <a:cubicBezTo>
                  <a:pt x="572" y="396"/>
                  <a:pt x="572" y="391"/>
                  <a:pt x="572" y="387"/>
                </a:cubicBezTo>
                <a:cubicBezTo>
                  <a:pt x="571" y="383"/>
                  <a:pt x="572" y="380"/>
                  <a:pt x="573" y="377"/>
                </a:cubicBezTo>
                <a:cubicBezTo>
                  <a:pt x="583" y="374"/>
                  <a:pt x="590" y="365"/>
                  <a:pt x="590" y="354"/>
                </a:cubicBezTo>
                <a:cubicBezTo>
                  <a:pt x="590" y="341"/>
                  <a:pt x="579" y="330"/>
                  <a:pt x="566" y="330"/>
                </a:cubicBezTo>
                <a:cubicBezTo>
                  <a:pt x="552" y="330"/>
                  <a:pt x="541" y="341"/>
                  <a:pt x="541" y="354"/>
                </a:cubicBezTo>
                <a:cubicBezTo>
                  <a:pt x="541" y="364"/>
                  <a:pt x="548" y="373"/>
                  <a:pt x="557" y="376"/>
                </a:cubicBezTo>
                <a:cubicBezTo>
                  <a:pt x="557" y="378"/>
                  <a:pt x="557" y="379"/>
                  <a:pt x="557" y="381"/>
                </a:cubicBezTo>
                <a:cubicBezTo>
                  <a:pt x="557" y="402"/>
                  <a:pt x="557" y="424"/>
                  <a:pt x="557" y="446"/>
                </a:cubicBezTo>
                <a:cubicBezTo>
                  <a:pt x="557" y="448"/>
                  <a:pt x="557" y="471"/>
                  <a:pt x="558" y="472"/>
                </a:cubicBezTo>
                <a:cubicBezTo>
                  <a:pt x="558" y="475"/>
                  <a:pt x="536" y="494"/>
                  <a:pt x="520" y="506"/>
                </a:cubicBezTo>
                <a:cubicBezTo>
                  <a:pt x="516" y="502"/>
                  <a:pt x="510" y="500"/>
                  <a:pt x="504" y="500"/>
                </a:cubicBezTo>
                <a:cubicBezTo>
                  <a:pt x="498" y="500"/>
                  <a:pt x="494" y="501"/>
                  <a:pt x="490" y="504"/>
                </a:cubicBezTo>
                <a:cubicBezTo>
                  <a:pt x="488" y="502"/>
                  <a:pt x="486" y="500"/>
                  <a:pt x="484" y="497"/>
                </a:cubicBezTo>
                <a:cubicBezTo>
                  <a:pt x="483" y="496"/>
                  <a:pt x="482" y="494"/>
                  <a:pt x="482" y="492"/>
                </a:cubicBezTo>
                <a:cubicBezTo>
                  <a:pt x="482" y="472"/>
                  <a:pt x="482" y="453"/>
                  <a:pt x="482" y="433"/>
                </a:cubicBezTo>
                <a:cubicBezTo>
                  <a:pt x="482" y="431"/>
                  <a:pt x="484" y="429"/>
                  <a:pt x="485" y="428"/>
                </a:cubicBezTo>
                <a:cubicBezTo>
                  <a:pt x="494" y="422"/>
                  <a:pt x="503" y="417"/>
                  <a:pt x="512" y="412"/>
                </a:cubicBezTo>
                <a:cubicBezTo>
                  <a:pt x="515" y="411"/>
                  <a:pt x="515" y="409"/>
                  <a:pt x="515" y="406"/>
                </a:cubicBezTo>
                <a:cubicBezTo>
                  <a:pt x="515" y="367"/>
                  <a:pt x="516" y="328"/>
                  <a:pt x="515" y="290"/>
                </a:cubicBezTo>
                <a:cubicBezTo>
                  <a:pt x="515" y="281"/>
                  <a:pt x="518" y="277"/>
                  <a:pt x="525" y="273"/>
                </a:cubicBezTo>
                <a:cubicBezTo>
                  <a:pt x="537" y="267"/>
                  <a:pt x="547" y="259"/>
                  <a:pt x="558" y="253"/>
                </a:cubicBezTo>
                <a:cubicBezTo>
                  <a:pt x="559" y="252"/>
                  <a:pt x="560" y="250"/>
                  <a:pt x="560" y="248"/>
                </a:cubicBezTo>
                <a:cubicBezTo>
                  <a:pt x="560" y="233"/>
                  <a:pt x="560" y="218"/>
                  <a:pt x="560" y="203"/>
                </a:cubicBezTo>
                <a:cubicBezTo>
                  <a:pt x="560" y="201"/>
                  <a:pt x="560" y="199"/>
                  <a:pt x="560" y="196"/>
                </a:cubicBezTo>
                <a:cubicBezTo>
                  <a:pt x="560" y="194"/>
                  <a:pt x="560" y="193"/>
                  <a:pt x="561" y="191"/>
                </a:cubicBezTo>
                <a:cubicBezTo>
                  <a:pt x="570" y="188"/>
                  <a:pt x="577" y="179"/>
                  <a:pt x="577" y="168"/>
                </a:cubicBezTo>
                <a:cubicBezTo>
                  <a:pt x="577" y="166"/>
                  <a:pt x="577" y="165"/>
                  <a:pt x="577" y="163"/>
                </a:cubicBezTo>
                <a:cubicBezTo>
                  <a:pt x="577" y="163"/>
                  <a:pt x="578" y="162"/>
                  <a:pt x="578" y="162"/>
                </a:cubicBezTo>
                <a:cubicBezTo>
                  <a:pt x="587" y="157"/>
                  <a:pt x="595" y="153"/>
                  <a:pt x="604" y="148"/>
                </a:cubicBezTo>
                <a:cubicBezTo>
                  <a:pt x="604" y="148"/>
                  <a:pt x="605" y="148"/>
                  <a:pt x="606" y="148"/>
                </a:cubicBezTo>
                <a:cubicBezTo>
                  <a:pt x="606" y="150"/>
                  <a:pt x="606" y="152"/>
                  <a:pt x="606" y="153"/>
                </a:cubicBezTo>
                <a:cubicBezTo>
                  <a:pt x="606" y="175"/>
                  <a:pt x="606" y="197"/>
                  <a:pt x="606" y="218"/>
                </a:cubicBezTo>
                <a:cubicBezTo>
                  <a:pt x="606" y="222"/>
                  <a:pt x="607" y="224"/>
                  <a:pt x="610" y="226"/>
                </a:cubicBezTo>
                <a:cubicBezTo>
                  <a:pt x="626" y="236"/>
                  <a:pt x="641" y="246"/>
                  <a:pt x="656" y="256"/>
                </a:cubicBezTo>
                <a:cubicBezTo>
                  <a:pt x="657" y="257"/>
                  <a:pt x="658" y="257"/>
                  <a:pt x="658" y="258"/>
                </a:cubicBezTo>
                <a:cubicBezTo>
                  <a:pt x="657" y="261"/>
                  <a:pt x="656" y="265"/>
                  <a:pt x="656" y="268"/>
                </a:cubicBezTo>
                <a:cubicBezTo>
                  <a:pt x="656" y="279"/>
                  <a:pt x="663" y="288"/>
                  <a:pt x="673" y="291"/>
                </a:cubicBezTo>
                <a:cubicBezTo>
                  <a:pt x="673" y="291"/>
                  <a:pt x="673" y="291"/>
                  <a:pt x="673" y="291"/>
                </a:cubicBezTo>
                <a:cubicBezTo>
                  <a:pt x="673" y="323"/>
                  <a:pt x="672" y="355"/>
                  <a:pt x="673" y="387"/>
                </a:cubicBezTo>
                <a:cubicBezTo>
                  <a:pt x="673" y="390"/>
                  <a:pt x="674" y="393"/>
                  <a:pt x="675" y="395"/>
                </a:cubicBezTo>
                <a:cubicBezTo>
                  <a:pt x="681" y="402"/>
                  <a:pt x="687" y="409"/>
                  <a:pt x="692" y="416"/>
                </a:cubicBezTo>
                <a:cubicBezTo>
                  <a:pt x="693" y="417"/>
                  <a:pt x="694" y="419"/>
                  <a:pt x="694" y="420"/>
                </a:cubicBezTo>
                <a:cubicBezTo>
                  <a:pt x="695" y="435"/>
                  <a:pt x="694" y="449"/>
                  <a:pt x="690" y="462"/>
                </a:cubicBezTo>
                <a:close/>
                <a:moveTo>
                  <a:pt x="614" y="305"/>
                </a:moveTo>
                <a:cubicBezTo>
                  <a:pt x="621" y="305"/>
                  <a:pt x="625" y="310"/>
                  <a:pt x="625" y="316"/>
                </a:cubicBezTo>
                <a:cubicBezTo>
                  <a:pt x="625" y="322"/>
                  <a:pt x="621" y="327"/>
                  <a:pt x="614" y="327"/>
                </a:cubicBezTo>
                <a:cubicBezTo>
                  <a:pt x="608" y="327"/>
                  <a:pt x="603" y="322"/>
                  <a:pt x="603" y="316"/>
                </a:cubicBezTo>
                <a:cubicBezTo>
                  <a:pt x="603" y="310"/>
                  <a:pt x="608" y="305"/>
                  <a:pt x="614" y="305"/>
                </a:cubicBezTo>
                <a:close/>
                <a:moveTo>
                  <a:pt x="691" y="268"/>
                </a:moveTo>
                <a:cubicBezTo>
                  <a:pt x="691" y="274"/>
                  <a:pt x="687" y="279"/>
                  <a:pt x="680" y="279"/>
                </a:cubicBezTo>
                <a:cubicBezTo>
                  <a:pt x="674" y="279"/>
                  <a:pt x="669" y="274"/>
                  <a:pt x="669" y="268"/>
                </a:cubicBezTo>
                <a:cubicBezTo>
                  <a:pt x="669" y="262"/>
                  <a:pt x="674" y="257"/>
                  <a:pt x="680" y="257"/>
                </a:cubicBezTo>
                <a:cubicBezTo>
                  <a:pt x="687" y="257"/>
                  <a:pt x="691" y="262"/>
                  <a:pt x="691" y="268"/>
                </a:cubicBezTo>
                <a:close/>
                <a:moveTo>
                  <a:pt x="753" y="362"/>
                </a:moveTo>
                <a:cubicBezTo>
                  <a:pt x="746" y="384"/>
                  <a:pt x="730" y="399"/>
                  <a:pt x="708" y="406"/>
                </a:cubicBezTo>
                <a:cubicBezTo>
                  <a:pt x="705" y="407"/>
                  <a:pt x="704" y="407"/>
                  <a:pt x="702" y="405"/>
                </a:cubicBezTo>
                <a:cubicBezTo>
                  <a:pt x="698" y="399"/>
                  <a:pt x="694" y="394"/>
                  <a:pt x="690" y="389"/>
                </a:cubicBezTo>
                <a:cubicBezTo>
                  <a:pt x="688" y="387"/>
                  <a:pt x="687" y="384"/>
                  <a:pt x="687" y="381"/>
                </a:cubicBezTo>
                <a:cubicBezTo>
                  <a:pt x="687" y="351"/>
                  <a:pt x="688" y="321"/>
                  <a:pt x="688" y="291"/>
                </a:cubicBezTo>
                <a:cubicBezTo>
                  <a:pt x="698" y="288"/>
                  <a:pt x="705" y="279"/>
                  <a:pt x="705" y="268"/>
                </a:cubicBezTo>
                <a:cubicBezTo>
                  <a:pt x="705" y="260"/>
                  <a:pt x="701" y="253"/>
                  <a:pt x="696" y="249"/>
                </a:cubicBezTo>
                <a:cubicBezTo>
                  <a:pt x="689" y="243"/>
                  <a:pt x="680" y="241"/>
                  <a:pt x="671" y="245"/>
                </a:cubicBezTo>
                <a:cubicBezTo>
                  <a:pt x="670" y="245"/>
                  <a:pt x="667" y="245"/>
                  <a:pt x="666" y="244"/>
                </a:cubicBezTo>
                <a:cubicBezTo>
                  <a:pt x="652" y="236"/>
                  <a:pt x="639" y="227"/>
                  <a:pt x="625" y="218"/>
                </a:cubicBezTo>
                <a:cubicBezTo>
                  <a:pt x="622" y="216"/>
                  <a:pt x="621" y="214"/>
                  <a:pt x="621" y="210"/>
                </a:cubicBezTo>
                <a:cubicBezTo>
                  <a:pt x="621" y="195"/>
                  <a:pt x="621" y="179"/>
                  <a:pt x="621" y="164"/>
                </a:cubicBezTo>
                <a:cubicBezTo>
                  <a:pt x="621" y="159"/>
                  <a:pt x="621" y="154"/>
                  <a:pt x="621" y="149"/>
                </a:cubicBezTo>
                <a:cubicBezTo>
                  <a:pt x="621" y="149"/>
                  <a:pt x="621" y="140"/>
                  <a:pt x="621" y="130"/>
                </a:cubicBezTo>
                <a:cubicBezTo>
                  <a:pt x="621" y="130"/>
                  <a:pt x="621" y="129"/>
                  <a:pt x="621" y="129"/>
                </a:cubicBezTo>
                <a:cubicBezTo>
                  <a:pt x="621" y="129"/>
                  <a:pt x="621" y="129"/>
                  <a:pt x="621" y="129"/>
                </a:cubicBezTo>
                <a:cubicBezTo>
                  <a:pt x="622" y="114"/>
                  <a:pt x="622" y="94"/>
                  <a:pt x="622" y="92"/>
                </a:cubicBezTo>
                <a:cubicBezTo>
                  <a:pt x="629" y="96"/>
                  <a:pt x="647" y="106"/>
                  <a:pt x="657" y="113"/>
                </a:cubicBezTo>
                <a:cubicBezTo>
                  <a:pt x="662" y="116"/>
                  <a:pt x="666" y="119"/>
                  <a:pt x="670" y="123"/>
                </a:cubicBezTo>
                <a:cubicBezTo>
                  <a:pt x="679" y="131"/>
                  <a:pt x="687" y="141"/>
                  <a:pt x="693" y="152"/>
                </a:cubicBezTo>
                <a:cubicBezTo>
                  <a:pt x="698" y="164"/>
                  <a:pt x="699" y="176"/>
                  <a:pt x="694" y="188"/>
                </a:cubicBezTo>
                <a:cubicBezTo>
                  <a:pt x="698" y="190"/>
                  <a:pt x="702" y="191"/>
                  <a:pt x="706" y="194"/>
                </a:cubicBezTo>
                <a:cubicBezTo>
                  <a:pt x="718" y="201"/>
                  <a:pt x="726" y="212"/>
                  <a:pt x="733" y="224"/>
                </a:cubicBezTo>
                <a:cubicBezTo>
                  <a:pt x="746" y="245"/>
                  <a:pt x="751" y="267"/>
                  <a:pt x="745" y="292"/>
                </a:cubicBezTo>
                <a:cubicBezTo>
                  <a:pt x="744" y="294"/>
                  <a:pt x="745" y="296"/>
                  <a:pt x="746" y="298"/>
                </a:cubicBezTo>
                <a:cubicBezTo>
                  <a:pt x="761" y="318"/>
                  <a:pt x="761" y="340"/>
                  <a:pt x="753" y="362"/>
                </a:cubicBezTo>
                <a:close/>
              </a:path>
            </a:pathLst>
          </a:custGeom>
          <a:solidFill>
            <a:srgbClr val="8015E8"/>
          </a:solidFill>
          <a:ln>
            <a:noFill/>
          </a:ln>
        </p:spPr>
        <p:txBody>
          <a:bodyPr anchorCtr="0" anchor="t" bIns="51800" lIns="103625" spcFirstLastPara="1" rIns="103625" wrap="square" tIns="51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58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32"/>
          <p:cNvSpPr txBox="1"/>
          <p:nvPr/>
        </p:nvSpPr>
        <p:spPr>
          <a:xfrm>
            <a:off x="5254799" y="1082091"/>
            <a:ext cx="3147300" cy="7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>
                <a:solidFill>
                  <a:schemeClr val="dk1"/>
                </a:solidFill>
              </a:rPr>
              <a:t>Delegation is not just a task handoff but a skill that leaders need to develop.</a:t>
            </a:r>
            <a:endParaRPr sz="1500"/>
          </a:p>
        </p:txBody>
      </p:sp>
      <p:sp>
        <p:nvSpPr>
          <p:cNvPr id="179" name="Google Shape;179;p32"/>
          <p:cNvSpPr/>
          <p:nvPr/>
        </p:nvSpPr>
        <p:spPr>
          <a:xfrm>
            <a:off x="4285038" y="1221378"/>
            <a:ext cx="573900" cy="573900"/>
          </a:xfrm>
          <a:prstGeom prst="ellipse">
            <a:avLst/>
          </a:prstGeom>
          <a:solidFill>
            <a:srgbClr val="8015E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587" u="none" cap="none" strike="noStrike">
                <a:solidFill>
                  <a:srgbClr val="F8F8F8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180" name="Google Shape;180;p32"/>
          <p:cNvSpPr/>
          <p:nvPr/>
        </p:nvSpPr>
        <p:spPr>
          <a:xfrm>
            <a:off x="4276413" y="2380607"/>
            <a:ext cx="573900" cy="573900"/>
          </a:xfrm>
          <a:prstGeom prst="ellipse">
            <a:avLst/>
          </a:prstGeom>
          <a:solidFill>
            <a:srgbClr val="6AA7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587" u="none" cap="none" strike="noStrike">
                <a:solidFill>
                  <a:srgbClr val="F8F8F8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181" name="Google Shape;181;p32"/>
          <p:cNvSpPr/>
          <p:nvPr/>
        </p:nvSpPr>
        <p:spPr>
          <a:xfrm>
            <a:off x="4269676" y="3539827"/>
            <a:ext cx="573900" cy="573900"/>
          </a:xfrm>
          <a:prstGeom prst="ellipse">
            <a:avLst/>
          </a:prstGeom>
          <a:solidFill>
            <a:srgbClr val="26F4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587" u="none" cap="none" strike="noStrike">
                <a:solidFill>
                  <a:srgbClr val="F8F8F8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182" name="Google Shape;182;p32"/>
          <p:cNvSpPr txBox="1"/>
          <p:nvPr/>
        </p:nvSpPr>
        <p:spPr>
          <a:xfrm>
            <a:off x="5254799" y="2318203"/>
            <a:ext cx="3147300" cy="7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 sz="1500"/>
              <a:t>It involves selecting the right team members and creating a conducive environment.</a:t>
            </a:r>
            <a:endParaRPr sz="1500"/>
          </a:p>
        </p:txBody>
      </p:sp>
      <p:sp>
        <p:nvSpPr>
          <p:cNvPr id="183" name="Google Shape;183;p32"/>
          <p:cNvSpPr txBox="1"/>
          <p:nvPr/>
        </p:nvSpPr>
        <p:spPr>
          <a:xfrm>
            <a:off x="5254799" y="3585381"/>
            <a:ext cx="31473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 sz="1500"/>
              <a:t>Setting the right mindset is essential for successful delegation.</a:t>
            </a:r>
            <a:endParaRPr sz="15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3"/>
          <p:cNvSpPr txBox="1"/>
          <p:nvPr>
            <p:ph type="title"/>
          </p:nvPr>
        </p:nvSpPr>
        <p:spPr>
          <a:xfrm>
            <a:off x="346369" y="543482"/>
            <a:ext cx="8437500" cy="3162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Consequences of poor delegation</a:t>
            </a:r>
            <a:endParaRPr/>
          </a:p>
        </p:txBody>
      </p:sp>
      <p:sp>
        <p:nvSpPr>
          <p:cNvPr id="189" name="Google Shape;189;p33"/>
          <p:cNvSpPr/>
          <p:nvPr/>
        </p:nvSpPr>
        <p:spPr>
          <a:xfrm>
            <a:off x="973700" y="1805328"/>
            <a:ext cx="2210400" cy="2276700"/>
          </a:xfrm>
          <a:prstGeom prst="roundRect">
            <a:avLst>
              <a:gd fmla="val 16667" name="adj"/>
            </a:avLst>
          </a:prstGeom>
          <a:solidFill>
            <a:srgbClr val="F8F8F8"/>
          </a:solidFill>
          <a:ln cap="flat" cmpd="sng" w="9525">
            <a:solidFill>
              <a:srgbClr val="F2F2F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33"/>
          <p:cNvSpPr/>
          <p:nvPr/>
        </p:nvSpPr>
        <p:spPr>
          <a:xfrm>
            <a:off x="3335475" y="1804203"/>
            <a:ext cx="2210400" cy="2277900"/>
          </a:xfrm>
          <a:prstGeom prst="roundRect">
            <a:avLst>
              <a:gd fmla="val 16667" name="adj"/>
            </a:avLst>
          </a:prstGeom>
          <a:solidFill>
            <a:srgbClr val="F8F8F8"/>
          </a:solidFill>
          <a:ln cap="flat" cmpd="sng" w="9525">
            <a:solidFill>
              <a:srgbClr val="F2F2F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33"/>
          <p:cNvSpPr/>
          <p:nvPr/>
        </p:nvSpPr>
        <p:spPr>
          <a:xfrm>
            <a:off x="5704200" y="1804203"/>
            <a:ext cx="2210400" cy="2277900"/>
          </a:xfrm>
          <a:prstGeom prst="roundRect">
            <a:avLst>
              <a:gd fmla="val 16667" name="adj"/>
            </a:avLst>
          </a:prstGeom>
          <a:solidFill>
            <a:srgbClr val="F8F8F8"/>
          </a:solidFill>
          <a:ln cap="flat" cmpd="sng" w="9525">
            <a:solidFill>
              <a:srgbClr val="F2F2F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33"/>
          <p:cNvSpPr/>
          <p:nvPr/>
        </p:nvSpPr>
        <p:spPr>
          <a:xfrm>
            <a:off x="1674438" y="1487625"/>
            <a:ext cx="791100" cy="783000"/>
          </a:xfrm>
          <a:prstGeom prst="ellipse">
            <a:avLst/>
          </a:prstGeom>
          <a:solidFill>
            <a:srgbClr val="26F4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8F8F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33"/>
          <p:cNvSpPr/>
          <p:nvPr/>
        </p:nvSpPr>
        <p:spPr>
          <a:xfrm>
            <a:off x="4050604" y="1487625"/>
            <a:ext cx="791100" cy="783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8F8F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33"/>
          <p:cNvSpPr/>
          <p:nvPr/>
        </p:nvSpPr>
        <p:spPr>
          <a:xfrm>
            <a:off x="6426770" y="1487625"/>
            <a:ext cx="791100" cy="783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8F8F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33"/>
          <p:cNvSpPr txBox="1"/>
          <p:nvPr/>
        </p:nvSpPr>
        <p:spPr>
          <a:xfrm>
            <a:off x="1192425" y="2868325"/>
            <a:ext cx="1671900" cy="51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 sz="1500"/>
              <a:t>Overworking leads to burnout and decreased productivity.</a:t>
            </a:r>
            <a:endParaRPr sz="1500"/>
          </a:p>
        </p:txBody>
      </p:sp>
      <p:sp>
        <p:nvSpPr>
          <p:cNvPr id="196" name="Google Shape;196;p33"/>
          <p:cNvSpPr txBox="1"/>
          <p:nvPr/>
        </p:nvSpPr>
        <p:spPr>
          <a:xfrm>
            <a:off x="5850233" y="2800668"/>
            <a:ext cx="1914900" cy="51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 sz="1500"/>
              <a:t>Bottleneck in decision-making hampers company growth.</a:t>
            </a:r>
            <a:endParaRPr sz="1500"/>
          </a:p>
        </p:txBody>
      </p:sp>
      <p:sp>
        <p:nvSpPr>
          <p:cNvPr id="197" name="Google Shape;197;p33"/>
          <p:cNvSpPr txBox="1"/>
          <p:nvPr/>
        </p:nvSpPr>
        <p:spPr>
          <a:xfrm>
            <a:off x="3486698" y="2854843"/>
            <a:ext cx="1914900" cy="51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 sz="1500"/>
              <a:t>Team members feel undervalued and underutilized, increasing the risk of turnover.</a:t>
            </a:r>
            <a:endParaRPr sz="1500"/>
          </a:p>
        </p:txBody>
      </p:sp>
      <p:grpSp>
        <p:nvGrpSpPr>
          <p:cNvPr id="198" name="Google Shape;198;p33"/>
          <p:cNvGrpSpPr/>
          <p:nvPr/>
        </p:nvGrpSpPr>
        <p:grpSpPr>
          <a:xfrm>
            <a:off x="1807075" y="1607295"/>
            <a:ext cx="543656" cy="543656"/>
            <a:chOff x="10674350" y="2019300"/>
            <a:chExt cx="438150" cy="438150"/>
          </a:xfrm>
        </p:grpSpPr>
        <p:sp>
          <p:nvSpPr>
            <p:cNvPr id="199" name="Google Shape;199;p33"/>
            <p:cNvSpPr/>
            <p:nvPr/>
          </p:nvSpPr>
          <p:spPr>
            <a:xfrm>
              <a:off x="10674350" y="2019300"/>
              <a:ext cx="438150" cy="438150"/>
            </a:xfrm>
            <a:custGeom>
              <a:rect b="b" l="l" r="r" t="t"/>
              <a:pathLst>
                <a:path extrusionOk="0" h="236" w="236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close/>
                  <a:moveTo>
                    <a:pt x="118" y="226"/>
                  </a:moveTo>
                  <a:cubicBezTo>
                    <a:pt x="58" y="226"/>
                    <a:pt x="10" y="178"/>
                    <a:pt x="10" y="118"/>
                  </a:cubicBezTo>
                  <a:cubicBezTo>
                    <a:pt x="10" y="58"/>
                    <a:pt x="58" y="9"/>
                    <a:pt x="118" y="9"/>
                  </a:cubicBezTo>
                  <a:cubicBezTo>
                    <a:pt x="178" y="9"/>
                    <a:pt x="227" y="58"/>
                    <a:pt x="227" y="118"/>
                  </a:cubicBezTo>
                  <a:cubicBezTo>
                    <a:pt x="227" y="178"/>
                    <a:pt x="178" y="226"/>
                    <a:pt x="118" y="22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" name="Google Shape;200;p33"/>
            <p:cNvSpPr/>
            <p:nvPr/>
          </p:nvSpPr>
          <p:spPr>
            <a:xfrm>
              <a:off x="10771188" y="2138363"/>
              <a:ext cx="101600" cy="92075"/>
            </a:xfrm>
            <a:custGeom>
              <a:rect b="b" l="l" r="r" t="t"/>
              <a:pathLst>
                <a:path extrusionOk="0" h="50" w="55">
                  <a:moveTo>
                    <a:pt x="45" y="43"/>
                  </a:moveTo>
                  <a:cubicBezTo>
                    <a:pt x="55" y="33"/>
                    <a:pt x="55" y="17"/>
                    <a:pt x="45" y="7"/>
                  </a:cubicBezTo>
                  <a:cubicBezTo>
                    <a:pt x="40" y="3"/>
                    <a:pt x="34" y="0"/>
                    <a:pt x="27" y="0"/>
                  </a:cubicBezTo>
                  <a:cubicBezTo>
                    <a:pt x="21" y="0"/>
                    <a:pt x="14" y="3"/>
                    <a:pt x="9" y="7"/>
                  </a:cubicBezTo>
                  <a:cubicBezTo>
                    <a:pt x="0" y="17"/>
                    <a:pt x="0" y="33"/>
                    <a:pt x="9" y="43"/>
                  </a:cubicBezTo>
                  <a:cubicBezTo>
                    <a:pt x="14" y="48"/>
                    <a:pt x="21" y="50"/>
                    <a:pt x="27" y="50"/>
                  </a:cubicBezTo>
                  <a:cubicBezTo>
                    <a:pt x="34" y="50"/>
                    <a:pt x="40" y="48"/>
                    <a:pt x="45" y="43"/>
                  </a:cubicBezTo>
                  <a:close/>
                  <a:moveTo>
                    <a:pt x="16" y="14"/>
                  </a:moveTo>
                  <a:cubicBezTo>
                    <a:pt x="19" y="11"/>
                    <a:pt x="23" y="10"/>
                    <a:pt x="27" y="10"/>
                  </a:cubicBezTo>
                  <a:cubicBezTo>
                    <a:pt x="31" y="10"/>
                    <a:pt x="35" y="11"/>
                    <a:pt x="38" y="14"/>
                  </a:cubicBezTo>
                  <a:cubicBezTo>
                    <a:pt x="44" y="20"/>
                    <a:pt x="44" y="30"/>
                    <a:pt x="38" y="36"/>
                  </a:cubicBezTo>
                  <a:cubicBezTo>
                    <a:pt x="32" y="42"/>
                    <a:pt x="22" y="42"/>
                    <a:pt x="16" y="36"/>
                  </a:cubicBezTo>
                  <a:cubicBezTo>
                    <a:pt x="10" y="30"/>
                    <a:pt x="10" y="20"/>
                    <a:pt x="16" y="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" name="Google Shape;201;p33"/>
            <p:cNvSpPr/>
            <p:nvPr/>
          </p:nvSpPr>
          <p:spPr>
            <a:xfrm>
              <a:off x="10915650" y="2138363"/>
              <a:ext cx="101600" cy="92075"/>
            </a:xfrm>
            <a:custGeom>
              <a:rect b="b" l="l" r="r" t="t"/>
              <a:pathLst>
                <a:path extrusionOk="0" h="50" w="55">
                  <a:moveTo>
                    <a:pt x="27" y="0"/>
                  </a:moveTo>
                  <a:cubicBezTo>
                    <a:pt x="21" y="0"/>
                    <a:pt x="14" y="3"/>
                    <a:pt x="10" y="7"/>
                  </a:cubicBezTo>
                  <a:cubicBezTo>
                    <a:pt x="0" y="17"/>
                    <a:pt x="0" y="33"/>
                    <a:pt x="10" y="43"/>
                  </a:cubicBezTo>
                  <a:cubicBezTo>
                    <a:pt x="14" y="48"/>
                    <a:pt x="21" y="50"/>
                    <a:pt x="27" y="50"/>
                  </a:cubicBezTo>
                  <a:cubicBezTo>
                    <a:pt x="34" y="50"/>
                    <a:pt x="40" y="48"/>
                    <a:pt x="45" y="43"/>
                  </a:cubicBezTo>
                  <a:cubicBezTo>
                    <a:pt x="55" y="33"/>
                    <a:pt x="55" y="17"/>
                    <a:pt x="45" y="7"/>
                  </a:cubicBezTo>
                  <a:cubicBezTo>
                    <a:pt x="40" y="3"/>
                    <a:pt x="34" y="0"/>
                    <a:pt x="27" y="0"/>
                  </a:cubicBezTo>
                  <a:close/>
                  <a:moveTo>
                    <a:pt x="38" y="36"/>
                  </a:moveTo>
                  <a:cubicBezTo>
                    <a:pt x="32" y="42"/>
                    <a:pt x="22" y="42"/>
                    <a:pt x="16" y="36"/>
                  </a:cubicBezTo>
                  <a:cubicBezTo>
                    <a:pt x="10" y="30"/>
                    <a:pt x="10" y="20"/>
                    <a:pt x="16" y="14"/>
                  </a:cubicBezTo>
                  <a:cubicBezTo>
                    <a:pt x="19" y="11"/>
                    <a:pt x="23" y="10"/>
                    <a:pt x="27" y="10"/>
                  </a:cubicBezTo>
                  <a:cubicBezTo>
                    <a:pt x="32" y="10"/>
                    <a:pt x="35" y="11"/>
                    <a:pt x="38" y="14"/>
                  </a:cubicBezTo>
                  <a:cubicBezTo>
                    <a:pt x="44" y="20"/>
                    <a:pt x="44" y="30"/>
                    <a:pt x="38" y="3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" name="Google Shape;202;p33"/>
            <p:cNvSpPr/>
            <p:nvPr/>
          </p:nvSpPr>
          <p:spPr>
            <a:xfrm>
              <a:off x="10815638" y="2279650"/>
              <a:ext cx="157163" cy="69850"/>
            </a:xfrm>
            <a:custGeom>
              <a:rect b="b" l="l" r="r" t="t"/>
              <a:pathLst>
                <a:path extrusionOk="0" h="38" w="85">
                  <a:moveTo>
                    <a:pt x="42" y="0"/>
                  </a:moveTo>
                  <a:cubicBezTo>
                    <a:pt x="25" y="0"/>
                    <a:pt x="8" y="12"/>
                    <a:pt x="1" y="31"/>
                  </a:cubicBezTo>
                  <a:cubicBezTo>
                    <a:pt x="0" y="34"/>
                    <a:pt x="1" y="37"/>
                    <a:pt x="4" y="38"/>
                  </a:cubicBezTo>
                  <a:cubicBezTo>
                    <a:pt x="6" y="38"/>
                    <a:pt x="9" y="37"/>
                    <a:pt x="10" y="35"/>
                  </a:cubicBezTo>
                  <a:cubicBezTo>
                    <a:pt x="16" y="20"/>
                    <a:pt x="29" y="10"/>
                    <a:pt x="42" y="10"/>
                  </a:cubicBezTo>
                  <a:cubicBezTo>
                    <a:pt x="56" y="10"/>
                    <a:pt x="69" y="20"/>
                    <a:pt x="75" y="35"/>
                  </a:cubicBezTo>
                  <a:cubicBezTo>
                    <a:pt x="76" y="37"/>
                    <a:pt x="77" y="38"/>
                    <a:pt x="79" y="38"/>
                  </a:cubicBezTo>
                  <a:cubicBezTo>
                    <a:pt x="80" y="38"/>
                    <a:pt x="81" y="38"/>
                    <a:pt x="81" y="38"/>
                  </a:cubicBezTo>
                  <a:cubicBezTo>
                    <a:pt x="84" y="37"/>
                    <a:pt x="85" y="34"/>
                    <a:pt x="84" y="31"/>
                  </a:cubicBezTo>
                  <a:cubicBezTo>
                    <a:pt x="76" y="12"/>
                    <a:pt x="60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03" name="Google Shape;203;p33"/>
          <p:cNvSpPr/>
          <p:nvPr/>
        </p:nvSpPr>
        <p:spPr>
          <a:xfrm>
            <a:off x="4238575" y="1606438"/>
            <a:ext cx="411162" cy="501650"/>
          </a:xfrm>
          <a:custGeom>
            <a:rect b="b" l="l" r="r" t="t"/>
            <a:pathLst>
              <a:path extrusionOk="0" h="241" w="197">
                <a:moveTo>
                  <a:pt x="188" y="36"/>
                </a:moveTo>
                <a:cubicBezTo>
                  <a:pt x="187" y="34"/>
                  <a:pt x="186" y="33"/>
                  <a:pt x="184" y="33"/>
                </a:cubicBezTo>
                <a:cubicBezTo>
                  <a:pt x="159" y="33"/>
                  <a:pt x="159" y="33"/>
                  <a:pt x="159" y="33"/>
                </a:cubicBezTo>
                <a:cubicBezTo>
                  <a:pt x="155" y="29"/>
                  <a:pt x="152" y="26"/>
                  <a:pt x="149" y="22"/>
                </a:cubicBezTo>
                <a:cubicBezTo>
                  <a:pt x="134" y="8"/>
                  <a:pt x="114" y="0"/>
                  <a:pt x="93" y="0"/>
                </a:cubicBezTo>
                <a:cubicBezTo>
                  <a:pt x="82" y="0"/>
                  <a:pt x="71" y="0"/>
                  <a:pt x="70" y="0"/>
                </a:cubicBezTo>
                <a:cubicBezTo>
                  <a:pt x="43" y="0"/>
                  <a:pt x="40" y="17"/>
                  <a:pt x="40" y="25"/>
                </a:cubicBezTo>
                <a:cubicBezTo>
                  <a:pt x="40" y="25"/>
                  <a:pt x="41" y="26"/>
                  <a:pt x="41" y="27"/>
                </a:cubicBezTo>
                <a:cubicBezTo>
                  <a:pt x="31" y="28"/>
                  <a:pt x="21" y="33"/>
                  <a:pt x="21" y="47"/>
                </a:cubicBezTo>
                <a:cubicBezTo>
                  <a:pt x="21" y="48"/>
                  <a:pt x="21" y="52"/>
                  <a:pt x="21" y="55"/>
                </a:cubicBezTo>
                <a:cubicBezTo>
                  <a:pt x="16" y="57"/>
                  <a:pt x="13" y="59"/>
                  <a:pt x="10" y="62"/>
                </a:cubicBezTo>
                <a:cubicBezTo>
                  <a:pt x="6" y="67"/>
                  <a:pt x="6" y="78"/>
                  <a:pt x="6" y="78"/>
                </a:cubicBezTo>
                <a:cubicBezTo>
                  <a:pt x="6" y="82"/>
                  <a:pt x="7" y="86"/>
                  <a:pt x="10" y="90"/>
                </a:cubicBezTo>
                <a:cubicBezTo>
                  <a:pt x="8" y="91"/>
                  <a:pt x="7" y="92"/>
                  <a:pt x="7" y="93"/>
                </a:cubicBezTo>
                <a:cubicBezTo>
                  <a:pt x="2" y="97"/>
                  <a:pt x="0" y="100"/>
                  <a:pt x="0" y="107"/>
                </a:cubicBezTo>
                <a:cubicBezTo>
                  <a:pt x="0" y="119"/>
                  <a:pt x="7" y="124"/>
                  <a:pt x="17" y="130"/>
                </a:cubicBezTo>
                <a:cubicBezTo>
                  <a:pt x="29" y="136"/>
                  <a:pt x="44" y="139"/>
                  <a:pt x="62" y="139"/>
                </a:cubicBezTo>
                <a:cubicBezTo>
                  <a:pt x="65" y="139"/>
                  <a:pt x="65" y="139"/>
                  <a:pt x="65" y="139"/>
                </a:cubicBezTo>
                <a:cubicBezTo>
                  <a:pt x="63" y="150"/>
                  <a:pt x="60" y="160"/>
                  <a:pt x="55" y="170"/>
                </a:cubicBezTo>
                <a:cubicBezTo>
                  <a:pt x="52" y="175"/>
                  <a:pt x="52" y="175"/>
                  <a:pt x="52" y="175"/>
                </a:cubicBezTo>
                <a:cubicBezTo>
                  <a:pt x="46" y="188"/>
                  <a:pt x="42" y="197"/>
                  <a:pt x="42" y="204"/>
                </a:cubicBezTo>
                <a:cubicBezTo>
                  <a:pt x="42" y="224"/>
                  <a:pt x="53" y="236"/>
                  <a:pt x="73" y="241"/>
                </a:cubicBezTo>
                <a:cubicBezTo>
                  <a:pt x="75" y="241"/>
                  <a:pt x="75" y="241"/>
                  <a:pt x="75" y="241"/>
                </a:cubicBezTo>
                <a:cubicBezTo>
                  <a:pt x="75" y="241"/>
                  <a:pt x="76" y="241"/>
                  <a:pt x="76" y="241"/>
                </a:cubicBezTo>
                <a:cubicBezTo>
                  <a:pt x="77" y="241"/>
                  <a:pt x="78" y="241"/>
                  <a:pt x="79" y="240"/>
                </a:cubicBezTo>
                <a:cubicBezTo>
                  <a:pt x="80" y="240"/>
                  <a:pt x="81" y="239"/>
                  <a:pt x="81" y="237"/>
                </a:cubicBezTo>
                <a:cubicBezTo>
                  <a:pt x="85" y="219"/>
                  <a:pt x="85" y="219"/>
                  <a:pt x="85" y="219"/>
                </a:cubicBezTo>
                <a:cubicBezTo>
                  <a:pt x="88" y="206"/>
                  <a:pt x="94" y="195"/>
                  <a:pt x="103" y="185"/>
                </a:cubicBezTo>
                <a:cubicBezTo>
                  <a:pt x="122" y="165"/>
                  <a:pt x="122" y="165"/>
                  <a:pt x="122" y="165"/>
                </a:cubicBezTo>
                <a:cubicBezTo>
                  <a:pt x="123" y="163"/>
                  <a:pt x="125" y="162"/>
                  <a:pt x="126" y="160"/>
                </a:cubicBezTo>
                <a:cubicBezTo>
                  <a:pt x="129" y="157"/>
                  <a:pt x="132" y="153"/>
                  <a:pt x="136" y="147"/>
                </a:cubicBezTo>
                <a:cubicBezTo>
                  <a:pt x="141" y="140"/>
                  <a:pt x="141" y="140"/>
                  <a:pt x="141" y="140"/>
                </a:cubicBezTo>
                <a:cubicBezTo>
                  <a:pt x="147" y="133"/>
                  <a:pt x="151" y="128"/>
                  <a:pt x="153" y="127"/>
                </a:cubicBezTo>
                <a:cubicBezTo>
                  <a:pt x="155" y="125"/>
                  <a:pt x="158" y="124"/>
                  <a:pt x="163" y="124"/>
                </a:cubicBezTo>
                <a:cubicBezTo>
                  <a:pt x="183" y="124"/>
                  <a:pt x="183" y="124"/>
                  <a:pt x="183" y="124"/>
                </a:cubicBezTo>
                <a:cubicBezTo>
                  <a:pt x="185" y="124"/>
                  <a:pt x="186" y="123"/>
                  <a:pt x="187" y="121"/>
                </a:cubicBezTo>
                <a:cubicBezTo>
                  <a:pt x="193" y="108"/>
                  <a:pt x="197" y="93"/>
                  <a:pt x="197" y="79"/>
                </a:cubicBezTo>
                <a:cubicBezTo>
                  <a:pt x="197" y="65"/>
                  <a:pt x="194" y="50"/>
                  <a:pt x="188" y="36"/>
                </a:cubicBezTo>
                <a:close/>
                <a:moveTo>
                  <a:pt x="179" y="114"/>
                </a:moveTo>
                <a:cubicBezTo>
                  <a:pt x="163" y="114"/>
                  <a:pt x="163" y="114"/>
                  <a:pt x="163" y="114"/>
                </a:cubicBezTo>
                <a:cubicBezTo>
                  <a:pt x="156" y="114"/>
                  <a:pt x="151" y="116"/>
                  <a:pt x="147" y="119"/>
                </a:cubicBezTo>
                <a:cubicBezTo>
                  <a:pt x="145" y="120"/>
                  <a:pt x="141" y="123"/>
                  <a:pt x="133" y="134"/>
                </a:cubicBezTo>
                <a:cubicBezTo>
                  <a:pt x="128" y="141"/>
                  <a:pt x="128" y="141"/>
                  <a:pt x="128" y="141"/>
                </a:cubicBezTo>
                <a:cubicBezTo>
                  <a:pt x="124" y="147"/>
                  <a:pt x="121" y="151"/>
                  <a:pt x="119" y="154"/>
                </a:cubicBezTo>
                <a:cubicBezTo>
                  <a:pt x="117" y="155"/>
                  <a:pt x="116" y="157"/>
                  <a:pt x="115" y="158"/>
                </a:cubicBezTo>
                <a:cubicBezTo>
                  <a:pt x="96" y="178"/>
                  <a:pt x="96" y="178"/>
                  <a:pt x="96" y="178"/>
                </a:cubicBezTo>
                <a:cubicBezTo>
                  <a:pt x="86" y="189"/>
                  <a:pt x="79" y="202"/>
                  <a:pt x="75" y="216"/>
                </a:cubicBezTo>
                <a:cubicBezTo>
                  <a:pt x="72" y="230"/>
                  <a:pt x="72" y="230"/>
                  <a:pt x="72" y="230"/>
                </a:cubicBezTo>
                <a:cubicBezTo>
                  <a:pt x="58" y="226"/>
                  <a:pt x="52" y="218"/>
                  <a:pt x="52" y="204"/>
                </a:cubicBezTo>
                <a:cubicBezTo>
                  <a:pt x="52" y="201"/>
                  <a:pt x="54" y="193"/>
                  <a:pt x="61" y="180"/>
                </a:cubicBezTo>
                <a:cubicBezTo>
                  <a:pt x="64" y="174"/>
                  <a:pt x="64" y="174"/>
                  <a:pt x="64" y="174"/>
                </a:cubicBezTo>
                <a:cubicBezTo>
                  <a:pt x="70" y="163"/>
                  <a:pt x="74" y="151"/>
                  <a:pt x="75" y="139"/>
                </a:cubicBezTo>
                <a:cubicBezTo>
                  <a:pt x="76" y="135"/>
                  <a:pt x="76" y="135"/>
                  <a:pt x="76" y="135"/>
                </a:cubicBezTo>
                <a:cubicBezTo>
                  <a:pt x="76" y="134"/>
                  <a:pt x="75" y="132"/>
                  <a:pt x="74" y="131"/>
                </a:cubicBezTo>
                <a:cubicBezTo>
                  <a:pt x="74" y="130"/>
                  <a:pt x="72" y="130"/>
                  <a:pt x="71" y="130"/>
                </a:cubicBezTo>
                <a:cubicBezTo>
                  <a:pt x="62" y="130"/>
                  <a:pt x="62" y="130"/>
                  <a:pt x="62" y="130"/>
                </a:cubicBezTo>
                <a:cubicBezTo>
                  <a:pt x="45" y="130"/>
                  <a:pt x="32" y="127"/>
                  <a:pt x="22" y="121"/>
                </a:cubicBezTo>
                <a:cubicBezTo>
                  <a:pt x="12" y="116"/>
                  <a:pt x="10" y="113"/>
                  <a:pt x="10" y="107"/>
                </a:cubicBezTo>
                <a:cubicBezTo>
                  <a:pt x="10" y="104"/>
                  <a:pt x="10" y="103"/>
                  <a:pt x="13" y="100"/>
                </a:cubicBezTo>
                <a:cubicBezTo>
                  <a:pt x="15" y="99"/>
                  <a:pt x="16" y="98"/>
                  <a:pt x="18" y="96"/>
                </a:cubicBezTo>
                <a:cubicBezTo>
                  <a:pt x="18" y="96"/>
                  <a:pt x="18" y="96"/>
                  <a:pt x="18" y="96"/>
                </a:cubicBezTo>
                <a:cubicBezTo>
                  <a:pt x="50" y="94"/>
                  <a:pt x="50" y="94"/>
                  <a:pt x="50" y="94"/>
                </a:cubicBezTo>
                <a:cubicBezTo>
                  <a:pt x="53" y="94"/>
                  <a:pt x="55" y="92"/>
                  <a:pt x="55" y="89"/>
                </a:cubicBezTo>
                <a:cubicBezTo>
                  <a:pt x="54" y="86"/>
                  <a:pt x="52" y="84"/>
                  <a:pt x="49" y="84"/>
                </a:cubicBezTo>
                <a:cubicBezTo>
                  <a:pt x="18" y="86"/>
                  <a:pt x="18" y="86"/>
                  <a:pt x="18" y="86"/>
                </a:cubicBezTo>
                <a:cubicBezTo>
                  <a:pt x="17" y="83"/>
                  <a:pt x="16" y="80"/>
                  <a:pt x="16" y="78"/>
                </a:cubicBezTo>
                <a:cubicBezTo>
                  <a:pt x="16" y="74"/>
                  <a:pt x="17" y="69"/>
                  <a:pt x="18" y="68"/>
                </a:cubicBezTo>
                <a:cubicBezTo>
                  <a:pt x="19" y="66"/>
                  <a:pt x="22" y="65"/>
                  <a:pt x="25" y="64"/>
                </a:cubicBezTo>
                <a:cubicBezTo>
                  <a:pt x="27" y="64"/>
                  <a:pt x="27" y="64"/>
                  <a:pt x="27" y="64"/>
                </a:cubicBezTo>
                <a:cubicBezTo>
                  <a:pt x="56" y="62"/>
                  <a:pt x="56" y="62"/>
                  <a:pt x="56" y="62"/>
                </a:cubicBezTo>
                <a:cubicBezTo>
                  <a:pt x="59" y="62"/>
                  <a:pt x="61" y="60"/>
                  <a:pt x="61" y="57"/>
                </a:cubicBezTo>
                <a:cubicBezTo>
                  <a:pt x="61" y="54"/>
                  <a:pt x="58" y="52"/>
                  <a:pt x="56" y="52"/>
                </a:cubicBezTo>
                <a:cubicBezTo>
                  <a:pt x="31" y="53"/>
                  <a:pt x="31" y="53"/>
                  <a:pt x="31" y="53"/>
                </a:cubicBezTo>
                <a:cubicBezTo>
                  <a:pt x="31" y="51"/>
                  <a:pt x="31" y="48"/>
                  <a:pt x="31" y="47"/>
                </a:cubicBezTo>
                <a:cubicBezTo>
                  <a:pt x="31" y="42"/>
                  <a:pt x="32" y="37"/>
                  <a:pt x="43" y="37"/>
                </a:cubicBezTo>
                <a:cubicBezTo>
                  <a:pt x="47" y="36"/>
                  <a:pt x="47" y="36"/>
                  <a:pt x="47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3" y="36"/>
                  <a:pt x="65" y="34"/>
                  <a:pt x="65" y="31"/>
                </a:cubicBezTo>
                <a:cubicBezTo>
                  <a:pt x="65" y="29"/>
                  <a:pt x="63" y="26"/>
                  <a:pt x="60" y="26"/>
                </a:cubicBezTo>
                <a:cubicBezTo>
                  <a:pt x="51" y="26"/>
                  <a:pt x="51" y="26"/>
                  <a:pt x="51" y="26"/>
                </a:cubicBezTo>
                <a:cubicBezTo>
                  <a:pt x="50" y="26"/>
                  <a:pt x="50" y="25"/>
                  <a:pt x="50" y="25"/>
                </a:cubicBezTo>
                <a:cubicBezTo>
                  <a:pt x="50" y="18"/>
                  <a:pt x="52" y="10"/>
                  <a:pt x="70" y="10"/>
                </a:cubicBezTo>
                <a:cubicBezTo>
                  <a:pt x="71" y="10"/>
                  <a:pt x="82" y="10"/>
                  <a:pt x="93" y="10"/>
                </a:cubicBezTo>
                <a:cubicBezTo>
                  <a:pt x="111" y="10"/>
                  <a:pt x="129" y="17"/>
                  <a:pt x="142" y="30"/>
                </a:cubicBezTo>
                <a:cubicBezTo>
                  <a:pt x="145" y="33"/>
                  <a:pt x="148" y="36"/>
                  <a:pt x="152" y="40"/>
                </a:cubicBezTo>
                <a:cubicBezTo>
                  <a:pt x="153" y="41"/>
                  <a:pt x="153" y="41"/>
                  <a:pt x="153" y="41"/>
                </a:cubicBezTo>
                <a:cubicBezTo>
                  <a:pt x="154" y="42"/>
                  <a:pt x="155" y="43"/>
                  <a:pt x="156" y="43"/>
                </a:cubicBezTo>
                <a:cubicBezTo>
                  <a:pt x="180" y="43"/>
                  <a:pt x="180" y="43"/>
                  <a:pt x="180" y="43"/>
                </a:cubicBezTo>
                <a:cubicBezTo>
                  <a:pt x="184" y="55"/>
                  <a:pt x="187" y="67"/>
                  <a:pt x="187" y="79"/>
                </a:cubicBezTo>
                <a:cubicBezTo>
                  <a:pt x="187" y="91"/>
                  <a:pt x="184" y="103"/>
                  <a:pt x="179" y="11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04" name="Google Shape;204;p33"/>
          <p:cNvGrpSpPr/>
          <p:nvPr/>
        </p:nvGrpSpPr>
        <p:grpSpPr>
          <a:xfrm>
            <a:off x="6584194" y="1581466"/>
            <a:ext cx="476250" cy="595313"/>
            <a:chOff x="6661151" y="6538913"/>
            <a:chExt cx="476250" cy="595313"/>
          </a:xfrm>
        </p:grpSpPr>
        <p:sp>
          <p:nvSpPr>
            <p:cNvPr id="205" name="Google Shape;205;p33"/>
            <p:cNvSpPr/>
            <p:nvPr/>
          </p:nvSpPr>
          <p:spPr>
            <a:xfrm>
              <a:off x="6804026" y="6670675"/>
              <a:ext cx="190500" cy="363538"/>
            </a:xfrm>
            <a:custGeom>
              <a:rect b="b" l="l" r="r" t="t"/>
              <a:pathLst>
                <a:path extrusionOk="0" h="142" w="74">
                  <a:moveTo>
                    <a:pt x="66" y="102"/>
                  </a:moveTo>
                  <a:cubicBezTo>
                    <a:pt x="42" y="126"/>
                    <a:pt x="42" y="126"/>
                    <a:pt x="42" y="126"/>
                  </a:cubicBezTo>
                  <a:cubicBezTo>
                    <a:pt x="42" y="4"/>
                    <a:pt x="42" y="4"/>
                    <a:pt x="42" y="4"/>
                  </a:cubicBezTo>
                  <a:cubicBezTo>
                    <a:pt x="42" y="2"/>
                    <a:pt x="40" y="0"/>
                    <a:pt x="37" y="0"/>
                  </a:cubicBezTo>
                  <a:cubicBezTo>
                    <a:pt x="35" y="0"/>
                    <a:pt x="32" y="2"/>
                    <a:pt x="32" y="4"/>
                  </a:cubicBezTo>
                  <a:cubicBezTo>
                    <a:pt x="32" y="126"/>
                    <a:pt x="32" y="126"/>
                    <a:pt x="32" y="126"/>
                  </a:cubicBezTo>
                  <a:cubicBezTo>
                    <a:pt x="8" y="102"/>
                    <a:pt x="8" y="102"/>
                    <a:pt x="8" y="102"/>
                  </a:cubicBezTo>
                  <a:cubicBezTo>
                    <a:pt x="7" y="100"/>
                    <a:pt x="4" y="100"/>
                    <a:pt x="2" y="102"/>
                  </a:cubicBezTo>
                  <a:cubicBezTo>
                    <a:pt x="0" y="104"/>
                    <a:pt x="0" y="107"/>
                    <a:pt x="2" y="109"/>
                  </a:cubicBezTo>
                  <a:cubicBezTo>
                    <a:pt x="34" y="141"/>
                    <a:pt x="34" y="141"/>
                    <a:pt x="34" y="141"/>
                  </a:cubicBezTo>
                  <a:cubicBezTo>
                    <a:pt x="34" y="141"/>
                    <a:pt x="35" y="142"/>
                    <a:pt x="35" y="142"/>
                  </a:cubicBezTo>
                  <a:cubicBezTo>
                    <a:pt x="36" y="142"/>
                    <a:pt x="36" y="142"/>
                    <a:pt x="37" y="142"/>
                  </a:cubicBezTo>
                  <a:cubicBezTo>
                    <a:pt x="38" y="142"/>
                    <a:pt x="38" y="142"/>
                    <a:pt x="39" y="142"/>
                  </a:cubicBezTo>
                  <a:cubicBezTo>
                    <a:pt x="39" y="142"/>
                    <a:pt x="40" y="141"/>
                    <a:pt x="40" y="141"/>
                  </a:cubicBezTo>
                  <a:cubicBezTo>
                    <a:pt x="72" y="109"/>
                    <a:pt x="72" y="109"/>
                    <a:pt x="72" y="109"/>
                  </a:cubicBezTo>
                  <a:cubicBezTo>
                    <a:pt x="74" y="107"/>
                    <a:pt x="74" y="104"/>
                    <a:pt x="72" y="102"/>
                  </a:cubicBezTo>
                  <a:cubicBezTo>
                    <a:pt x="71" y="100"/>
                    <a:pt x="68" y="100"/>
                    <a:pt x="66" y="1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" name="Google Shape;206;p33"/>
            <p:cNvSpPr/>
            <p:nvPr/>
          </p:nvSpPr>
          <p:spPr>
            <a:xfrm>
              <a:off x="6661151" y="6538913"/>
              <a:ext cx="476250" cy="595313"/>
            </a:xfrm>
            <a:custGeom>
              <a:rect b="b" l="l" r="r" t="t"/>
              <a:pathLst>
                <a:path extrusionOk="0" h="232" w="186">
                  <a:moveTo>
                    <a:pt x="182" y="36"/>
                  </a:moveTo>
                  <a:cubicBezTo>
                    <a:pt x="150" y="4"/>
                    <a:pt x="150" y="4"/>
                    <a:pt x="150" y="4"/>
                  </a:cubicBezTo>
                  <a:cubicBezTo>
                    <a:pt x="147" y="2"/>
                    <a:pt x="144" y="0"/>
                    <a:pt x="141" y="0"/>
                  </a:cubicBezTo>
                  <a:cubicBezTo>
                    <a:pt x="141" y="0"/>
                    <a:pt x="141" y="0"/>
                    <a:pt x="141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220"/>
                    <a:pt x="0" y="220"/>
                    <a:pt x="0" y="220"/>
                  </a:cubicBezTo>
                  <a:cubicBezTo>
                    <a:pt x="0" y="226"/>
                    <a:pt x="6" y="232"/>
                    <a:pt x="13" y="232"/>
                  </a:cubicBezTo>
                  <a:cubicBezTo>
                    <a:pt x="173" y="232"/>
                    <a:pt x="173" y="232"/>
                    <a:pt x="173" y="232"/>
                  </a:cubicBezTo>
                  <a:cubicBezTo>
                    <a:pt x="180" y="232"/>
                    <a:pt x="186" y="226"/>
                    <a:pt x="186" y="220"/>
                  </a:cubicBezTo>
                  <a:cubicBezTo>
                    <a:pt x="186" y="45"/>
                    <a:pt x="186" y="45"/>
                    <a:pt x="186" y="45"/>
                  </a:cubicBezTo>
                  <a:cubicBezTo>
                    <a:pt x="186" y="41"/>
                    <a:pt x="184" y="38"/>
                    <a:pt x="182" y="36"/>
                  </a:cubicBezTo>
                  <a:close/>
                  <a:moveTo>
                    <a:pt x="173" y="40"/>
                  </a:moveTo>
                  <a:cubicBezTo>
                    <a:pt x="146" y="40"/>
                    <a:pt x="146" y="40"/>
                    <a:pt x="146" y="40"/>
                  </a:cubicBezTo>
                  <a:cubicBezTo>
                    <a:pt x="146" y="13"/>
                    <a:pt x="146" y="13"/>
                    <a:pt x="146" y="13"/>
                  </a:cubicBezTo>
                  <a:lnTo>
                    <a:pt x="173" y="40"/>
                  </a:lnTo>
                  <a:close/>
                  <a:moveTo>
                    <a:pt x="173" y="223"/>
                  </a:moveTo>
                  <a:cubicBezTo>
                    <a:pt x="13" y="223"/>
                    <a:pt x="13" y="223"/>
                    <a:pt x="13" y="223"/>
                  </a:cubicBezTo>
                  <a:cubicBezTo>
                    <a:pt x="11" y="223"/>
                    <a:pt x="10" y="221"/>
                    <a:pt x="10" y="220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1"/>
                    <a:pt x="11" y="10"/>
                    <a:pt x="13" y="10"/>
                  </a:cubicBezTo>
                  <a:cubicBezTo>
                    <a:pt x="136" y="10"/>
                    <a:pt x="136" y="10"/>
                    <a:pt x="136" y="10"/>
                  </a:cubicBezTo>
                  <a:cubicBezTo>
                    <a:pt x="136" y="45"/>
                    <a:pt x="136" y="45"/>
                    <a:pt x="136" y="45"/>
                  </a:cubicBezTo>
                  <a:cubicBezTo>
                    <a:pt x="136" y="47"/>
                    <a:pt x="138" y="49"/>
                    <a:pt x="141" y="49"/>
                  </a:cubicBezTo>
                  <a:cubicBezTo>
                    <a:pt x="176" y="49"/>
                    <a:pt x="176" y="49"/>
                    <a:pt x="176" y="49"/>
                  </a:cubicBezTo>
                  <a:cubicBezTo>
                    <a:pt x="176" y="220"/>
                    <a:pt x="176" y="220"/>
                    <a:pt x="176" y="220"/>
                  </a:cubicBezTo>
                  <a:cubicBezTo>
                    <a:pt x="176" y="221"/>
                    <a:pt x="175" y="223"/>
                    <a:pt x="173" y="22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4"/>
          <p:cNvSpPr txBox="1"/>
          <p:nvPr>
            <p:ph type="title"/>
          </p:nvPr>
        </p:nvSpPr>
        <p:spPr>
          <a:xfrm>
            <a:off x="346369" y="543482"/>
            <a:ext cx="8437500" cy="3162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Good News: </a:t>
            </a:r>
            <a:br>
              <a:rPr lang="en-GB"/>
            </a:br>
            <a:r>
              <a:rPr lang="en-GB"/>
              <a:t>Delegation can be learned</a:t>
            </a:r>
            <a:endParaRPr/>
          </a:p>
        </p:txBody>
      </p:sp>
      <p:sp>
        <p:nvSpPr>
          <p:cNvPr id="212" name="Google Shape;212;p34"/>
          <p:cNvSpPr txBox="1"/>
          <p:nvPr>
            <p:ph idx="1" type="body"/>
          </p:nvPr>
        </p:nvSpPr>
        <p:spPr>
          <a:xfrm>
            <a:off x="398500" y="1981225"/>
            <a:ext cx="3792600" cy="22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en-GB"/>
              <a:t>Delegating doesn’t come naturally to many, but it improves with practice.</a:t>
            </a:r>
            <a:br>
              <a:rPr lang="en-GB"/>
            </a:br>
            <a:endParaRPr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en-GB"/>
              <a:t>It’s crucial for avoiding burnout, improving productivity, and scaling teams.</a:t>
            </a:r>
            <a:endParaRPr/>
          </a:p>
        </p:txBody>
      </p:sp>
      <p:pic>
        <p:nvPicPr>
          <p:cNvPr id="213" name="Google Shape;213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53400" y="1214000"/>
            <a:ext cx="3022025" cy="3022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35"/>
          <p:cNvSpPr txBox="1"/>
          <p:nvPr>
            <p:ph type="ctrTitle"/>
          </p:nvPr>
        </p:nvSpPr>
        <p:spPr>
          <a:xfrm>
            <a:off x="1142825" y="2058772"/>
            <a:ext cx="6112500" cy="1026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5 signs you are a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great delegator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6"/>
          <p:cNvSpPr txBox="1"/>
          <p:nvPr>
            <p:ph type="title"/>
          </p:nvPr>
        </p:nvSpPr>
        <p:spPr>
          <a:xfrm>
            <a:off x="346369" y="467282"/>
            <a:ext cx="8437500" cy="3162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Sign 1: </a:t>
            </a:r>
            <a:r>
              <a:rPr lang="en-GB"/>
              <a:t>You have a defined strategy for delegation</a:t>
            </a:r>
            <a:endParaRPr/>
          </a:p>
        </p:txBody>
      </p:sp>
      <p:sp>
        <p:nvSpPr>
          <p:cNvPr id="224" name="Google Shape;224;p36"/>
          <p:cNvSpPr txBox="1"/>
          <p:nvPr>
            <p:ph idx="1" type="body"/>
          </p:nvPr>
        </p:nvSpPr>
        <p:spPr>
          <a:xfrm>
            <a:off x="398495" y="1295424"/>
            <a:ext cx="8347200" cy="3756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Alex Lieberman, cofounder of Morning Brew, realized his delegation skills were lacking after a prolonged absence from the office caused progress to slow.</a:t>
            </a:r>
            <a:br>
              <a:rPr lang="en-GB"/>
            </a:br>
            <a:endParaRPr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His team had unused capacity, not due to lack of effort, but because they lacked information and direction.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Lieberman learned how to improve delegation using the Eisenhower Matrix, which classifies tasks into four quadrants: urgent and important, not urgent but important, urgent but not important, and neither urgent nor important.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He advises focusing on one significant task each day, while others recommends prioritizing 3 key tasks per week to avoid overpromising and </a:t>
            </a:r>
            <a:r>
              <a:rPr lang="en-GB"/>
              <a:t>under delivering</a:t>
            </a:r>
            <a:r>
              <a:rPr lang="en-GB"/>
              <a:t>.</a:t>
            </a:r>
            <a:endParaRPr/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7"/>
          <p:cNvSpPr txBox="1"/>
          <p:nvPr>
            <p:ph type="title"/>
          </p:nvPr>
        </p:nvSpPr>
        <p:spPr>
          <a:xfrm>
            <a:off x="346369" y="314882"/>
            <a:ext cx="8437500" cy="3162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Sign 2: </a:t>
            </a:r>
            <a:r>
              <a:rPr lang="en-GB"/>
              <a:t>You trust your team on different levels</a:t>
            </a:r>
            <a:endParaRPr/>
          </a:p>
        </p:txBody>
      </p:sp>
      <p:sp>
        <p:nvSpPr>
          <p:cNvPr id="230" name="Google Shape;230;p37"/>
          <p:cNvSpPr txBox="1"/>
          <p:nvPr>
            <p:ph idx="1" type="body"/>
          </p:nvPr>
        </p:nvSpPr>
        <p:spPr>
          <a:xfrm>
            <a:off x="398495" y="990624"/>
            <a:ext cx="8347200" cy="3756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Great delegators understand trust is multifaceted, and the "Six Levels of Delegation" framework helps assign tasks based on varying levels of trust.</a:t>
            </a:r>
            <a:br>
              <a:rPr lang="en-GB"/>
            </a:br>
            <a:endParaRPr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Trust levels range from detailed instructions "Do exactly what I say" to full autonomy "Decide and take full responsibility".</a:t>
            </a:r>
            <a:br>
              <a:rPr lang="en-GB"/>
            </a:br>
            <a:endParaRPr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Effective delegation matches tasks with appropriate trust levels, depending on team members' skills and experience</a:t>
            </a:r>
            <a:r>
              <a:rPr lang="en-GB"/>
              <a:t>.</a:t>
            </a:r>
            <a:br>
              <a:rPr lang="en-GB"/>
            </a:br>
            <a:endParaRPr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Routine tasks are delegated with more guidance, while complex ones go to skilled members with more responsibility.</a:t>
            </a:r>
            <a:br>
              <a:rPr lang="en-GB"/>
            </a:br>
            <a:endParaRPr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This approach empowers teams, promotes growth, and fosters accountability and ownership.</a:t>
            </a:r>
            <a:br>
              <a:rPr lang="en-GB"/>
            </a:br>
            <a:endParaRPr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Leaders should focus on upskilling team members to move them through higher trust levels and delegate more.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8"/>
          <p:cNvSpPr txBox="1"/>
          <p:nvPr>
            <p:ph type="title"/>
          </p:nvPr>
        </p:nvSpPr>
        <p:spPr>
          <a:xfrm>
            <a:off x="346369" y="467282"/>
            <a:ext cx="8437500" cy="3162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Sign 3: </a:t>
            </a:r>
            <a:r>
              <a:rPr lang="en-GB"/>
              <a:t>You provide clear instructions and encourage questions</a:t>
            </a:r>
            <a:endParaRPr/>
          </a:p>
        </p:txBody>
      </p:sp>
      <p:sp>
        <p:nvSpPr>
          <p:cNvPr id="236" name="Google Shape;236;p38"/>
          <p:cNvSpPr txBox="1"/>
          <p:nvPr>
            <p:ph idx="1" type="body"/>
          </p:nvPr>
        </p:nvSpPr>
        <p:spPr>
          <a:xfrm>
            <a:off x="398495" y="1143024"/>
            <a:ext cx="8347200" cy="3756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Clear communication of expectations helps team members understand tasks and desired outcomes, leading to successful results, saving time, and building trust.</a:t>
            </a:r>
            <a:br>
              <a:rPr lang="en-GB"/>
            </a:br>
            <a:endParaRPr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Clarity boosts confidence in team members' ability to complete tasks.</a:t>
            </a:r>
            <a:br>
              <a:rPr lang="en-GB"/>
            </a:br>
            <a:endParaRPr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Processes are essential for consistency, efficiency, and quality, enabling scalability and reducing errors.</a:t>
            </a:r>
            <a:br>
              <a:rPr lang="en-GB"/>
            </a:br>
            <a:endParaRPr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Clear processes simplify training and onboarding, while also helping in risk mitigation.</a:t>
            </a:r>
            <a:br>
              <a:rPr lang="en-GB"/>
            </a:br>
            <a:endParaRPr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Organizations with strong processes can gather better data for analysis and adapt more easily.</a:t>
            </a:r>
            <a:br>
              <a:rPr lang="en-GB"/>
            </a:br>
            <a:endParaRPr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-GB"/>
              <a:t>Leaders should create a culture that encourages questions, challenges assumptions, and promotes collaboration and innovation.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Viva Standard">
  <a:themeElements>
    <a:clrScheme name="Viva">
      <a:dk1>
        <a:srgbClr val="000000"/>
      </a:dk1>
      <a:lt1>
        <a:srgbClr val="F8F8F8"/>
      </a:lt1>
      <a:dk2>
        <a:srgbClr val="969696"/>
      </a:dk2>
      <a:lt2>
        <a:srgbClr val="D7D7D7"/>
      </a:lt2>
      <a:accent1>
        <a:srgbClr val="051651"/>
      </a:accent1>
      <a:accent2>
        <a:srgbClr val="8015E8"/>
      </a:accent2>
      <a:accent3>
        <a:srgbClr val="26F4CE"/>
      </a:accent3>
      <a:accent4>
        <a:srgbClr val="7F7F7F"/>
      </a:accent4>
      <a:accent5>
        <a:srgbClr val="F8F8F8"/>
      </a:accent5>
      <a:accent6>
        <a:srgbClr val="000000"/>
      </a:accent6>
      <a:hlink>
        <a:srgbClr val="969696"/>
      </a:hlink>
      <a:folHlink>
        <a:srgbClr val="3366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