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12192000"/>
  <p:notesSz cx="6857875" cy="9143850"/>
  <p:embeddedFontLst>
    <p:embeddedFont>
      <p:font typeface="Roboto"/>
      <p:regular r:id="rId26"/>
      <p:bold r:id="rId27"/>
      <p:italic r:id="rId28"/>
      <p:boldItalic r:id="rId29"/>
    </p:embeddedFont>
    <p:embeddedFont>
      <p:font typeface="Century Gothic"/>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4" roundtripDataSignature="AMtx7mgbk6nyKCleY1gYaLw19WMi+jXg1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regular.fntdata"/><Relationship Id="rId25" Type="http://schemas.openxmlformats.org/officeDocument/2006/relationships/slide" Target="slides/slide21.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CenturyGothic-bold.fntdata"/><Relationship Id="rId30" Type="http://schemas.openxmlformats.org/officeDocument/2006/relationships/font" Target="fonts/CenturyGothic-regular.fntdata"/><Relationship Id="rId11" Type="http://schemas.openxmlformats.org/officeDocument/2006/relationships/slide" Target="slides/slide7.xml"/><Relationship Id="rId33" Type="http://schemas.openxmlformats.org/officeDocument/2006/relationships/font" Target="fonts/CenturyGothic-boldItalic.fntdata"/><Relationship Id="rId10" Type="http://schemas.openxmlformats.org/officeDocument/2006/relationships/slide" Target="slides/slide6.xml"/><Relationship Id="rId32" Type="http://schemas.openxmlformats.org/officeDocument/2006/relationships/font" Target="fonts/CenturyGothic-italic.fntdata"/><Relationship Id="rId13" Type="http://schemas.openxmlformats.org/officeDocument/2006/relationships/slide" Target="slides/slide9.xml"/><Relationship Id="rId12" Type="http://schemas.openxmlformats.org/officeDocument/2006/relationships/slide" Target="slides/slide8.xml"/><Relationship Id="rId34" Type="http://customschemas.google.com/relationships/presentationmetadata" Target="meta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171" name="Google Shape;17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23" name="Google Shape;22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29" name="Google Shape;22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35" name="Google Shape;23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41" name="Google Shape;24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47" name="Google Shape;24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53" name="Google Shape;25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59" name="Google Shape;25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64" name="Google Shape;26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69" name="Google Shape;269;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74" name="Google Shape;27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178" name="Google Shape;17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80" name="Google Shape;28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86" name="Google Shape;286;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184" name="Google Shape;18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189" name="Google Shape;18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195" name="Google Shape;19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00" name="Google Shape;20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06" name="Google Shape;20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11" name="Google Shape;21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t/>
            </a:r>
            <a:endParaRPr/>
          </a:p>
        </p:txBody>
      </p:sp>
      <p:sp>
        <p:nvSpPr>
          <p:cNvPr id="217" name="Google Shape;21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showMasterSp="0" type="title">
  <p:cSld name="TITLE">
    <p:bg>
      <p:bgPr>
        <a:gradFill>
          <a:gsLst>
            <a:gs pos="0">
              <a:srgbClr val="DDE6C3"/>
            </a:gs>
            <a:gs pos="100000">
              <a:srgbClr val="FFFFFF"/>
            </a:gs>
          </a:gsLst>
          <a:path path="circle">
            <a:fillToRect b="50%" l="50%" r="50%" t="50%"/>
          </a:path>
          <a:tileRect/>
        </a:gradFill>
      </p:bgPr>
    </p:bg>
    <p:spTree>
      <p:nvGrpSpPr>
        <p:cNvPr id="38" name="Shape 38"/>
        <p:cNvGrpSpPr/>
        <p:nvPr/>
      </p:nvGrpSpPr>
      <p:grpSpPr>
        <a:xfrm>
          <a:off x="0" y="0"/>
          <a:ext cx="0" cy="0"/>
          <a:chOff x="0" y="0"/>
          <a:chExt cx="0" cy="0"/>
        </a:xfrm>
      </p:grpSpPr>
      <p:grpSp>
        <p:nvGrpSpPr>
          <p:cNvPr id="39" name="Google Shape;39;p23"/>
          <p:cNvGrpSpPr/>
          <p:nvPr/>
        </p:nvGrpSpPr>
        <p:grpSpPr>
          <a:xfrm>
            <a:off x="0" y="228600"/>
            <a:ext cx="2851515" cy="6638628"/>
            <a:chOff x="0" y="228600"/>
            <a:chExt cx="2851515" cy="6638628"/>
          </a:xfrm>
        </p:grpSpPr>
        <p:sp>
          <p:nvSpPr>
            <p:cNvPr id="40" name="Google Shape;40;p23"/>
            <p:cNvSpPr/>
            <p:nvPr/>
          </p:nvSpPr>
          <p:spPr>
            <a:xfrm>
              <a:off x="0" y="2575044"/>
              <a:ext cx="100641" cy="626215"/>
            </a:xfrm>
            <a:custGeom>
              <a:rect b="b" l="l" r="r" t="t"/>
              <a:pathLst>
                <a:path extrusionOk="0" h="21600" w="21600">
                  <a:moveTo>
                    <a:pt x="21600" y="21600"/>
                  </a:moveTo>
                  <a:cubicBezTo>
                    <a:pt x="19636" y="18582"/>
                    <a:pt x="18654" y="15723"/>
                    <a:pt x="16690" y="12705"/>
                  </a:cubicBezTo>
                  <a:cubicBezTo>
                    <a:pt x="10799" y="8576"/>
                    <a:pt x="5890" y="4288"/>
                    <a:pt x="0" y="0"/>
                  </a:cubicBezTo>
                  <a:cubicBezTo>
                    <a:pt x="0" y="5558"/>
                    <a:pt x="0" y="5558"/>
                    <a:pt x="0" y="5558"/>
                  </a:cubicBezTo>
                  <a:cubicBezTo>
                    <a:pt x="5890" y="10164"/>
                    <a:pt x="12763" y="14929"/>
                    <a:pt x="19636" y="19694"/>
                  </a:cubicBezTo>
                  <a:cubicBezTo>
                    <a:pt x="19636" y="20329"/>
                    <a:pt x="20618" y="20964"/>
                    <a:pt x="21600"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3"/>
            <p:cNvSpPr/>
            <p:nvPr/>
          </p:nvSpPr>
          <p:spPr>
            <a:xfrm>
              <a:off x="128599" y="3156529"/>
              <a:ext cx="646716" cy="2322214"/>
            </a:xfrm>
            <a:custGeom>
              <a:rect b="b" l="l" r="r" t="t"/>
              <a:pathLst>
                <a:path extrusionOk="0" h="21600" w="21600">
                  <a:moveTo>
                    <a:pt x="13268" y="15000"/>
                  </a:moveTo>
                  <a:cubicBezTo>
                    <a:pt x="15891" y="17228"/>
                    <a:pt x="18514" y="19414"/>
                    <a:pt x="21445" y="21600"/>
                  </a:cubicBezTo>
                  <a:cubicBezTo>
                    <a:pt x="21445" y="21214"/>
                    <a:pt x="21445" y="20871"/>
                    <a:pt x="21600" y="20485"/>
                  </a:cubicBezTo>
                  <a:cubicBezTo>
                    <a:pt x="19131" y="18642"/>
                    <a:pt x="16817" y="16757"/>
                    <a:pt x="14657" y="14871"/>
                  </a:cubicBezTo>
                  <a:cubicBezTo>
                    <a:pt x="8948" y="9985"/>
                    <a:pt x="4165" y="5014"/>
                    <a:pt x="0" y="0"/>
                  </a:cubicBezTo>
                  <a:cubicBezTo>
                    <a:pt x="308" y="857"/>
                    <a:pt x="617" y="1757"/>
                    <a:pt x="925" y="2614"/>
                  </a:cubicBezTo>
                  <a:cubicBezTo>
                    <a:pt x="4628" y="6771"/>
                    <a:pt x="8639" y="10928"/>
                    <a:pt x="13268" y="150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23"/>
            <p:cNvSpPr/>
            <p:nvPr/>
          </p:nvSpPr>
          <p:spPr>
            <a:xfrm>
              <a:off x="806998" y="5447060"/>
              <a:ext cx="609442" cy="1420166"/>
            </a:xfrm>
            <a:custGeom>
              <a:rect b="b" l="l" r="r" t="t"/>
              <a:pathLst>
                <a:path extrusionOk="0" h="21600" w="21600">
                  <a:moveTo>
                    <a:pt x="1309" y="1542"/>
                  </a:moveTo>
                  <a:cubicBezTo>
                    <a:pt x="818" y="1051"/>
                    <a:pt x="327" y="561"/>
                    <a:pt x="0" y="0"/>
                  </a:cubicBezTo>
                  <a:cubicBezTo>
                    <a:pt x="0" y="701"/>
                    <a:pt x="0" y="1332"/>
                    <a:pt x="0" y="2033"/>
                  </a:cubicBezTo>
                  <a:cubicBezTo>
                    <a:pt x="3436" y="5961"/>
                    <a:pt x="7199" y="9818"/>
                    <a:pt x="11127" y="13605"/>
                  </a:cubicBezTo>
                  <a:cubicBezTo>
                    <a:pt x="13909" y="16270"/>
                    <a:pt x="17018" y="18935"/>
                    <a:pt x="20127" y="21600"/>
                  </a:cubicBezTo>
                  <a:cubicBezTo>
                    <a:pt x="21600" y="21600"/>
                    <a:pt x="21600" y="21600"/>
                    <a:pt x="21600" y="21600"/>
                  </a:cubicBezTo>
                  <a:cubicBezTo>
                    <a:pt x="18490" y="18864"/>
                    <a:pt x="15381" y="16129"/>
                    <a:pt x="12600" y="13324"/>
                  </a:cubicBezTo>
                  <a:cubicBezTo>
                    <a:pt x="8509" y="9467"/>
                    <a:pt x="4745" y="5540"/>
                    <a:pt x="1309" y="1542"/>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3"/>
            <p:cNvSpPr/>
            <p:nvPr/>
          </p:nvSpPr>
          <p:spPr>
            <a:xfrm>
              <a:off x="959825" y="6503799"/>
              <a:ext cx="171463" cy="363429"/>
            </a:xfrm>
            <a:custGeom>
              <a:rect b="b" l="l" r="r" t="t"/>
              <a:pathLst>
                <a:path extrusionOk="0" h="21600" w="21600">
                  <a:moveTo>
                    <a:pt x="16345" y="21600"/>
                  </a:moveTo>
                  <a:cubicBezTo>
                    <a:pt x="21600" y="21600"/>
                    <a:pt x="21600" y="21600"/>
                    <a:pt x="21600" y="21600"/>
                  </a:cubicBezTo>
                  <a:cubicBezTo>
                    <a:pt x="14010" y="14491"/>
                    <a:pt x="7005" y="7382"/>
                    <a:pt x="0" y="0"/>
                  </a:cubicBezTo>
                  <a:cubicBezTo>
                    <a:pt x="4670" y="7382"/>
                    <a:pt x="9924" y="14491"/>
                    <a:pt x="16345"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3"/>
            <p:cNvSpPr/>
            <p:nvPr/>
          </p:nvSpPr>
          <p:spPr>
            <a:xfrm>
              <a:off x="100642" y="3201259"/>
              <a:ext cx="821908" cy="3328632"/>
            </a:xfrm>
            <a:custGeom>
              <a:rect b="b" l="l" r="r" t="t"/>
              <a:pathLst>
                <a:path extrusionOk="0" h="21600" w="21600">
                  <a:moveTo>
                    <a:pt x="19658" y="19745"/>
                  </a:moveTo>
                  <a:cubicBezTo>
                    <a:pt x="17595" y="18488"/>
                    <a:pt x="15775" y="17232"/>
                    <a:pt x="14076" y="15975"/>
                  </a:cubicBezTo>
                  <a:cubicBezTo>
                    <a:pt x="10193" y="13073"/>
                    <a:pt x="7159" y="10081"/>
                    <a:pt x="4853" y="7060"/>
                  </a:cubicBezTo>
                  <a:cubicBezTo>
                    <a:pt x="3519" y="5235"/>
                    <a:pt x="2426" y="3380"/>
                    <a:pt x="1456" y="1525"/>
                  </a:cubicBezTo>
                  <a:cubicBezTo>
                    <a:pt x="970" y="1017"/>
                    <a:pt x="485" y="508"/>
                    <a:pt x="0" y="0"/>
                  </a:cubicBezTo>
                  <a:cubicBezTo>
                    <a:pt x="970" y="2363"/>
                    <a:pt x="2305" y="4756"/>
                    <a:pt x="4004" y="7090"/>
                  </a:cubicBezTo>
                  <a:cubicBezTo>
                    <a:pt x="6188" y="10141"/>
                    <a:pt x="9222" y="13133"/>
                    <a:pt x="12984" y="16065"/>
                  </a:cubicBezTo>
                  <a:cubicBezTo>
                    <a:pt x="14925" y="17531"/>
                    <a:pt x="17110" y="18967"/>
                    <a:pt x="19415" y="20373"/>
                  </a:cubicBezTo>
                  <a:cubicBezTo>
                    <a:pt x="20143" y="20792"/>
                    <a:pt x="20871" y="21181"/>
                    <a:pt x="21600" y="21600"/>
                  </a:cubicBezTo>
                  <a:cubicBezTo>
                    <a:pt x="21357" y="21450"/>
                    <a:pt x="21235" y="21330"/>
                    <a:pt x="21114" y="21181"/>
                  </a:cubicBezTo>
                  <a:cubicBezTo>
                    <a:pt x="20507" y="20702"/>
                    <a:pt x="20022" y="20223"/>
                    <a:pt x="19658" y="19745"/>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3"/>
            <p:cNvSpPr/>
            <p:nvPr/>
          </p:nvSpPr>
          <p:spPr>
            <a:xfrm>
              <a:off x="22365" y="228600"/>
              <a:ext cx="106233" cy="2927929"/>
            </a:xfrm>
            <a:custGeom>
              <a:rect b="b" l="l" r="r" t="t"/>
              <a:pathLst>
                <a:path extrusionOk="0" h="21600" w="21600">
                  <a:moveTo>
                    <a:pt x="10330" y="19627"/>
                  </a:moveTo>
                  <a:cubicBezTo>
                    <a:pt x="11269" y="19763"/>
                    <a:pt x="11269" y="19899"/>
                    <a:pt x="11269" y="20035"/>
                  </a:cubicBezTo>
                  <a:cubicBezTo>
                    <a:pt x="14086" y="20511"/>
                    <a:pt x="17843" y="20987"/>
                    <a:pt x="20660" y="21497"/>
                  </a:cubicBezTo>
                  <a:cubicBezTo>
                    <a:pt x="20660" y="21531"/>
                    <a:pt x="20660" y="21565"/>
                    <a:pt x="21600" y="21600"/>
                  </a:cubicBezTo>
                  <a:cubicBezTo>
                    <a:pt x="19721" y="20919"/>
                    <a:pt x="17843" y="20273"/>
                    <a:pt x="15965" y="19593"/>
                  </a:cubicBezTo>
                  <a:cubicBezTo>
                    <a:pt x="8452" y="16123"/>
                    <a:pt x="4695" y="12653"/>
                    <a:pt x="4695" y="9150"/>
                  </a:cubicBezTo>
                  <a:cubicBezTo>
                    <a:pt x="5634" y="6088"/>
                    <a:pt x="8452" y="3061"/>
                    <a:pt x="14086" y="0"/>
                  </a:cubicBezTo>
                  <a:cubicBezTo>
                    <a:pt x="11269" y="0"/>
                    <a:pt x="11269" y="0"/>
                    <a:pt x="11269" y="0"/>
                  </a:cubicBezTo>
                  <a:cubicBezTo>
                    <a:pt x="4695" y="3027"/>
                    <a:pt x="1878" y="6088"/>
                    <a:pt x="939" y="9150"/>
                  </a:cubicBezTo>
                  <a:cubicBezTo>
                    <a:pt x="0" y="12653"/>
                    <a:pt x="2817" y="16123"/>
                    <a:pt x="10330" y="19627"/>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3"/>
            <p:cNvSpPr/>
            <p:nvPr/>
          </p:nvSpPr>
          <p:spPr>
            <a:xfrm>
              <a:off x="78277" y="2944063"/>
              <a:ext cx="78276" cy="493890"/>
            </a:xfrm>
            <a:custGeom>
              <a:rect b="b" l="l" r="r" t="t"/>
              <a:pathLst>
                <a:path extrusionOk="0" h="21600" w="21600">
                  <a:moveTo>
                    <a:pt x="0" y="0"/>
                  </a:moveTo>
                  <a:cubicBezTo>
                    <a:pt x="2541" y="3835"/>
                    <a:pt x="3811" y="7469"/>
                    <a:pt x="6352" y="11304"/>
                  </a:cubicBezTo>
                  <a:cubicBezTo>
                    <a:pt x="11435" y="14736"/>
                    <a:pt x="16517" y="18168"/>
                    <a:pt x="21600" y="21600"/>
                  </a:cubicBezTo>
                  <a:cubicBezTo>
                    <a:pt x="19058" y="17562"/>
                    <a:pt x="16517" y="13323"/>
                    <a:pt x="13976" y="9285"/>
                  </a:cubicBezTo>
                  <a:cubicBezTo>
                    <a:pt x="12705" y="9084"/>
                    <a:pt x="12705" y="8882"/>
                    <a:pt x="12705" y="8680"/>
                  </a:cubicBezTo>
                  <a:cubicBezTo>
                    <a:pt x="8894" y="5652"/>
                    <a:pt x="3811" y="2826"/>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3"/>
            <p:cNvSpPr/>
            <p:nvPr/>
          </p:nvSpPr>
          <p:spPr>
            <a:xfrm>
              <a:off x="769724" y="5478744"/>
              <a:ext cx="190100" cy="1025055"/>
            </a:xfrm>
            <a:custGeom>
              <a:rect b="b" l="l" r="r" t="t"/>
              <a:pathLst>
                <a:path extrusionOk="0" h="21600" w="21600">
                  <a:moveTo>
                    <a:pt x="0" y="0"/>
                  </a:moveTo>
                  <a:cubicBezTo>
                    <a:pt x="0" y="3016"/>
                    <a:pt x="1053" y="6032"/>
                    <a:pt x="2634" y="9048"/>
                  </a:cubicBezTo>
                  <a:cubicBezTo>
                    <a:pt x="4214" y="11383"/>
                    <a:pt x="6321" y="13816"/>
                    <a:pt x="8956" y="16151"/>
                  </a:cubicBezTo>
                  <a:cubicBezTo>
                    <a:pt x="10009" y="16735"/>
                    <a:pt x="11590" y="17318"/>
                    <a:pt x="12643" y="17902"/>
                  </a:cubicBezTo>
                  <a:cubicBezTo>
                    <a:pt x="15804" y="19167"/>
                    <a:pt x="18439" y="20335"/>
                    <a:pt x="21600" y="21600"/>
                  </a:cubicBezTo>
                  <a:cubicBezTo>
                    <a:pt x="21073" y="21308"/>
                    <a:pt x="20546" y="20918"/>
                    <a:pt x="20019" y="20627"/>
                  </a:cubicBezTo>
                  <a:cubicBezTo>
                    <a:pt x="13697" y="16735"/>
                    <a:pt x="9482" y="12843"/>
                    <a:pt x="6848" y="8951"/>
                  </a:cubicBezTo>
                  <a:cubicBezTo>
                    <a:pt x="5795" y="6616"/>
                    <a:pt x="4741" y="4378"/>
                    <a:pt x="4214" y="2140"/>
                  </a:cubicBezTo>
                  <a:cubicBezTo>
                    <a:pt x="4214" y="2043"/>
                    <a:pt x="3687" y="1945"/>
                    <a:pt x="3687" y="1751"/>
                  </a:cubicBezTo>
                  <a:cubicBezTo>
                    <a:pt x="2634" y="1167"/>
                    <a:pt x="1053" y="583"/>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3"/>
            <p:cNvSpPr/>
            <p:nvPr/>
          </p:nvSpPr>
          <p:spPr>
            <a:xfrm>
              <a:off x="775314" y="1399026"/>
              <a:ext cx="2076201" cy="4048034"/>
            </a:xfrm>
            <a:custGeom>
              <a:rect b="b" l="l" r="r" t="t"/>
              <a:pathLst>
                <a:path extrusionOk="0" h="21600" w="21600">
                  <a:moveTo>
                    <a:pt x="335" y="21009"/>
                  </a:moveTo>
                  <a:cubicBezTo>
                    <a:pt x="480" y="18992"/>
                    <a:pt x="1247" y="16999"/>
                    <a:pt x="2400" y="15080"/>
                  </a:cubicBezTo>
                  <a:cubicBezTo>
                    <a:pt x="3599" y="13161"/>
                    <a:pt x="5232" y="11316"/>
                    <a:pt x="7152" y="9545"/>
                  </a:cubicBezTo>
                  <a:cubicBezTo>
                    <a:pt x="9072" y="7774"/>
                    <a:pt x="11280" y="6101"/>
                    <a:pt x="13679" y="4502"/>
                  </a:cubicBezTo>
                  <a:cubicBezTo>
                    <a:pt x="14879" y="3714"/>
                    <a:pt x="16175" y="2927"/>
                    <a:pt x="17471" y="2189"/>
                  </a:cubicBezTo>
                  <a:cubicBezTo>
                    <a:pt x="18144" y="1820"/>
                    <a:pt x="18816" y="1426"/>
                    <a:pt x="19488" y="1082"/>
                  </a:cubicBezTo>
                  <a:cubicBezTo>
                    <a:pt x="20207" y="713"/>
                    <a:pt x="20880" y="369"/>
                    <a:pt x="21600" y="24"/>
                  </a:cubicBezTo>
                  <a:cubicBezTo>
                    <a:pt x="21600" y="0"/>
                    <a:pt x="21600" y="0"/>
                    <a:pt x="21600" y="0"/>
                  </a:cubicBezTo>
                  <a:cubicBezTo>
                    <a:pt x="20832" y="344"/>
                    <a:pt x="20160" y="688"/>
                    <a:pt x="19440" y="1057"/>
                  </a:cubicBezTo>
                  <a:cubicBezTo>
                    <a:pt x="18767" y="1402"/>
                    <a:pt x="18096" y="1771"/>
                    <a:pt x="17424" y="2164"/>
                  </a:cubicBezTo>
                  <a:cubicBezTo>
                    <a:pt x="16080" y="2902"/>
                    <a:pt x="14784" y="3665"/>
                    <a:pt x="13583" y="4452"/>
                  </a:cubicBezTo>
                  <a:cubicBezTo>
                    <a:pt x="11135" y="6051"/>
                    <a:pt x="8879" y="7724"/>
                    <a:pt x="6960" y="9496"/>
                  </a:cubicBezTo>
                  <a:cubicBezTo>
                    <a:pt x="4992" y="11242"/>
                    <a:pt x="3359" y="13112"/>
                    <a:pt x="2160" y="15031"/>
                  </a:cubicBezTo>
                  <a:cubicBezTo>
                    <a:pt x="912" y="16974"/>
                    <a:pt x="143" y="18967"/>
                    <a:pt x="0" y="21009"/>
                  </a:cubicBezTo>
                  <a:cubicBezTo>
                    <a:pt x="0" y="21058"/>
                    <a:pt x="0" y="21083"/>
                    <a:pt x="0" y="21132"/>
                  </a:cubicBezTo>
                  <a:cubicBezTo>
                    <a:pt x="96" y="21280"/>
                    <a:pt x="191" y="21452"/>
                    <a:pt x="335" y="21600"/>
                  </a:cubicBezTo>
                  <a:cubicBezTo>
                    <a:pt x="335" y="21403"/>
                    <a:pt x="335" y="21206"/>
                    <a:pt x="335" y="2100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23"/>
            <p:cNvSpPr/>
            <p:nvPr/>
          </p:nvSpPr>
          <p:spPr>
            <a:xfrm>
              <a:off x="922550" y="6529892"/>
              <a:ext cx="162145" cy="337336"/>
            </a:xfrm>
            <a:custGeom>
              <a:rect b="b" l="l" r="r" t="t"/>
              <a:pathLst>
                <a:path extrusionOk="0" h="21600" w="21600">
                  <a:moveTo>
                    <a:pt x="0" y="0"/>
                  </a:moveTo>
                  <a:cubicBezTo>
                    <a:pt x="4319" y="7101"/>
                    <a:pt x="9874" y="14498"/>
                    <a:pt x="16045" y="21600"/>
                  </a:cubicBezTo>
                  <a:cubicBezTo>
                    <a:pt x="21600" y="21600"/>
                    <a:pt x="21600" y="21600"/>
                    <a:pt x="21600" y="21600"/>
                  </a:cubicBezTo>
                  <a:cubicBezTo>
                    <a:pt x="14194" y="14498"/>
                    <a:pt x="6788" y="7101"/>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23"/>
            <p:cNvSpPr/>
            <p:nvPr/>
          </p:nvSpPr>
          <p:spPr>
            <a:xfrm>
              <a:off x="769724" y="5359465"/>
              <a:ext cx="37274" cy="221784"/>
            </a:xfrm>
            <a:custGeom>
              <a:rect b="b" l="l" r="r" t="t"/>
              <a:pathLst>
                <a:path extrusionOk="0" h="21600" w="21600">
                  <a:moveTo>
                    <a:pt x="18900" y="19799"/>
                  </a:moveTo>
                  <a:cubicBezTo>
                    <a:pt x="18900" y="20699"/>
                    <a:pt x="21600" y="21150"/>
                    <a:pt x="21600" y="21600"/>
                  </a:cubicBezTo>
                  <a:cubicBezTo>
                    <a:pt x="21600" y="17099"/>
                    <a:pt x="21600" y="13050"/>
                    <a:pt x="21600" y="8549"/>
                  </a:cubicBezTo>
                  <a:cubicBezTo>
                    <a:pt x="13500" y="5850"/>
                    <a:pt x="8100" y="2699"/>
                    <a:pt x="2700" y="0"/>
                  </a:cubicBezTo>
                  <a:cubicBezTo>
                    <a:pt x="0" y="4049"/>
                    <a:pt x="0" y="7649"/>
                    <a:pt x="0" y="11700"/>
                  </a:cubicBezTo>
                  <a:cubicBezTo>
                    <a:pt x="5400" y="14399"/>
                    <a:pt x="13500" y="17099"/>
                    <a:pt x="18900" y="1979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3"/>
            <p:cNvSpPr/>
            <p:nvPr/>
          </p:nvSpPr>
          <p:spPr>
            <a:xfrm>
              <a:off x="849864" y="6244739"/>
              <a:ext cx="238558" cy="622488"/>
            </a:xfrm>
            <a:custGeom>
              <a:rect b="b" l="l" r="r" t="t"/>
              <a:pathLst>
                <a:path extrusionOk="0" h="21600" w="21600">
                  <a:moveTo>
                    <a:pt x="2907" y="2879"/>
                  </a:moveTo>
                  <a:cubicBezTo>
                    <a:pt x="2076" y="1920"/>
                    <a:pt x="830" y="960"/>
                    <a:pt x="0" y="0"/>
                  </a:cubicBezTo>
                  <a:cubicBezTo>
                    <a:pt x="1246" y="2559"/>
                    <a:pt x="2907" y="5119"/>
                    <a:pt x="4984" y="7679"/>
                  </a:cubicBezTo>
                  <a:cubicBezTo>
                    <a:pt x="5399" y="8480"/>
                    <a:pt x="5815" y="9119"/>
                    <a:pt x="6646" y="9919"/>
                  </a:cubicBezTo>
                  <a:cubicBezTo>
                    <a:pt x="11215" y="13759"/>
                    <a:pt x="16200" y="17760"/>
                    <a:pt x="21184" y="21600"/>
                  </a:cubicBezTo>
                  <a:cubicBezTo>
                    <a:pt x="21600" y="21600"/>
                    <a:pt x="21600" y="21600"/>
                    <a:pt x="21600" y="21600"/>
                  </a:cubicBezTo>
                  <a:cubicBezTo>
                    <a:pt x="17030" y="17439"/>
                    <a:pt x="13292" y="13280"/>
                    <a:pt x="9969" y="8959"/>
                  </a:cubicBezTo>
                  <a:cubicBezTo>
                    <a:pt x="7476" y="6879"/>
                    <a:pt x="5399" y="4960"/>
                    <a:pt x="2907" y="287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2" name="Google Shape;52;p23"/>
          <p:cNvGrpSpPr/>
          <p:nvPr/>
        </p:nvGrpSpPr>
        <p:grpSpPr>
          <a:xfrm>
            <a:off x="27221" y="-785"/>
            <a:ext cx="2356673" cy="6854037"/>
            <a:chOff x="27221" y="-785"/>
            <a:chExt cx="2356673" cy="6854037"/>
          </a:xfrm>
        </p:grpSpPr>
        <p:sp>
          <p:nvSpPr>
            <p:cNvPr id="53" name="Google Shape;53;p23"/>
            <p:cNvSpPr/>
            <p:nvPr/>
          </p:nvSpPr>
          <p:spPr>
            <a:xfrm>
              <a:off x="27221" y="-785"/>
              <a:ext cx="494326" cy="4401044"/>
            </a:xfrm>
            <a:custGeom>
              <a:rect b="b" l="l" r="r" t="t"/>
              <a:pathLst>
                <a:path extrusionOk="0" h="21600" w="21600">
                  <a:moveTo>
                    <a:pt x="1467" y="4930"/>
                  </a:moveTo>
                  <a:cubicBezTo>
                    <a:pt x="2306" y="6761"/>
                    <a:pt x="3565" y="8616"/>
                    <a:pt x="5452" y="10447"/>
                  </a:cubicBezTo>
                  <a:cubicBezTo>
                    <a:pt x="7130" y="12279"/>
                    <a:pt x="9227" y="14110"/>
                    <a:pt x="11953" y="15941"/>
                  </a:cubicBezTo>
                  <a:cubicBezTo>
                    <a:pt x="14469" y="17773"/>
                    <a:pt x="17615" y="19580"/>
                    <a:pt x="21180" y="21388"/>
                  </a:cubicBezTo>
                  <a:cubicBezTo>
                    <a:pt x="21390" y="21459"/>
                    <a:pt x="21600" y="21529"/>
                    <a:pt x="21600" y="21600"/>
                  </a:cubicBezTo>
                  <a:cubicBezTo>
                    <a:pt x="21390" y="21247"/>
                    <a:pt x="20970" y="20872"/>
                    <a:pt x="20761" y="20520"/>
                  </a:cubicBezTo>
                  <a:cubicBezTo>
                    <a:pt x="20761" y="20449"/>
                    <a:pt x="20761" y="20379"/>
                    <a:pt x="20761" y="20332"/>
                  </a:cubicBezTo>
                  <a:cubicBezTo>
                    <a:pt x="17825" y="18853"/>
                    <a:pt x="15308" y="17397"/>
                    <a:pt x="13211" y="15918"/>
                  </a:cubicBezTo>
                  <a:cubicBezTo>
                    <a:pt x="10485" y="14086"/>
                    <a:pt x="8178" y="12279"/>
                    <a:pt x="6291" y="10424"/>
                  </a:cubicBezTo>
                  <a:cubicBezTo>
                    <a:pt x="4403" y="8593"/>
                    <a:pt x="2935" y="6761"/>
                    <a:pt x="1887" y="4906"/>
                  </a:cubicBezTo>
                  <a:cubicBezTo>
                    <a:pt x="1467" y="3991"/>
                    <a:pt x="1048" y="3075"/>
                    <a:pt x="629" y="2160"/>
                  </a:cubicBezTo>
                  <a:cubicBezTo>
                    <a:pt x="419" y="1432"/>
                    <a:pt x="209" y="727"/>
                    <a:pt x="209" y="0"/>
                  </a:cubicBezTo>
                  <a:cubicBezTo>
                    <a:pt x="0" y="0"/>
                    <a:pt x="0" y="0"/>
                    <a:pt x="0" y="0"/>
                  </a:cubicBezTo>
                  <a:cubicBezTo>
                    <a:pt x="0" y="727"/>
                    <a:pt x="209" y="1432"/>
                    <a:pt x="209" y="2160"/>
                  </a:cubicBezTo>
                  <a:cubicBezTo>
                    <a:pt x="629" y="3075"/>
                    <a:pt x="838" y="3991"/>
                    <a:pt x="1467" y="493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3"/>
            <p:cNvSpPr/>
            <p:nvPr/>
          </p:nvSpPr>
          <p:spPr>
            <a:xfrm>
              <a:off x="550288" y="4316472"/>
              <a:ext cx="423435" cy="1580697"/>
            </a:xfrm>
            <a:custGeom>
              <a:rect b="b" l="l" r="r" t="t"/>
              <a:pathLst>
                <a:path extrusionOk="0" h="21600" w="21600">
                  <a:moveTo>
                    <a:pt x="13009" y="14989"/>
                  </a:moveTo>
                  <a:cubicBezTo>
                    <a:pt x="15709" y="17214"/>
                    <a:pt x="18409" y="19439"/>
                    <a:pt x="21600" y="21600"/>
                  </a:cubicBezTo>
                  <a:cubicBezTo>
                    <a:pt x="21600" y="21141"/>
                    <a:pt x="21600" y="20618"/>
                    <a:pt x="21600" y="20160"/>
                  </a:cubicBezTo>
                  <a:cubicBezTo>
                    <a:pt x="21600" y="20094"/>
                    <a:pt x="21600" y="19963"/>
                    <a:pt x="21600" y="19898"/>
                  </a:cubicBezTo>
                  <a:cubicBezTo>
                    <a:pt x="19390" y="18196"/>
                    <a:pt x="17181" y="16494"/>
                    <a:pt x="15218" y="14792"/>
                  </a:cubicBezTo>
                  <a:cubicBezTo>
                    <a:pt x="9327" y="9949"/>
                    <a:pt x="4172" y="4974"/>
                    <a:pt x="0" y="0"/>
                  </a:cubicBezTo>
                  <a:cubicBezTo>
                    <a:pt x="490" y="1374"/>
                    <a:pt x="981" y="2749"/>
                    <a:pt x="1718" y="4123"/>
                  </a:cubicBezTo>
                  <a:cubicBezTo>
                    <a:pt x="5154" y="7789"/>
                    <a:pt x="8836" y="11389"/>
                    <a:pt x="13009" y="1498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3"/>
            <p:cNvSpPr/>
            <p:nvPr/>
          </p:nvSpPr>
          <p:spPr>
            <a:xfrm>
              <a:off x="1006294" y="5862682"/>
              <a:ext cx="431099" cy="990570"/>
            </a:xfrm>
            <a:custGeom>
              <a:rect b="b" l="l" r="r" t="t"/>
              <a:pathLst>
                <a:path extrusionOk="0" h="21600" w="21600">
                  <a:moveTo>
                    <a:pt x="1440" y="1565"/>
                  </a:moveTo>
                  <a:cubicBezTo>
                    <a:pt x="959" y="1043"/>
                    <a:pt x="480" y="521"/>
                    <a:pt x="0" y="0"/>
                  </a:cubicBezTo>
                  <a:cubicBezTo>
                    <a:pt x="0" y="939"/>
                    <a:pt x="0" y="1982"/>
                    <a:pt x="240" y="3026"/>
                  </a:cubicBezTo>
                  <a:cubicBezTo>
                    <a:pt x="3360" y="6469"/>
                    <a:pt x="6480" y="9913"/>
                    <a:pt x="10079" y="13252"/>
                  </a:cubicBezTo>
                  <a:cubicBezTo>
                    <a:pt x="12960" y="16069"/>
                    <a:pt x="16079" y="18886"/>
                    <a:pt x="19199" y="21599"/>
                  </a:cubicBezTo>
                  <a:cubicBezTo>
                    <a:pt x="21600" y="21599"/>
                    <a:pt x="21600" y="21599"/>
                    <a:pt x="21600" y="21599"/>
                  </a:cubicBezTo>
                  <a:cubicBezTo>
                    <a:pt x="18240" y="18782"/>
                    <a:pt x="15120" y="15860"/>
                    <a:pt x="12000" y="12834"/>
                  </a:cubicBezTo>
                  <a:cubicBezTo>
                    <a:pt x="8159" y="9182"/>
                    <a:pt x="4799" y="5321"/>
                    <a:pt x="1440" y="1565"/>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23"/>
            <p:cNvSpPr/>
            <p:nvPr/>
          </p:nvSpPr>
          <p:spPr>
            <a:xfrm>
              <a:off x="521548" y="4364372"/>
              <a:ext cx="551806" cy="2235968"/>
            </a:xfrm>
            <a:custGeom>
              <a:rect b="b" l="l" r="r" t="t"/>
              <a:pathLst>
                <a:path extrusionOk="0" h="21600" w="21600">
                  <a:moveTo>
                    <a:pt x="18970" y="18917"/>
                  </a:moveTo>
                  <a:cubicBezTo>
                    <a:pt x="17467" y="17946"/>
                    <a:pt x="15965" y="16928"/>
                    <a:pt x="14650" y="15910"/>
                  </a:cubicBezTo>
                  <a:cubicBezTo>
                    <a:pt x="10706" y="12997"/>
                    <a:pt x="7700" y="9990"/>
                    <a:pt x="5446" y="6984"/>
                  </a:cubicBezTo>
                  <a:cubicBezTo>
                    <a:pt x="4132" y="5504"/>
                    <a:pt x="3193" y="3977"/>
                    <a:pt x="2441" y="2451"/>
                  </a:cubicBezTo>
                  <a:cubicBezTo>
                    <a:pt x="1690" y="1618"/>
                    <a:pt x="751" y="832"/>
                    <a:pt x="0" y="0"/>
                  </a:cubicBezTo>
                  <a:cubicBezTo>
                    <a:pt x="939" y="2358"/>
                    <a:pt x="2253" y="4717"/>
                    <a:pt x="3944" y="7030"/>
                  </a:cubicBezTo>
                  <a:cubicBezTo>
                    <a:pt x="6198" y="10083"/>
                    <a:pt x="9203" y="13089"/>
                    <a:pt x="12959" y="16049"/>
                  </a:cubicBezTo>
                  <a:cubicBezTo>
                    <a:pt x="14838" y="17483"/>
                    <a:pt x="16904" y="18963"/>
                    <a:pt x="19346" y="20397"/>
                  </a:cubicBezTo>
                  <a:cubicBezTo>
                    <a:pt x="20097" y="20767"/>
                    <a:pt x="20848" y="21183"/>
                    <a:pt x="21600" y="21600"/>
                  </a:cubicBezTo>
                  <a:cubicBezTo>
                    <a:pt x="21412" y="21461"/>
                    <a:pt x="21224" y="21322"/>
                    <a:pt x="21036" y="21183"/>
                  </a:cubicBezTo>
                  <a:cubicBezTo>
                    <a:pt x="20285" y="20443"/>
                    <a:pt x="19533" y="19657"/>
                    <a:pt x="18970" y="18917"/>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23"/>
            <p:cNvSpPr/>
            <p:nvPr/>
          </p:nvSpPr>
          <p:spPr>
            <a:xfrm>
              <a:off x="467899" y="1289198"/>
              <a:ext cx="174355" cy="3027274"/>
            </a:xfrm>
            <a:custGeom>
              <a:rect b="b" l="l" r="r" t="t"/>
              <a:pathLst>
                <a:path extrusionOk="0" h="21600" w="21600">
                  <a:moveTo>
                    <a:pt x="10200" y="21600"/>
                  </a:moveTo>
                  <a:cubicBezTo>
                    <a:pt x="9000" y="21190"/>
                    <a:pt x="8400" y="20781"/>
                    <a:pt x="7799" y="20371"/>
                  </a:cubicBezTo>
                  <a:cubicBezTo>
                    <a:pt x="4799" y="18085"/>
                    <a:pt x="3000" y="15833"/>
                    <a:pt x="3000" y="13581"/>
                  </a:cubicBezTo>
                  <a:cubicBezTo>
                    <a:pt x="3000" y="11294"/>
                    <a:pt x="4799" y="9042"/>
                    <a:pt x="7799" y="6756"/>
                  </a:cubicBezTo>
                  <a:cubicBezTo>
                    <a:pt x="9000" y="5630"/>
                    <a:pt x="10799" y="4504"/>
                    <a:pt x="13199" y="3378"/>
                  </a:cubicBezTo>
                  <a:cubicBezTo>
                    <a:pt x="15600" y="2252"/>
                    <a:pt x="17999" y="1126"/>
                    <a:pt x="21600" y="0"/>
                  </a:cubicBezTo>
                  <a:cubicBezTo>
                    <a:pt x="20999" y="0"/>
                    <a:pt x="20999" y="0"/>
                    <a:pt x="20999" y="0"/>
                  </a:cubicBezTo>
                  <a:cubicBezTo>
                    <a:pt x="17400" y="1126"/>
                    <a:pt x="14399" y="2252"/>
                    <a:pt x="11999" y="3378"/>
                  </a:cubicBezTo>
                  <a:cubicBezTo>
                    <a:pt x="9600" y="4504"/>
                    <a:pt x="7799" y="5630"/>
                    <a:pt x="5999" y="6756"/>
                  </a:cubicBezTo>
                  <a:cubicBezTo>
                    <a:pt x="2400" y="9008"/>
                    <a:pt x="600" y="11294"/>
                    <a:pt x="600" y="13581"/>
                  </a:cubicBezTo>
                  <a:cubicBezTo>
                    <a:pt x="0" y="15730"/>
                    <a:pt x="1199" y="17914"/>
                    <a:pt x="4199" y="20098"/>
                  </a:cubicBezTo>
                  <a:cubicBezTo>
                    <a:pt x="5999" y="20576"/>
                    <a:pt x="7799" y="21088"/>
                    <a:pt x="9600" y="21565"/>
                  </a:cubicBezTo>
                  <a:cubicBezTo>
                    <a:pt x="9600" y="21565"/>
                    <a:pt x="10200" y="21600"/>
                    <a:pt x="10200"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23"/>
            <p:cNvSpPr/>
            <p:nvPr/>
          </p:nvSpPr>
          <p:spPr>
            <a:xfrm>
              <a:off x="1111674" y="6571600"/>
              <a:ext cx="134119" cy="281652"/>
            </a:xfrm>
            <a:custGeom>
              <a:rect b="b" l="l" r="r" t="t"/>
              <a:pathLst>
                <a:path extrusionOk="0" h="21600" w="21600">
                  <a:moveTo>
                    <a:pt x="16971" y="21600"/>
                  </a:moveTo>
                  <a:cubicBezTo>
                    <a:pt x="21600" y="21600"/>
                    <a:pt x="21600" y="21600"/>
                    <a:pt x="21600" y="21600"/>
                  </a:cubicBezTo>
                  <a:cubicBezTo>
                    <a:pt x="13885" y="14644"/>
                    <a:pt x="6942" y="7322"/>
                    <a:pt x="0" y="0"/>
                  </a:cubicBezTo>
                  <a:cubicBezTo>
                    <a:pt x="4628" y="7322"/>
                    <a:pt x="10028" y="14644"/>
                    <a:pt x="16971"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23"/>
            <p:cNvSpPr/>
            <p:nvPr/>
          </p:nvSpPr>
          <p:spPr>
            <a:xfrm>
              <a:off x="502388" y="4107629"/>
              <a:ext cx="82387" cy="511571"/>
            </a:xfrm>
            <a:custGeom>
              <a:rect b="b" l="l" r="r" t="t"/>
              <a:pathLst>
                <a:path extrusionOk="0" h="21600" w="21600">
                  <a:moveTo>
                    <a:pt x="5082" y="10900"/>
                  </a:moveTo>
                  <a:cubicBezTo>
                    <a:pt x="10164" y="14534"/>
                    <a:pt x="16517" y="17966"/>
                    <a:pt x="21600" y="21600"/>
                  </a:cubicBezTo>
                  <a:cubicBezTo>
                    <a:pt x="17788" y="17360"/>
                    <a:pt x="15246" y="13121"/>
                    <a:pt x="12705" y="8882"/>
                  </a:cubicBezTo>
                  <a:cubicBezTo>
                    <a:pt x="12705" y="8882"/>
                    <a:pt x="11435" y="8680"/>
                    <a:pt x="11435" y="8680"/>
                  </a:cubicBezTo>
                  <a:cubicBezTo>
                    <a:pt x="7623" y="5854"/>
                    <a:pt x="3811" y="2826"/>
                    <a:pt x="0" y="0"/>
                  </a:cubicBezTo>
                  <a:cubicBezTo>
                    <a:pt x="0" y="403"/>
                    <a:pt x="0" y="1009"/>
                    <a:pt x="0" y="1614"/>
                  </a:cubicBezTo>
                  <a:cubicBezTo>
                    <a:pt x="1270" y="4642"/>
                    <a:pt x="3811" y="7872"/>
                    <a:pt x="5082" y="109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23"/>
            <p:cNvSpPr/>
            <p:nvPr/>
          </p:nvSpPr>
          <p:spPr>
            <a:xfrm>
              <a:off x="973722" y="3145799"/>
              <a:ext cx="1410172" cy="2716882"/>
            </a:xfrm>
            <a:custGeom>
              <a:rect b="b" l="l" r="r" t="t"/>
              <a:pathLst>
                <a:path extrusionOk="0" h="21600" w="21600">
                  <a:moveTo>
                    <a:pt x="587" y="21029"/>
                  </a:moveTo>
                  <a:cubicBezTo>
                    <a:pt x="661" y="19052"/>
                    <a:pt x="1395" y="17036"/>
                    <a:pt x="2571" y="15097"/>
                  </a:cubicBezTo>
                  <a:cubicBezTo>
                    <a:pt x="3746" y="13195"/>
                    <a:pt x="5363" y="11332"/>
                    <a:pt x="7273" y="9583"/>
                  </a:cubicBezTo>
                  <a:cubicBezTo>
                    <a:pt x="9110" y="7795"/>
                    <a:pt x="11314" y="6122"/>
                    <a:pt x="13738" y="4525"/>
                  </a:cubicBezTo>
                  <a:cubicBezTo>
                    <a:pt x="14914" y="3726"/>
                    <a:pt x="16163" y="2928"/>
                    <a:pt x="17485" y="2205"/>
                  </a:cubicBezTo>
                  <a:cubicBezTo>
                    <a:pt x="18146" y="1825"/>
                    <a:pt x="18808" y="1445"/>
                    <a:pt x="19469" y="1064"/>
                  </a:cubicBezTo>
                  <a:cubicBezTo>
                    <a:pt x="20130" y="722"/>
                    <a:pt x="20865" y="342"/>
                    <a:pt x="21600" y="0"/>
                  </a:cubicBezTo>
                  <a:cubicBezTo>
                    <a:pt x="21526" y="0"/>
                    <a:pt x="21526" y="0"/>
                    <a:pt x="21526" y="0"/>
                  </a:cubicBezTo>
                  <a:cubicBezTo>
                    <a:pt x="20791" y="342"/>
                    <a:pt x="20057" y="684"/>
                    <a:pt x="19395" y="1026"/>
                  </a:cubicBezTo>
                  <a:cubicBezTo>
                    <a:pt x="18734" y="1407"/>
                    <a:pt x="18073" y="1787"/>
                    <a:pt x="17412" y="2129"/>
                  </a:cubicBezTo>
                  <a:cubicBezTo>
                    <a:pt x="16016" y="2890"/>
                    <a:pt x="14767" y="3650"/>
                    <a:pt x="13591" y="4449"/>
                  </a:cubicBezTo>
                  <a:cubicBezTo>
                    <a:pt x="11093" y="6046"/>
                    <a:pt x="8889" y="7719"/>
                    <a:pt x="6979" y="9469"/>
                  </a:cubicBezTo>
                  <a:cubicBezTo>
                    <a:pt x="4995" y="11256"/>
                    <a:pt x="3379" y="13119"/>
                    <a:pt x="2204" y="15059"/>
                  </a:cubicBezTo>
                  <a:cubicBezTo>
                    <a:pt x="955" y="16922"/>
                    <a:pt x="220" y="18900"/>
                    <a:pt x="0" y="20877"/>
                  </a:cubicBezTo>
                  <a:cubicBezTo>
                    <a:pt x="220" y="21105"/>
                    <a:pt x="367" y="21333"/>
                    <a:pt x="514" y="21600"/>
                  </a:cubicBezTo>
                  <a:cubicBezTo>
                    <a:pt x="514" y="21409"/>
                    <a:pt x="514" y="21219"/>
                    <a:pt x="587" y="2102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1073354" y="6600340"/>
              <a:ext cx="120707" cy="252911"/>
            </a:xfrm>
            <a:custGeom>
              <a:rect b="b" l="l" r="r" t="t"/>
              <a:pathLst>
                <a:path extrusionOk="0" h="21600" w="21600">
                  <a:moveTo>
                    <a:pt x="0" y="0"/>
                  </a:moveTo>
                  <a:cubicBezTo>
                    <a:pt x="4320" y="7335"/>
                    <a:pt x="10367" y="14671"/>
                    <a:pt x="16416" y="21600"/>
                  </a:cubicBezTo>
                  <a:cubicBezTo>
                    <a:pt x="21600" y="21600"/>
                    <a:pt x="21600" y="21600"/>
                    <a:pt x="21600" y="21600"/>
                  </a:cubicBezTo>
                  <a:cubicBezTo>
                    <a:pt x="13824" y="14671"/>
                    <a:pt x="6911" y="7335"/>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973722" y="5897170"/>
              <a:ext cx="137951" cy="674430"/>
            </a:xfrm>
            <a:custGeom>
              <a:rect b="b" l="l" r="r" t="t"/>
              <a:pathLst>
                <a:path extrusionOk="0" h="21600" w="21600">
                  <a:moveTo>
                    <a:pt x="0" y="0"/>
                  </a:moveTo>
                  <a:cubicBezTo>
                    <a:pt x="0" y="4595"/>
                    <a:pt x="1489" y="9191"/>
                    <a:pt x="5213" y="13634"/>
                  </a:cubicBezTo>
                  <a:cubicBezTo>
                    <a:pt x="8193" y="15012"/>
                    <a:pt x="10427" y="16544"/>
                    <a:pt x="13406" y="17923"/>
                  </a:cubicBezTo>
                  <a:cubicBezTo>
                    <a:pt x="16386" y="19148"/>
                    <a:pt x="18620" y="20374"/>
                    <a:pt x="21600" y="21600"/>
                  </a:cubicBezTo>
                  <a:cubicBezTo>
                    <a:pt x="20855" y="21293"/>
                    <a:pt x="20855" y="20987"/>
                    <a:pt x="20110" y="20680"/>
                  </a:cubicBezTo>
                  <a:cubicBezTo>
                    <a:pt x="11917" y="15012"/>
                    <a:pt x="7448" y="9191"/>
                    <a:pt x="5958" y="3370"/>
                  </a:cubicBezTo>
                  <a:cubicBezTo>
                    <a:pt x="5213" y="2757"/>
                    <a:pt x="3724" y="2297"/>
                    <a:pt x="2979" y="1685"/>
                  </a:cubicBezTo>
                  <a:cubicBezTo>
                    <a:pt x="1489" y="1072"/>
                    <a:pt x="744" y="459"/>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973722" y="5772629"/>
              <a:ext cx="38319" cy="228004"/>
            </a:xfrm>
            <a:custGeom>
              <a:rect b="b" l="l" r="r" t="t"/>
              <a:pathLst>
                <a:path extrusionOk="0" h="21600" w="21600">
                  <a:moveTo>
                    <a:pt x="0" y="11700"/>
                  </a:moveTo>
                  <a:cubicBezTo>
                    <a:pt x="2700" y="13049"/>
                    <a:pt x="5400" y="14849"/>
                    <a:pt x="10800" y="16649"/>
                  </a:cubicBezTo>
                  <a:cubicBezTo>
                    <a:pt x="13500" y="18449"/>
                    <a:pt x="18899" y="19799"/>
                    <a:pt x="21600" y="21600"/>
                  </a:cubicBezTo>
                  <a:cubicBezTo>
                    <a:pt x="18899" y="17099"/>
                    <a:pt x="18899" y="12599"/>
                    <a:pt x="18899" y="8550"/>
                  </a:cubicBezTo>
                  <a:cubicBezTo>
                    <a:pt x="13500" y="5399"/>
                    <a:pt x="8099" y="2699"/>
                    <a:pt x="0" y="0"/>
                  </a:cubicBezTo>
                  <a:cubicBezTo>
                    <a:pt x="0" y="450"/>
                    <a:pt x="0" y="1350"/>
                    <a:pt x="0" y="1800"/>
                  </a:cubicBezTo>
                  <a:cubicBezTo>
                    <a:pt x="0" y="4950"/>
                    <a:pt x="0" y="8550"/>
                    <a:pt x="0" y="117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23"/>
            <p:cNvSpPr/>
            <p:nvPr/>
          </p:nvSpPr>
          <p:spPr>
            <a:xfrm>
              <a:off x="1006294" y="6322521"/>
              <a:ext cx="210759" cy="530731"/>
            </a:xfrm>
            <a:custGeom>
              <a:rect b="b" l="l" r="r" t="t"/>
              <a:pathLst>
                <a:path extrusionOk="0" h="21600" w="21600">
                  <a:moveTo>
                    <a:pt x="5399" y="5448"/>
                  </a:moveTo>
                  <a:cubicBezTo>
                    <a:pt x="3436" y="3697"/>
                    <a:pt x="1963" y="1751"/>
                    <a:pt x="0" y="0"/>
                  </a:cubicBezTo>
                  <a:cubicBezTo>
                    <a:pt x="1472" y="3113"/>
                    <a:pt x="3436" y="6421"/>
                    <a:pt x="5399" y="9535"/>
                  </a:cubicBezTo>
                  <a:cubicBezTo>
                    <a:pt x="5890" y="10118"/>
                    <a:pt x="6381" y="10702"/>
                    <a:pt x="6872" y="11286"/>
                  </a:cubicBezTo>
                  <a:cubicBezTo>
                    <a:pt x="10800" y="14789"/>
                    <a:pt x="14727" y="18291"/>
                    <a:pt x="19145" y="21600"/>
                  </a:cubicBezTo>
                  <a:cubicBezTo>
                    <a:pt x="21600" y="21600"/>
                    <a:pt x="21600" y="21600"/>
                    <a:pt x="21600" y="21600"/>
                  </a:cubicBezTo>
                  <a:cubicBezTo>
                    <a:pt x="17181" y="17902"/>
                    <a:pt x="13745" y="14010"/>
                    <a:pt x="10800" y="10118"/>
                  </a:cubicBezTo>
                  <a:cubicBezTo>
                    <a:pt x="8836" y="8562"/>
                    <a:pt x="7363" y="7005"/>
                    <a:pt x="5399" y="5448"/>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5" name="Google Shape;65;p23"/>
          <p:cNvSpPr/>
          <p:nvPr/>
        </p:nvSpPr>
        <p:spPr>
          <a:xfrm>
            <a:off x="0" y="0"/>
            <a:ext cx="182880" cy="6858000"/>
          </a:xfrm>
          <a:prstGeom prst="rect">
            <a:avLst/>
          </a:pr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23"/>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3"/>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68" name="Google Shape;68;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69" name="Google Shape;69;p23"/>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70" name="Google Shape;70;p23"/>
          <p:cNvSpPr/>
          <p:nvPr/>
        </p:nvSpPr>
        <p:spPr>
          <a:xfrm>
            <a:off x="0" y="4323810"/>
            <a:ext cx="1744651" cy="778589"/>
          </a:xfrm>
          <a:custGeom>
            <a:rect b="b" l="l" r="r" t="t"/>
            <a:pathLst>
              <a:path extrusionOk="0" h="21600" w="21600">
                <a:moveTo>
                  <a:pt x="16664" y="0"/>
                </a:moveTo>
                <a:cubicBezTo>
                  <a:pt x="16838" y="0"/>
                  <a:pt x="16954" y="0"/>
                  <a:pt x="17012" y="0"/>
                </a:cubicBezTo>
                <a:cubicBezTo>
                  <a:pt x="17012" y="0"/>
                  <a:pt x="17070" y="0"/>
                  <a:pt x="17070" y="0"/>
                </a:cubicBezTo>
                <a:cubicBezTo>
                  <a:pt x="21483" y="0"/>
                  <a:pt x="21483" y="0"/>
                  <a:pt x="21483" y="0"/>
                </a:cubicBezTo>
                <a:cubicBezTo>
                  <a:pt x="21600" y="0"/>
                  <a:pt x="21600" y="0"/>
                  <a:pt x="21483" y="0"/>
                </a:cubicBezTo>
                <a:cubicBezTo>
                  <a:pt x="17070" y="0"/>
                  <a:pt x="17070" y="0"/>
                  <a:pt x="17070" y="0"/>
                </a:cubicBezTo>
                <a:cubicBezTo>
                  <a:pt x="17070" y="0"/>
                  <a:pt x="17012" y="0"/>
                  <a:pt x="17012" y="0"/>
                </a:cubicBezTo>
                <a:cubicBezTo>
                  <a:pt x="16954" y="0"/>
                  <a:pt x="16838" y="0"/>
                  <a:pt x="16664" y="0"/>
                </a:cubicBezTo>
                <a:cubicBezTo>
                  <a:pt x="0" y="0"/>
                  <a:pt x="0" y="0"/>
                  <a:pt x="0" y="0"/>
                </a:cubicBezTo>
                <a:cubicBezTo>
                  <a:pt x="0" y="0"/>
                  <a:pt x="0" y="0"/>
                  <a:pt x="0" y="0"/>
                </a:cubicBezTo>
                <a:lnTo>
                  <a:pt x="16664"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23"/>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150" name="Shape 150"/>
        <p:cNvGrpSpPr/>
        <p:nvPr/>
      </p:nvGrpSpPr>
      <p:grpSpPr>
        <a:xfrm>
          <a:off x="0" y="0"/>
          <a:ext cx="0" cy="0"/>
          <a:chOff x="0" y="0"/>
          <a:chExt cx="0" cy="0"/>
        </a:xfrm>
      </p:grpSpPr>
      <p:sp>
        <p:nvSpPr>
          <p:cNvPr id="151" name="Google Shape;151;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000000"/>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32"/>
          <p:cNvSpPr/>
          <p:nvPr>
            <p:ph idx="2" type="pic"/>
          </p:nvPr>
        </p:nvSpPr>
        <p:spPr>
          <a:xfrm>
            <a:off x="1792288" y="612775"/>
            <a:ext cx="5486400" cy="4114800"/>
          </a:xfrm>
          <a:prstGeom prst="rect">
            <a:avLst/>
          </a:prstGeom>
          <a:noFill/>
          <a:ln>
            <a:noFill/>
          </a:ln>
        </p:spPr>
      </p:sp>
      <p:sp>
        <p:nvSpPr>
          <p:cNvPr id="153" name="Google Shape;153;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400"/>
              <a:buFont typeface="Arial"/>
              <a:buNone/>
              <a:defRPr sz="1400"/>
            </a:lvl1pPr>
            <a:lvl2pPr indent="-228600" lvl="1" marL="914400" algn="l">
              <a:lnSpc>
                <a:spcPct val="100000"/>
              </a:lnSpc>
              <a:spcBef>
                <a:spcPts val="0"/>
              </a:spcBef>
              <a:spcAft>
                <a:spcPts val="0"/>
              </a:spcAft>
              <a:buClr>
                <a:srgbClr val="000000"/>
              </a:buClr>
              <a:buSzPts val="1200"/>
              <a:buFont typeface="Arial"/>
              <a:buNone/>
              <a:defRPr sz="1200"/>
            </a:lvl2pPr>
            <a:lvl3pPr indent="-228600" lvl="2" marL="1371600" algn="l">
              <a:lnSpc>
                <a:spcPct val="100000"/>
              </a:lnSpc>
              <a:spcBef>
                <a:spcPts val="0"/>
              </a:spcBef>
              <a:spcAft>
                <a:spcPts val="0"/>
              </a:spcAft>
              <a:buClr>
                <a:srgbClr val="000000"/>
              </a:buClr>
              <a:buSzPts val="1000"/>
              <a:buFont typeface="Arial"/>
              <a:buNone/>
              <a:defRPr sz="1000"/>
            </a:lvl3pPr>
            <a:lvl4pPr indent="-228600" lvl="3" marL="1828800" algn="l">
              <a:lnSpc>
                <a:spcPct val="100000"/>
              </a:lnSpc>
              <a:spcBef>
                <a:spcPts val="0"/>
              </a:spcBef>
              <a:spcAft>
                <a:spcPts val="0"/>
              </a:spcAft>
              <a:buClr>
                <a:srgbClr val="000000"/>
              </a:buClr>
              <a:buSzPts val="900"/>
              <a:buFont typeface="Arial"/>
              <a:buNone/>
              <a:defRPr sz="900"/>
            </a:lvl4pPr>
            <a:lvl5pPr indent="-228600" lvl="4" marL="2286000" algn="l">
              <a:lnSpc>
                <a:spcPct val="100000"/>
              </a:lnSpc>
              <a:spcBef>
                <a:spcPts val="0"/>
              </a:spcBef>
              <a:spcAft>
                <a:spcPts val="0"/>
              </a:spcAft>
              <a:buClr>
                <a:srgbClr val="000000"/>
              </a:buClr>
              <a:buSzPts val="900"/>
              <a:buFont typeface="Arial"/>
              <a:buNone/>
              <a:defRPr sz="900"/>
            </a:lvl5pPr>
            <a:lvl6pPr indent="-228600" lvl="5" marL="2743200" algn="l">
              <a:lnSpc>
                <a:spcPct val="100000"/>
              </a:lnSpc>
              <a:spcBef>
                <a:spcPts val="0"/>
              </a:spcBef>
              <a:spcAft>
                <a:spcPts val="0"/>
              </a:spcAft>
              <a:buClr>
                <a:srgbClr val="000000"/>
              </a:buClr>
              <a:buSzPts val="900"/>
              <a:buFont typeface="Arial"/>
              <a:buNone/>
              <a:defRPr sz="900"/>
            </a:lvl6pPr>
            <a:lvl7pPr indent="-228600" lvl="6" marL="3200400" algn="l">
              <a:lnSpc>
                <a:spcPct val="100000"/>
              </a:lnSpc>
              <a:spcBef>
                <a:spcPts val="0"/>
              </a:spcBef>
              <a:spcAft>
                <a:spcPts val="0"/>
              </a:spcAft>
              <a:buClr>
                <a:srgbClr val="000000"/>
              </a:buClr>
              <a:buSzPts val="900"/>
              <a:buFont typeface="Arial"/>
              <a:buNone/>
              <a:defRPr sz="900"/>
            </a:lvl7pPr>
            <a:lvl8pPr indent="-228600" lvl="7" marL="3657600" algn="l">
              <a:lnSpc>
                <a:spcPct val="100000"/>
              </a:lnSpc>
              <a:spcBef>
                <a:spcPts val="0"/>
              </a:spcBef>
              <a:spcAft>
                <a:spcPts val="0"/>
              </a:spcAft>
              <a:buClr>
                <a:srgbClr val="000000"/>
              </a:buClr>
              <a:buSzPts val="900"/>
              <a:buFont typeface="Arial"/>
              <a:buNone/>
              <a:defRPr sz="900"/>
            </a:lvl8pPr>
            <a:lvl9pPr indent="-228600" lvl="8" marL="4114800" algn="l">
              <a:lnSpc>
                <a:spcPct val="100000"/>
              </a:lnSpc>
              <a:spcBef>
                <a:spcPts val="0"/>
              </a:spcBef>
              <a:spcAft>
                <a:spcPts val="0"/>
              </a:spcAft>
              <a:buClr>
                <a:srgbClr val="000000"/>
              </a:buClr>
              <a:buSzPts val="900"/>
              <a:buFont typeface="Arial"/>
              <a:buNone/>
              <a:defRPr sz="900"/>
            </a:lvl9pPr>
          </a:lstStyle>
          <a:p/>
        </p:txBody>
      </p:sp>
      <p:sp>
        <p:nvSpPr>
          <p:cNvPr id="154" name="Google Shape;154;p3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55" name="Google Shape;155;p32"/>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56" name="Google Shape;156;p32"/>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本" type="vertTx">
  <p:cSld name="VERTICAL_TEXT">
    <p:spTree>
      <p:nvGrpSpPr>
        <p:cNvPr id="157" name="Shape 157"/>
        <p:cNvGrpSpPr/>
        <p:nvPr/>
      </p:nvGrpSpPr>
      <p:grpSpPr>
        <a:xfrm>
          <a:off x="0" y="0"/>
          <a:ext cx="0" cy="0"/>
          <a:chOff x="0" y="0"/>
          <a:chExt cx="0" cy="0"/>
        </a:xfrm>
      </p:grpSpPr>
      <p:sp>
        <p:nvSpPr>
          <p:cNvPr id="158" name="Google Shape;158;p33"/>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9" name="Google Shape;159;p33"/>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60" name="Google Shape;160;p3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61" name="Google Shape;161;p33"/>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62" name="Google Shape;162;p33"/>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文本" type="vertTitleAndTx">
  <p:cSld name="VERTICAL_TITLE_AND_VERTICAL_TEXT">
    <p:spTree>
      <p:nvGrpSpPr>
        <p:cNvPr id="163" name="Shape 163"/>
        <p:cNvGrpSpPr/>
        <p:nvPr/>
      </p:nvGrpSpPr>
      <p:grpSpPr>
        <a:xfrm>
          <a:off x="0" y="0"/>
          <a:ext cx="0" cy="0"/>
          <a:chOff x="0" y="0"/>
          <a:chExt cx="0" cy="0"/>
        </a:xfrm>
      </p:grpSpPr>
      <p:sp>
        <p:nvSpPr>
          <p:cNvPr id="164" name="Google Shape;164;p34"/>
          <p:cNvSpPr txBox="1"/>
          <p:nvPr>
            <p:ph type="title"/>
          </p:nvPr>
        </p:nvSpPr>
        <p:spPr>
          <a:xfrm rot="5400000">
            <a:off x="4732338" y="2171701"/>
            <a:ext cx="5851525" cy="2057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5" name="Google Shape;165;p3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66" name="Google Shape;166;p3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67" name="Google Shape;167;p34"/>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68" name="Google Shape;168;p34"/>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自定义版式" showMasterSp="0">
  <p:cSld name="自定义版式">
    <p:bg>
      <p:bgPr>
        <a:gradFill>
          <a:gsLst>
            <a:gs pos="0">
              <a:srgbClr val="DDE6C3"/>
            </a:gs>
            <a:gs pos="100000">
              <a:srgbClr val="FFFFFF"/>
            </a:gs>
          </a:gsLst>
          <a:path path="circle">
            <a:fillToRect b="50%" l="50%" r="50%" t="50%"/>
          </a:path>
          <a:tileRect/>
        </a:gradFill>
      </p:bgPr>
    </p:bg>
    <p:spTree>
      <p:nvGrpSpPr>
        <p:cNvPr id="72" name="Shape 72"/>
        <p:cNvGrpSpPr/>
        <p:nvPr/>
      </p:nvGrpSpPr>
      <p:grpSpPr>
        <a:xfrm>
          <a:off x="0" y="0"/>
          <a:ext cx="0" cy="0"/>
          <a:chOff x="0" y="0"/>
          <a:chExt cx="0" cy="0"/>
        </a:xfrm>
      </p:grpSpPr>
      <p:grpSp>
        <p:nvGrpSpPr>
          <p:cNvPr id="73" name="Google Shape;73;p24"/>
          <p:cNvGrpSpPr/>
          <p:nvPr/>
        </p:nvGrpSpPr>
        <p:grpSpPr>
          <a:xfrm>
            <a:off x="0" y="228600"/>
            <a:ext cx="2851515" cy="6638628"/>
            <a:chOff x="0" y="228600"/>
            <a:chExt cx="2851515" cy="6638628"/>
          </a:xfrm>
        </p:grpSpPr>
        <p:sp>
          <p:nvSpPr>
            <p:cNvPr id="74" name="Google Shape;74;p24"/>
            <p:cNvSpPr/>
            <p:nvPr/>
          </p:nvSpPr>
          <p:spPr>
            <a:xfrm>
              <a:off x="0" y="2575044"/>
              <a:ext cx="100641" cy="626215"/>
            </a:xfrm>
            <a:custGeom>
              <a:rect b="b" l="l" r="r" t="t"/>
              <a:pathLst>
                <a:path extrusionOk="0" h="21600" w="21600">
                  <a:moveTo>
                    <a:pt x="21600" y="21600"/>
                  </a:moveTo>
                  <a:cubicBezTo>
                    <a:pt x="19636" y="18582"/>
                    <a:pt x="18654" y="15723"/>
                    <a:pt x="16690" y="12705"/>
                  </a:cubicBezTo>
                  <a:cubicBezTo>
                    <a:pt x="10799" y="8576"/>
                    <a:pt x="5890" y="4288"/>
                    <a:pt x="0" y="0"/>
                  </a:cubicBezTo>
                  <a:cubicBezTo>
                    <a:pt x="0" y="5558"/>
                    <a:pt x="0" y="5558"/>
                    <a:pt x="0" y="5558"/>
                  </a:cubicBezTo>
                  <a:cubicBezTo>
                    <a:pt x="5890" y="10164"/>
                    <a:pt x="12763" y="14929"/>
                    <a:pt x="19636" y="19694"/>
                  </a:cubicBezTo>
                  <a:cubicBezTo>
                    <a:pt x="19636" y="20329"/>
                    <a:pt x="20618" y="20964"/>
                    <a:pt x="21600"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24"/>
            <p:cNvSpPr/>
            <p:nvPr/>
          </p:nvSpPr>
          <p:spPr>
            <a:xfrm>
              <a:off x="128599" y="3156529"/>
              <a:ext cx="646716" cy="2322214"/>
            </a:xfrm>
            <a:custGeom>
              <a:rect b="b" l="l" r="r" t="t"/>
              <a:pathLst>
                <a:path extrusionOk="0" h="21600" w="21600">
                  <a:moveTo>
                    <a:pt x="13268" y="15000"/>
                  </a:moveTo>
                  <a:cubicBezTo>
                    <a:pt x="15891" y="17228"/>
                    <a:pt x="18514" y="19414"/>
                    <a:pt x="21445" y="21600"/>
                  </a:cubicBezTo>
                  <a:cubicBezTo>
                    <a:pt x="21445" y="21214"/>
                    <a:pt x="21445" y="20871"/>
                    <a:pt x="21600" y="20485"/>
                  </a:cubicBezTo>
                  <a:cubicBezTo>
                    <a:pt x="19131" y="18642"/>
                    <a:pt x="16817" y="16757"/>
                    <a:pt x="14657" y="14871"/>
                  </a:cubicBezTo>
                  <a:cubicBezTo>
                    <a:pt x="8948" y="9985"/>
                    <a:pt x="4165" y="5014"/>
                    <a:pt x="0" y="0"/>
                  </a:cubicBezTo>
                  <a:cubicBezTo>
                    <a:pt x="308" y="857"/>
                    <a:pt x="617" y="1757"/>
                    <a:pt x="925" y="2614"/>
                  </a:cubicBezTo>
                  <a:cubicBezTo>
                    <a:pt x="4628" y="6771"/>
                    <a:pt x="8639" y="10928"/>
                    <a:pt x="13268" y="150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24"/>
            <p:cNvSpPr/>
            <p:nvPr/>
          </p:nvSpPr>
          <p:spPr>
            <a:xfrm>
              <a:off x="806998" y="5447060"/>
              <a:ext cx="609442" cy="1420166"/>
            </a:xfrm>
            <a:custGeom>
              <a:rect b="b" l="l" r="r" t="t"/>
              <a:pathLst>
                <a:path extrusionOk="0" h="21600" w="21600">
                  <a:moveTo>
                    <a:pt x="1309" y="1542"/>
                  </a:moveTo>
                  <a:cubicBezTo>
                    <a:pt x="818" y="1051"/>
                    <a:pt x="327" y="561"/>
                    <a:pt x="0" y="0"/>
                  </a:cubicBezTo>
                  <a:cubicBezTo>
                    <a:pt x="0" y="701"/>
                    <a:pt x="0" y="1332"/>
                    <a:pt x="0" y="2033"/>
                  </a:cubicBezTo>
                  <a:cubicBezTo>
                    <a:pt x="3436" y="5961"/>
                    <a:pt x="7199" y="9818"/>
                    <a:pt x="11127" y="13605"/>
                  </a:cubicBezTo>
                  <a:cubicBezTo>
                    <a:pt x="13909" y="16270"/>
                    <a:pt x="17018" y="18935"/>
                    <a:pt x="20127" y="21600"/>
                  </a:cubicBezTo>
                  <a:cubicBezTo>
                    <a:pt x="21600" y="21600"/>
                    <a:pt x="21600" y="21600"/>
                    <a:pt x="21600" y="21600"/>
                  </a:cubicBezTo>
                  <a:cubicBezTo>
                    <a:pt x="18490" y="18864"/>
                    <a:pt x="15381" y="16129"/>
                    <a:pt x="12600" y="13324"/>
                  </a:cubicBezTo>
                  <a:cubicBezTo>
                    <a:pt x="8509" y="9467"/>
                    <a:pt x="4745" y="5540"/>
                    <a:pt x="1309" y="1542"/>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24"/>
            <p:cNvSpPr/>
            <p:nvPr/>
          </p:nvSpPr>
          <p:spPr>
            <a:xfrm>
              <a:off x="959825" y="6503799"/>
              <a:ext cx="171463" cy="363429"/>
            </a:xfrm>
            <a:custGeom>
              <a:rect b="b" l="l" r="r" t="t"/>
              <a:pathLst>
                <a:path extrusionOk="0" h="21600" w="21600">
                  <a:moveTo>
                    <a:pt x="16345" y="21600"/>
                  </a:moveTo>
                  <a:cubicBezTo>
                    <a:pt x="21600" y="21600"/>
                    <a:pt x="21600" y="21600"/>
                    <a:pt x="21600" y="21600"/>
                  </a:cubicBezTo>
                  <a:cubicBezTo>
                    <a:pt x="14010" y="14491"/>
                    <a:pt x="7005" y="7382"/>
                    <a:pt x="0" y="0"/>
                  </a:cubicBezTo>
                  <a:cubicBezTo>
                    <a:pt x="4670" y="7382"/>
                    <a:pt x="9924" y="14491"/>
                    <a:pt x="16345"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24"/>
            <p:cNvSpPr/>
            <p:nvPr/>
          </p:nvSpPr>
          <p:spPr>
            <a:xfrm>
              <a:off x="100642" y="3201259"/>
              <a:ext cx="821908" cy="3328632"/>
            </a:xfrm>
            <a:custGeom>
              <a:rect b="b" l="l" r="r" t="t"/>
              <a:pathLst>
                <a:path extrusionOk="0" h="21600" w="21600">
                  <a:moveTo>
                    <a:pt x="19658" y="19745"/>
                  </a:moveTo>
                  <a:cubicBezTo>
                    <a:pt x="17595" y="18488"/>
                    <a:pt x="15775" y="17232"/>
                    <a:pt x="14076" y="15975"/>
                  </a:cubicBezTo>
                  <a:cubicBezTo>
                    <a:pt x="10193" y="13073"/>
                    <a:pt x="7159" y="10081"/>
                    <a:pt x="4853" y="7060"/>
                  </a:cubicBezTo>
                  <a:cubicBezTo>
                    <a:pt x="3519" y="5235"/>
                    <a:pt x="2426" y="3380"/>
                    <a:pt x="1456" y="1525"/>
                  </a:cubicBezTo>
                  <a:cubicBezTo>
                    <a:pt x="970" y="1017"/>
                    <a:pt x="485" y="508"/>
                    <a:pt x="0" y="0"/>
                  </a:cubicBezTo>
                  <a:cubicBezTo>
                    <a:pt x="970" y="2363"/>
                    <a:pt x="2305" y="4756"/>
                    <a:pt x="4004" y="7090"/>
                  </a:cubicBezTo>
                  <a:cubicBezTo>
                    <a:pt x="6188" y="10141"/>
                    <a:pt x="9222" y="13133"/>
                    <a:pt x="12984" y="16065"/>
                  </a:cubicBezTo>
                  <a:cubicBezTo>
                    <a:pt x="14925" y="17531"/>
                    <a:pt x="17110" y="18967"/>
                    <a:pt x="19415" y="20373"/>
                  </a:cubicBezTo>
                  <a:cubicBezTo>
                    <a:pt x="20143" y="20792"/>
                    <a:pt x="20871" y="21181"/>
                    <a:pt x="21600" y="21600"/>
                  </a:cubicBezTo>
                  <a:cubicBezTo>
                    <a:pt x="21357" y="21450"/>
                    <a:pt x="21235" y="21330"/>
                    <a:pt x="21114" y="21181"/>
                  </a:cubicBezTo>
                  <a:cubicBezTo>
                    <a:pt x="20507" y="20702"/>
                    <a:pt x="20022" y="20223"/>
                    <a:pt x="19658" y="19745"/>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24"/>
            <p:cNvSpPr/>
            <p:nvPr/>
          </p:nvSpPr>
          <p:spPr>
            <a:xfrm>
              <a:off x="22365" y="228600"/>
              <a:ext cx="106233" cy="2927929"/>
            </a:xfrm>
            <a:custGeom>
              <a:rect b="b" l="l" r="r" t="t"/>
              <a:pathLst>
                <a:path extrusionOk="0" h="21600" w="21600">
                  <a:moveTo>
                    <a:pt x="10330" y="19627"/>
                  </a:moveTo>
                  <a:cubicBezTo>
                    <a:pt x="11269" y="19763"/>
                    <a:pt x="11269" y="19899"/>
                    <a:pt x="11269" y="20035"/>
                  </a:cubicBezTo>
                  <a:cubicBezTo>
                    <a:pt x="14086" y="20511"/>
                    <a:pt x="17843" y="20987"/>
                    <a:pt x="20660" y="21497"/>
                  </a:cubicBezTo>
                  <a:cubicBezTo>
                    <a:pt x="20660" y="21531"/>
                    <a:pt x="20660" y="21565"/>
                    <a:pt x="21600" y="21600"/>
                  </a:cubicBezTo>
                  <a:cubicBezTo>
                    <a:pt x="19721" y="20919"/>
                    <a:pt x="17843" y="20273"/>
                    <a:pt x="15965" y="19593"/>
                  </a:cubicBezTo>
                  <a:cubicBezTo>
                    <a:pt x="8452" y="16123"/>
                    <a:pt x="4695" y="12653"/>
                    <a:pt x="4695" y="9150"/>
                  </a:cubicBezTo>
                  <a:cubicBezTo>
                    <a:pt x="5634" y="6088"/>
                    <a:pt x="8452" y="3061"/>
                    <a:pt x="14086" y="0"/>
                  </a:cubicBezTo>
                  <a:cubicBezTo>
                    <a:pt x="11269" y="0"/>
                    <a:pt x="11269" y="0"/>
                    <a:pt x="11269" y="0"/>
                  </a:cubicBezTo>
                  <a:cubicBezTo>
                    <a:pt x="4695" y="3027"/>
                    <a:pt x="1878" y="6088"/>
                    <a:pt x="939" y="9150"/>
                  </a:cubicBezTo>
                  <a:cubicBezTo>
                    <a:pt x="0" y="12653"/>
                    <a:pt x="2817" y="16123"/>
                    <a:pt x="10330" y="19627"/>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4"/>
            <p:cNvSpPr/>
            <p:nvPr/>
          </p:nvSpPr>
          <p:spPr>
            <a:xfrm>
              <a:off x="78277" y="2944063"/>
              <a:ext cx="78276" cy="493890"/>
            </a:xfrm>
            <a:custGeom>
              <a:rect b="b" l="l" r="r" t="t"/>
              <a:pathLst>
                <a:path extrusionOk="0" h="21600" w="21600">
                  <a:moveTo>
                    <a:pt x="0" y="0"/>
                  </a:moveTo>
                  <a:cubicBezTo>
                    <a:pt x="2541" y="3835"/>
                    <a:pt x="3811" y="7469"/>
                    <a:pt x="6352" y="11304"/>
                  </a:cubicBezTo>
                  <a:cubicBezTo>
                    <a:pt x="11435" y="14736"/>
                    <a:pt x="16517" y="18168"/>
                    <a:pt x="21600" y="21600"/>
                  </a:cubicBezTo>
                  <a:cubicBezTo>
                    <a:pt x="19058" y="17562"/>
                    <a:pt x="16517" y="13323"/>
                    <a:pt x="13976" y="9285"/>
                  </a:cubicBezTo>
                  <a:cubicBezTo>
                    <a:pt x="12705" y="9084"/>
                    <a:pt x="12705" y="8882"/>
                    <a:pt x="12705" y="8680"/>
                  </a:cubicBezTo>
                  <a:cubicBezTo>
                    <a:pt x="8894" y="5652"/>
                    <a:pt x="3811" y="2826"/>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24"/>
            <p:cNvSpPr/>
            <p:nvPr/>
          </p:nvSpPr>
          <p:spPr>
            <a:xfrm>
              <a:off x="769724" y="5478744"/>
              <a:ext cx="190100" cy="1025055"/>
            </a:xfrm>
            <a:custGeom>
              <a:rect b="b" l="l" r="r" t="t"/>
              <a:pathLst>
                <a:path extrusionOk="0" h="21600" w="21600">
                  <a:moveTo>
                    <a:pt x="0" y="0"/>
                  </a:moveTo>
                  <a:cubicBezTo>
                    <a:pt x="0" y="3016"/>
                    <a:pt x="1053" y="6032"/>
                    <a:pt x="2634" y="9048"/>
                  </a:cubicBezTo>
                  <a:cubicBezTo>
                    <a:pt x="4214" y="11383"/>
                    <a:pt x="6321" y="13816"/>
                    <a:pt x="8956" y="16151"/>
                  </a:cubicBezTo>
                  <a:cubicBezTo>
                    <a:pt x="10009" y="16735"/>
                    <a:pt x="11590" y="17318"/>
                    <a:pt x="12643" y="17902"/>
                  </a:cubicBezTo>
                  <a:cubicBezTo>
                    <a:pt x="15804" y="19167"/>
                    <a:pt x="18439" y="20335"/>
                    <a:pt x="21600" y="21600"/>
                  </a:cubicBezTo>
                  <a:cubicBezTo>
                    <a:pt x="21073" y="21308"/>
                    <a:pt x="20546" y="20918"/>
                    <a:pt x="20019" y="20627"/>
                  </a:cubicBezTo>
                  <a:cubicBezTo>
                    <a:pt x="13697" y="16735"/>
                    <a:pt x="9482" y="12843"/>
                    <a:pt x="6848" y="8951"/>
                  </a:cubicBezTo>
                  <a:cubicBezTo>
                    <a:pt x="5795" y="6616"/>
                    <a:pt x="4741" y="4378"/>
                    <a:pt x="4214" y="2140"/>
                  </a:cubicBezTo>
                  <a:cubicBezTo>
                    <a:pt x="4214" y="2043"/>
                    <a:pt x="3687" y="1945"/>
                    <a:pt x="3687" y="1751"/>
                  </a:cubicBezTo>
                  <a:cubicBezTo>
                    <a:pt x="2634" y="1167"/>
                    <a:pt x="1053" y="583"/>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4"/>
            <p:cNvSpPr/>
            <p:nvPr/>
          </p:nvSpPr>
          <p:spPr>
            <a:xfrm>
              <a:off x="775314" y="1399026"/>
              <a:ext cx="2076201" cy="4048034"/>
            </a:xfrm>
            <a:custGeom>
              <a:rect b="b" l="l" r="r" t="t"/>
              <a:pathLst>
                <a:path extrusionOk="0" h="21600" w="21600">
                  <a:moveTo>
                    <a:pt x="335" y="21009"/>
                  </a:moveTo>
                  <a:cubicBezTo>
                    <a:pt x="480" y="18992"/>
                    <a:pt x="1247" y="16999"/>
                    <a:pt x="2400" y="15080"/>
                  </a:cubicBezTo>
                  <a:cubicBezTo>
                    <a:pt x="3599" y="13161"/>
                    <a:pt x="5232" y="11316"/>
                    <a:pt x="7152" y="9545"/>
                  </a:cubicBezTo>
                  <a:cubicBezTo>
                    <a:pt x="9072" y="7774"/>
                    <a:pt x="11280" y="6101"/>
                    <a:pt x="13679" y="4502"/>
                  </a:cubicBezTo>
                  <a:cubicBezTo>
                    <a:pt x="14879" y="3714"/>
                    <a:pt x="16175" y="2927"/>
                    <a:pt x="17471" y="2189"/>
                  </a:cubicBezTo>
                  <a:cubicBezTo>
                    <a:pt x="18144" y="1820"/>
                    <a:pt x="18816" y="1426"/>
                    <a:pt x="19488" y="1082"/>
                  </a:cubicBezTo>
                  <a:cubicBezTo>
                    <a:pt x="20207" y="713"/>
                    <a:pt x="20880" y="369"/>
                    <a:pt x="21600" y="24"/>
                  </a:cubicBezTo>
                  <a:cubicBezTo>
                    <a:pt x="21600" y="0"/>
                    <a:pt x="21600" y="0"/>
                    <a:pt x="21600" y="0"/>
                  </a:cubicBezTo>
                  <a:cubicBezTo>
                    <a:pt x="20832" y="344"/>
                    <a:pt x="20160" y="688"/>
                    <a:pt x="19440" y="1057"/>
                  </a:cubicBezTo>
                  <a:cubicBezTo>
                    <a:pt x="18767" y="1402"/>
                    <a:pt x="18096" y="1771"/>
                    <a:pt x="17424" y="2164"/>
                  </a:cubicBezTo>
                  <a:cubicBezTo>
                    <a:pt x="16080" y="2902"/>
                    <a:pt x="14784" y="3665"/>
                    <a:pt x="13583" y="4452"/>
                  </a:cubicBezTo>
                  <a:cubicBezTo>
                    <a:pt x="11135" y="6051"/>
                    <a:pt x="8879" y="7724"/>
                    <a:pt x="6960" y="9496"/>
                  </a:cubicBezTo>
                  <a:cubicBezTo>
                    <a:pt x="4992" y="11242"/>
                    <a:pt x="3359" y="13112"/>
                    <a:pt x="2160" y="15031"/>
                  </a:cubicBezTo>
                  <a:cubicBezTo>
                    <a:pt x="912" y="16974"/>
                    <a:pt x="143" y="18967"/>
                    <a:pt x="0" y="21009"/>
                  </a:cubicBezTo>
                  <a:cubicBezTo>
                    <a:pt x="0" y="21058"/>
                    <a:pt x="0" y="21083"/>
                    <a:pt x="0" y="21132"/>
                  </a:cubicBezTo>
                  <a:cubicBezTo>
                    <a:pt x="96" y="21280"/>
                    <a:pt x="191" y="21452"/>
                    <a:pt x="335" y="21600"/>
                  </a:cubicBezTo>
                  <a:cubicBezTo>
                    <a:pt x="335" y="21403"/>
                    <a:pt x="335" y="21206"/>
                    <a:pt x="335" y="2100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24"/>
            <p:cNvSpPr/>
            <p:nvPr/>
          </p:nvSpPr>
          <p:spPr>
            <a:xfrm>
              <a:off x="922550" y="6529892"/>
              <a:ext cx="162145" cy="337336"/>
            </a:xfrm>
            <a:custGeom>
              <a:rect b="b" l="l" r="r" t="t"/>
              <a:pathLst>
                <a:path extrusionOk="0" h="21600" w="21600">
                  <a:moveTo>
                    <a:pt x="0" y="0"/>
                  </a:moveTo>
                  <a:cubicBezTo>
                    <a:pt x="4319" y="7101"/>
                    <a:pt x="9874" y="14498"/>
                    <a:pt x="16045" y="21600"/>
                  </a:cubicBezTo>
                  <a:cubicBezTo>
                    <a:pt x="21600" y="21600"/>
                    <a:pt x="21600" y="21600"/>
                    <a:pt x="21600" y="21600"/>
                  </a:cubicBezTo>
                  <a:cubicBezTo>
                    <a:pt x="14194" y="14498"/>
                    <a:pt x="6788" y="7101"/>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24"/>
            <p:cNvSpPr/>
            <p:nvPr/>
          </p:nvSpPr>
          <p:spPr>
            <a:xfrm>
              <a:off x="769724" y="5359465"/>
              <a:ext cx="37274" cy="221784"/>
            </a:xfrm>
            <a:custGeom>
              <a:rect b="b" l="l" r="r" t="t"/>
              <a:pathLst>
                <a:path extrusionOk="0" h="21600" w="21600">
                  <a:moveTo>
                    <a:pt x="18900" y="19799"/>
                  </a:moveTo>
                  <a:cubicBezTo>
                    <a:pt x="18900" y="20699"/>
                    <a:pt x="21600" y="21150"/>
                    <a:pt x="21600" y="21600"/>
                  </a:cubicBezTo>
                  <a:cubicBezTo>
                    <a:pt x="21600" y="17099"/>
                    <a:pt x="21600" y="13050"/>
                    <a:pt x="21600" y="8549"/>
                  </a:cubicBezTo>
                  <a:cubicBezTo>
                    <a:pt x="13500" y="5850"/>
                    <a:pt x="8100" y="2699"/>
                    <a:pt x="2700" y="0"/>
                  </a:cubicBezTo>
                  <a:cubicBezTo>
                    <a:pt x="0" y="4049"/>
                    <a:pt x="0" y="7649"/>
                    <a:pt x="0" y="11700"/>
                  </a:cubicBezTo>
                  <a:cubicBezTo>
                    <a:pt x="5400" y="14399"/>
                    <a:pt x="13500" y="17099"/>
                    <a:pt x="18900" y="1979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24"/>
            <p:cNvSpPr/>
            <p:nvPr/>
          </p:nvSpPr>
          <p:spPr>
            <a:xfrm>
              <a:off x="849864" y="6244739"/>
              <a:ext cx="238558" cy="622488"/>
            </a:xfrm>
            <a:custGeom>
              <a:rect b="b" l="l" r="r" t="t"/>
              <a:pathLst>
                <a:path extrusionOk="0" h="21600" w="21600">
                  <a:moveTo>
                    <a:pt x="2907" y="2879"/>
                  </a:moveTo>
                  <a:cubicBezTo>
                    <a:pt x="2076" y="1920"/>
                    <a:pt x="830" y="960"/>
                    <a:pt x="0" y="0"/>
                  </a:cubicBezTo>
                  <a:cubicBezTo>
                    <a:pt x="1246" y="2559"/>
                    <a:pt x="2907" y="5119"/>
                    <a:pt x="4984" y="7679"/>
                  </a:cubicBezTo>
                  <a:cubicBezTo>
                    <a:pt x="5399" y="8480"/>
                    <a:pt x="5815" y="9119"/>
                    <a:pt x="6646" y="9919"/>
                  </a:cubicBezTo>
                  <a:cubicBezTo>
                    <a:pt x="11215" y="13759"/>
                    <a:pt x="16200" y="17760"/>
                    <a:pt x="21184" y="21600"/>
                  </a:cubicBezTo>
                  <a:cubicBezTo>
                    <a:pt x="21600" y="21600"/>
                    <a:pt x="21600" y="21600"/>
                    <a:pt x="21600" y="21600"/>
                  </a:cubicBezTo>
                  <a:cubicBezTo>
                    <a:pt x="17030" y="17439"/>
                    <a:pt x="13292" y="13280"/>
                    <a:pt x="9969" y="8959"/>
                  </a:cubicBezTo>
                  <a:cubicBezTo>
                    <a:pt x="7476" y="6879"/>
                    <a:pt x="5399" y="4960"/>
                    <a:pt x="2907" y="287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6" name="Google Shape;86;p24"/>
          <p:cNvGrpSpPr/>
          <p:nvPr/>
        </p:nvGrpSpPr>
        <p:grpSpPr>
          <a:xfrm>
            <a:off x="27221" y="-785"/>
            <a:ext cx="2356673" cy="6854037"/>
            <a:chOff x="27221" y="-785"/>
            <a:chExt cx="2356673" cy="6854037"/>
          </a:xfrm>
        </p:grpSpPr>
        <p:sp>
          <p:nvSpPr>
            <p:cNvPr id="87" name="Google Shape;87;p24"/>
            <p:cNvSpPr/>
            <p:nvPr/>
          </p:nvSpPr>
          <p:spPr>
            <a:xfrm>
              <a:off x="27221" y="-785"/>
              <a:ext cx="494326" cy="4401044"/>
            </a:xfrm>
            <a:custGeom>
              <a:rect b="b" l="l" r="r" t="t"/>
              <a:pathLst>
                <a:path extrusionOk="0" h="21600" w="21600">
                  <a:moveTo>
                    <a:pt x="1467" y="4930"/>
                  </a:moveTo>
                  <a:cubicBezTo>
                    <a:pt x="2306" y="6761"/>
                    <a:pt x="3565" y="8616"/>
                    <a:pt x="5452" y="10447"/>
                  </a:cubicBezTo>
                  <a:cubicBezTo>
                    <a:pt x="7130" y="12279"/>
                    <a:pt x="9227" y="14110"/>
                    <a:pt x="11953" y="15941"/>
                  </a:cubicBezTo>
                  <a:cubicBezTo>
                    <a:pt x="14469" y="17773"/>
                    <a:pt x="17615" y="19580"/>
                    <a:pt x="21180" y="21388"/>
                  </a:cubicBezTo>
                  <a:cubicBezTo>
                    <a:pt x="21390" y="21459"/>
                    <a:pt x="21600" y="21529"/>
                    <a:pt x="21600" y="21600"/>
                  </a:cubicBezTo>
                  <a:cubicBezTo>
                    <a:pt x="21390" y="21247"/>
                    <a:pt x="20970" y="20872"/>
                    <a:pt x="20761" y="20520"/>
                  </a:cubicBezTo>
                  <a:cubicBezTo>
                    <a:pt x="20761" y="20449"/>
                    <a:pt x="20761" y="20379"/>
                    <a:pt x="20761" y="20332"/>
                  </a:cubicBezTo>
                  <a:cubicBezTo>
                    <a:pt x="17825" y="18853"/>
                    <a:pt x="15308" y="17397"/>
                    <a:pt x="13211" y="15918"/>
                  </a:cubicBezTo>
                  <a:cubicBezTo>
                    <a:pt x="10485" y="14086"/>
                    <a:pt x="8178" y="12279"/>
                    <a:pt x="6291" y="10424"/>
                  </a:cubicBezTo>
                  <a:cubicBezTo>
                    <a:pt x="4403" y="8593"/>
                    <a:pt x="2935" y="6761"/>
                    <a:pt x="1887" y="4906"/>
                  </a:cubicBezTo>
                  <a:cubicBezTo>
                    <a:pt x="1467" y="3991"/>
                    <a:pt x="1048" y="3075"/>
                    <a:pt x="629" y="2160"/>
                  </a:cubicBezTo>
                  <a:cubicBezTo>
                    <a:pt x="419" y="1432"/>
                    <a:pt x="209" y="727"/>
                    <a:pt x="209" y="0"/>
                  </a:cubicBezTo>
                  <a:cubicBezTo>
                    <a:pt x="0" y="0"/>
                    <a:pt x="0" y="0"/>
                    <a:pt x="0" y="0"/>
                  </a:cubicBezTo>
                  <a:cubicBezTo>
                    <a:pt x="0" y="727"/>
                    <a:pt x="209" y="1432"/>
                    <a:pt x="209" y="2160"/>
                  </a:cubicBezTo>
                  <a:cubicBezTo>
                    <a:pt x="629" y="3075"/>
                    <a:pt x="838" y="3991"/>
                    <a:pt x="1467" y="493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24"/>
            <p:cNvSpPr/>
            <p:nvPr/>
          </p:nvSpPr>
          <p:spPr>
            <a:xfrm>
              <a:off x="550288" y="4316472"/>
              <a:ext cx="423435" cy="1580697"/>
            </a:xfrm>
            <a:custGeom>
              <a:rect b="b" l="l" r="r" t="t"/>
              <a:pathLst>
                <a:path extrusionOk="0" h="21600" w="21600">
                  <a:moveTo>
                    <a:pt x="13009" y="14989"/>
                  </a:moveTo>
                  <a:cubicBezTo>
                    <a:pt x="15709" y="17214"/>
                    <a:pt x="18409" y="19439"/>
                    <a:pt x="21600" y="21600"/>
                  </a:cubicBezTo>
                  <a:cubicBezTo>
                    <a:pt x="21600" y="21141"/>
                    <a:pt x="21600" y="20618"/>
                    <a:pt x="21600" y="20160"/>
                  </a:cubicBezTo>
                  <a:cubicBezTo>
                    <a:pt x="21600" y="20094"/>
                    <a:pt x="21600" y="19963"/>
                    <a:pt x="21600" y="19898"/>
                  </a:cubicBezTo>
                  <a:cubicBezTo>
                    <a:pt x="19390" y="18196"/>
                    <a:pt x="17181" y="16494"/>
                    <a:pt x="15218" y="14792"/>
                  </a:cubicBezTo>
                  <a:cubicBezTo>
                    <a:pt x="9327" y="9949"/>
                    <a:pt x="4172" y="4974"/>
                    <a:pt x="0" y="0"/>
                  </a:cubicBezTo>
                  <a:cubicBezTo>
                    <a:pt x="490" y="1374"/>
                    <a:pt x="981" y="2749"/>
                    <a:pt x="1718" y="4123"/>
                  </a:cubicBezTo>
                  <a:cubicBezTo>
                    <a:pt x="5154" y="7789"/>
                    <a:pt x="8836" y="11389"/>
                    <a:pt x="13009" y="1498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24"/>
            <p:cNvSpPr/>
            <p:nvPr/>
          </p:nvSpPr>
          <p:spPr>
            <a:xfrm>
              <a:off x="1006294" y="5862682"/>
              <a:ext cx="431099" cy="990570"/>
            </a:xfrm>
            <a:custGeom>
              <a:rect b="b" l="l" r="r" t="t"/>
              <a:pathLst>
                <a:path extrusionOk="0" h="21600" w="21600">
                  <a:moveTo>
                    <a:pt x="1440" y="1565"/>
                  </a:moveTo>
                  <a:cubicBezTo>
                    <a:pt x="959" y="1043"/>
                    <a:pt x="480" y="521"/>
                    <a:pt x="0" y="0"/>
                  </a:cubicBezTo>
                  <a:cubicBezTo>
                    <a:pt x="0" y="939"/>
                    <a:pt x="0" y="1982"/>
                    <a:pt x="240" y="3026"/>
                  </a:cubicBezTo>
                  <a:cubicBezTo>
                    <a:pt x="3360" y="6469"/>
                    <a:pt x="6480" y="9913"/>
                    <a:pt x="10079" y="13252"/>
                  </a:cubicBezTo>
                  <a:cubicBezTo>
                    <a:pt x="12960" y="16069"/>
                    <a:pt x="16079" y="18886"/>
                    <a:pt x="19199" y="21599"/>
                  </a:cubicBezTo>
                  <a:cubicBezTo>
                    <a:pt x="21600" y="21599"/>
                    <a:pt x="21600" y="21599"/>
                    <a:pt x="21600" y="21599"/>
                  </a:cubicBezTo>
                  <a:cubicBezTo>
                    <a:pt x="18240" y="18782"/>
                    <a:pt x="15120" y="15860"/>
                    <a:pt x="12000" y="12834"/>
                  </a:cubicBezTo>
                  <a:cubicBezTo>
                    <a:pt x="8159" y="9182"/>
                    <a:pt x="4799" y="5321"/>
                    <a:pt x="1440" y="1565"/>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24"/>
            <p:cNvSpPr/>
            <p:nvPr/>
          </p:nvSpPr>
          <p:spPr>
            <a:xfrm>
              <a:off x="521548" y="4364372"/>
              <a:ext cx="551806" cy="2235968"/>
            </a:xfrm>
            <a:custGeom>
              <a:rect b="b" l="l" r="r" t="t"/>
              <a:pathLst>
                <a:path extrusionOk="0" h="21600" w="21600">
                  <a:moveTo>
                    <a:pt x="18970" y="18917"/>
                  </a:moveTo>
                  <a:cubicBezTo>
                    <a:pt x="17467" y="17946"/>
                    <a:pt x="15965" y="16928"/>
                    <a:pt x="14650" y="15910"/>
                  </a:cubicBezTo>
                  <a:cubicBezTo>
                    <a:pt x="10706" y="12997"/>
                    <a:pt x="7700" y="9990"/>
                    <a:pt x="5446" y="6984"/>
                  </a:cubicBezTo>
                  <a:cubicBezTo>
                    <a:pt x="4132" y="5504"/>
                    <a:pt x="3193" y="3977"/>
                    <a:pt x="2441" y="2451"/>
                  </a:cubicBezTo>
                  <a:cubicBezTo>
                    <a:pt x="1690" y="1618"/>
                    <a:pt x="751" y="832"/>
                    <a:pt x="0" y="0"/>
                  </a:cubicBezTo>
                  <a:cubicBezTo>
                    <a:pt x="939" y="2358"/>
                    <a:pt x="2253" y="4717"/>
                    <a:pt x="3944" y="7030"/>
                  </a:cubicBezTo>
                  <a:cubicBezTo>
                    <a:pt x="6198" y="10083"/>
                    <a:pt x="9203" y="13089"/>
                    <a:pt x="12959" y="16049"/>
                  </a:cubicBezTo>
                  <a:cubicBezTo>
                    <a:pt x="14838" y="17483"/>
                    <a:pt x="16904" y="18963"/>
                    <a:pt x="19346" y="20397"/>
                  </a:cubicBezTo>
                  <a:cubicBezTo>
                    <a:pt x="20097" y="20767"/>
                    <a:pt x="20848" y="21183"/>
                    <a:pt x="21600" y="21600"/>
                  </a:cubicBezTo>
                  <a:cubicBezTo>
                    <a:pt x="21412" y="21461"/>
                    <a:pt x="21224" y="21322"/>
                    <a:pt x="21036" y="21183"/>
                  </a:cubicBezTo>
                  <a:cubicBezTo>
                    <a:pt x="20285" y="20443"/>
                    <a:pt x="19533" y="19657"/>
                    <a:pt x="18970" y="18917"/>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24"/>
            <p:cNvSpPr/>
            <p:nvPr/>
          </p:nvSpPr>
          <p:spPr>
            <a:xfrm>
              <a:off x="467899" y="1289198"/>
              <a:ext cx="174355" cy="3027274"/>
            </a:xfrm>
            <a:custGeom>
              <a:rect b="b" l="l" r="r" t="t"/>
              <a:pathLst>
                <a:path extrusionOk="0" h="21600" w="21600">
                  <a:moveTo>
                    <a:pt x="10200" y="21600"/>
                  </a:moveTo>
                  <a:cubicBezTo>
                    <a:pt x="9000" y="21190"/>
                    <a:pt x="8400" y="20781"/>
                    <a:pt x="7799" y="20371"/>
                  </a:cubicBezTo>
                  <a:cubicBezTo>
                    <a:pt x="4799" y="18085"/>
                    <a:pt x="3000" y="15833"/>
                    <a:pt x="3000" y="13581"/>
                  </a:cubicBezTo>
                  <a:cubicBezTo>
                    <a:pt x="3000" y="11294"/>
                    <a:pt x="4799" y="9042"/>
                    <a:pt x="7799" y="6756"/>
                  </a:cubicBezTo>
                  <a:cubicBezTo>
                    <a:pt x="9000" y="5630"/>
                    <a:pt x="10799" y="4504"/>
                    <a:pt x="13199" y="3378"/>
                  </a:cubicBezTo>
                  <a:cubicBezTo>
                    <a:pt x="15600" y="2252"/>
                    <a:pt x="17999" y="1126"/>
                    <a:pt x="21600" y="0"/>
                  </a:cubicBezTo>
                  <a:cubicBezTo>
                    <a:pt x="20999" y="0"/>
                    <a:pt x="20999" y="0"/>
                    <a:pt x="20999" y="0"/>
                  </a:cubicBezTo>
                  <a:cubicBezTo>
                    <a:pt x="17400" y="1126"/>
                    <a:pt x="14399" y="2252"/>
                    <a:pt x="11999" y="3378"/>
                  </a:cubicBezTo>
                  <a:cubicBezTo>
                    <a:pt x="9600" y="4504"/>
                    <a:pt x="7799" y="5630"/>
                    <a:pt x="5999" y="6756"/>
                  </a:cubicBezTo>
                  <a:cubicBezTo>
                    <a:pt x="2400" y="9008"/>
                    <a:pt x="600" y="11294"/>
                    <a:pt x="600" y="13581"/>
                  </a:cubicBezTo>
                  <a:cubicBezTo>
                    <a:pt x="0" y="15730"/>
                    <a:pt x="1199" y="17914"/>
                    <a:pt x="4199" y="20098"/>
                  </a:cubicBezTo>
                  <a:cubicBezTo>
                    <a:pt x="5999" y="20576"/>
                    <a:pt x="7799" y="21088"/>
                    <a:pt x="9600" y="21565"/>
                  </a:cubicBezTo>
                  <a:cubicBezTo>
                    <a:pt x="9600" y="21565"/>
                    <a:pt x="10200" y="21600"/>
                    <a:pt x="10200"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24"/>
            <p:cNvSpPr/>
            <p:nvPr/>
          </p:nvSpPr>
          <p:spPr>
            <a:xfrm>
              <a:off x="1111674" y="6571600"/>
              <a:ext cx="134119" cy="281652"/>
            </a:xfrm>
            <a:custGeom>
              <a:rect b="b" l="l" r="r" t="t"/>
              <a:pathLst>
                <a:path extrusionOk="0" h="21600" w="21600">
                  <a:moveTo>
                    <a:pt x="16971" y="21600"/>
                  </a:moveTo>
                  <a:cubicBezTo>
                    <a:pt x="21600" y="21600"/>
                    <a:pt x="21600" y="21600"/>
                    <a:pt x="21600" y="21600"/>
                  </a:cubicBezTo>
                  <a:cubicBezTo>
                    <a:pt x="13885" y="14644"/>
                    <a:pt x="6942" y="7322"/>
                    <a:pt x="0" y="0"/>
                  </a:cubicBezTo>
                  <a:cubicBezTo>
                    <a:pt x="4628" y="7322"/>
                    <a:pt x="10028" y="14644"/>
                    <a:pt x="16971"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24"/>
            <p:cNvSpPr/>
            <p:nvPr/>
          </p:nvSpPr>
          <p:spPr>
            <a:xfrm>
              <a:off x="502388" y="4107629"/>
              <a:ext cx="82387" cy="511571"/>
            </a:xfrm>
            <a:custGeom>
              <a:rect b="b" l="l" r="r" t="t"/>
              <a:pathLst>
                <a:path extrusionOk="0" h="21600" w="21600">
                  <a:moveTo>
                    <a:pt x="5082" y="10900"/>
                  </a:moveTo>
                  <a:cubicBezTo>
                    <a:pt x="10164" y="14534"/>
                    <a:pt x="16517" y="17966"/>
                    <a:pt x="21600" y="21600"/>
                  </a:cubicBezTo>
                  <a:cubicBezTo>
                    <a:pt x="17788" y="17360"/>
                    <a:pt x="15246" y="13121"/>
                    <a:pt x="12705" y="8882"/>
                  </a:cubicBezTo>
                  <a:cubicBezTo>
                    <a:pt x="12705" y="8882"/>
                    <a:pt x="11435" y="8680"/>
                    <a:pt x="11435" y="8680"/>
                  </a:cubicBezTo>
                  <a:cubicBezTo>
                    <a:pt x="7623" y="5854"/>
                    <a:pt x="3811" y="2826"/>
                    <a:pt x="0" y="0"/>
                  </a:cubicBezTo>
                  <a:cubicBezTo>
                    <a:pt x="0" y="403"/>
                    <a:pt x="0" y="1009"/>
                    <a:pt x="0" y="1614"/>
                  </a:cubicBezTo>
                  <a:cubicBezTo>
                    <a:pt x="1270" y="4642"/>
                    <a:pt x="3811" y="7872"/>
                    <a:pt x="5082" y="109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24"/>
            <p:cNvSpPr/>
            <p:nvPr/>
          </p:nvSpPr>
          <p:spPr>
            <a:xfrm>
              <a:off x="973722" y="3145799"/>
              <a:ext cx="1410172" cy="2716882"/>
            </a:xfrm>
            <a:custGeom>
              <a:rect b="b" l="l" r="r" t="t"/>
              <a:pathLst>
                <a:path extrusionOk="0" h="21600" w="21600">
                  <a:moveTo>
                    <a:pt x="587" y="21029"/>
                  </a:moveTo>
                  <a:cubicBezTo>
                    <a:pt x="661" y="19052"/>
                    <a:pt x="1395" y="17036"/>
                    <a:pt x="2571" y="15097"/>
                  </a:cubicBezTo>
                  <a:cubicBezTo>
                    <a:pt x="3746" y="13195"/>
                    <a:pt x="5363" y="11332"/>
                    <a:pt x="7273" y="9583"/>
                  </a:cubicBezTo>
                  <a:cubicBezTo>
                    <a:pt x="9110" y="7795"/>
                    <a:pt x="11314" y="6122"/>
                    <a:pt x="13738" y="4525"/>
                  </a:cubicBezTo>
                  <a:cubicBezTo>
                    <a:pt x="14914" y="3726"/>
                    <a:pt x="16163" y="2928"/>
                    <a:pt x="17485" y="2205"/>
                  </a:cubicBezTo>
                  <a:cubicBezTo>
                    <a:pt x="18146" y="1825"/>
                    <a:pt x="18808" y="1445"/>
                    <a:pt x="19469" y="1064"/>
                  </a:cubicBezTo>
                  <a:cubicBezTo>
                    <a:pt x="20130" y="722"/>
                    <a:pt x="20865" y="342"/>
                    <a:pt x="21600" y="0"/>
                  </a:cubicBezTo>
                  <a:cubicBezTo>
                    <a:pt x="21526" y="0"/>
                    <a:pt x="21526" y="0"/>
                    <a:pt x="21526" y="0"/>
                  </a:cubicBezTo>
                  <a:cubicBezTo>
                    <a:pt x="20791" y="342"/>
                    <a:pt x="20057" y="684"/>
                    <a:pt x="19395" y="1026"/>
                  </a:cubicBezTo>
                  <a:cubicBezTo>
                    <a:pt x="18734" y="1407"/>
                    <a:pt x="18073" y="1787"/>
                    <a:pt x="17412" y="2129"/>
                  </a:cubicBezTo>
                  <a:cubicBezTo>
                    <a:pt x="16016" y="2890"/>
                    <a:pt x="14767" y="3650"/>
                    <a:pt x="13591" y="4449"/>
                  </a:cubicBezTo>
                  <a:cubicBezTo>
                    <a:pt x="11093" y="6046"/>
                    <a:pt x="8889" y="7719"/>
                    <a:pt x="6979" y="9469"/>
                  </a:cubicBezTo>
                  <a:cubicBezTo>
                    <a:pt x="4995" y="11256"/>
                    <a:pt x="3379" y="13119"/>
                    <a:pt x="2204" y="15059"/>
                  </a:cubicBezTo>
                  <a:cubicBezTo>
                    <a:pt x="955" y="16922"/>
                    <a:pt x="220" y="18900"/>
                    <a:pt x="0" y="20877"/>
                  </a:cubicBezTo>
                  <a:cubicBezTo>
                    <a:pt x="220" y="21105"/>
                    <a:pt x="367" y="21333"/>
                    <a:pt x="514" y="21600"/>
                  </a:cubicBezTo>
                  <a:cubicBezTo>
                    <a:pt x="514" y="21409"/>
                    <a:pt x="514" y="21219"/>
                    <a:pt x="587" y="2102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24"/>
            <p:cNvSpPr/>
            <p:nvPr/>
          </p:nvSpPr>
          <p:spPr>
            <a:xfrm>
              <a:off x="1073354" y="6600340"/>
              <a:ext cx="120707" cy="252911"/>
            </a:xfrm>
            <a:custGeom>
              <a:rect b="b" l="l" r="r" t="t"/>
              <a:pathLst>
                <a:path extrusionOk="0" h="21600" w="21600">
                  <a:moveTo>
                    <a:pt x="0" y="0"/>
                  </a:moveTo>
                  <a:cubicBezTo>
                    <a:pt x="4320" y="7335"/>
                    <a:pt x="10367" y="14671"/>
                    <a:pt x="16416" y="21600"/>
                  </a:cubicBezTo>
                  <a:cubicBezTo>
                    <a:pt x="21600" y="21600"/>
                    <a:pt x="21600" y="21600"/>
                    <a:pt x="21600" y="21600"/>
                  </a:cubicBezTo>
                  <a:cubicBezTo>
                    <a:pt x="13824" y="14671"/>
                    <a:pt x="6911" y="7335"/>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24"/>
            <p:cNvSpPr/>
            <p:nvPr/>
          </p:nvSpPr>
          <p:spPr>
            <a:xfrm>
              <a:off x="973722" y="5897170"/>
              <a:ext cx="137951" cy="674430"/>
            </a:xfrm>
            <a:custGeom>
              <a:rect b="b" l="l" r="r" t="t"/>
              <a:pathLst>
                <a:path extrusionOk="0" h="21600" w="21600">
                  <a:moveTo>
                    <a:pt x="0" y="0"/>
                  </a:moveTo>
                  <a:cubicBezTo>
                    <a:pt x="0" y="4595"/>
                    <a:pt x="1489" y="9191"/>
                    <a:pt x="5213" y="13634"/>
                  </a:cubicBezTo>
                  <a:cubicBezTo>
                    <a:pt x="8193" y="15012"/>
                    <a:pt x="10427" y="16544"/>
                    <a:pt x="13406" y="17923"/>
                  </a:cubicBezTo>
                  <a:cubicBezTo>
                    <a:pt x="16386" y="19148"/>
                    <a:pt x="18620" y="20374"/>
                    <a:pt x="21600" y="21600"/>
                  </a:cubicBezTo>
                  <a:cubicBezTo>
                    <a:pt x="20855" y="21293"/>
                    <a:pt x="20855" y="20987"/>
                    <a:pt x="20110" y="20680"/>
                  </a:cubicBezTo>
                  <a:cubicBezTo>
                    <a:pt x="11917" y="15012"/>
                    <a:pt x="7448" y="9191"/>
                    <a:pt x="5958" y="3370"/>
                  </a:cubicBezTo>
                  <a:cubicBezTo>
                    <a:pt x="5213" y="2757"/>
                    <a:pt x="3724" y="2297"/>
                    <a:pt x="2979" y="1685"/>
                  </a:cubicBezTo>
                  <a:cubicBezTo>
                    <a:pt x="1489" y="1072"/>
                    <a:pt x="744" y="459"/>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4"/>
            <p:cNvSpPr/>
            <p:nvPr/>
          </p:nvSpPr>
          <p:spPr>
            <a:xfrm>
              <a:off x="973722" y="5772629"/>
              <a:ext cx="38319" cy="228004"/>
            </a:xfrm>
            <a:custGeom>
              <a:rect b="b" l="l" r="r" t="t"/>
              <a:pathLst>
                <a:path extrusionOk="0" h="21600" w="21600">
                  <a:moveTo>
                    <a:pt x="0" y="11700"/>
                  </a:moveTo>
                  <a:cubicBezTo>
                    <a:pt x="2700" y="13049"/>
                    <a:pt x="5400" y="14849"/>
                    <a:pt x="10800" y="16649"/>
                  </a:cubicBezTo>
                  <a:cubicBezTo>
                    <a:pt x="13500" y="18449"/>
                    <a:pt x="18899" y="19799"/>
                    <a:pt x="21600" y="21600"/>
                  </a:cubicBezTo>
                  <a:cubicBezTo>
                    <a:pt x="18899" y="17099"/>
                    <a:pt x="18899" y="12599"/>
                    <a:pt x="18899" y="8550"/>
                  </a:cubicBezTo>
                  <a:cubicBezTo>
                    <a:pt x="13500" y="5399"/>
                    <a:pt x="8099" y="2699"/>
                    <a:pt x="0" y="0"/>
                  </a:cubicBezTo>
                  <a:cubicBezTo>
                    <a:pt x="0" y="450"/>
                    <a:pt x="0" y="1350"/>
                    <a:pt x="0" y="1800"/>
                  </a:cubicBezTo>
                  <a:cubicBezTo>
                    <a:pt x="0" y="4950"/>
                    <a:pt x="0" y="8550"/>
                    <a:pt x="0" y="117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4"/>
            <p:cNvSpPr/>
            <p:nvPr/>
          </p:nvSpPr>
          <p:spPr>
            <a:xfrm>
              <a:off x="1006294" y="6322521"/>
              <a:ext cx="210759" cy="530731"/>
            </a:xfrm>
            <a:custGeom>
              <a:rect b="b" l="l" r="r" t="t"/>
              <a:pathLst>
                <a:path extrusionOk="0" h="21600" w="21600">
                  <a:moveTo>
                    <a:pt x="5399" y="5448"/>
                  </a:moveTo>
                  <a:cubicBezTo>
                    <a:pt x="3436" y="3697"/>
                    <a:pt x="1963" y="1751"/>
                    <a:pt x="0" y="0"/>
                  </a:cubicBezTo>
                  <a:cubicBezTo>
                    <a:pt x="1472" y="3113"/>
                    <a:pt x="3436" y="6421"/>
                    <a:pt x="5399" y="9535"/>
                  </a:cubicBezTo>
                  <a:cubicBezTo>
                    <a:pt x="5890" y="10118"/>
                    <a:pt x="6381" y="10702"/>
                    <a:pt x="6872" y="11286"/>
                  </a:cubicBezTo>
                  <a:cubicBezTo>
                    <a:pt x="10800" y="14789"/>
                    <a:pt x="14727" y="18291"/>
                    <a:pt x="19145" y="21600"/>
                  </a:cubicBezTo>
                  <a:cubicBezTo>
                    <a:pt x="21600" y="21600"/>
                    <a:pt x="21600" y="21600"/>
                    <a:pt x="21600" y="21600"/>
                  </a:cubicBezTo>
                  <a:cubicBezTo>
                    <a:pt x="17181" y="17902"/>
                    <a:pt x="13745" y="14010"/>
                    <a:pt x="10800" y="10118"/>
                  </a:cubicBezTo>
                  <a:cubicBezTo>
                    <a:pt x="8836" y="8562"/>
                    <a:pt x="7363" y="7005"/>
                    <a:pt x="5399" y="5448"/>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9" name="Google Shape;99;p24"/>
          <p:cNvSpPr/>
          <p:nvPr/>
        </p:nvSpPr>
        <p:spPr>
          <a:xfrm>
            <a:off x="0" y="0"/>
            <a:ext cx="182880" cy="6858000"/>
          </a:xfrm>
          <a:prstGeom prst="rect">
            <a:avLst/>
          </a:pr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24"/>
          <p:cNvSpPr txBox="1"/>
          <p:nvPr>
            <p:ph type="title"/>
          </p:nvPr>
        </p:nvSpPr>
        <p:spPr>
          <a:xfrm>
            <a:off x="2592924" y="624110"/>
            <a:ext cx="8911686"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4"/>
          <p:cNvSpPr txBox="1"/>
          <p:nvPr>
            <p:ph idx="1" type="body"/>
          </p:nvPr>
        </p:nvSpPr>
        <p:spPr>
          <a:xfrm>
            <a:off x="2589212" y="2133600"/>
            <a:ext cx="8915400" cy="3777621"/>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02" name="Google Shape;102;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03" name="Google Shape;103;p24"/>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04" name="Google Shape;104;p24"/>
          <p:cNvSpPr/>
          <p:nvPr/>
        </p:nvSpPr>
        <p:spPr>
          <a:xfrm flipH="1" rot="10800000">
            <a:off x="-4189" y="714375"/>
            <a:ext cx="1588527" cy="507296"/>
          </a:xfrm>
          <a:custGeom>
            <a:rect b="b" l="l" r="r" t="t"/>
            <a:pathLst>
              <a:path extrusionOk="0" h="21600" w="21600">
                <a:moveTo>
                  <a:pt x="21600" y="0"/>
                </a:moveTo>
                <a:lnTo>
                  <a:pt x="18486" y="0"/>
                </a:lnTo>
                <a:cubicBezTo>
                  <a:pt x="18465" y="0"/>
                  <a:pt x="18439" y="0"/>
                  <a:pt x="18418" y="0"/>
                </a:cubicBezTo>
                <a:cubicBezTo>
                  <a:pt x="18355" y="0"/>
                  <a:pt x="18290" y="0"/>
                  <a:pt x="18225" y="0"/>
                </a:cubicBezTo>
                <a:lnTo>
                  <a:pt x="16991" y="0"/>
                </a:lnTo>
                <a:lnTo>
                  <a:pt x="0" y="0"/>
                </a:lnTo>
                <a:cubicBezTo>
                  <a:pt x="18" y="0"/>
                  <a:pt x="39" y="0"/>
                  <a:pt x="58" y="0"/>
                </a:cubicBezTo>
                <a:lnTo>
                  <a:pt x="16991" y="0"/>
                </a:lnTo>
                <a:lnTo>
                  <a:pt x="18225" y="0"/>
                </a:lnTo>
                <a:cubicBezTo>
                  <a:pt x="18290" y="0"/>
                  <a:pt x="18355" y="0"/>
                  <a:pt x="18418" y="0"/>
                </a:cubicBezTo>
                <a:cubicBezTo>
                  <a:pt x="18418" y="0"/>
                  <a:pt x="18486" y="0"/>
                  <a:pt x="18486" y="0"/>
                </a:cubicBezTo>
                <a:lnTo>
                  <a:pt x="21600" y="0"/>
                </a:lnTo>
                <a:cubicBezTo>
                  <a:pt x="21728" y="0"/>
                  <a:pt x="21728" y="0"/>
                  <a:pt x="2160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24"/>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1pPr>
            <a:lvl2pPr indent="0" lvl="1"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2pPr>
            <a:lvl3pPr indent="0" lvl="2"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3pPr>
            <a:lvl4pPr indent="0" lvl="3"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4pPr>
            <a:lvl5pPr indent="0" lvl="4"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5pPr>
            <a:lvl6pPr indent="0" lvl="5"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6pPr>
            <a:lvl7pPr indent="0" lvl="6"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7pPr>
            <a:lvl8pPr indent="0" lvl="7"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8pPr>
            <a:lvl9pPr indent="0" lvl="8" mar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06" name="Shape 106"/>
        <p:cNvGrpSpPr/>
        <p:nvPr/>
      </p:nvGrpSpPr>
      <p:grpSpPr>
        <a:xfrm>
          <a:off x="0" y="0"/>
          <a:ext cx="0" cy="0"/>
          <a:chOff x="0" y="0"/>
          <a:chExt cx="0" cy="0"/>
        </a:xfrm>
      </p:grpSpPr>
      <p:sp>
        <p:nvSpPr>
          <p:cNvPr id="107" name="Google Shape;107;p25"/>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5"/>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09" name="Google Shape;109;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10" name="Google Shape;110;p25"/>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11" name="Google Shape;111;p25"/>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112" name="Shape 112"/>
        <p:cNvGrpSpPr/>
        <p:nvPr/>
      </p:nvGrpSpPr>
      <p:grpSpPr>
        <a:xfrm>
          <a:off x="0" y="0"/>
          <a:ext cx="0" cy="0"/>
          <a:chOff x="0" y="0"/>
          <a:chExt cx="0" cy="0"/>
        </a:xfrm>
      </p:grpSpPr>
      <p:sp>
        <p:nvSpPr>
          <p:cNvPr id="113" name="Google Shape;113;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4000"/>
              <a:buFont typeface="Arial"/>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0"/>
              </a:spcBef>
              <a:spcAft>
                <a:spcPts val="0"/>
              </a:spcAft>
              <a:buClr>
                <a:srgbClr val="000000"/>
              </a:buClr>
              <a:buSzPts val="2000"/>
              <a:buFont typeface="Arial"/>
              <a:buNone/>
              <a:defRPr sz="2000"/>
            </a:lvl1pPr>
            <a:lvl2pPr indent="-228600" lvl="1" marL="914400" algn="l">
              <a:lnSpc>
                <a:spcPct val="100000"/>
              </a:lnSpc>
              <a:spcBef>
                <a:spcPts val="0"/>
              </a:spcBef>
              <a:spcAft>
                <a:spcPts val="0"/>
              </a:spcAft>
              <a:buClr>
                <a:srgbClr val="000000"/>
              </a:buClr>
              <a:buSzPts val="1800"/>
              <a:buFont typeface="Arial"/>
              <a:buNone/>
              <a:defRPr sz="1800"/>
            </a:lvl2pPr>
            <a:lvl3pPr indent="-228600" lvl="2" marL="1371600" algn="l">
              <a:lnSpc>
                <a:spcPct val="100000"/>
              </a:lnSpc>
              <a:spcBef>
                <a:spcPts val="0"/>
              </a:spcBef>
              <a:spcAft>
                <a:spcPts val="0"/>
              </a:spcAft>
              <a:buClr>
                <a:srgbClr val="000000"/>
              </a:buClr>
              <a:buSzPts val="1600"/>
              <a:buFont typeface="Arial"/>
              <a:buNone/>
              <a:defRPr sz="1600"/>
            </a:lvl3pPr>
            <a:lvl4pPr indent="-228600" lvl="3" marL="1828800" algn="l">
              <a:lnSpc>
                <a:spcPct val="100000"/>
              </a:lnSpc>
              <a:spcBef>
                <a:spcPts val="0"/>
              </a:spcBef>
              <a:spcAft>
                <a:spcPts val="0"/>
              </a:spcAft>
              <a:buClr>
                <a:srgbClr val="000000"/>
              </a:buClr>
              <a:buSzPts val="1400"/>
              <a:buFont typeface="Arial"/>
              <a:buNone/>
              <a:defRPr sz="1400"/>
            </a:lvl4pPr>
            <a:lvl5pPr indent="-228600" lvl="4" marL="2286000" algn="l">
              <a:lnSpc>
                <a:spcPct val="100000"/>
              </a:lnSpc>
              <a:spcBef>
                <a:spcPts val="0"/>
              </a:spcBef>
              <a:spcAft>
                <a:spcPts val="0"/>
              </a:spcAft>
              <a:buClr>
                <a:srgbClr val="000000"/>
              </a:buClr>
              <a:buSzPts val="1400"/>
              <a:buFont typeface="Arial"/>
              <a:buNone/>
              <a:defRPr sz="1400"/>
            </a:lvl5pPr>
            <a:lvl6pPr indent="-228600" lvl="5" marL="2743200" algn="l">
              <a:lnSpc>
                <a:spcPct val="100000"/>
              </a:lnSpc>
              <a:spcBef>
                <a:spcPts val="0"/>
              </a:spcBef>
              <a:spcAft>
                <a:spcPts val="0"/>
              </a:spcAft>
              <a:buClr>
                <a:srgbClr val="000000"/>
              </a:buClr>
              <a:buSzPts val="1400"/>
              <a:buFont typeface="Arial"/>
              <a:buNone/>
              <a:defRPr sz="1400"/>
            </a:lvl6pPr>
            <a:lvl7pPr indent="-228600" lvl="6" marL="3200400" algn="l">
              <a:lnSpc>
                <a:spcPct val="100000"/>
              </a:lnSpc>
              <a:spcBef>
                <a:spcPts val="0"/>
              </a:spcBef>
              <a:spcAft>
                <a:spcPts val="0"/>
              </a:spcAft>
              <a:buClr>
                <a:srgbClr val="000000"/>
              </a:buClr>
              <a:buSzPts val="1400"/>
              <a:buFont typeface="Arial"/>
              <a:buNone/>
              <a:defRPr sz="1400"/>
            </a:lvl7pPr>
            <a:lvl8pPr indent="-228600" lvl="7" marL="3657600" algn="l">
              <a:lnSpc>
                <a:spcPct val="100000"/>
              </a:lnSpc>
              <a:spcBef>
                <a:spcPts val="0"/>
              </a:spcBef>
              <a:spcAft>
                <a:spcPts val="0"/>
              </a:spcAft>
              <a:buClr>
                <a:srgbClr val="000000"/>
              </a:buClr>
              <a:buSzPts val="1400"/>
              <a:buFont typeface="Arial"/>
              <a:buNone/>
              <a:defRPr sz="1400"/>
            </a:lvl8pPr>
            <a:lvl9pPr indent="-228600" lvl="8" marL="4114800" algn="l">
              <a:lnSpc>
                <a:spcPct val="100000"/>
              </a:lnSpc>
              <a:spcBef>
                <a:spcPts val="0"/>
              </a:spcBef>
              <a:spcAft>
                <a:spcPts val="0"/>
              </a:spcAft>
              <a:buClr>
                <a:srgbClr val="000000"/>
              </a:buClr>
              <a:buSzPts val="1400"/>
              <a:buFont typeface="Arial"/>
              <a:buNone/>
              <a:defRPr sz="1400"/>
            </a:lvl9pPr>
          </a:lstStyle>
          <a:p/>
        </p:txBody>
      </p:sp>
      <p:sp>
        <p:nvSpPr>
          <p:cNvPr id="115" name="Google Shape;115;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16" name="Google Shape;116;p26"/>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17" name="Google Shape;117;p26"/>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118" name="Shape 118"/>
        <p:cNvGrpSpPr/>
        <p:nvPr/>
      </p:nvGrpSpPr>
      <p:grpSpPr>
        <a:xfrm>
          <a:off x="0" y="0"/>
          <a:ext cx="0" cy="0"/>
          <a:chOff x="0" y="0"/>
          <a:chExt cx="0" cy="0"/>
        </a:xfrm>
      </p:grpSpPr>
      <p:sp>
        <p:nvSpPr>
          <p:cNvPr id="119" name="Google Shape;119;p27"/>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2800"/>
              <a:buFont typeface="Arial"/>
              <a:buNone/>
              <a:defRPr sz="2800"/>
            </a:lvl1pPr>
            <a:lvl2pPr indent="-228600" lvl="1" marL="914400" algn="l">
              <a:lnSpc>
                <a:spcPct val="100000"/>
              </a:lnSpc>
              <a:spcBef>
                <a:spcPts val="0"/>
              </a:spcBef>
              <a:spcAft>
                <a:spcPts val="0"/>
              </a:spcAft>
              <a:buClr>
                <a:srgbClr val="000000"/>
              </a:buClr>
              <a:buSzPts val="2400"/>
              <a:buFont typeface="Arial"/>
              <a:buNone/>
              <a:defRPr sz="2400"/>
            </a:lvl2pPr>
            <a:lvl3pPr indent="-228600" lvl="2" marL="1371600" algn="l">
              <a:lnSpc>
                <a:spcPct val="100000"/>
              </a:lnSpc>
              <a:spcBef>
                <a:spcPts val="0"/>
              </a:spcBef>
              <a:spcAft>
                <a:spcPts val="0"/>
              </a:spcAft>
              <a:buClr>
                <a:srgbClr val="000000"/>
              </a:buClr>
              <a:buSzPts val="2000"/>
              <a:buFont typeface="Arial"/>
              <a:buNone/>
              <a:defRPr sz="2000"/>
            </a:lvl3pPr>
            <a:lvl4pPr indent="-228600" lvl="3" marL="1828800" algn="l">
              <a:lnSpc>
                <a:spcPct val="100000"/>
              </a:lnSpc>
              <a:spcBef>
                <a:spcPts val="0"/>
              </a:spcBef>
              <a:spcAft>
                <a:spcPts val="0"/>
              </a:spcAft>
              <a:buClr>
                <a:srgbClr val="000000"/>
              </a:buClr>
              <a:buSzPts val="1800"/>
              <a:buFont typeface="Arial"/>
              <a:buNone/>
              <a:defRPr sz="1800"/>
            </a:lvl4pPr>
            <a:lvl5pPr indent="-228600" lvl="4" marL="2286000" algn="l">
              <a:lnSpc>
                <a:spcPct val="100000"/>
              </a:lnSpc>
              <a:spcBef>
                <a:spcPts val="0"/>
              </a:spcBef>
              <a:spcAft>
                <a:spcPts val="0"/>
              </a:spcAft>
              <a:buClr>
                <a:srgbClr val="000000"/>
              </a:buClr>
              <a:buSzPts val="1800"/>
              <a:buFont typeface="Arial"/>
              <a:buNone/>
              <a:defRPr sz="1800"/>
            </a:lvl5pPr>
            <a:lvl6pPr indent="-228600" lvl="5" marL="2743200" algn="l">
              <a:lnSpc>
                <a:spcPct val="100000"/>
              </a:lnSpc>
              <a:spcBef>
                <a:spcPts val="0"/>
              </a:spcBef>
              <a:spcAft>
                <a:spcPts val="0"/>
              </a:spcAft>
              <a:buClr>
                <a:srgbClr val="000000"/>
              </a:buClr>
              <a:buSzPts val="1800"/>
              <a:buFont typeface="Arial"/>
              <a:buNone/>
              <a:defRPr sz="1800"/>
            </a:lvl6pPr>
            <a:lvl7pPr indent="-228600" lvl="6" marL="3200400" algn="l">
              <a:lnSpc>
                <a:spcPct val="100000"/>
              </a:lnSpc>
              <a:spcBef>
                <a:spcPts val="0"/>
              </a:spcBef>
              <a:spcAft>
                <a:spcPts val="0"/>
              </a:spcAft>
              <a:buClr>
                <a:srgbClr val="000000"/>
              </a:buClr>
              <a:buSzPts val="1800"/>
              <a:buFont typeface="Arial"/>
              <a:buNone/>
              <a:defRPr sz="1800"/>
            </a:lvl7pPr>
            <a:lvl8pPr indent="-228600" lvl="7" marL="3657600" algn="l">
              <a:lnSpc>
                <a:spcPct val="100000"/>
              </a:lnSpc>
              <a:spcBef>
                <a:spcPts val="0"/>
              </a:spcBef>
              <a:spcAft>
                <a:spcPts val="0"/>
              </a:spcAft>
              <a:buClr>
                <a:srgbClr val="000000"/>
              </a:buClr>
              <a:buSzPts val="1800"/>
              <a:buFont typeface="Arial"/>
              <a:buNone/>
              <a:defRPr sz="1800"/>
            </a:lvl8pPr>
            <a:lvl9pPr indent="-228600" lvl="8" marL="4114800" algn="l">
              <a:lnSpc>
                <a:spcPct val="100000"/>
              </a:lnSpc>
              <a:spcBef>
                <a:spcPts val="0"/>
              </a:spcBef>
              <a:spcAft>
                <a:spcPts val="0"/>
              </a:spcAft>
              <a:buClr>
                <a:srgbClr val="000000"/>
              </a:buClr>
              <a:buSzPts val="1800"/>
              <a:buFont typeface="Arial"/>
              <a:buNone/>
              <a:defRPr sz="1800"/>
            </a:lvl9pPr>
          </a:lstStyle>
          <a:p/>
        </p:txBody>
      </p:sp>
      <p:sp>
        <p:nvSpPr>
          <p:cNvPr id="121" name="Google Shape;121;p2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2800"/>
              <a:buFont typeface="Arial"/>
              <a:buNone/>
              <a:defRPr sz="2800"/>
            </a:lvl1pPr>
            <a:lvl2pPr indent="-228600" lvl="1" marL="914400" algn="l">
              <a:lnSpc>
                <a:spcPct val="100000"/>
              </a:lnSpc>
              <a:spcBef>
                <a:spcPts val="0"/>
              </a:spcBef>
              <a:spcAft>
                <a:spcPts val="0"/>
              </a:spcAft>
              <a:buClr>
                <a:srgbClr val="000000"/>
              </a:buClr>
              <a:buSzPts val="2400"/>
              <a:buFont typeface="Arial"/>
              <a:buNone/>
              <a:defRPr sz="2400"/>
            </a:lvl2pPr>
            <a:lvl3pPr indent="-228600" lvl="2" marL="1371600" algn="l">
              <a:lnSpc>
                <a:spcPct val="100000"/>
              </a:lnSpc>
              <a:spcBef>
                <a:spcPts val="0"/>
              </a:spcBef>
              <a:spcAft>
                <a:spcPts val="0"/>
              </a:spcAft>
              <a:buClr>
                <a:srgbClr val="000000"/>
              </a:buClr>
              <a:buSzPts val="2000"/>
              <a:buFont typeface="Arial"/>
              <a:buNone/>
              <a:defRPr sz="2000"/>
            </a:lvl3pPr>
            <a:lvl4pPr indent="-228600" lvl="3" marL="1828800" algn="l">
              <a:lnSpc>
                <a:spcPct val="100000"/>
              </a:lnSpc>
              <a:spcBef>
                <a:spcPts val="0"/>
              </a:spcBef>
              <a:spcAft>
                <a:spcPts val="0"/>
              </a:spcAft>
              <a:buClr>
                <a:srgbClr val="000000"/>
              </a:buClr>
              <a:buSzPts val="1800"/>
              <a:buFont typeface="Arial"/>
              <a:buNone/>
              <a:defRPr sz="1800"/>
            </a:lvl4pPr>
            <a:lvl5pPr indent="-228600" lvl="4" marL="2286000" algn="l">
              <a:lnSpc>
                <a:spcPct val="100000"/>
              </a:lnSpc>
              <a:spcBef>
                <a:spcPts val="0"/>
              </a:spcBef>
              <a:spcAft>
                <a:spcPts val="0"/>
              </a:spcAft>
              <a:buClr>
                <a:srgbClr val="000000"/>
              </a:buClr>
              <a:buSzPts val="1800"/>
              <a:buFont typeface="Arial"/>
              <a:buNone/>
              <a:defRPr sz="1800"/>
            </a:lvl5pPr>
            <a:lvl6pPr indent="-228600" lvl="5" marL="2743200" algn="l">
              <a:lnSpc>
                <a:spcPct val="100000"/>
              </a:lnSpc>
              <a:spcBef>
                <a:spcPts val="0"/>
              </a:spcBef>
              <a:spcAft>
                <a:spcPts val="0"/>
              </a:spcAft>
              <a:buClr>
                <a:srgbClr val="000000"/>
              </a:buClr>
              <a:buSzPts val="1800"/>
              <a:buFont typeface="Arial"/>
              <a:buNone/>
              <a:defRPr sz="1800"/>
            </a:lvl6pPr>
            <a:lvl7pPr indent="-228600" lvl="6" marL="3200400" algn="l">
              <a:lnSpc>
                <a:spcPct val="100000"/>
              </a:lnSpc>
              <a:spcBef>
                <a:spcPts val="0"/>
              </a:spcBef>
              <a:spcAft>
                <a:spcPts val="0"/>
              </a:spcAft>
              <a:buClr>
                <a:srgbClr val="000000"/>
              </a:buClr>
              <a:buSzPts val="1800"/>
              <a:buFont typeface="Arial"/>
              <a:buNone/>
              <a:defRPr sz="1800"/>
            </a:lvl7pPr>
            <a:lvl8pPr indent="-228600" lvl="7" marL="3657600" algn="l">
              <a:lnSpc>
                <a:spcPct val="100000"/>
              </a:lnSpc>
              <a:spcBef>
                <a:spcPts val="0"/>
              </a:spcBef>
              <a:spcAft>
                <a:spcPts val="0"/>
              </a:spcAft>
              <a:buClr>
                <a:srgbClr val="000000"/>
              </a:buClr>
              <a:buSzPts val="1800"/>
              <a:buFont typeface="Arial"/>
              <a:buNone/>
              <a:defRPr sz="1800"/>
            </a:lvl8pPr>
            <a:lvl9pPr indent="-228600" lvl="8" marL="4114800" algn="l">
              <a:lnSpc>
                <a:spcPct val="100000"/>
              </a:lnSpc>
              <a:spcBef>
                <a:spcPts val="0"/>
              </a:spcBef>
              <a:spcAft>
                <a:spcPts val="0"/>
              </a:spcAft>
              <a:buClr>
                <a:srgbClr val="000000"/>
              </a:buClr>
              <a:buSzPts val="1800"/>
              <a:buFont typeface="Arial"/>
              <a:buNone/>
              <a:defRPr sz="1800"/>
            </a:lvl9pPr>
          </a:lstStyle>
          <a:p/>
        </p:txBody>
      </p:sp>
      <p:sp>
        <p:nvSpPr>
          <p:cNvPr id="122" name="Google Shape;122;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23" name="Google Shape;123;p27"/>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24" name="Google Shape;124;p27"/>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125" name="Shape 125"/>
        <p:cNvGrpSpPr/>
        <p:nvPr/>
      </p:nvGrpSpPr>
      <p:grpSpPr>
        <a:xfrm>
          <a:off x="0" y="0"/>
          <a:ext cx="0" cy="0"/>
          <a:chOff x="0" y="0"/>
          <a:chExt cx="0" cy="0"/>
        </a:xfrm>
      </p:grpSpPr>
      <p:sp>
        <p:nvSpPr>
          <p:cNvPr id="126" name="Google Shape;126;p28"/>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 name="Google Shape;127;p2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0"/>
              </a:spcBef>
              <a:spcAft>
                <a:spcPts val="0"/>
              </a:spcAft>
              <a:buClr>
                <a:srgbClr val="000000"/>
              </a:buClr>
              <a:buSzPts val="2400"/>
              <a:buFont typeface="Arial"/>
              <a:buNone/>
              <a:defRPr b="1" sz="2400"/>
            </a:lvl1pPr>
            <a:lvl2pPr indent="-228600" lvl="1" marL="914400" algn="l">
              <a:lnSpc>
                <a:spcPct val="100000"/>
              </a:lnSpc>
              <a:spcBef>
                <a:spcPts val="0"/>
              </a:spcBef>
              <a:spcAft>
                <a:spcPts val="0"/>
              </a:spcAft>
              <a:buClr>
                <a:srgbClr val="000000"/>
              </a:buClr>
              <a:buSzPts val="2000"/>
              <a:buFont typeface="Arial"/>
              <a:buNone/>
              <a:defRPr b="1" sz="2000"/>
            </a:lvl2pPr>
            <a:lvl3pPr indent="-228600" lvl="2" marL="1371600" algn="l">
              <a:lnSpc>
                <a:spcPct val="100000"/>
              </a:lnSpc>
              <a:spcBef>
                <a:spcPts val="0"/>
              </a:spcBef>
              <a:spcAft>
                <a:spcPts val="0"/>
              </a:spcAft>
              <a:buClr>
                <a:srgbClr val="000000"/>
              </a:buClr>
              <a:buSzPts val="1800"/>
              <a:buFont typeface="Arial"/>
              <a:buNone/>
              <a:defRPr b="1" sz="1800"/>
            </a:lvl3pPr>
            <a:lvl4pPr indent="-228600" lvl="3" marL="1828800" algn="l">
              <a:lnSpc>
                <a:spcPct val="100000"/>
              </a:lnSpc>
              <a:spcBef>
                <a:spcPts val="0"/>
              </a:spcBef>
              <a:spcAft>
                <a:spcPts val="0"/>
              </a:spcAft>
              <a:buClr>
                <a:srgbClr val="000000"/>
              </a:buClr>
              <a:buSzPts val="1600"/>
              <a:buFont typeface="Arial"/>
              <a:buNone/>
              <a:defRPr b="1" sz="1600"/>
            </a:lvl4pPr>
            <a:lvl5pPr indent="-228600" lvl="4" marL="2286000" algn="l">
              <a:lnSpc>
                <a:spcPct val="100000"/>
              </a:lnSpc>
              <a:spcBef>
                <a:spcPts val="0"/>
              </a:spcBef>
              <a:spcAft>
                <a:spcPts val="0"/>
              </a:spcAft>
              <a:buClr>
                <a:srgbClr val="000000"/>
              </a:buClr>
              <a:buSzPts val="1600"/>
              <a:buFont typeface="Arial"/>
              <a:buNone/>
              <a:defRPr b="1" sz="1600"/>
            </a:lvl5pPr>
            <a:lvl6pPr indent="-228600" lvl="5" marL="2743200" algn="l">
              <a:lnSpc>
                <a:spcPct val="100000"/>
              </a:lnSpc>
              <a:spcBef>
                <a:spcPts val="0"/>
              </a:spcBef>
              <a:spcAft>
                <a:spcPts val="0"/>
              </a:spcAft>
              <a:buClr>
                <a:srgbClr val="000000"/>
              </a:buClr>
              <a:buSzPts val="1600"/>
              <a:buFont typeface="Arial"/>
              <a:buNone/>
              <a:defRPr b="1" sz="1600"/>
            </a:lvl6pPr>
            <a:lvl7pPr indent="-228600" lvl="6" marL="3200400" algn="l">
              <a:lnSpc>
                <a:spcPct val="100000"/>
              </a:lnSpc>
              <a:spcBef>
                <a:spcPts val="0"/>
              </a:spcBef>
              <a:spcAft>
                <a:spcPts val="0"/>
              </a:spcAft>
              <a:buClr>
                <a:srgbClr val="000000"/>
              </a:buClr>
              <a:buSzPts val="1600"/>
              <a:buFont typeface="Arial"/>
              <a:buNone/>
              <a:defRPr b="1" sz="1600"/>
            </a:lvl7pPr>
            <a:lvl8pPr indent="-228600" lvl="7" marL="3657600" algn="l">
              <a:lnSpc>
                <a:spcPct val="100000"/>
              </a:lnSpc>
              <a:spcBef>
                <a:spcPts val="0"/>
              </a:spcBef>
              <a:spcAft>
                <a:spcPts val="0"/>
              </a:spcAft>
              <a:buClr>
                <a:srgbClr val="000000"/>
              </a:buClr>
              <a:buSzPts val="1600"/>
              <a:buFont typeface="Arial"/>
              <a:buNone/>
              <a:defRPr b="1" sz="1600"/>
            </a:lvl8pPr>
            <a:lvl9pPr indent="-228600" lvl="8" marL="4114800" algn="l">
              <a:lnSpc>
                <a:spcPct val="100000"/>
              </a:lnSpc>
              <a:spcBef>
                <a:spcPts val="0"/>
              </a:spcBef>
              <a:spcAft>
                <a:spcPts val="0"/>
              </a:spcAft>
              <a:buClr>
                <a:srgbClr val="000000"/>
              </a:buClr>
              <a:buSzPts val="1600"/>
              <a:buFont typeface="Arial"/>
              <a:buNone/>
              <a:defRPr b="1" sz="1600"/>
            </a:lvl9pPr>
          </a:lstStyle>
          <a:p/>
        </p:txBody>
      </p:sp>
      <p:sp>
        <p:nvSpPr>
          <p:cNvPr id="128" name="Google Shape;128;p2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2400"/>
              <a:buFont typeface="Arial"/>
              <a:buNone/>
              <a:defRPr sz="2400"/>
            </a:lvl1pPr>
            <a:lvl2pPr indent="-228600" lvl="1" marL="914400" algn="l">
              <a:lnSpc>
                <a:spcPct val="100000"/>
              </a:lnSpc>
              <a:spcBef>
                <a:spcPts val="0"/>
              </a:spcBef>
              <a:spcAft>
                <a:spcPts val="0"/>
              </a:spcAft>
              <a:buClr>
                <a:srgbClr val="000000"/>
              </a:buClr>
              <a:buSzPts val="2000"/>
              <a:buFont typeface="Arial"/>
              <a:buNone/>
              <a:defRPr sz="2000"/>
            </a:lvl2pPr>
            <a:lvl3pPr indent="-228600" lvl="2" marL="1371600" algn="l">
              <a:lnSpc>
                <a:spcPct val="100000"/>
              </a:lnSpc>
              <a:spcBef>
                <a:spcPts val="0"/>
              </a:spcBef>
              <a:spcAft>
                <a:spcPts val="0"/>
              </a:spcAft>
              <a:buClr>
                <a:srgbClr val="000000"/>
              </a:buClr>
              <a:buSzPts val="1800"/>
              <a:buFont typeface="Arial"/>
              <a:buNone/>
              <a:defRPr sz="1800"/>
            </a:lvl3pPr>
            <a:lvl4pPr indent="-228600" lvl="3" marL="1828800" algn="l">
              <a:lnSpc>
                <a:spcPct val="100000"/>
              </a:lnSpc>
              <a:spcBef>
                <a:spcPts val="0"/>
              </a:spcBef>
              <a:spcAft>
                <a:spcPts val="0"/>
              </a:spcAft>
              <a:buClr>
                <a:srgbClr val="000000"/>
              </a:buClr>
              <a:buSzPts val="1600"/>
              <a:buFont typeface="Arial"/>
              <a:buNone/>
              <a:defRPr sz="1600"/>
            </a:lvl4pPr>
            <a:lvl5pPr indent="-228600" lvl="4" marL="2286000" algn="l">
              <a:lnSpc>
                <a:spcPct val="100000"/>
              </a:lnSpc>
              <a:spcBef>
                <a:spcPts val="0"/>
              </a:spcBef>
              <a:spcAft>
                <a:spcPts val="0"/>
              </a:spcAft>
              <a:buClr>
                <a:srgbClr val="000000"/>
              </a:buClr>
              <a:buSzPts val="1600"/>
              <a:buFont typeface="Arial"/>
              <a:buNone/>
              <a:defRPr sz="1600"/>
            </a:lvl5pPr>
            <a:lvl6pPr indent="-228600" lvl="5" marL="2743200" algn="l">
              <a:lnSpc>
                <a:spcPct val="100000"/>
              </a:lnSpc>
              <a:spcBef>
                <a:spcPts val="0"/>
              </a:spcBef>
              <a:spcAft>
                <a:spcPts val="0"/>
              </a:spcAft>
              <a:buClr>
                <a:srgbClr val="000000"/>
              </a:buClr>
              <a:buSzPts val="1600"/>
              <a:buFont typeface="Arial"/>
              <a:buNone/>
              <a:defRPr sz="1600"/>
            </a:lvl6pPr>
            <a:lvl7pPr indent="-228600" lvl="6" marL="3200400" algn="l">
              <a:lnSpc>
                <a:spcPct val="100000"/>
              </a:lnSpc>
              <a:spcBef>
                <a:spcPts val="0"/>
              </a:spcBef>
              <a:spcAft>
                <a:spcPts val="0"/>
              </a:spcAft>
              <a:buClr>
                <a:srgbClr val="000000"/>
              </a:buClr>
              <a:buSzPts val="1600"/>
              <a:buFont typeface="Arial"/>
              <a:buNone/>
              <a:defRPr sz="1600"/>
            </a:lvl7pPr>
            <a:lvl8pPr indent="-228600" lvl="7" marL="3657600" algn="l">
              <a:lnSpc>
                <a:spcPct val="100000"/>
              </a:lnSpc>
              <a:spcBef>
                <a:spcPts val="0"/>
              </a:spcBef>
              <a:spcAft>
                <a:spcPts val="0"/>
              </a:spcAft>
              <a:buClr>
                <a:srgbClr val="000000"/>
              </a:buClr>
              <a:buSzPts val="1600"/>
              <a:buFont typeface="Arial"/>
              <a:buNone/>
              <a:defRPr sz="1600"/>
            </a:lvl8pPr>
            <a:lvl9pPr indent="-228600" lvl="8" marL="4114800" algn="l">
              <a:lnSpc>
                <a:spcPct val="100000"/>
              </a:lnSpc>
              <a:spcBef>
                <a:spcPts val="0"/>
              </a:spcBef>
              <a:spcAft>
                <a:spcPts val="0"/>
              </a:spcAft>
              <a:buClr>
                <a:srgbClr val="000000"/>
              </a:buClr>
              <a:buSzPts val="1600"/>
              <a:buFont typeface="Arial"/>
              <a:buNone/>
              <a:defRPr sz="1600"/>
            </a:lvl9pPr>
          </a:lstStyle>
          <a:p/>
        </p:txBody>
      </p:sp>
      <p:sp>
        <p:nvSpPr>
          <p:cNvPr id="129" name="Google Shape;129;p2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0"/>
              </a:spcBef>
              <a:spcAft>
                <a:spcPts val="0"/>
              </a:spcAft>
              <a:buClr>
                <a:srgbClr val="000000"/>
              </a:buClr>
              <a:buSzPts val="2400"/>
              <a:buFont typeface="Arial"/>
              <a:buNone/>
              <a:defRPr b="1" sz="2400"/>
            </a:lvl1pPr>
            <a:lvl2pPr indent="-228600" lvl="1" marL="914400" algn="l">
              <a:lnSpc>
                <a:spcPct val="100000"/>
              </a:lnSpc>
              <a:spcBef>
                <a:spcPts val="0"/>
              </a:spcBef>
              <a:spcAft>
                <a:spcPts val="0"/>
              </a:spcAft>
              <a:buClr>
                <a:srgbClr val="000000"/>
              </a:buClr>
              <a:buSzPts val="2000"/>
              <a:buFont typeface="Arial"/>
              <a:buNone/>
              <a:defRPr b="1" sz="2000"/>
            </a:lvl2pPr>
            <a:lvl3pPr indent="-228600" lvl="2" marL="1371600" algn="l">
              <a:lnSpc>
                <a:spcPct val="100000"/>
              </a:lnSpc>
              <a:spcBef>
                <a:spcPts val="0"/>
              </a:spcBef>
              <a:spcAft>
                <a:spcPts val="0"/>
              </a:spcAft>
              <a:buClr>
                <a:srgbClr val="000000"/>
              </a:buClr>
              <a:buSzPts val="1800"/>
              <a:buFont typeface="Arial"/>
              <a:buNone/>
              <a:defRPr b="1" sz="1800"/>
            </a:lvl3pPr>
            <a:lvl4pPr indent="-228600" lvl="3" marL="1828800" algn="l">
              <a:lnSpc>
                <a:spcPct val="100000"/>
              </a:lnSpc>
              <a:spcBef>
                <a:spcPts val="0"/>
              </a:spcBef>
              <a:spcAft>
                <a:spcPts val="0"/>
              </a:spcAft>
              <a:buClr>
                <a:srgbClr val="000000"/>
              </a:buClr>
              <a:buSzPts val="1600"/>
              <a:buFont typeface="Arial"/>
              <a:buNone/>
              <a:defRPr b="1" sz="1600"/>
            </a:lvl4pPr>
            <a:lvl5pPr indent="-228600" lvl="4" marL="2286000" algn="l">
              <a:lnSpc>
                <a:spcPct val="100000"/>
              </a:lnSpc>
              <a:spcBef>
                <a:spcPts val="0"/>
              </a:spcBef>
              <a:spcAft>
                <a:spcPts val="0"/>
              </a:spcAft>
              <a:buClr>
                <a:srgbClr val="000000"/>
              </a:buClr>
              <a:buSzPts val="1600"/>
              <a:buFont typeface="Arial"/>
              <a:buNone/>
              <a:defRPr b="1" sz="1600"/>
            </a:lvl5pPr>
            <a:lvl6pPr indent="-228600" lvl="5" marL="2743200" algn="l">
              <a:lnSpc>
                <a:spcPct val="100000"/>
              </a:lnSpc>
              <a:spcBef>
                <a:spcPts val="0"/>
              </a:spcBef>
              <a:spcAft>
                <a:spcPts val="0"/>
              </a:spcAft>
              <a:buClr>
                <a:srgbClr val="000000"/>
              </a:buClr>
              <a:buSzPts val="1600"/>
              <a:buFont typeface="Arial"/>
              <a:buNone/>
              <a:defRPr b="1" sz="1600"/>
            </a:lvl6pPr>
            <a:lvl7pPr indent="-228600" lvl="6" marL="3200400" algn="l">
              <a:lnSpc>
                <a:spcPct val="100000"/>
              </a:lnSpc>
              <a:spcBef>
                <a:spcPts val="0"/>
              </a:spcBef>
              <a:spcAft>
                <a:spcPts val="0"/>
              </a:spcAft>
              <a:buClr>
                <a:srgbClr val="000000"/>
              </a:buClr>
              <a:buSzPts val="1600"/>
              <a:buFont typeface="Arial"/>
              <a:buNone/>
              <a:defRPr b="1" sz="1600"/>
            </a:lvl7pPr>
            <a:lvl8pPr indent="-228600" lvl="7" marL="3657600" algn="l">
              <a:lnSpc>
                <a:spcPct val="100000"/>
              </a:lnSpc>
              <a:spcBef>
                <a:spcPts val="0"/>
              </a:spcBef>
              <a:spcAft>
                <a:spcPts val="0"/>
              </a:spcAft>
              <a:buClr>
                <a:srgbClr val="000000"/>
              </a:buClr>
              <a:buSzPts val="1600"/>
              <a:buFont typeface="Arial"/>
              <a:buNone/>
              <a:defRPr b="1" sz="1600"/>
            </a:lvl8pPr>
            <a:lvl9pPr indent="-228600" lvl="8" marL="4114800" algn="l">
              <a:lnSpc>
                <a:spcPct val="100000"/>
              </a:lnSpc>
              <a:spcBef>
                <a:spcPts val="0"/>
              </a:spcBef>
              <a:spcAft>
                <a:spcPts val="0"/>
              </a:spcAft>
              <a:buClr>
                <a:srgbClr val="000000"/>
              </a:buClr>
              <a:buSzPts val="1600"/>
              <a:buFont typeface="Arial"/>
              <a:buNone/>
              <a:defRPr b="1" sz="1600"/>
            </a:lvl9pPr>
          </a:lstStyle>
          <a:p/>
        </p:txBody>
      </p:sp>
      <p:sp>
        <p:nvSpPr>
          <p:cNvPr id="130" name="Google Shape;130;p2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2400"/>
              <a:buFont typeface="Arial"/>
              <a:buNone/>
              <a:defRPr sz="2400"/>
            </a:lvl1pPr>
            <a:lvl2pPr indent="-228600" lvl="1" marL="914400" algn="l">
              <a:lnSpc>
                <a:spcPct val="100000"/>
              </a:lnSpc>
              <a:spcBef>
                <a:spcPts val="0"/>
              </a:spcBef>
              <a:spcAft>
                <a:spcPts val="0"/>
              </a:spcAft>
              <a:buClr>
                <a:srgbClr val="000000"/>
              </a:buClr>
              <a:buSzPts val="2000"/>
              <a:buFont typeface="Arial"/>
              <a:buNone/>
              <a:defRPr sz="2000"/>
            </a:lvl2pPr>
            <a:lvl3pPr indent="-228600" lvl="2" marL="1371600" algn="l">
              <a:lnSpc>
                <a:spcPct val="100000"/>
              </a:lnSpc>
              <a:spcBef>
                <a:spcPts val="0"/>
              </a:spcBef>
              <a:spcAft>
                <a:spcPts val="0"/>
              </a:spcAft>
              <a:buClr>
                <a:srgbClr val="000000"/>
              </a:buClr>
              <a:buSzPts val="1800"/>
              <a:buFont typeface="Arial"/>
              <a:buNone/>
              <a:defRPr sz="1800"/>
            </a:lvl3pPr>
            <a:lvl4pPr indent="-228600" lvl="3" marL="1828800" algn="l">
              <a:lnSpc>
                <a:spcPct val="100000"/>
              </a:lnSpc>
              <a:spcBef>
                <a:spcPts val="0"/>
              </a:spcBef>
              <a:spcAft>
                <a:spcPts val="0"/>
              </a:spcAft>
              <a:buClr>
                <a:srgbClr val="000000"/>
              </a:buClr>
              <a:buSzPts val="1600"/>
              <a:buFont typeface="Arial"/>
              <a:buNone/>
              <a:defRPr sz="1600"/>
            </a:lvl4pPr>
            <a:lvl5pPr indent="-228600" lvl="4" marL="2286000" algn="l">
              <a:lnSpc>
                <a:spcPct val="100000"/>
              </a:lnSpc>
              <a:spcBef>
                <a:spcPts val="0"/>
              </a:spcBef>
              <a:spcAft>
                <a:spcPts val="0"/>
              </a:spcAft>
              <a:buClr>
                <a:srgbClr val="000000"/>
              </a:buClr>
              <a:buSzPts val="1600"/>
              <a:buFont typeface="Arial"/>
              <a:buNone/>
              <a:defRPr sz="1600"/>
            </a:lvl5pPr>
            <a:lvl6pPr indent="-228600" lvl="5" marL="2743200" algn="l">
              <a:lnSpc>
                <a:spcPct val="100000"/>
              </a:lnSpc>
              <a:spcBef>
                <a:spcPts val="0"/>
              </a:spcBef>
              <a:spcAft>
                <a:spcPts val="0"/>
              </a:spcAft>
              <a:buClr>
                <a:srgbClr val="000000"/>
              </a:buClr>
              <a:buSzPts val="1600"/>
              <a:buFont typeface="Arial"/>
              <a:buNone/>
              <a:defRPr sz="1600"/>
            </a:lvl6pPr>
            <a:lvl7pPr indent="-228600" lvl="6" marL="3200400" algn="l">
              <a:lnSpc>
                <a:spcPct val="100000"/>
              </a:lnSpc>
              <a:spcBef>
                <a:spcPts val="0"/>
              </a:spcBef>
              <a:spcAft>
                <a:spcPts val="0"/>
              </a:spcAft>
              <a:buClr>
                <a:srgbClr val="000000"/>
              </a:buClr>
              <a:buSzPts val="1600"/>
              <a:buFont typeface="Arial"/>
              <a:buNone/>
              <a:defRPr sz="1600"/>
            </a:lvl7pPr>
            <a:lvl8pPr indent="-228600" lvl="7" marL="3657600" algn="l">
              <a:lnSpc>
                <a:spcPct val="100000"/>
              </a:lnSpc>
              <a:spcBef>
                <a:spcPts val="0"/>
              </a:spcBef>
              <a:spcAft>
                <a:spcPts val="0"/>
              </a:spcAft>
              <a:buClr>
                <a:srgbClr val="000000"/>
              </a:buClr>
              <a:buSzPts val="1600"/>
              <a:buFont typeface="Arial"/>
              <a:buNone/>
              <a:defRPr sz="1600"/>
            </a:lvl8pPr>
            <a:lvl9pPr indent="-228600" lvl="8" marL="4114800" algn="l">
              <a:lnSpc>
                <a:spcPct val="100000"/>
              </a:lnSpc>
              <a:spcBef>
                <a:spcPts val="0"/>
              </a:spcBef>
              <a:spcAft>
                <a:spcPts val="0"/>
              </a:spcAft>
              <a:buClr>
                <a:srgbClr val="000000"/>
              </a:buClr>
              <a:buSzPts val="1600"/>
              <a:buFont typeface="Arial"/>
              <a:buNone/>
              <a:defRPr sz="1600"/>
            </a:lvl9pPr>
          </a:lstStyle>
          <a:p/>
        </p:txBody>
      </p:sp>
      <p:sp>
        <p:nvSpPr>
          <p:cNvPr id="131" name="Google Shape;131;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32" name="Google Shape;132;p28"/>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33" name="Google Shape;133;p28"/>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134" name="Shape 134"/>
        <p:cNvGrpSpPr/>
        <p:nvPr/>
      </p:nvGrpSpPr>
      <p:grpSpPr>
        <a:xfrm>
          <a:off x="0" y="0"/>
          <a:ext cx="0" cy="0"/>
          <a:chOff x="0" y="0"/>
          <a:chExt cx="0" cy="0"/>
        </a:xfrm>
      </p:grpSpPr>
      <p:sp>
        <p:nvSpPr>
          <p:cNvPr id="135" name="Google Shape;135;p29"/>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37" name="Google Shape;137;p29"/>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38" name="Google Shape;138;p29"/>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139" name="Shape 139"/>
        <p:cNvGrpSpPr/>
        <p:nvPr/>
      </p:nvGrpSpPr>
      <p:grpSpPr>
        <a:xfrm>
          <a:off x="0" y="0"/>
          <a:ext cx="0" cy="0"/>
          <a:chOff x="0" y="0"/>
          <a:chExt cx="0" cy="0"/>
        </a:xfrm>
      </p:grpSpPr>
      <p:sp>
        <p:nvSpPr>
          <p:cNvPr id="140" name="Google Shape;140;p3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41" name="Google Shape;141;p30"/>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42" name="Google Shape;142;p30"/>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143" name="Shape 143"/>
        <p:cNvGrpSpPr/>
        <p:nvPr/>
      </p:nvGrpSpPr>
      <p:grpSpPr>
        <a:xfrm>
          <a:off x="0" y="0"/>
          <a:ext cx="0" cy="0"/>
          <a:chOff x="0" y="0"/>
          <a:chExt cx="0" cy="0"/>
        </a:xfrm>
      </p:grpSpPr>
      <p:sp>
        <p:nvSpPr>
          <p:cNvPr id="144" name="Google Shape;144;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000000"/>
              </a:buClr>
              <a:buSzPts val="2000"/>
              <a:buFont typeface="Arial"/>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3200"/>
              <a:buFont typeface="Arial"/>
              <a:buNone/>
              <a:defRPr sz="3200"/>
            </a:lvl1pPr>
            <a:lvl2pPr indent="-228600" lvl="1" marL="914400" algn="l">
              <a:lnSpc>
                <a:spcPct val="100000"/>
              </a:lnSpc>
              <a:spcBef>
                <a:spcPts val="0"/>
              </a:spcBef>
              <a:spcAft>
                <a:spcPts val="0"/>
              </a:spcAft>
              <a:buClr>
                <a:srgbClr val="000000"/>
              </a:buClr>
              <a:buSzPts val="2800"/>
              <a:buFont typeface="Arial"/>
              <a:buNone/>
              <a:defRPr sz="2800"/>
            </a:lvl2pPr>
            <a:lvl3pPr indent="-228600" lvl="2" marL="1371600" algn="l">
              <a:lnSpc>
                <a:spcPct val="100000"/>
              </a:lnSpc>
              <a:spcBef>
                <a:spcPts val="0"/>
              </a:spcBef>
              <a:spcAft>
                <a:spcPts val="0"/>
              </a:spcAft>
              <a:buClr>
                <a:srgbClr val="000000"/>
              </a:buClr>
              <a:buSzPts val="2400"/>
              <a:buFont typeface="Arial"/>
              <a:buNone/>
              <a:defRPr sz="2400"/>
            </a:lvl3pPr>
            <a:lvl4pPr indent="-228600" lvl="3" marL="1828800" algn="l">
              <a:lnSpc>
                <a:spcPct val="100000"/>
              </a:lnSpc>
              <a:spcBef>
                <a:spcPts val="0"/>
              </a:spcBef>
              <a:spcAft>
                <a:spcPts val="0"/>
              </a:spcAft>
              <a:buClr>
                <a:srgbClr val="000000"/>
              </a:buClr>
              <a:buSzPts val="2000"/>
              <a:buFont typeface="Arial"/>
              <a:buNone/>
              <a:defRPr sz="2000"/>
            </a:lvl4pPr>
            <a:lvl5pPr indent="-228600" lvl="4" marL="2286000" algn="l">
              <a:lnSpc>
                <a:spcPct val="100000"/>
              </a:lnSpc>
              <a:spcBef>
                <a:spcPts val="0"/>
              </a:spcBef>
              <a:spcAft>
                <a:spcPts val="0"/>
              </a:spcAft>
              <a:buClr>
                <a:srgbClr val="000000"/>
              </a:buClr>
              <a:buSzPts val="2000"/>
              <a:buFont typeface="Arial"/>
              <a:buNone/>
              <a:defRPr sz="2000"/>
            </a:lvl5pPr>
            <a:lvl6pPr indent="-228600" lvl="5" marL="2743200" algn="l">
              <a:lnSpc>
                <a:spcPct val="100000"/>
              </a:lnSpc>
              <a:spcBef>
                <a:spcPts val="0"/>
              </a:spcBef>
              <a:spcAft>
                <a:spcPts val="0"/>
              </a:spcAft>
              <a:buClr>
                <a:srgbClr val="000000"/>
              </a:buClr>
              <a:buSzPts val="2000"/>
              <a:buFont typeface="Arial"/>
              <a:buNone/>
              <a:defRPr sz="2000"/>
            </a:lvl6pPr>
            <a:lvl7pPr indent="-228600" lvl="6" marL="3200400" algn="l">
              <a:lnSpc>
                <a:spcPct val="100000"/>
              </a:lnSpc>
              <a:spcBef>
                <a:spcPts val="0"/>
              </a:spcBef>
              <a:spcAft>
                <a:spcPts val="0"/>
              </a:spcAft>
              <a:buClr>
                <a:srgbClr val="000000"/>
              </a:buClr>
              <a:buSzPts val="2000"/>
              <a:buFont typeface="Arial"/>
              <a:buNone/>
              <a:defRPr sz="2000"/>
            </a:lvl7pPr>
            <a:lvl8pPr indent="-228600" lvl="7" marL="3657600" algn="l">
              <a:lnSpc>
                <a:spcPct val="100000"/>
              </a:lnSpc>
              <a:spcBef>
                <a:spcPts val="0"/>
              </a:spcBef>
              <a:spcAft>
                <a:spcPts val="0"/>
              </a:spcAft>
              <a:buClr>
                <a:srgbClr val="000000"/>
              </a:buClr>
              <a:buSzPts val="2000"/>
              <a:buFont typeface="Arial"/>
              <a:buNone/>
              <a:defRPr sz="2000"/>
            </a:lvl8pPr>
            <a:lvl9pPr indent="-228600" lvl="8" marL="4114800" algn="l">
              <a:lnSpc>
                <a:spcPct val="100000"/>
              </a:lnSpc>
              <a:spcBef>
                <a:spcPts val="0"/>
              </a:spcBef>
              <a:spcAft>
                <a:spcPts val="0"/>
              </a:spcAft>
              <a:buClr>
                <a:srgbClr val="000000"/>
              </a:buClr>
              <a:buSzPts val="2000"/>
              <a:buFont typeface="Arial"/>
              <a:buNone/>
              <a:defRPr sz="2000"/>
            </a:lvl9pPr>
          </a:lstStyle>
          <a:p/>
        </p:txBody>
      </p:sp>
      <p:sp>
        <p:nvSpPr>
          <p:cNvPr id="146" name="Google Shape;146;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000000"/>
              </a:buClr>
              <a:buSzPts val="1400"/>
              <a:buFont typeface="Arial"/>
              <a:buNone/>
              <a:defRPr sz="1400"/>
            </a:lvl1pPr>
            <a:lvl2pPr indent="-228600" lvl="1" marL="914400" algn="l">
              <a:lnSpc>
                <a:spcPct val="100000"/>
              </a:lnSpc>
              <a:spcBef>
                <a:spcPts val="0"/>
              </a:spcBef>
              <a:spcAft>
                <a:spcPts val="0"/>
              </a:spcAft>
              <a:buClr>
                <a:srgbClr val="000000"/>
              </a:buClr>
              <a:buSzPts val="1200"/>
              <a:buFont typeface="Arial"/>
              <a:buNone/>
              <a:defRPr sz="1200"/>
            </a:lvl2pPr>
            <a:lvl3pPr indent="-228600" lvl="2" marL="1371600" algn="l">
              <a:lnSpc>
                <a:spcPct val="100000"/>
              </a:lnSpc>
              <a:spcBef>
                <a:spcPts val="0"/>
              </a:spcBef>
              <a:spcAft>
                <a:spcPts val="0"/>
              </a:spcAft>
              <a:buClr>
                <a:srgbClr val="000000"/>
              </a:buClr>
              <a:buSzPts val="1000"/>
              <a:buFont typeface="Arial"/>
              <a:buNone/>
              <a:defRPr sz="1000"/>
            </a:lvl3pPr>
            <a:lvl4pPr indent="-228600" lvl="3" marL="1828800" algn="l">
              <a:lnSpc>
                <a:spcPct val="100000"/>
              </a:lnSpc>
              <a:spcBef>
                <a:spcPts val="0"/>
              </a:spcBef>
              <a:spcAft>
                <a:spcPts val="0"/>
              </a:spcAft>
              <a:buClr>
                <a:srgbClr val="000000"/>
              </a:buClr>
              <a:buSzPts val="900"/>
              <a:buFont typeface="Arial"/>
              <a:buNone/>
              <a:defRPr sz="900"/>
            </a:lvl4pPr>
            <a:lvl5pPr indent="-228600" lvl="4" marL="2286000" algn="l">
              <a:lnSpc>
                <a:spcPct val="100000"/>
              </a:lnSpc>
              <a:spcBef>
                <a:spcPts val="0"/>
              </a:spcBef>
              <a:spcAft>
                <a:spcPts val="0"/>
              </a:spcAft>
              <a:buClr>
                <a:srgbClr val="000000"/>
              </a:buClr>
              <a:buSzPts val="900"/>
              <a:buFont typeface="Arial"/>
              <a:buNone/>
              <a:defRPr sz="900"/>
            </a:lvl5pPr>
            <a:lvl6pPr indent="-228600" lvl="5" marL="2743200" algn="l">
              <a:lnSpc>
                <a:spcPct val="100000"/>
              </a:lnSpc>
              <a:spcBef>
                <a:spcPts val="0"/>
              </a:spcBef>
              <a:spcAft>
                <a:spcPts val="0"/>
              </a:spcAft>
              <a:buClr>
                <a:srgbClr val="000000"/>
              </a:buClr>
              <a:buSzPts val="900"/>
              <a:buFont typeface="Arial"/>
              <a:buNone/>
              <a:defRPr sz="900"/>
            </a:lvl6pPr>
            <a:lvl7pPr indent="-228600" lvl="6" marL="3200400" algn="l">
              <a:lnSpc>
                <a:spcPct val="100000"/>
              </a:lnSpc>
              <a:spcBef>
                <a:spcPts val="0"/>
              </a:spcBef>
              <a:spcAft>
                <a:spcPts val="0"/>
              </a:spcAft>
              <a:buClr>
                <a:srgbClr val="000000"/>
              </a:buClr>
              <a:buSzPts val="900"/>
              <a:buFont typeface="Arial"/>
              <a:buNone/>
              <a:defRPr sz="900"/>
            </a:lvl7pPr>
            <a:lvl8pPr indent="-228600" lvl="7" marL="3657600" algn="l">
              <a:lnSpc>
                <a:spcPct val="100000"/>
              </a:lnSpc>
              <a:spcBef>
                <a:spcPts val="0"/>
              </a:spcBef>
              <a:spcAft>
                <a:spcPts val="0"/>
              </a:spcAft>
              <a:buClr>
                <a:srgbClr val="000000"/>
              </a:buClr>
              <a:buSzPts val="900"/>
              <a:buFont typeface="Arial"/>
              <a:buNone/>
              <a:defRPr sz="900"/>
            </a:lvl8pPr>
            <a:lvl9pPr indent="-228600" lvl="8" marL="4114800" algn="l">
              <a:lnSpc>
                <a:spcPct val="100000"/>
              </a:lnSpc>
              <a:spcBef>
                <a:spcPts val="0"/>
              </a:spcBef>
              <a:spcAft>
                <a:spcPts val="0"/>
              </a:spcAft>
              <a:buClr>
                <a:srgbClr val="000000"/>
              </a:buClr>
              <a:buSzPts val="900"/>
              <a:buFont typeface="Arial"/>
              <a:buNone/>
              <a:defRPr sz="900"/>
            </a:lvl9pPr>
          </a:lstStyle>
          <a:p/>
        </p:txBody>
      </p:sp>
      <p:sp>
        <p:nvSpPr>
          <p:cNvPr id="147" name="Google Shape;147;p3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48" name="Google Shape;148;p31"/>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
        <p:nvSpPr>
          <p:cNvPr id="149" name="Google Shape;149;p31"/>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5" name="Shape 5"/>
        <p:cNvGrpSpPr/>
        <p:nvPr/>
      </p:nvGrpSpPr>
      <p:grpSpPr>
        <a:xfrm>
          <a:off x="0" y="0"/>
          <a:ext cx="0" cy="0"/>
          <a:chOff x="0" y="0"/>
          <a:chExt cx="0" cy="0"/>
        </a:xfrm>
      </p:grpSpPr>
      <p:grpSp>
        <p:nvGrpSpPr>
          <p:cNvPr id="6" name="Google Shape;6;p22"/>
          <p:cNvGrpSpPr/>
          <p:nvPr/>
        </p:nvGrpSpPr>
        <p:grpSpPr>
          <a:xfrm>
            <a:off x="0" y="228600"/>
            <a:ext cx="2851515" cy="6638628"/>
            <a:chOff x="0" y="228600"/>
            <a:chExt cx="2851515" cy="6638628"/>
          </a:xfrm>
        </p:grpSpPr>
        <p:sp>
          <p:nvSpPr>
            <p:cNvPr id="7" name="Google Shape;7;p22"/>
            <p:cNvSpPr/>
            <p:nvPr/>
          </p:nvSpPr>
          <p:spPr>
            <a:xfrm>
              <a:off x="0" y="2575044"/>
              <a:ext cx="100641" cy="626215"/>
            </a:xfrm>
            <a:custGeom>
              <a:rect b="b" l="l" r="r" t="t"/>
              <a:pathLst>
                <a:path extrusionOk="0" h="21600" w="21600">
                  <a:moveTo>
                    <a:pt x="21600" y="21600"/>
                  </a:moveTo>
                  <a:cubicBezTo>
                    <a:pt x="19636" y="18582"/>
                    <a:pt x="18654" y="15723"/>
                    <a:pt x="16690" y="12705"/>
                  </a:cubicBezTo>
                  <a:cubicBezTo>
                    <a:pt x="10799" y="8576"/>
                    <a:pt x="5890" y="4288"/>
                    <a:pt x="0" y="0"/>
                  </a:cubicBezTo>
                  <a:cubicBezTo>
                    <a:pt x="0" y="5558"/>
                    <a:pt x="0" y="5558"/>
                    <a:pt x="0" y="5558"/>
                  </a:cubicBezTo>
                  <a:cubicBezTo>
                    <a:pt x="5890" y="10164"/>
                    <a:pt x="12763" y="14929"/>
                    <a:pt x="19636" y="19694"/>
                  </a:cubicBezTo>
                  <a:cubicBezTo>
                    <a:pt x="19636" y="20329"/>
                    <a:pt x="20618" y="20964"/>
                    <a:pt x="21600"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22"/>
            <p:cNvSpPr/>
            <p:nvPr/>
          </p:nvSpPr>
          <p:spPr>
            <a:xfrm>
              <a:off x="128599" y="3156529"/>
              <a:ext cx="646716" cy="2322214"/>
            </a:xfrm>
            <a:custGeom>
              <a:rect b="b" l="l" r="r" t="t"/>
              <a:pathLst>
                <a:path extrusionOk="0" h="21600" w="21600">
                  <a:moveTo>
                    <a:pt x="13268" y="15000"/>
                  </a:moveTo>
                  <a:cubicBezTo>
                    <a:pt x="15891" y="17228"/>
                    <a:pt x="18514" y="19414"/>
                    <a:pt x="21445" y="21600"/>
                  </a:cubicBezTo>
                  <a:cubicBezTo>
                    <a:pt x="21445" y="21214"/>
                    <a:pt x="21445" y="20871"/>
                    <a:pt x="21600" y="20485"/>
                  </a:cubicBezTo>
                  <a:cubicBezTo>
                    <a:pt x="19131" y="18642"/>
                    <a:pt x="16817" y="16757"/>
                    <a:pt x="14657" y="14871"/>
                  </a:cubicBezTo>
                  <a:cubicBezTo>
                    <a:pt x="8948" y="9985"/>
                    <a:pt x="4165" y="5014"/>
                    <a:pt x="0" y="0"/>
                  </a:cubicBezTo>
                  <a:cubicBezTo>
                    <a:pt x="308" y="857"/>
                    <a:pt x="617" y="1757"/>
                    <a:pt x="925" y="2614"/>
                  </a:cubicBezTo>
                  <a:cubicBezTo>
                    <a:pt x="4628" y="6771"/>
                    <a:pt x="8639" y="10928"/>
                    <a:pt x="13268" y="150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22"/>
            <p:cNvSpPr/>
            <p:nvPr/>
          </p:nvSpPr>
          <p:spPr>
            <a:xfrm>
              <a:off x="806998" y="5447060"/>
              <a:ext cx="609442" cy="1420166"/>
            </a:xfrm>
            <a:custGeom>
              <a:rect b="b" l="l" r="r" t="t"/>
              <a:pathLst>
                <a:path extrusionOk="0" h="21600" w="21600">
                  <a:moveTo>
                    <a:pt x="1309" y="1542"/>
                  </a:moveTo>
                  <a:cubicBezTo>
                    <a:pt x="818" y="1051"/>
                    <a:pt x="327" y="561"/>
                    <a:pt x="0" y="0"/>
                  </a:cubicBezTo>
                  <a:cubicBezTo>
                    <a:pt x="0" y="701"/>
                    <a:pt x="0" y="1332"/>
                    <a:pt x="0" y="2033"/>
                  </a:cubicBezTo>
                  <a:cubicBezTo>
                    <a:pt x="3436" y="5961"/>
                    <a:pt x="7199" y="9818"/>
                    <a:pt x="11127" y="13605"/>
                  </a:cubicBezTo>
                  <a:cubicBezTo>
                    <a:pt x="13909" y="16270"/>
                    <a:pt x="17018" y="18935"/>
                    <a:pt x="20127" y="21600"/>
                  </a:cubicBezTo>
                  <a:cubicBezTo>
                    <a:pt x="21600" y="21600"/>
                    <a:pt x="21600" y="21600"/>
                    <a:pt x="21600" y="21600"/>
                  </a:cubicBezTo>
                  <a:cubicBezTo>
                    <a:pt x="18490" y="18864"/>
                    <a:pt x="15381" y="16129"/>
                    <a:pt x="12600" y="13324"/>
                  </a:cubicBezTo>
                  <a:cubicBezTo>
                    <a:pt x="8509" y="9467"/>
                    <a:pt x="4745" y="5540"/>
                    <a:pt x="1309" y="1542"/>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22"/>
            <p:cNvSpPr/>
            <p:nvPr/>
          </p:nvSpPr>
          <p:spPr>
            <a:xfrm>
              <a:off x="959825" y="6503799"/>
              <a:ext cx="171463" cy="363429"/>
            </a:xfrm>
            <a:custGeom>
              <a:rect b="b" l="l" r="r" t="t"/>
              <a:pathLst>
                <a:path extrusionOk="0" h="21600" w="21600">
                  <a:moveTo>
                    <a:pt x="16345" y="21600"/>
                  </a:moveTo>
                  <a:cubicBezTo>
                    <a:pt x="21600" y="21600"/>
                    <a:pt x="21600" y="21600"/>
                    <a:pt x="21600" y="21600"/>
                  </a:cubicBezTo>
                  <a:cubicBezTo>
                    <a:pt x="14010" y="14491"/>
                    <a:pt x="7005" y="7382"/>
                    <a:pt x="0" y="0"/>
                  </a:cubicBezTo>
                  <a:cubicBezTo>
                    <a:pt x="4670" y="7382"/>
                    <a:pt x="9924" y="14491"/>
                    <a:pt x="16345" y="2160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2"/>
            <p:cNvSpPr/>
            <p:nvPr/>
          </p:nvSpPr>
          <p:spPr>
            <a:xfrm>
              <a:off x="100642" y="3201259"/>
              <a:ext cx="821908" cy="3328632"/>
            </a:xfrm>
            <a:custGeom>
              <a:rect b="b" l="l" r="r" t="t"/>
              <a:pathLst>
                <a:path extrusionOk="0" h="21600" w="21600">
                  <a:moveTo>
                    <a:pt x="19658" y="19745"/>
                  </a:moveTo>
                  <a:cubicBezTo>
                    <a:pt x="17595" y="18488"/>
                    <a:pt x="15775" y="17232"/>
                    <a:pt x="14076" y="15975"/>
                  </a:cubicBezTo>
                  <a:cubicBezTo>
                    <a:pt x="10193" y="13073"/>
                    <a:pt x="7159" y="10081"/>
                    <a:pt x="4853" y="7060"/>
                  </a:cubicBezTo>
                  <a:cubicBezTo>
                    <a:pt x="3519" y="5235"/>
                    <a:pt x="2426" y="3380"/>
                    <a:pt x="1456" y="1525"/>
                  </a:cubicBezTo>
                  <a:cubicBezTo>
                    <a:pt x="970" y="1017"/>
                    <a:pt x="485" y="508"/>
                    <a:pt x="0" y="0"/>
                  </a:cubicBezTo>
                  <a:cubicBezTo>
                    <a:pt x="970" y="2363"/>
                    <a:pt x="2305" y="4756"/>
                    <a:pt x="4004" y="7090"/>
                  </a:cubicBezTo>
                  <a:cubicBezTo>
                    <a:pt x="6188" y="10141"/>
                    <a:pt x="9222" y="13133"/>
                    <a:pt x="12984" y="16065"/>
                  </a:cubicBezTo>
                  <a:cubicBezTo>
                    <a:pt x="14925" y="17531"/>
                    <a:pt x="17110" y="18967"/>
                    <a:pt x="19415" y="20373"/>
                  </a:cubicBezTo>
                  <a:cubicBezTo>
                    <a:pt x="20143" y="20792"/>
                    <a:pt x="20871" y="21181"/>
                    <a:pt x="21600" y="21600"/>
                  </a:cubicBezTo>
                  <a:cubicBezTo>
                    <a:pt x="21357" y="21450"/>
                    <a:pt x="21235" y="21330"/>
                    <a:pt x="21114" y="21181"/>
                  </a:cubicBezTo>
                  <a:cubicBezTo>
                    <a:pt x="20507" y="20702"/>
                    <a:pt x="20022" y="20223"/>
                    <a:pt x="19658" y="19745"/>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2"/>
            <p:cNvSpPr/>
            <p:nvPr/>
          </p:nvSpPr>
          <p:spPr>
            <a:xfrm>
              <a:off x="22365" y="228600"/>
              <a:ext cx="106233" cy="2927929"/>
            </a:xfrm>
            <a:custGeom>
              <a:rect b="b" l="l" r="r" t="t"/>
              <a:pathLst>
                <a:path extrusionOk="0" h="21600" w="21600">
                  <a:moveTo>
                    <a:pt x="10330" y="19627"/>
                  </a:moveTo>
                  <a:cubicBezTo>
                    <a:pt x="11269" y="19763"/>
                    <a:pt x="11269" y="19899"/>
                    <a:pt x="11269" y="20035"/>
                  </a:cubicBezTo>
                  <a:cubicBezTo>
                    <a:pt x="14086" y="20511"/>
                    <a:pt x="17843" y="20987"/>
                    <a:pt x="20660" y="21497"/>
                  </a:cubicBezTo>
                  <a:cubicBezTo>
                    <a:pt x="20660" y="21531"/>
                    <a:pt x="20660" y="21565"/>
                    <a:pt x="21600" y="21600"/>
                  </a:cubicBezTo>
                  <a:cubicBezTo>
                    <a:pt x="19721" y="20919"/>
                    <a:pt x="17843" y="20273"/>
                    <a:pt x="15965" y="19593"/>
                  </a:cubicBezTo>
                  <a:cubicBezTo>
                    <a:pt x="8452" y="16123"/>
                    <a:pt x="4695" y="12653"/>
                    <a:pt x="4695" y="9150"/>
                  </a:cubicBezTo>
                  <a:cubicBezTo>
                    <a:pt x="5634" y="6088"/>
                    <a:pt x="8452" y="3061"/>
                    <a:pt x="14086" y="0"/>
                  </a:cubicBezTo>
                  <a:cubicBezTo>
                    <a:pt x="11269" y="0"/>
                    <a:pt x="11269" y="0"/>
                    <a:pt x="11269" y="0"/>
                  </a:cubicBezTo>
                  <a:cubicBezTo>
                    <a:pt x="4695" y="3027"/>
                    <a:pt x="1878" y="6088"/>
                    <a:pt x="939" y="9150"/>
                  </a:cubicBezTo>
                  <a:cubicBezTo>
                    <a:pt x="0" y="12653"/>
                    <a:pt x="2817" y="16123"/>
                    <a:pt x="10330" y="19627"/>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2"/>
            <p:cNvSpPr/>
            <p:nvPr/>
          </p:nvSpPr>
          <p:spPr>
            <a:xfrm>
              <a:off x="78277" y="2944063"/>
              <a:ext cx="78276" cy="493890"/>
            </a:xfrm>
            <a:custGeom>
              <a:rect b="b" l="l" r="r" t="t"/>
              <a:pathLst>
                <a:path extrusionOk="0" h="21600" w="21600">
                  <a:moveTo>
                    <a:pt x="0" y="0"/>
                  </a:moveTo>
                  <a:cubicBezTo>
                    <a:pt x="2541" y="3835"/>
                    <a:pt x="3811" y="7469"/>
                    <a:pt x="6352" y="11304"/>
                  </a:cubicBezTo>
                  <a:cubicBezTo>
                    <a:pt x="11435" y="14736"/>
                    <a:pt x="16517" y="18168"/>
                    <a:pt x="21600" y="21600"/>
                  </a:cubicBezTo>
                  <a:cubicBezTo>
                    <a:pt x="19058" y="17562"/>
                    <a:pt x="16517" y="13323"/>
                    <a:pt x="13976" y="9285"/>
                  </a:cubicBezTo>
                  <a:cubicBezTo>
                    <a:pt x="12705" y="9084"/>
                    <a:pt x="12705" y="8882"/>
                    <a:pt x="12705" y="8680"/>
                  </a:cubicBezTo>
                  <a:cubicBezTo>
                    <a:pt x="8894" y="5652"/>
                    <a:pt x="3811" y="2826"/>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2"/>
            <p:cNvSpPr/>
            <p:nvPr/>
          </p:nvSpPr>
          <p:spPr>
            <a:xfrm>
              <a:off x="769724" y="5478744"/>
              <a:ext cx="190100" cy="1025055"/>
            </a:xfrm>
            <a:custGeom>
              <a:rect b="b" l="l" r="r" t="t"/>
              <a:pathLst>
                <a:path extrusionOk="0" h="21600" w="21600">
                  <a:moveTo>
                    <a:pt x="0" y="0"/>
                  </a:moveTo>
                  <a:cubicBezTo>
                    <a:pt x="0" y="3016"/>
                    <a:pt x="1053" y="6032"/>
                    <a:pt x="2634" y="9048"/>
                  </a:cubicBezTo>
                  <a:cubicBezTo>
                    <a:pt x="4214" y="11383"/>
                    <a:pt x="6321" y="13816"/>
                    <a:pt x="8956" y="16151"/>
                  </a:cubicBezTo>
                  <a:cubicBezTo>
                    <a:pt x="10009" y="16735"/>
                    <a:pt x="11590" y="17318"/>
                    <a:pt x="12643" y="17902"/>
                  </a:cubicBezTo>
                  <a:cubicBezTo>
                    <a:pt x="15804" y="19167"/>
                    <a:pt x="18439" y="20335"/>
                    <a:pt x="21600" y="21600"/>
                  </a:cubicBezTo>
                  <a:cubicBezTo>
                    <a:pt x="21073" y="21308"/>
                    <a:pt x="20546" y="20918"/>
                    <a:pt x="20019" y="20627"/>
                  </a:cubicBezTo>
                  <a:cubicBezTo>
                    <a:pt x="13697" y="16735"/>
                    <a:pt x="9482" y="12843"/>
                    <a:pt x="6848" y="8951"/>
                  </a:cubicBezTo>
                  <a:cubicBezTo>
                    <a:pt x="5795" y="6616"/>
                    <a:pt x="4741" y="4378"/>
                    <a:pt x="4214" y="2140"/>
                  </a:cubicBezTo>
                  <a:cubicBezTo>
                    <a:pt x="4214" y="2043"/>
                    <a:pt x="3687" y="1945"/>
                    <a:pt x="3687" y="1751"/>
                  </a:cubicBezTo>
                  <a:cubicBezTo>
                    <a:pt x="2634" y="1167"/>
                    <a:pt x="1053" y="583"/>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2"/>
            <p:cNvSpPr/>
            <p:nvPr/>
          </p:nvSpPr>
          <p:spPr>
            <a:xfrm>
              <a:off x="775314" y="1399026"/>
              <a:ext cx="2076201" cy="4048034"/>
            </a:xfrm>
            <a:custGeom>
              <a:rect b="b" l="l" r="r" t="t"/>
              <a:pathLst>
                <a:path extrusionOk="0" h="21600" w="21600">
                  <a:moveTo>
                    <a:pt x="335" y="21009"/>
                  </a:moveTo>
                  <a:cubicBezTo>
                    <a:pt x="480" y="18992"/>
                    <a:pt x="1247" y="16999"/>
                    <a:pt x="2400" y="15080"/>
                  </a:cubicBezTo>
                  <a:cubicBezTo>
                    <a:pt x="3599" y="13161"/>
                    <a:pt x="5232" y="11316"/>
                    <a:pt x="7152" y="9545"/>
                  </a:cubicBezTo>
                  <a:cubicBezTo>
                    <a:pt x="9072" y="7774"/>
                    <a:pt x="11280" y="6101"/>
                    <a:pt x="13679" y="4502"/>
                  </a:cubicBezTo>
                  <a:cubicBezTo>
                    <a:pt x="14879" y="3714"/>
                    <a:pt x="16175" y="2927"/>
                    <a:pt x="17471" y="2189"/>
                  </a:cubicBezTo>
                  <a:cubicBezTo>
                    <a:pt x="18144" y="1820"/>
                    <a:pt x="18816" y="1426"/>
                    <a:pt x="19488" y="1082"/>
                  </a:cubicBezTo>
                  <a:cubicBezTo>
                    <a:pt x="20207" y="713"/>
                    <a:pt x="20880" y="369"/>
                    <a:pt x="21600" y="24"/>
                  </a:cubicBezTo>
                  <a:cubicBezTo>
                    <a:pt x="21600" y="0"/>
                    <a:pt x="21600" y="0"/>
                    <a:pt x="21600" y="0"/>
                  </a:cubicBezTo>
                  <a:cubicBezTo>
                    <a:pt x="20832" y="344"/>
                    <a:pt x="20160" y="688"/>
                    <a:pt x="19440" y="1057"/>
                  </a:cubicBezTo>
                  <a:cubicBezTo>
                    <a:pt x="18767" y="1402"/>
                    <a:pt x="18096" y="1771"/>
                    <a:pt x="17424" y="2164"/>
                  </a:cubicBezTo>
                  <a:cubicBezTo>
                    <a:pt x="16080" y="2902"/>
                    <a:pt x="14784" y="3665"/>
                    <a:pt x="13583" y="4452"/>
                  </a:cubicBezTo>
                  <a:cubicBezTo>
                    <a:pt x="11135" y="6051"/>
                    <a:pt x="8879" y="7724"/>
                    <a:pt x="6960" y="9496"/>
                  </a:cubicBezTo>
                  <a:cubicBezTo>
                    <a:pt x="4992" y="11242"/>
                    <a:pt x="3359" y="13112"/>
                    <a:pt x="2160" y="15031"/>
                  </a:cubicBezTo>
                  <a:cubicBezTo>
                    <a:pt x="912" y="16974"/>
                    <a:pt x="143" y="18967"/>
                    <a:pt x="0" y="21009"/>
                  </a:cubicBezTo>
                  <a:cubicBezTo>
                    <a:pt x="0" y="21058"/>
                    <a:pt x="0" y="21083"/>
                    <a:pt x="0" y="21132"/>
                  </a:cubicBezTo>
                  <a:cubicBezTo>
                    <a:pt x="96" y="21280"/>
                    <a:pt x="191" y="21452"/>
                    <a:pt x="335" y="21600"/>
                  </a:cubicBezTo>
                  <a:cubicBezTo>
                    <a:pt x="335" y="21403"/>
                    <a:pt x="335" y="21206"/>
                    <a:pt x="335" y="2100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22"/>
            <p:cNvSpPr/>
            <p:nvPr/>
          </p:nvSpPr>
          <p:spPr>
            <a:xfrm>
              <a:off x="922550" y="6529892"/>
              <a:ext cx="162145" cy="337336"/>
            </a:xfrm>
            <a:custGeom>
              <a:rect b="b" l="l" r="r" t="t"/>
              <a:pathLst>
                <a:path extrusionOk="0" h="21600" w="21600">
                  <a:moveTo>
                    <a:pt x="0" y="0"/>
                  </a:moveTo>
                  <a:cubicBezTo>
                    <a:pt x="4319" y="7101"/>
                    <a:pt x="9874" y="14498"/>
                    <a:pt x="16045" y="21600"/>
                  </a:cubicBezTo>
                  <a:cubicBezTo>
                    <a:pt x="21600" y="21600"/>
                    <a:pt x="21600" y="21600"/>
                    <a:pt x="21600" y="21600"/>
                  </a:cubicBezTo>
                  <a:cubicBezTo>
                    <a:pt x="14194" y="14498"/>
                    <a:pt x="6788" y="7101"/>
                    <a:pt x="0" y="0"/>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2"/>
            <p:cNvSpPr/>
            <p:nvPr/>
          </p:nvSpPr>
          <p:spPr>
            <a:xfrm>
              <a:off x="769724" y="5359465"/>
              <a:ext cx="37274" cy="221784"/>
            </a:xfrm>
            <a:custGeom>
              <a:rect b="b" l="l" r="r" t="t"/>
              <a:pathLst>
                <a:path extrusionOk="0" h="21600" w="21600">
                  <a:moveTo>
                    <a:pt x="18900" y="19799"/>
                  </a:moveTo>
                  <a:cubicBezTo>
                    <a:pt x="18900" y="20699"/>
                    <a:pt x="21600" y="21150"/>
                    <a:pt x="21600" y="21600"/>
                  </a:cubicBezTo>
                  <a:cubicBezTo>
                    <a:pt x="21600" y="17099"/>
                    <a:pt x="21600" y="13050"/>
                    <a:pt x="21600" y="8549"/>
                  </a:cubicBezTo>
                  <a:cubicBezTo>
                    <a:pt x="13500" y="5850"/>
                    <a:pt x="8100" y="2699"/>
                    <a:pt x="2700" y="0"/>
                  </a:cubicBezTo>
                  <a:cubicBezTo>
                    <a:pt x="0" y="4049"/>
                    <a:pt x="0" y="7649"/>
                    <a:pt x="0" y="11700"/>
                  </a:cubicBezTo>
                  <a:cubicBezTo>
                    <a:pt x="5400" y="14399"/>
                    <a:pt x="13500" y="17099"/>
                    <a:pt x="18900" y="1979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2"/>
            <p:cNvSpPr/>
            <p:nvPr/>
          </p:nvSpPr>
          <p:spPr>
            <a:xfrm>
              <a:off x="849864" y="6244739"/>
              <a:ext cx="238558" cy="622488"/>
            </a:xfrm>
            <a:custGeom>
              <a:rect b="b" l="l" r="r" t="t"/>
              <a:pathLst>
                <a:path extrusionOk="0" h="21600" w="21600">
                  <a:moveTo>
                    <a:pt x="2907" y="2879"/>
                  </a:moveTo>
                  <a:cubicBezTo>
                    <a:pt x="2076" y="1920"/>
                    <a:pt x="830" y="960"/>
                    <a:pt x="0" y="0"/>
                  </a:cubicBezTo>
                  <a:cubicBezTo>
                    <a:pt x="1246" y="2559"/>
                    <a:pt x="2907" y="5119"/>
                    <a:pt x="4984" y="7679"/>
                  </a:cubicBezTo>
                  <a:cubicBezTo>
                    <a:pt x="5399" y="8480"/>
                    <a:pt x="5815" y="9119"/>
                    <a:pt x="6646" y="9919"/>
                  </a:cubicBezTo>
                  <a:cubicBezTo>
                    <a:pt x="11215" y="13759"/>
                    <a:pt x="16200" y="17760"/>
                    <a:pt x="21184" y="21600"/>
                  </a:cubicBezTo>
                  <a:cubicBezTo>
                    <a:pt x="21600" y="21600"/>
                    <a:pt x="21600" y="21600"/>
                    <a:pt x="21600" y="21600"/>
                  </a:cubicBezTo>
                  <a:cubicBezTo>
                    <a:pt x="17030" y="17439"/>
                    <a:pt x="13292" y="13280"/>
                    <a:pt x="9969" y="8959"/>
                  </a:cubicBezTo>
                  <a:cubicBezTo>
                    <a:pt x="7476" y="6879"/>
                    <a:pt x="5399" y="4960"/>
                    <a:pt x="2907" y="2879"/>
                  </a:cubicBezTo>
                  <a:close/>
                </a:path>
              </a:pathLst>
            </a:custGeom>
            <a:solidFill>
              <a:srgbClr val="766F54">
                <a:alpha val="200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 name="Google Shape;19;p22"/>
          <p:cNvGrpSpPr/>
          <p:nvPr/>
        </p:nvGrpSpPr>
        <p:grpSpPr>
          <a:xfrm>
            <a:off x="27221" y="-785"/>
            <a:ext cx="2356673" cy="6854037"/>
            <a:chOff x="27221" y="-785"/>
            <a:chExt cx="2356673" cy="6854037"/>
          </a:xfrm>
        </p:grpSpPr>
        <p:sp>
          <p:nvSpPr>
            <p:cNvPr id="20" name="Google Shape;20;p22"/>
            <p:cNvSpPr/>
            <p:nvPr/>
          </p:nvSpPr>
          <p:spPr>
            <a:xfrm>
              <a:off x="27221" y="-785"/>
              <a:ext cx="494326" cy="4401044"/>
            </a:xfrm>
            <a:custGeom>
              <a:rect b="b" l="l" r="r" t="t"/>
              <a:pathLst>
                <a:path extrusionOk="0" h="21600" w="21600">
                  <a:moveTo>
                    <a:pt x="1467" y="4930"/>
                  </a:moveTo>
                  <a:cubicBezTo>
                    <a:pt x="2306" y="6761"/>
                    <a:pt x="3565" y="8616"/>
                    <a:pt x="5452" y="10447"/>
                  </a:cubicBezTo>
                  <a:cubicBezTo>
                    <a:pt x="7130" y="12279"/>
                    <a:pt x="9227" y="14110"/>
                    <a:pt x="11953" y="15941"/>
                  </a:cubicBezTo>
                  <a:cubicBezTo>
                    <a:pt x="14469" y="17773"/>
                    <a:pt x="17615" y="19580"/>
                    <a:pt x="21180" y="21388"/>
                  </a:cubicBezTo>
                  <a:cubicBezTo>
                    <a:pt x="21390" y="21459"/>
                    <a:pt x="21600" y="21529"/>
                    <a:pt x="21600" y="21600"/>
                  </a:cubicBezTo>
                  <a:cubicBezTo>
                    <a:pt x="21390" y="21247"/>
                    <a:pt x="20970" y="20872"/>
                    <a:pt x="20761" y="20520"/>
                  </a:cubicBezTo>
                  <a:cubicBezTo>
                    <a:pt x="20761" y="20449"/>
                    <a:pt x="20761" y="20379"/>
                    <a:pt x="20761" y="20332"/>
                  </a:cubicBezTo>
                  <a:cubicBezTo>
                    <a:pt x="17825" y="18853"/>
                    <a:pt x="15308" y="17397"/>
                    <a:pt x="13211" y="15918"/>
                  </a:cubicBezTo>
                  <a:cubicBezTo>
                    <a:pt x="10485" y="14086"/>
                    <a:pt x="8178" y="12279"/>
                    <a:pt x="6291" y="10424"/>
                  </a:cubicBezTo>
                  <a:cubicBezTo>
                    <a:pt x="4403" y="8593"/>
                    <a:pt x="2935" y="6761"/>
                    <a:pt x="1887" y="4906"/>
                  </a:cubicBezTo>
                  <a:cubicBezTo>
                    <a:pt x="1467" y="3991"/>
                    <a:pt x="1048" y="3075"/>
                    <a:pt x="629" y="2160"/>
                  </a:cubicBezTo>
                  <a:cubicBezTo>
                    <a:pt x="419" y="1432"/>
                    <a:pt x="209" y="727"/>
                    <a:pt x="209" y="0"/>
                  </a:cubicBezTo>
                  <a:cubicBezTo>
                    <a:pt x="0" y="0"/>
                    <a:pt x="0" y="0"/>
                    <a:pt x="0" y="0"/>
                  </a:cubicBezTo>
                  <a:cubicBezTo>
                    <a:pt x="0" y="727"/>
                    <a:pt x="209" y="1432"/>
                    <a:pt x="209" y="2160"/>
                  </a:cubicBezTo>
                  <a:cubicBezTo>
                    <a:pt x="629" y="3075"/>
                    <a:pt x="838" y="3991"/>
                    <a:pt x="1467" y="493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2"/>
            <p:cNvSpPr/>
            <p:nvPr/>
          </p:nvSpPr>
          <p:spPr>
            <a:xfrm>
              <a:off x="550288" y="4316472"/>
              <a:ext cx="423435" cy="1580697"/>
            </a:xfrm>
            <a:custGeom>
              <a:rect b="b" l="l" r="r" t="t"/>
              <a:pathLst>
                <a:path extrusionOk="0" h="21600" w="21600">
                  <a:moveTo>
                    <a:pt x="13009" y="14989"/>
                  </a:moveTo>
                  <a:cubicBezTo>
                    <a:pt x="15709" y="17214"/>
                    <a:pt x="18409" y="19439"/>
                    <a:pt x="21600" y="21600"/>
                  </a:cubicBezTo>
                  <a:cubicBezTo>
                    <a:pt x="21600" y="21141"/>
                    <a:pt x="21600" y="20618"/>
                    <a:pt x="21600" y="20160"/>
                  </a:cubicBezTo>
                  <a:cubicBezTo>
                    <a:pt x="21600" y="20094"/>
                    <a:pt x="21600" y="19963"/>
                    <a:pt x="21600" y="19898"/>
                  </a:cubicBezTo>
                  <a:cubicBezTo>
                    <a:pt x="19390" y="18196"/>
                    <a:pt x="17181" y="16494"/>
                    <a:pt x="15218" y="14792"/>
                  </a:cubicBezTo>
                  <a:cubicBezTo>
                    <a:pt x="9327" y="9949"/>
                    <a:pt x="4172" y="4974"/>
                    <a:pt x="0" y="0"/>
                  </a:cubicBezTo>
                  <a:cubicBezTo>
                    <a:pt x="490" y="1374"/>
                    <a:pt x="981" y="2749"/>
                    <a:pt x="1718" y="4123"/>
                  </a:cubicBezTo>
                  <a:cubicBezTo>
                    <a:pt x="5154" y="7789"/>
                    <a:pt x="8836" y="11389"/>
                    <a:pt x="13009" y="1498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2"/>
            <p:cNvSpPr/>
            <p:nvPr/>
          </p:nvSpPr>
          <p:spPr>
            <a:xfrm>
              <a:off x="1006294" y="5862682"/>
              <a:ext cx="431099" cy="990570"/>
            </a:xfrm>
            <a:custGeom>
              <a:rect b="b" l="l" r="r" t="t"/>
              <a:pathLst>
                <a:path extrusionOk="0" h="21600" w="21600">
                  <a:moveTo>
                    <a:pt x="1440" y="1565"/>
                  </a:moveTo>
                  <a:cubicBezTo>
                    <a:pt x="959" y="1043"/>
                    <a:pt x="480" y="521"/>
                    <a:pt x="0" y="0"/>
                  </a:cubicBezTo>
                  <a:cubicBezTo>
                    <a:pt x="0" y="939"/>
                    <a:pt x="0" y="1982"/>
                    <a:pt x="240" y="3026"/>
                  </a:cubicBezTo>
                  <a:cubicBezTo>
                    <a:pt x="3360" y="6469"/>
                    <a:pt x="6480" y="9913"/>
                    <a:pt x="10079" y="13252"/>
                  </a:cubicBezTo>
                  <a:cubicBezTo>
                    <a:pt x="12960" y="16069"/>
                    <a:pt x="16079" y="18886"/>
                    <a:pt x="19199" y="21599"/>
                  </a:cubicBezTo>
                  <a:cubicBezTo>
                    <a:pt x="21600" y="21599"/>
                    <a:pt x="21600" y="21599"/>
                    <a:pt x="21600" y="21599"/>
                  </a:cubicBezTo>
                  <a:cubicBezTo>
                    <a:pt x="18240" y="18782"/>
                    <a:pt x="15120" y="15860"/>
                    <a:pt x="12000" y="12834"/>
                  </a:cubicBezTo>
                  <a:cubicBezTo>
                    <a:pt x="8159" y="9182"/>
                    <a:pt x="4799" y="5321"/>
                    <a:pt x="1440" y="1565"/>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22"/>
            <p:cNvSpPr/>
            <p:nvPr/>
          </p:nvSpPr>
          <p:spPr>
            <a:xfrm>
              <a:off x="521548" y="4364372"/>
              <a:ext cx="551806" cy="2235968"/>
            </a:xfrm>
            <a:custGeom>
              <a:rect b="b" l="l" r="r" t="t"/>
              <a:pathLst>
                <a:path extrusionOk="0" h="21600" w="21600">
                  <a:moveTo>
                    <a:pt x="18970" y="18917"/>
                  </a:moveTo>
                  <a:cubicBezTo>
                    <a:pt x="17467" y="17946"/>
                    <a:pt x="15965" y="16928"/>
                    <a:pt x="14650" y="15910"/>
                  </a:cubicBezTo>
                  <a:cubicBezTo>
                    <a:pt x="10706" y="12997"/>
                    <a:pt x="7700" y="9990"/>
                    <a:pt x="5446" y="6984"/>
                  </a:cubicBezTo>
                  <a:cubicBezTo>
                    <a:pt x="4132" y="5504"/>
                    <a:pt x="3193" y="3977"/>
                    <a:pt x="2441" y="2451"/>
                  </a:cubicBezTo>
                  <a:cubicBezTo>
                    <a:pt x="1690" y="1618"/>
                    <a:pt x="751" y="832"/>
                    <a:pt x="0" y="0"/>
                  </a:cubicBezTo>
                  <a:cubicBezTo>
                    <a:pt x="939" y="2358"/>
                    <a:pt x="2253" y="4717"/>
                    <a:pt x="3944" y="7030"/>
                  </a:cubicBezTo>
                  <a:cubicBezTo>
                    <a:pt x="6198" y="10083"/>
                    <a:pt x="9203" y="13089"/>
                    <a:pt x="12959" y="16049"/>
                  </a:cubicBezTo>
                  <a:cubicBezTo>
                    <a:pt x="14838" y="17483"/>
                    <a:pt x="16904" y="18963"/>
                    <a:pt x="19346" y="20397"/>
                  </a:cubicBezTo>
                  <a:cubicBezTo>
                    <a:pt x="20097" y="20767"/>
                    <a:pt x="20848" y="21183"/>
                    <a:pt x="21600" y="21600"/>
                  </a:cubicBezTo>
                  <a:cubicBezTo>
                    <a:pt x="21412" y="21461"/>
                    <a:pt x="21224" y="21322"/>
                    <a:pt x="21036" y="21183"/>
                  </a:cubicBezTo>
                  <a:cubicBezTo>
                    <a:pt x="20285" y="20443"/>
                    <a:pt x="19533" y="19657"/>
                    <a:pt x="18970" y="18917"/>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22"/>
            <p:cNvSpPr/>
            <p:nvPr/>
          </p:nvSpPr>
          <p:spPr>
            <a:xfrm>
              <a:off x="467899" y="1289198"/>
              <a:ext cx="174355" cy="3027274"/>
            </a:xfrm>
            <a:custGeom>
              <a:rect b="b" l="l" r="r" t="t"/>
              <a:pathLst>
                <a:path extrusionOk="0" h="21600" w="21600">
                  <a:moveTo>
                    <a:pt x="10200" y="21600"/>
                  </a:moveTo>
                  <a:cubicBezTo>
                    <a:pt x="9000" y="21190"/>
                    <a:pt x="8400" y="20781"/>
                    <a:pt x="7799" y="20371"/>
                  </a:cubicBezTo>
                  <a:cubicBezTo>
                    <a:pt x="4799" y="18085"/>
                    <a:pt x="3000" y="15833"/>
                    <a:pt x="3000" y="13581"/>
                  </a:cubicBezTo>
                  <a:cubicBezTo>
                    <a:pt x="3000" y="11294"/>
                    <a:pt x="4799" y="9042"/>
                    <a:pt x="7799" y="6756"/>
                  </a:cubicBezTo>
                  <a:cubicBezTo>
                    <a:pt x="9000" y="5630"/>
                    <a:pt x="10799" y="4504"/>
                    <a:pt x="13199" y="3378"/>
                  </a:cubicBezTo>
                  <a:cubicBezTo>
                    <a:pt x="15600" y="2252"/>
                    <a:pt x="17999" y="1126"/>
                    <a:pt x="21600" y="0"/>
                  </a:cubicBezTo>
                  <a:cubicBezTo>
                    <a:pt x="20999" y="0"/>
                    <a:pt x="20999" y="0"/>
                    <a:pt x="20999" y="0"/>
                  </a:cubicBezTo>
                  <a:cubicBezTo>
                    <a:pt x="17400" y="1126"/>
                    <a:pt x="14399" y="2252"/>
                    <a:pt x="11999" y="3378"/>
                  </a:cubicBezTo>
                  <a:cubicBezTo>
                    <a:pt x="9600" y="4504"/>
                    <a:pt x="7799" y="5630"/>
                    <a:pt x="5999" y="6756"/>
                  </a:cubicBezTo>
                  <a:cubicBezTo>
                    <a:pt x="2400" y="9008"/>
                    <a:pt x="600" y="11294"/>
                    <a:pt x="600" y="13581"/>
                  </a:cubicBezTo>
                  <a:cubicBezTo>
                    <a:pt x="0" y="15730"/>
                    <a:pt x="1199" y="17914"/>
                    <a:pt x="4199" y="20098"/>
                  </a:cubicBezTo>
                  <a:cubicBezTo>
                    <a:pt x="5999" y="20576"/>
                    <a:pt x="7799" y="21088"/>
                    <a:pt x="9600" y="21565"/>
                  </a:cubicBezTo>
                  <a:cubicBezTo>
                    <a:pt x="9600" y="21565"/>
                    <a:pt x="10200" y="21600"/>
                    <a:pt x="10200"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22"/>
            <p:cNvSpPr/>
            <p:nvPr/>
          </p:nvSpPr>
          <p:spPr>
            <a:xfrm>
              <a:off x="1111674" y="6571600"/>
              <a:ext cx="134119" cy="281652"/>
            </a:xfrm>
            <a:custGeom>
              <a:rect b="b" l="l" r="r" t="t"/>
              <a:pathLst>
                <a:path extrusionOk="0" h="21600" w="21600">
                  <a:moveTo>
                    <a:pt x="16971" y="21600"/>
                  </a:moveTo>
                  <a:cubicBezTo>
                    <a:pt x="21600" y="21600"/>
                    <a:pt x="21600" y="21600"/>
                    <a:pt x="21600" y="21600"/>
                  </a:cubicBezTo>
                  <a:cubicBezTo>
                    <a:pt x="13885" y="14644"/>
                    <a:pt x="6942" y="7322"/>
                    <a:pt x="0" y="0"/>
                  </a:cubicBezTo>
                  <a:cubicBezTo>
                    <a:pt x="4628" y="7322"/>
                    <a:pt x="10028" y="14644"/>
                    <a:pt x="16971" y="216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2"/>
            <p:cNvSpPr/>
            <p:nvPr/>
          </p:nvSpPr>
          <p:spPr>
            <a:xfrm>
              <a:off x="502388" y="4107629"/>
              <a:ext cx="82387" cy="511571"/>
            </a:xfrm>
            <a:custGeom>
              <a:rect b="b" l="l" r="r" t="t"/>
              <a:pathLst>
                <a:path extrusionOk="0" h="21600" w="21600">
                  <a:moveTo>
                    <a:pt x="5082" y="10900"/>
                  </a:moveTo>
                  <a:cubicBezTo>
                    <a:pt x="10164" y="14534"/>
                    <a:pt x="16517" y="17966"/>
                    <a:pt x="21600" y="21600"/>
                  </a:cubicBezTo>
                  <a:cubicBezTo>
                    <a:pt x="17788" y="17360"/>
                    <a:pt x="15246" y="13121"/>
                    <a:pt x="12705" y="8882"/>
                  </a:cubicBezTo>
                  <a:cubicBezTo>
                    <a:pt x="12705" y="8882"/>
                    <a:pt x="11435" y="8680"/>
                    <a:pt x="11435" y="8680"/>
                  </a:cubicBezTo>
                  <a:cubicBezTo>
                    <a:pt x="7623" y="5854"/>
                    <a:pt x="3811" y="2826"/>
                    <a:pt x="0" y="0"/>
                  </a:cubicBezTo>
                  <a:cubicBezTo>
                    <a:pt x="0" y="403"/>
                    <a:pt x="0" y="1009"/>
                    <a:pt x="0" y="1614"/>
                  </a:cubicBezTo>
                  <a:cubicBezTo>
                    <a:pt x="1270" y="4642"/>
                    <a:pt x="3811" y="7872"/>
                    <a:pt x="5082" y="109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2"/>
            <p:cNvSpPr/>
            <p:nvPr/>
          </p:nvSpPr>
          <p:spPr>
            <a:xfrm>
              <a:off x="973722" y="3145799"/>
              <a:ext cx="1410172" cy="2716882"/>
            </a:xfrm>
            <a:custGeom>
              <a:rect b="b" l="l" r="r" t="t"/>
              <a:pathLst>
                <a:path extrusionOk="0" h="21600" w="21600">
                  <a:moveTo>
                    <a:pt x="587" y="21029"/>
                  </a:moveTo>
                  <a:cubicBezTo>
                    <a:pt x="661" y="19052"/>
                    <a:pt x="1395" y="17036"/>
                    <a:pt x="2571" y="15097"/>
                  </a:cubicBezTo>
                  <a:cubicBezTo>
                    <a:pt x="3746" y="13195"/>
                    <a:pt x="5363" y="11332"/>
                    <a:pt x="7273" y="9583"/>
                  </a:cubicBezTo>
                  <a:cubicBezTo>
                    <a:pt x="9110" y="7795"/>
                    <a:pt x="11314" y="6122"/>
                    <a:pt x="13738" y="4525"/>
                  </a:cubicBezTo>
                  <a:cubicBezTo>
                    <a:pt x="14914" y="3726"/>
                    <a:pt x="16163" y="2928"/>
                    <a:pt x="17485" y="2205"/>
                  </a:cubicBezTo>
                  <a:cubicBezTo>
                    <a:pt x="18146" y="1825"/>
                    <a:pt x="18808" y="1445"/>
                    <a:pt x="19469" y="1064"/>
                  </a:cubicBezTo>
                  <a:cubicBezTo>
                    <a:pt x="20130" y="722"/>
                    <a:pt x="20865" y="342"/>
                    <a:pt x="21600" y="0"/>
                  </a:cubicBezTo>
                  <a:cubicBezTo>
                    <a:pt x="21526" y="0"/>
                    <a:pt x="21526" y="0"/>
                    <a:pt x="21526" y="0"/>
                  </a:cubicBezTo>
                  <a:cubicBezTo>
                    <a:pt x="20791" y="342"/>
                    <a:pt x="20057" y="684"/>
                    <a:pt x="19395" y="1026"/>
                  </a:cubicBezTo>
                  <a:cubicBezTo>
                    <a:pt x="18734" y="1407"/>
                    <a:pt x="18073" y="1787"/>
                    <a:pt x="17412" y="2129"/>
                  </a:cubicBezTo>
                  <a:cubicBezTo>
                    <a:pt x="16016" y="2890"/>
                    <a:pt x="14767" y="3650"/>
                    <a:pt x="13591" y="4449"/>
                  </a:cubicBezTo>
                  <a:cubicBezTo>
                    <a:pt x="11093" y="6046"/>
                    <a:pt x="8889" y="7719"/>
                    <a:pt x="6979" y="9469"/>
                  </a:cubicBezTo>
                  <a:cubicBezTo>
                    <a:pt x="4995" y="11256"/>
                    <a:pt x="3379" y="13119"/>
                    <a:pt x="2204" y="15059"/>
                  </a:cubicBezTo>
                  <a:cubicBezTo>
                    <a:pt x="955" y="16922"/>
                    <a:pt x="220" y="18900"/>
                    <a:pt x="0" y="20877"/>
                  </a:cubicBezTo>
                  <a:cubicBezTo>
                    <a:pt x="220" y="21105"/>
                    <a:pt x="367" y="21333"/>
                    <a:pt x="514" y="21600"/>
                  </a:cubicBezTo>
                  <a:cubicBezTo>
                    <a:pt x="514" y="21409"/>
                    <a:pt x="514" y="21219"/>
                    <a:pt x="587" y="21029"/>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2"/>
            <p:cNvSpPr/>
            <p:nvPr/>
          </p:nvSpPr>
          <p:spPr>
            <a:xfrm>
              <a:off x="1073354" y="6600340"/>
              <a:ext cx="120707" cy="252911"/>
            </a:xfrm>
            <a:custGeom>
              <a:rect b="b" l="l" r="r" t="t"/>
              <a:pathLst>
                <a:path extrusionOk="0" h="21600" w="21600">
                  <a:moveTo>
                    <a:pt x="0" y="0"/>
                  </a:moveTo>
                  <a:cubicBezTo>
                    <a:pt x="4320" y="7335"/>
                    <a:pt x="10367" y="14671"/>
                    <a:pt x="16416" y="21600"/>
                  </a:cubicBezTo>
                  <a:cubicBezTo>
                    <a:pt x="21600" y="21600"/>
                    <a:pt x="21600" y="21600"/>
                    <a:pt x="21600" y="21600"/>
                  </a:cubicBezTo>
                  <a:cubicBezTo>
                    <a:pt x="13824" y="14671"/>
                    <a:pt x="6911" y="7335"/>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2"/>
            <p:cNvSpPr/>
            <p:nvPr/>
          </p:nvSpPr>
          <p:spPr>
            <a:xfrm>
              <a:off x="973722" y="5897170"/>
              <a:ext cx="137951" cy="674430"/>
            </a:xfrm>
            <a:custGeom>
              <a:rect b="b" l="l" r="r" t="t"/>
              <a:pathLst>
                <a:path extrusionOk="0" h="21600" w="21600">
                  <a:moveTo>
                    <a:pt x="0" y="0"/>
                  </a:moveTo>
                  <a:cubicBezTo>
                    <a:pt x="0" y="4595"/>
                    <a:pt x="1489" y="9191"/>
                    <a:pt x="5213" y="13634"/>
                  </a:cubicBezTo>
                  <a:cubicBezTo>
                    <a:pt x="8193" y="15012"/>
                    <a:pt x="10427" y="16544"/>
                    <a:pt x="13406" y="17923"/>
                  </a:cubicBezTo>
                  <a:cubicBezTo>
                    <a:pt x="16386" y="19148"/>
                    <a:pt x="18620" y="20374"/>
                    <a:pt x="21600" y="21600"/>
                  </a:cubicBezTo>
                  <a:cubicBezTo>
                    <a:pt x="20855" y="21293"/>
                    <a:pt x="20855" y="20987"/>
                    <a:pt x="20110" y="20680"/>
                  </a:cubicBezTo>
                  <a:cubicBezTo>
                    <a:pt x="11917" y="15012"/>
                    <a:pt x="7448" y="9191"/>
                    <a:pt x="5958" y="3370"/>
                  </a:cubicBezTo>
                  <a:cubicBezTo>
                    <a:pt x="5213" y="2757"/>
                    <a:pt x="3724" y="2297"/>
                    <a:pt x="2979" y="1685"/>
                  </a:cubicBezTo>
                  <a:cubicBezTo>
                    <a:pt x="1489" y="1072"/>
                    <a:pt x="744" y="459"/>
                    <a:pt x="0" y="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22"/>
            <p:cNvSpPr/>
            <p:nvPr/>
          </p:nvSpPr>
          <p:spPr>
            <a:xfrm>
              <a:off x="973722" y="5772629"/>
              <a:ext cx="38319" cy="228004"/>
            </a:xfrm>
            <a:custGeom>
              <a:rect b="b" l="l" r="r" t="t"/>
              <a:pathLst>
                <a:path extrusionOk="0" h="21600" w="21600">
                  <a:moveTo>
                    <a:pt x="0" y="11700"/>
                  </a:moveTo>
                  <a:cubicBezTo>
                    <a:pt x="2700" y="13049"/>
                    <a:pt x="5400" y="14849"/>
                    <a:pt x="10800" y="16649"/>
                  </a:cubicBezTo>
                  <a:cubicBezTo>
                    <a:pt x="13500" y="18449"/>
                    <a:pt x="18899" y="19799"/>
                    <a:pt x="21600" y="21600"/>
                  </a:cubicBezTo>
                  <a:cubicBezTo>
                    <a:pt x="18899" y="17099"/>
                    <a:pt x="18899" y="12599"/>
                    <a:pt x="18899" y="8550"/>
                  </a:cubicBezTo>
                  <a:cubicBezTo>
                    <a:pt x="13500" y="5399"/>
                    <a:pt x="8099" y="2699"/>
                    <a:pt x="0" y="0"/>
                  </a:cubicBezTo>
                  <a:cubicBezTo>
                    <a:pt x="0" y="450"/>
                    <a:pt x="0" y="1350"/>
                    <a:pt x="0" y="1800"/>
                  </a:cubicBezTo>
                  <a:cubicBezTo>
                    <a:pt x="0" y="4950"/>
                    <a:pt x="0" y="8550"/>
                    <a:pt x="0" y="11700"/>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22"/>
            <p:cNvSpPr/>
            <p:nvPr/>
          </p:nvSpPr>
          <p:spPr>
            <a:xfrm>
              <a:off x="1006294" y="6322521"/>
              <a:ext cx="210759" cy="530731"/>
            </a:xfrm>
            <a:custGeom>
              <a:rect b="b" l="l" r="r" t="t"/>
              <a:pathLst>
                <a:path extrusionOk="0" h="21600" w="21600">
                  <a:moveTo>
                    <a:pt x="5399" y="5448"/>
                  </a:moveTo>
                  <a:cubicBezTo>
                    <a:pt x="3436" y="3697"/>
                    <a:pt x="1963" y="1751"/>
                    <a:pt x="0" y="0"/>
                  </a:cubicBezTo>
                  <a:cubicBezTo>
                    <a:pt x="1472" y="3113"/>
                    <a:pt x="3436" y="6421"/>
                    <a:pt x="5399" y="9535"/>
                  </a:cubicBezTo>
                  <a:cubicBezTo>
                    <a:pt x="5890" y="10118"/>
                    <a:pt x="6381" y="10702"/>
                    <a:pt x="6872" y="11286"/>
                  </a:cubicBezTo>
                  <a:cubicBezTo>
                    <a:pt x="10800" y="14789"/>
                    <a:pt x="14727" y="18291"/>
                    <a:pt x="19145" y="21600"/>
                  </a:cubicBezTo>
                  <a:cubicBezTo>
                    <a:pt x="21600" y="21600"/>
                    <a:pt x="21600" y="21600"/>
                    <a:pt x="21600" y="21600"/>
                  </a:cubicBezTo>
                  <a:cubicBezTo>
                    <a:pt x="17181" y="17902"/>
                    <a:pt x="13745" y="14010"/>
                    <a:pt x="10800" y="10118"/>
                  </a:cubicBezTo>
                  <a:cubicBezTo>
                    <a:pt x="8836" y="8562"/>
                    <a:pt x="7363" y="7005"/>
                    <a:pt x="5399" y="5448"/>
                  </a:cubicBezTo>
                  <a:close/>
                </a:path>
              </a:pathLst>
            </a:cu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 name="Google Shape;32;p22"/>
          <p:cNvSpPr/>
          <p:nvPr/>
        </p:nvSpPr>
        <p:spPr>
          <a:xfrm>
            <a:off x="0" y="0"/>
            <a:ext cx="182880" cy="6858000"/>
          </a:xfrm>
          <a:prstGeom prst="rect">
            <a:avLst/>
          </a:prstGeom>
          <a:solidFill>
            <a:srgbClr val="766F5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22"/>
          <p:cNvSpPr txBox="1"/>
          <p:nvPr>
            <p:ph type="title"/>
          </p:nvPr>
        </p:nvSpPr>
        <p:spPr>
          <a:xfrm>
            <a:off x="2592924" y="624110"/>
            <a:ext cx="8911687" cy="128088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4" name="Google Shape;34;p22"/>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Google Shape;36;p22"/>
          <p:cNvSpPr txBox="1"/>
          <p:nvPr>
            <p:ph idx="11" type="ftr"/>
          </p:nvPr>
        </p:nvSpPr>
        <p:spPr>
          <a:xfrm>
            <a:off x="2589212" y="6135808"/>
            <a:ext cx="7619998"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7" name="Google Shape;37;p22"/>
          <p:cNvSpPr txBox="1"/>
          <p:nvPr>
            <p:ph idx="12" type="sldNum"/>
          </p:nvPr>
        </p:nvSpPr>
        <p:spPr>
          <a:xfrm>
            <a:off x="531812" y="787782"/>
            <a:ext cx="779767" cy="36512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FEFFFF"/>
              </a:buClr>
              <a:buSzPts val="2000"/>
              <a:buFont typeface="Century Gothic"/>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analyticssteps.com/blogs/marketing-analytics-overvie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analyticssteps.com/blogs/7-tools-marketing-analytic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analyticssteps.com/blogs/what-data-analytics-and-its-typ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172" name="Shape 172"/>
        <p:cNvGrpSpPr/>
        <p:nvPr/>
      </p:nvGrpSpPr>
      <p:grpSpPr>
        <a:xfrm>
          <a:off x="0" y="0"/>
          <a:ext cx="0" cy="0"/>
          <a:chOff x="0" y="0"/>
          <a:chExt cx="0" cy="0"/>
        </a:xfrm>
      </p:grpSpPr>
      <p:sp>
        <p:nvSpPr>
          <p:cNvPr id="173" name="Google Shape;173;p1"/>
          <p:cNvSpPr txBox="1"/>
          <p:nvPr>
            <p:ph type="ctrTitle"/>
          </p:nvPr>
        </p:nvSpPr>
        <p:spPr>
          <a:xfrm>
            <a:off x="2589213" y="2514600"/>
            <a:ext cx="8915399" cy="257813"/>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000000"/>
              </a:buClr>
              <a:buSzPts val="6000"/>
              <a:buFont typeface="Roboto"/>
              <a:buNone/>
            </a:pPr>
            <a:r>
              <a:rPr b="1" i="0" lang="en-US" sz="6000" u="sng" cap="none" strike="noStrike">
                <a:solidFill>
                  <a:srgbClr val="000000"/>
                </a:solidFill>
                <a:latin typeface="Roboto"/>
                <a:ea typeface="Roboto"/>
                <a:cs typeface="Roboto"/>
                <a:sym typeface="Roboto"/>
              </a:rPr>
              <a:t>What is PESTLE Analysis?</a:t>
            </a:r>
            <a:br>
              <a:rPr b="0" i="0" lang="en-US" sz="6000" u="none" cap="none" strike="noStrike">
                <a:solidFill>
                  <a:srgbClr val="000000"/>
                </a:solidFill>
                <a:latin typeface="Calibri"/>
                <a:ea typeface="Calibri"/>
                <a:cs typeface="Calibri"/>
                <a:sym typeface="Calibri"/>
              </a:rPr>
            </a:br>
            <a:endParaRPr b="0" i="0" sz="5400" u="none" cap="none" strike="noStrike">
              <a:solidFill>
                <a:srgbClr val="000000"/>
              </a:solidFill>
              <a:latin typeface="Arial"/>
              <a:ea typeface="Arial"/>
              <a:cs typeface="Arial"/>
              <a:sym typeface="Arial"/>
            </a:endParaRPr>
          </a:p>
        </p:txBody>
      </p:sp>
      <p:sp>
        <p:nvSpPr>
          <p:cNvPr id="174" name="Google Shape;174;p1"/>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t/>
            </a:r>
            <a:endParaRPr b="0" i="0" sz="1400" u="none" cap="none" strike="noStrike">
              <a:solidFill>
                <a:srgbClr val="595959"/>
              </a:solidFill>
              <a:latin typeface="Arial"/>
              <a:ea typeface="Arial"/>
              <a:cs typeface="Arial"/>
              <a:sym typeface="Arial"/>
            </a:endParaRPr>
          </a:p>
        </p:txBody>
      </p:sp>
      <p:pic>
        <p:nvPicPr>
          <p:cNvPr id="175" name="Google Shape;175;p1"/>
          <p:cNvPicPr preferRelativeResize="0"/>
          <p:nvPr/>
        </p:nvPicPr>
        <p:blipFill rotWithShape="1">
          <a:blip r:embed="rId3">
            <a:alphaModFix/>
          </a:blip>
          <a:srcRect b="0" l="0" r="0" t="0"/>
          <a:stretch/>
        </p:blipFill>
        <p:spPr>
          <a:xfrm>
            <a:off x="1973005" y="2746899"/>
            <a:ext cx="8725447" cy="3825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24" name="Shape 224"/>
        <p:cNvGrpSpPr/>
        <p:nvPr/>
      </p:nvGrpSpPr>
      <p:grpSpPr>
        <a:xfrm>
          <a:off x="0" y="0"/>
          <a:ext cx="0" cy="0"/>
          <a:chOff x="0" y="0"/>
          <a:chExt cx="0" cy="0"/>
        </a:xfrm>
      </p:grpSpPr>
      <p:sp>
        <p:nvSpPr>
          <p:cNvPr id="225" name="Google Shape;225;p10"/>
          <p:cNvSpPr txBox="1"/>
          <p:nvPr>
            <p:ph type="title"/>
          </p:nvPr>
        </p:nvSpPr>
        <p:spPr>
          <a:xfrm>
            <a:off x="2152650" y="437875"/>
            <a:ext cx="9199800" cy="857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3420"/>
              <a:buFont typeface="Roboto"/>
              <a:buNone/>
            </a:pPr>
            <a:r>
              <a:rPr b="1" i="0" lang="en-US" sz="3720" u="sng" cap="none" strike="noStrike">
                <a:solidFill>
                  <a:srgbClr val="000000"/>
                </a:solidFill>
                <a:latin typeface="Roboto"/>
                <a:ea typeface="Roboto"/>
                <a:cs typeface="Roboto"/>
                <a:sym typeface="Roboto"/>
              </a:rPr>
              <a:t>ECONOMIC FACTORS</a:t>
            </a:r>
            <a:r>
              <a:rPr b="1" i="0" lang="en-US" sz="4990" u="sng" cap="none" strike="noStrike">
                <a:solidFill>
                  <a:srgbClr val="000000"/>
                </a:solidFill>
                <a:latin typeface="Roboto"/>
                <a:ea typeface="Roboto"/>
                <a:cs typeface="Roboto"/>
                <a:sym typeface="Roboto"/>
              </a:rPr>
              <a:t> </a:t>
            </a:r>
            <a:br>
              <a:rPr b="1" i="0" lang="en-US" sz="4690" u="sng" cap="none" strike="noStrike">
                <a:solidFill>
                  <a:srgbClr val="000000"/>
                </a:solidFill>
                <a:latin typeface="Calibri"/>
                <a:ea typeface="Calibri"/>
                <a:cs typeface="Calibri"/>
                <a:sym typeface="Calibri"/>
              </a:rPr>
            </a:br>
            <a:endParaRPr b="1" i="0" sz="6310" u="sng" cap="none" strike="noStrike">
              <a:solidFill>
                <a:srgbClr val="000000"/>
              </a:solidFill>
              <a:latin typeface="Arial"/>
              <a:ea typeface="Arial"/>
              <a:cs typeface="Arial"/>
              <a:sym typeface="Arial"/>
            </a:endParaRPr>
          </a:p>
        </p:txBody>
      </p:sp>
      <p:sp>
        <p:nvSpPr>
          <p:cNvPr id="226" name="Google Shape;226;p10"/>
          <p:cNvSpPr txBox="1"/>
          <p:nvPr>
            <p:ph idx="1" type="body"/>
          </p:nvPr>
        </p:nvSpPr>
        <p:spPr>
          <a:xfrm>
            <a:off x="2000550" y="1402550"/>
            <a:ext cx="9351900" cy="4324200"/>
          </a:xfrm>
          <a:prstGeom prst="rect">
            <a:avLst/>
          </a:prstGeom>
          <a:noFill/>
          <a:ln>
            <a:noFill/>
          </a:ln>
        </p:spPr>
        <p:txBody>
          <a:bodyPr anchorCtr="0" anchor="t" bIns="45700" lIns="91425" spcFirstLastPara="1" rIns="91425" wrap="square" tIns="45700">
            <a:noAutofit/>
          </a:bodyPr>
          <a:lstStyle/>
          <a:p>
            <a:pPr indent="0" lvl="0" marL="0" rtl="0" algn="just">
              <a:lnSpc>
                <a:spcPct val="123000"/>
              </a:lnSpc>
              <a:spcBef>
                <a:spcPts val="0"/>
              </a:spcBef>
              <a:spcAft>
                <a:spcPts val="0"/>
              </a:spcAft>
              <a:buNone/>
            </a:pPr>
            <a:r>
              <a:rPr b="0" i="0" lang="en-US" sz="2400" u="none" cap="none" strike="noStrike">
                <a:solidFill>
                  <a:srgbClr val="000000"/>
                </a:solidFill>
                <a:latin typeface="Times New Roman"/>
                <a:ea typeface="Times New Roman"/>
                <a:cs typeface="Times New Roman"/>
                <a:sym typeface="Times New Roman"/>
              </a:rPr>
              <a:t>Economic factors include</a:t>
            </a:r>
            <a:r>
              <a:rPr b="1" i="0" lang="en-US" sz="2400" u="none" cap="none" strike="noStrike">
                <a:solidFill>
                  <a:srgbClr val="000000"/>
                </a:solidFill>
                <a:latin typeface="Times New Roman"/>
                <a:ea typeface="Times New Roman"/>
                <a:cs typeface="Times New Roman"/>
                <a:sym typeface="Times New Roman"/>
              </a:rPr>
              <a:t> economic growth/decline, interest, exchange, inflation and wage rates, minimum wage, working hours, unemployment (local and national), credit availability, and cost of living</a:t>
            </a:r>
            <a:r>
              <a:rPr b="0" i="0" lang="en-US" sz="2400" u="none" cap="none" strike="noStrike">
                <a:solidFill>
                  <a:srgbClr val="000000"/>
                </a:solidFill>
                <a:latin typeface="Times New Roman"/>
                <a:ea typeface="Times New Roman"/>
                <a:cs typeface="Times New Roman"/>
                <a:sym typeface="Times New Roman"/>
              </a:rPr>
              <a:t>. These factors are determinants to an economy’s performance that directly impacts a company and also have resonating long term effects.</a:t>
            </a:r>
            <a:endParaRPr b="0" i="0" sz="2400" u="none" cap="none" strike="noStrike">
              <a:solidFill>
                <a:srgbClr val="000000"/>
              </a:solidFill>
              <a:latin typeface="Times New Roman"/>
              <a:ea typeface="Times New Roman"/>
              <a:cs typeface="Times New Roman"/>
              <a:sym typeface="Times New Roman"/>
            </a:endParaRPr>
          </a:p>
          <a:p>
            <a:pPr indent="0" lvl="0" marL="0" rtl="0" algn="just">
              <a:lnSpc>
                <a:spcPct val="123000"/>
              </a:lnSpc>
              <a:spcBef>
                <a:spcPts val="0"/>
              </a:spcBef>
              <a:spcAft>
                <a:spcPts val="0"/>
              </a:spcAft>
              <a:buClr>
                <a:srgbClr val="000000"/>
              </a:buClr>
              <a:buSzPts val="2300"/>
              <a:buFont typeface="Arial"/>
              <a:buNone/>
            </a:pPr>
            <a:r>
              <a:t/>
            </a:r>
            <a:endParaRPr b="0" i="0" sz="2400" u="none" cap="none" strike="noStrike">
              <a:solidFill>
                <a:srgbClr val="000000"/>
              </a:solidFill>
              <a:latin typeface="Times New Roman"/>
              <a:ea typeface="Times New Roman"/>
              <a:cs typeface="Times New Roman"/>
              <a:sym typeface="Times New Roman"/>
            </a:endParaRPr>
          </a:p>
          <a:p>
            <a:pPr indent="0" lvl="0" marL="0" rtl="0" algn="just">
              <a:lnSpc>
                <a:spcPct val="123000"/>
              </a:lnSpc>
              <a:spcBef>
                <a:spcPts val="0"/>
              </a:spcBef>
              <a:spcAft>
                <a:spcPts val="0"/>
              </a:spcAft>
              <a:buClr>
                <a:srgbClr val="000000"/>
              </a:buClr>
              <a:buSzPts val="2300"/>
              <a:buFont typeface="Times New Roman"/>
              <a:buNone/>
            </a:pPr>
            <a:r>
              <a:rPr b="0" i="0" lang="en-US" sz="2400" u="none" cap="none" strike="noStrike">
                <a:solidFill>
                  <a:srgbClr val="000000"/>
                </a:solidFill>
                <a:latin typeface="Times New Roman"/>
                <a:ea typeface="Times New Roman"/>
                <a:cs typeface="Times New Roman"/>
                <a:sym typeface="Times New Roman"/>
              </a:rPr>
              <a:t>For example, a rise in the inflation rate of any economy would affect the way companies price their products and services. Besides, it would also affect the purchasing power of a consumer and may result in a change in demand/supply models for that economy.</a:t>
            </a:r>
            <a:endParaRPr b="0" i="0" sz="2400" u="none" cap="none" strike="noStrike">
              <a:solidFill>
                <a:srgbClr val="000000"/>
              </a:solidFill>
              <a:latin typeface="Times New Roman"/>
              <a:ea typeface="Times New Roman"/>
              <a:cs typeface="Times New Roman"/>
              <a:sym typeface="Times New Roman"/>
            </a:endParaRPr>
          </a:p>
          <a:p>
            <a:pPr indent="-228600" lvl="0" marL="342900" rtl="0" algn="l">
              <a:lnSpc>
                <a:spcPct val="90000"/>
              </a:lnSpc>
              <a:spcBef>
                <a:spcPts val="1000"/>
              </a:spcBef>
              <a:spcAft>
                <a:spcPts val="0"/>
              </a:spcAft>
              <a:buClr>
                <a:srgbClr val="000000"/>
              </a:buClr>
              <a:buSzPts val="1400"/>
              <a:buFont typeface="Arial"/>
              <a:buNone/>
            </a:pPr>
            <a:r>
              <a:t/>
            </a:r>
            <a:endParaRPr b="0" i="0" sz="15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30" name="Shape 230"/>
        <p:cNvGrpSpPr/>
        <p:nvPr/>
      </p:nvGrpSpPr>
      <p:grpSpPr>
        <a:xfrm>
          <a:off x="0" y="0"/>
          <a:ext cx="0" cy="0"/>
          <a:chOff x="0" y="0"/>
          <a:chExt cx="0" cy="0"/>
        </a:xfrm>
      </p:grpSpPr>
      <p:sp>
        <p:nvSpPr>
          <p:cNvPr id="231" name="Google Shape;231;p11"/>
          <p:cNvSpPr txBox="1"/>
          <p:nvPr>
            <p:ph type="title"/>
          </p:nvPr>
        </p:nvSpPr>
        <p:spPr>
          <a:xfrm>
            <a:off x="2592925" y="624101"/>
            <a:ext cx="8911800" cy="698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3600"/>
              <a:buFont typeface="Roboto"/>
              <a:buNone/>
            </a:pPr>
            <a:r>
              <a:rPr b="1" i="0" lang="en-US" sz="3700" u="sng" cap="none" strike="noStrike">
                <a:solidFill>
                  <a:srgbClr val="000000"/>
                </a:solidFill>
                <a:latin typeface="Roboto"/>
                <a:ea typeface="Roboto"/>
                <a:cs typeface="Roboto"/>
                <a:sym typeface="Roboto"/>
              </a:rPr>
              <a:t>SOCIAL FACTORS</a:t>
            </a:r>
            <a:br>
              <a:rPr b="0" i="0" lang="en-US" sz="3600" u="none" cap="none" strike="noStrike">
                <a:solidFill>
                  <a:srgbClr val="000000"/>
                </a:solidFill>
                <a:latin typeface="Calibri"/>
                <a:ea typeface="Calibri"/>
                <a:cs typeface="Calibri"/>
                <a:sym typeface="Calibri"/>
              </a:rPr>
            </a:br>
            <a:endParaRPr b="0" i="0" sz="2900" u="none" cap="none" strike="noStrike">
              <a:solidFill>
                <a:srgbClr val="000000"/>
              </a:solidFill>
              <a:latin typeface="Arial"/>
              <a:ea typeface="Arial"/>
              <a:cs typeface="Arial"/>
              <a:sym typeface="Arial"/>
            </a:endParaRPr>
          </a:p>
        </p:txBody>
      </p:sp>
      <p:sp>
        <p:nvSpPr>
          <p:cNvPr id="232" name="Google Shape;232;p11"/>
          <p:cNvSpPr txBox="1"/>
          <p:nvPr>
            <p:ph idx="1" type="body"/>
          </p:nvPr>
        </p:nvSpPr>
        <p:spPr>
          <a:xfrm>
            <a:off x="2136650" y="1432800"/>
            <a:ext cx="8915400" cy="5059800"/>
          </a:xfrm>
          <a:prstGeom prst="rect">
            <a:avLst/>
          </a:prstGeom>
          <a:noFill/>
          <a:ln>
            <a:noFill/>
          </a:ln>
        </p:spPr>
        <p:txBody>
          <a:bodyPr anchorCtr="0" anchor="t" bIns="45700" lIns="91425" spcFirstLastPara="1" rIns="91425" wrap="square" tIns="45700">
            <a:noAutofit/>
          </a:bodyPr>
          <a:lstStyle/>
          <a:p>
            <a:pPr indent="0" lvl="0" marL="0" rtl="0" algn="l">
              <a:lnSpc>
                <a:spcPct val="123000"/>
              </a:lnSpc>
              <a:spcBef>
                <a:spcPts val="0"/>
              </a:spcBef>
              <a:spcAft>
                <a:spcPts val="0"/>
              </a:spcAft>
              <a:buClr>
                <a:srgbClr val="000000"/>
              </a:buClr>
              <a:buSzPts val="500"/>
              <a:buFont typeface="Roboto"/>
              <a:buNone/>
            </a:pPr>
            <a:r>
              <a:rPr b="0" i="0" lang="en-US" sz="500" u="none" cap="none" strike="noStrike">
                <a:solidFill>
                  <a:srgbClr val="000000"/>
                </a:solidFill>
                <a:latin typeface="Roboto"/>
                <a:ea typeface="Roboto"/>
                <a:cs typeface="Roboto"/>
                <a:sym typeface="Roboto"/>
              </a:rPr>
              <a:t> </a:t>
            </a:r>
            <a:endParaRPr b="0" i="0" sz="500" u="none" cap="none" strike="noStrike">
              <a:solidFill>
                <a:srgbClr val="000000"/>
              </a:solidFill>
              <a:latin typeface="Calibri"/>
              <a:ea typeface="Calibri"/>
              <a:cs typeface="Calibri"/>
              <a:sym typeface="Calibri"/>
            </a:endParaRPr>
          </a:p>
          <a:p>
            <a:pPr indent="0" lvl="0" marL="0" rtl="0" algn="just">
              <a:lnSpc>
                <a:spcPct val="123000"/>
              </a:lnSpc>
              <a:spcBef>
                <a:spcPts val="0"/>
              </a:spcBef>
              <a:spcAft>
                <a:spcPts val="0"/>
              </a:spcAft>
              <a:buNone/>
            </a:pPr>
            <a:r>
              <a:rPr i="0" lang="en-US" sz="2400" u="none" cap="none" strike="noStrike">
                <a:solidFill>
                  <a:srgbClr val="000000"/>
                </a:solidFill>
                <a:latin typeface="Calibri"/>
                <a:ea typeface="Calibri"/>
                <a:cs typeface="Calibri"/>
                <a:sym typeface="Calibri"/>
              </a:rPr>
              <a:t>Social factors include </a:t>
            </a:r>
            <a:r>
              <a:rPr b="1" i="0" lang="en-US" sz="2400" u="none" cap="none" strike="noStrike">
                <a:solidFill>
                  <a:srgbClr val="000000"/>
                </a:solidFill>
                <a:latin typeface="Calibri"/>
                <a:ea typeface="Calibri"/>
                <a:cs typeface="Calibri"/>
                <a:sym typeface="Calibri"/>
              </a:rPr>
              <a:t>cultural norms and expectations, health consciousness, population growth rates, age distribution, career attitudes, health, and safety</a:t>
            </a:r>
            <a:r>
              <a:rPr i="0" lang="en-US" sz="2400" u="none" cap="none" strike="noStrike">
                <a:solidFill>
                  <a:srgbClr val="000000"/>
                </a:solidFill>
                <a:latin typeface="Calibri"/>
                <a:ea typeface="Calibri"/>
                <a:cs typeface="Calibri"/>
                <a:sym typeface="Calibri"/>
              </a:rPr>
              <a:t>. These factors are helpful for companies to better plan their </a:t>
            </a:r>
            <a:r>
              <a:rPr i="0" lang="en-US" sz="2400" u="sng" cap="none" strike="noStrike">
                <a:solidFill>
                  <a:srgbClr val="007BFF"/>
                </a:solidFill>
                <a:latin typeface="Calibri"/>
                <a:ea typeface="Calibri"/>
                <a:cs typeface="Calibri"/>
                <a:sym typeface="Calibri"/>
                <a:hlinkClick r:id="rId3">
                  <a:extLst>
                    <a:ext uri="{A12FA001-AC4F-418D-AE19-62706E023703}">
                      <ahyp:hlinkClr val="tx"/>
                    </a:ext>
                  </a:extLst>
                </a:hlinkClick>
              </a:rPr>
              <a:t>marketing analytics</a:t>
            </a:r>
            <a:r>
              <a:rPr i="0" lang="en-US" sz="2400" u="none" cap="none" strike="noStrike">
                <a:solidFill>
                  <a:srgbClr val="000000"/>
                </a:solidFill>
                <a:latin typeface="Calibri"/>
                <a:ea typeface="Calibri"/>
                <a:cs typeface="Calibri"/>
                <a:sym typeface="Calibri"/>
              </a:rPr>
              <a:t> and strategy. For example, the Indian market generally witnesses a surge in demands for vehicles during the last months of the year, due to marriage and the festive season. </a:t>
            </a:r>
            <a:endParaRPr i="0" sz="2400" u="none" cap="none" strike="noStrike">
              <a:solidFill>
                <a:srgbClr val="000000"/>
              </a:solidFill>
              <a:latin typeface="Calibri"/>
              <a:ea typeface="Calibri"/>
              <a:cs typeface="Calibri"/>
              <a:sym typeface="Calibri"/>
            </a:endParaRPr>
          </a:p>
          <a:p>
            <a:pPr indent="0" lvl="0" marL="0" rtl="0" algn="just">
              <a:lnSpc>
                <a:spcPct val="123000"/>
              </a:lnSpc>
              <a:spcBef>
                <a:spcPts val="0"/>
              </a:spcBef>
              <a:spcAft>
                <a:spcPts val="0"/>
              </a:spcAft>
              <a:buClr>
                <a:srgbClr val="000000"/>
              </a:buClr>
              <a:buSzPts val="2100"/>
              <a:buFont typeface="Arial"/>
              <a:buNone/>
            </a:pPr>
            <a:r>
              <a:t/>
            </a:r>
            <a:endParaRPr i="0" sz="2400" u="none" cap="none" strike="noStrike">
              <a:solidFill>
                <a:srgbClr val="000000"/>
              </a:solidFill>
              <a:latin typeface="Calibri"/>
              <a:ea typeface="Calibri"/>
              <a:cs typeface="Calibri"/>
              <a:sym typeface="Calibri"/>
            </a:endParaRPr>
          </a:p>
          <a:p>
            <a:pPr indent="0" lvl="0" marL="0" rtl="0" algn="just">
              <a:lnSpc>
                <a:spcPct val="123000"/>
              </a:lnSpc>
              <a:spcBef>
                <a:spcPts val="0"/>
              </a:spcBef>
              <a:spcAft>
                <a:spcPts val="0"/>
              </a:spcAft>
              <a:buClr>
                <a:srgbClr val="000000"/>
              </a:buClr>
              <a:buSzPts val="2100"/>
              <a:buFont typeface="Times New Roman"/>
              <a:buNone/>
            </a:pPr>
            <a:r>
              <a:rPr i="0" lang="en-US" sz="2400" u="none" cap="none" strike="noStrike">
                <a:solidFill>
                  <a:srgbClr val="000000"/>
                </a:solidFill>
                <a:latin typeface="Calibri"/>
                <a:ea typeface="Calibri"/>
                <a:cs typeface="Calibri"/>
                <a:sym typeface="Calibri"/>
              </a:rPr>
              <a:t> These factors are particularly significant for marketers as they target certain customers. Additionally, they also highlight the local workforce and its zeal to operate under certain circumstances.</a:t>
            </a:r>
            <a:endParaRPr i="0" sz="2400" u="none" cap="none" strike="noStrike">
              <a:solidFill>
                <a:srgbClr val="000000"/>
              </a:solidFill>
              <a:latin typeface="Calibri"/>
              <a:ea typeface="Calibri"/>
              <a:cs typeface="Calibri"/>
              <a:sym typeface="Calibri"/>
            </a:endParaRPr>
          </a:p>
          <a:p>
            <a:pPr indent="-228600" lvl="0" marL="342900" rtl="0" algn="l">
              <a:lnSpc>
                <a:spcPct val="90000"/>
              </a:lnSpc>
              <a:spcBef>
                <a:spcPts val="1000"/>
              </a:spcBef>
              <a:spcAft>
                <a:spcPts val="0"/>
              </a:spcAft>
              <a:buClr>
                <a:srgbClr val="000000"/>
              </a:buClr>
              <a:buSzPts val="400"/>
              <a:buFont typeface="Arial"/>
              <a:buNone/>
            </a:pPr>
            <a:r>
              <a:t/>
            </a:r>
            <a:endParaRPr i="0" sz="5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36" name="Shape 236"/>
        <p:cNvGrpSpPr/>
        <p:nvPr/>
      </p:nvGrpSpPr>
      <p:grpSpPr>
        <a:xfrm>
          <a:off x="0" y="0"/>
          <a:ext cx="0" cy="0"/>
          <a:chOff x="0" y="0"/>
          <a:chExt cx="0" cy="0"/>
        </a:xfrm>
      </p:grpSpPr>
      <p:sp>
        <p:nvSpPr>
          <p:cNvPr id="237" name="Google Shape;237;p12"/>
          <p:cNvSpPr txBox="1"/>
          <p:nvPr>
            <p:ph type="title"/>
          </p:nvPr>
        </p:nvSpPr>
        <p:spPr>
          <a:xfrm>
            <a:off x="1645550" y="474025"/>
            <a:ext cx="9580500" cy="849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4000"/>
              <a:buFont typeface="Roboto"/>
              <a:buNone/>
            </a:pPr>
            <a:r>
              <a:rPr b="1" i="0" lang="en-US" sz="3700" u="sng" cap="none" strike="noStrike">
                <a:solidFill>
                  <a:srgbClr val="000000"/>
                </a:solidFill>
                <a:latin typeface="Roboto"/>
                <a:ea typeface="Roboto"/>
                <a:cs typeface="Roboto"/>
                <a:sym typeface="Roboto"/>
              </a:rPr>
              <a:t>TECHNOLOGICAL FACTORS</a:t>
            </a:r>
            <a:br>
              <a:rPr b="0" i="0" lang="en-US" sz="4000" u="none" cap="none" strike="noStrike">
                <a:solidFill>
                  <a:srgbClr val="000000"/>
                </a:solidFill>
                <a:latin typeface="Calibri"/>
                <a:ea typeface="Calibri"/>
                <a:cs typeface="Calibri"/>
                <a:sym typeface="Calibri"/>
              </a:rPr>
            </a:br>
            <a:endParaRPr b="0" i="0" sz="1300" u="none" cap="none" strike="noStrike">
              <a:solidFill>
                <a:srgbClr val="000000"/>
              </a:solidFill>
              <a:latin typeface="Arial"/>
              <a:ea typeface="Arial"/>
              <a:cs typeface="Arial"/>
              <a:sym typeface="Arial"/>
            </a:endParaRPr>
          </a:p>
        </p:txBody>
      </p:sp>
      <p:sp>
        <p:nvSpPr>
          <p:cNvPr id="238" name="Google Shape;238;p12"/>
          <p:cNvSpPr txBox="1"/>
          <p:nvPr>
            <p:ph idx="1" type="body"/>
          </p:nvPr>
        </p:nvSpPr>
        <p:spPr>
          <a:xfrm>
            <a:off x="1493150" y="1323025"/>
            <a:ext cx="9732900" cy="4534200"/>
          </a:xfrm>
          <a:prstGeom prst="rect">
            <a:avLst/>
          </a:prstGeom>
          <a:noFill/>
          <a:ln>
            <a:noFill/>
          </a:ln>
        </p:spPr>
        <p:txBody>
          <a:bodyPr anchorCtr="0" anchor="t" bIns="45700" lIns="91425" spcFirstLastPara="1" rIns="91425" wrap="square" tIns="45700">
            <a:noAutofit/>
          </a:bodyPr>
          <a:lstStyle/>
          <a:p>
            <a:pPr indent="0" lvl="0" marL="0" rtl="0" algn="l">
              <a:lnSpc>
                <a:spcPct val="123000"/>
              </a:lnSpc>
              <a:spcBef>
                <a:spcPts val="0"/>
              </a:spcBef>
              <a:spcAft>
                <a:spcPts val="0"/>
              </a:spcAft>
              <a:buClr>
                <a:srgbClr val="000000"/>
              </a:buClr>
              <a:buSzPts val="1800"/>
              <a:buFont typeface="Roboto"/>
              <a:buNone/>
            </a:pPr>
            <a:r>
              <a:rPr b="0" i="0" lang="en-US" sz="1800" u="none" cap="none" strike="noStrike">
                <a:solidFill>
                  <a:srgbClr val="000000"/>
                </a:solidFill>
                <a:latin typeface="Roboto"/>
                <a:ea typeface="Roboto"/>
                <a:cs typeface="Roboto"/>
                <a:sym typeface="Roboto"/>
              </a:rPr>
              <a:t> </a:t>
            </a:r>
            <a:endParaRPr b="0" i="0" sz="1800" u="none" cap="none" strike="noStrike">
              <a:solidFill>
                <a:srgbClr val="000000"/>
              </a:solidFill>
              <a:latin typeface="Calibri"/>
              <a:ea typeface="Calibri"/>
              <a:cs typeface="Calibri"/>
              <a:sym typeface="Calibri"/>
            </a:endParaRPr>
          </a:p>
          <a:p>
            <a:pPr indent="0" lvl="0" marL="0" rtl="0" algn="just">
              <a:lnSpc>
                <a:spcPct val="115000"/>
              </a:lnSpc>
              <a:spcBef>
                <a:spcPts val="0"/>
              </a:spcBef>
              <a:spcAft>
                <a:spcPts val="0"/>
              </a:spcAft>
              <a:buNone/>
            </a:pPr>
            <a:r>
              <a:rPr i="0" lang="en-US" sz="2370" u="none" cap="none" strike="noStrike">
                <a:solidFill>
                  <a:srgbClr val="000000"/>
                </a:solidFill>
                <a:latin typeface="Calibri"/>
                <a:ea typeface="Calibri"/>
                <a:cs typeface="Calibri"/>
                <a:sym typeface="Calibri"/>
              </a:rPr>
              <a:t>Technological factors mean the</a:t>
            </a:r>
            <a:r>
              <a:rPr b="1" i="0" lang="en-US" sz="2370" u="none" cap="none" strike="noStrike">
                <a:solidFill>
                  <a:srgbClr val="000000"/>
                </a:solidFill>
                <a:latin typeface="Calibri"/>
                <a:ea typeface="Calibri"/>
                <a:cs typeface="Calibri"/>
                <a:sym typeface="Calibri"/>
              </a:rPr>
              <a:t> innovation and development in technologies.</a:t>
            </a:r>
            <a:r>
              <a:rPr i="0" lang="en-US" sz="2370" u="none" cap="none" strike="noStrike">
                <a:solidFill>
                  <a:srgbClr val="000000"/>
                </a:solidFill>
                <a:latin typeface="Calibri"/>
                <a:ea typeface="Calibri"/>
                <a:cs typeface="Calibri"/>
                <a:sym typeface="Calibri"/>
              </a:rPr>
              <a:t>These Factors impact an organisational operations. Several new developments like Artificial Intelligence , Machine Learning, Deep Learning are being made in the technology field and if a Company fails to match up the trends it may lose its position in the Market.</a:t>
            </a:r>
            <a:endParaRPr sz="2200">
              <a:latin typeface="Calibri"/>
              <a:ea typeface="Calibri"/>
              <a:cs typeface="Calibri"/>
              <a:sym typeface="Calibri"/>
            </a:endParaRPr>
          </a:p>
          <a:p>
            <a:pPr indent="0" lvl="0" marL="0" rtl="0" algn="just">
              <a:lnSpc>
                <a:spcPct val="115000"/>
              </a:lnSpc>
              <a:spcBef>
                <a:spcPts val="0"/>
              </a:spcBef>
              <a:spcAft>
                <a:spcPts val="0"/>
              </a:spcAft>
              <a:buNone/>
            </a:pPr>
            <a:r>
              <a:t/>
            </a:r>
            <a:endParaRPr sz="2200">
              <a:latin typeface="Calibri"/>
              <a:ea typeface="Calibri"/>
              <a:cs typeface="Calibri"/>
              <a:sym typeface="Calibri"/>
            </a:endParaRPr>
          </a:p>
          <a:p>
            <a:pPr indent="0" lvl="0" marL="0" rtl="0" algn="just">
              <a:lnSpc>
                <a:spcPct val="115000"/>
              </a:lnSpc>
              <a:spcBef>
                <a:spcPts val="0"/>
              </a:spcBef>
              <a:spcAft>
                <a:spcPts val="0"/>
              </a:spcAft>
              <a:buNone/>
            </a:pPr>
            <a:r>
              <a:rPr i="0" lang="en-US" sz="2500" u="none" cap="none" strike="noStrike">
                <a:solidFill>
                  <a:srgbClr val="000000"/>
                </a:solidFill>
                <a:latin typeface="Calibri"/>
                <a:ea typeface="Calibri"/>
                <a:cs typeface="Calibri"/>
                <a:sym typeface="Calibri"/>
              </a:rPr>
              <a:t>A few of the technological factors which are included in the PESTEL Analysis include the rate of technological change the evolution of infrastructure and any government or institutional research. </a:t>
            </a:r>
            <a:endParaRPr i="0" sz="2500" u="none" cap="none" strike="noStrike">
              <a:solidFill>
                <a:srgbClr val="000000"/>
              </a:solidFill>
              <a:latin typeface="Calibri"/>
              <a:ea typeface="Calibri"/>
              <a:cs typeface="Calibri"/>
              <a:sym typeface="Calibri"/>
            </a:endParaRPr>
          </a:p>
          <a:p>
            <a:pPr indent="-262890" lvl="0" marL="342773" rtl="0" algn="l">
              <a:lnSpc>
                <a:spcPct val="115000"/>
              </a:lnSpc>
              <a:spcBef>
                <a:spcPts val="1000"/>
              </a:spcBef>
              <a:spcAft>
                <a:spcPts val="0"/>
              </a:spcAft>
              <a:buClr>
                <a:srgbClr val="000000"/>
              </a:buClr>
              <a:buSzPts val="1400"/>
              <a:buFont typeface="Arial"/>
              <a:buNone/>
            </a:pPr>
            <a:r>
              <a:t/>
            </a:r>
            <a:endParaRPr i="0" sz="700" u="none" cap="none" strike="noStrike">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42" name="Shape 242"/>
        <p:cNvGrpSpPr/>
        <p:nvPr/>
      </p:nvGrpSpPr>
      <p:grpSpPr>
        <a:xfrm>
          <a:off x="0" y="0"/>
          <a:ext cx="0" cy="0"/>
          <a:chOff x="0" y="0"/>
          <a:chExt cx="0" cy="0"/>
        </a:xfrm>
      </p:grpSpPr>
      <p:sp>
        <p:nvSpPr>
          <p:cNvPr id="243" name="Google Shape;243;p13"/>
          <p:cNvSpPr txBox="1"/>
          <p:nvPr>
            <p:ph type="title"/>
          </p:nvPr>
        </p:nvSpPr>
        <p:spPr>
          <a:xfrm>
            <a:off x="1958175" y="571900"/>
            <a:ext cx="9180600" cy="1033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4000"/>
              <a:buFont typeface="Roboto"/>
              <a:buNone/>
            </a:pPr>
            <a:r>
              <a:rPr b="1" i="0" lang="en-US" sz="3700" u="sng" cap="none" strike="noStrike">
                <a:solidFill>
                  <a:srgbClr val="000000"/>
                </a:solidFill>
                <a:latin typeface="Roboto"/>
                <a:ea typeface="Roboto"/>
                <a:cs typeface="Roboto"/>
                <a:sym typeface="Roboto"/>
              </a:rPr>
              <a:t>LEGAL FACTORS</a:t>
            </a:r>
            <a:br>
              <a:rPr b="0" i="0" lang="en-US" sz="4000" u="none" cap="none" strike="noStrike">
                <a:solidFill>
                  <a:srgbClr val="000000"/>
                </a:solidFill>
                <a:latin typeface="Calibri"/>
                <a:ea typeface="Calibri"/>
                <a:cs typeface="Calibri"/>
                <a:sym typeface="Calibri"/>
              </a:rPr>
            </a:br>
            <a:endParaRPr b="0" i="0" sz="1300" u="none" cap="none" strike="noStrike">
              <a:solidFill>
                <a:srgbClr val="000000"/>
              </a:solidFill>
              <a:latin typeface="Arial"/>
              <a:ea typeface="Arial"/>
              <a:cs typeface="Arial"/>
              <a:sym typeface="Arial"/>
            </a:endParaRPr>
          </a:p>
        </p:txBody>
      </p:sp>
      <p:sp>
        <p:nvSpPr>
          <p:cNvPr id="244" name="Google Shape;244;p13"/>
          <p:cNvSpPr txBox="1"/>
          <p:nvPr>
            <p:ph idx="1" type="body"/>
          </p:nvPr>
        </p:nvSpPr>
        <p:spPr>
          <a:xfrm>
            <a:off x="1853475" y="1475725"/>
            <a:ext cx="9390000" cy="4720800"/>
          </a:xfrm>
          <a:prstGeom prst="rect">
            <a:avLst/>
          </a:prstGeom>
          <a:noFill/>
          <a:ln>
            <a:noFill/>
          </a:ln>
        </p:spPr>
        <p:txBody>
          <a:bodyPr anchorCtr="0" anchor="t" bIns="45700" lIns="91425" spcFirstLastPara="1" rIns="91425" wrap="square" tIns="45700">
            <a:noAutofit/>
          </a:bodyPr>
          <a:lstStyle/>
          <a:p>
            <a:pPr indent="0" lvl="0" marL="0" rtl="0" algn="l">
              <a:lnSpc>
                <a:spcPct val="133000"/>
              </a:lnSpc>
              <a:spcBef>
                <a:spcPts val="0"/>
              </a:spcBef>
              <a:spcAft>
                <a:spcPts val="0"/>
              </a:spcAft>
              <a:buClr>
                <a:srgbClr val="000000"/>
              </a:buClr>
              <a:buSzPts val="1300"/>
              <a:buFont typeface="Roboto"/>
              <a:buNone/>
            </a:pPr>
            <a:r>
              <a:rPr b="0" i="0" lang="en-US" sz="1300" u="none" cap="none" strike="noStrike">
                <a:solidFill>
                  <a:srgbClr val="000000"/>
                </a:solidFill>
                <a:latin typeface="Roboto"/>
                <a:ea typeface="Roboto"/>
                <a:cs typeface="Roboto"/>
                <a:sym typeface="Roboto"/>
              </a:rPr>
              <a:t> </a:t>
            </a:r>
            <a:endParaRPr b="0" i="0" sz="1300" u="none" cap="none" strike="noStrike">
              <a:solidFill>
                <a:srgbClr val="000000"/>
              </a:solidFill>
              <a:latin typeface="Calibri"/>
              <a:ea typeface="Calibri"/>
              <a:cs typeface="Calibri"/>
              <a:sym typeface="Calibri"/>
            </a:endParaRPr>
          </a:p>
          <a:p>
            <a:pPr indent="0" lvl="0" marL="0" rtl="0" algn="just">
              <a:lnSpc>
                <a:spcPct val="133000"/>
              </a:lnSpc>
              <a:spcBef>
                <a:spcPts val="0"/>
              </a:spcBef>
              <a:spcAft>
                <a:spcPts val="0"/>
              </a:spcAft>
              <a:buNone/>
            </a:pPr>
            <a:r>
              <a:rPr i="0" lang="en-US" sz="2400" u="none" cap="none" strike="noStrike">
                <a:solidFill>
                  <a:srgbClr val="000000"/>
                </a:solidFill>
                <a:latin typeface="Calibri"/>
                <a:ea typeface="Calibri"/>
                <a:cs typeface="Calibri"/>
                <a:sym typeface="Calibri"/>
              </a:rPr>
              <a:t>Legal factors include </a:t>
            </a:r>
            <a:r>
              <a:rPr b="1" i="0" lang="en-US" sz="2400" u="none" cap="none" strike="noStrike">
                <a:solidFill>
                  <a:srgbClr val="000000"/>
                </a:solidFill>
                <a:latin typeface="Calibri"/>
                <a:ea typeface="Calibri"/>
                <a:cs typeface="Calibri"/>
                <a:sym typeface="Calibri"/>
              </a:rPr>
              <a:t>changes to legislation impacting employment, access to materials, quotas, resources, imports/exports, and taxation</a:t>
            </a:r>
            <a:r>
              <a:rPr i="0" lang="en-US" sz="2400" u="none" cap="none" strike="noStrike">
                <a:solidFill>
                  <a:srgbClr val="000000"/>
                </a:solidFill>
                <a:latin typeface="Calibri"/>
                <a:ea typeface="Calibri"/>
                <a:cs typeface="Calibri"/>
                <a:sym typeface="Calibri"/>
              </a:rPr>
              <a:t>. These factors have both external and internal sides. Certain laws have an impact on the business environment in a country.</a:t>
            </a:r>
            <a:endParaRPr i="0" sz="2400" u="none" cap="none" strike="noStrike">
              <a:solidFill>
                <a:srgbClr val="000000"/>
              </a:solidFill>
              <a:latin typeface="Calibri"/>
              <a:ea typeface="Calibri"/>
              <a:cs typeface="Calibri"/>
              <a:sym typeface="Calibri"/>
            </a:endParaRPr>
          </a:p>
          <a:p>
            <a:pPr indent="0" lvl="0" marL="0" rtl="0" algn="just">
              <a:lnSpc>
                <a:spcPct val="133000"/>
              </a:lnSpc>
              <a:spcBef>
                <a:spcPts val="0"/>
              </a:spcBef>
              <a:spcAft>
                <a:spcPts val="0"/>
              </a:spcAft>
              <a:buClr>
                <a:srgbClr val="000000"/>
              </a:buClr>
              <a:buSzPts val="2100"/>
              <a:buFont typeface="Arial"/>
              <a:buNone/>
            </a:pPr>
            <a:r>
              <a:t/>
            </a:r>
            <a:endParaRPr i="0" sz="2400" u="none" cap="none" strike="noStrike">
              <a:solidFill>
                <a:srgbClr val="000000"/>
              </a:solidFill>
              <a:latin typeface="Calibri"/>
              <a:ea typeface="Calibri"/>
              <a:cs typeface="Calibri"/>
              <a:sym typeface="Calibri"/>
            </a:endParaRPr>
          </a:p>
          <a:p>
            <a:pPr indent="0" lvl="0" marL="0" rtl="0" algn="just">
              <a:lnSpc>
                <a:spcPct val="133000"/>
              </a:lnSpc>
              <a:spcBef>
                <a:spcPts val="0"/>
              </a:spcBef>
              <a:spcAft>
                <a:spcPts val="0"/>
              </a:spcAft>
              <a:buNone/>
            </a:pPr>
            <a:r>
              <a:rPr i="0" lang="en-US" sz="2400" u="none" cap="none" strike="noStrike">
                <a:solidFill>
                  <a:srgbClr val="000000"/>
                </a:solidFill>
                <a:latin typeface="Calibri"/>
                <a:ea typeface="Calibri"/>
                <a:cs typeface="Calibri"/>
                <a:sym typeface="Calibri"/>
              </a:rPr>
              <a:t>Apart from these laws/rules, companies maintain their own set of rules and regulations by which an employee is expected to abide by. So, the legal analysis takes accounts of both these angles and forms strategies keeping them in mind.</a:t>
            </a:r>
            <a:endParaRPr i="0" sz="2400" u="none" cap="none" strike="noStrike">
              <a:solidFill>
                <a:srgbClr val="000000"/>
              </a:solidFill>
              <a:latin typeface="Calibri"/>
              <a:ea typeface="Calibri"/>
              <a:cs typeface="Calibri"/>
              <a:sym typeface="Calibri"/>
            </a:endParaRPr>
          </a:p>
          <a:p>
            <a:pPr indent="-228600" lvl="0" marL="342900" rtl="0" algn="l">
              <a:lnSpc>
                <a:spcPct val="100000"/>
              </a:lnSpc>
              <a:spcBef>
                <a:spcPts val="1000"/>
              </a:spcBef>
              <a:spcAft>
                <a:spcPts val="0"/>
              </a:spcAft>
              <a:buClr>
                <a:srgbClr val="000000"/>
              </a:buClr>
              <a:buSzPts val="1000"/>
              <a:buFont typeface="Arial"/>
              <a:buNone/>
            </a:pPr>
            <a:r>
              <a:t/>
            </a:r>
            <a:endParaRPr b="0" i="0" sz="13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48" name="Shape 248"/>
        <p:cNvGrpSpPr/>
        <p:nvPr/>
      </p:nvGrpSpPr>
      <p:grpSpPr>
        <a:xfrm>
          <a:off x="0" y="0"/>
          <a:ext cx="0" cy="0"/>
          <a:chOff x="0" y="0"/>
          <a:chExt cx="0" cy="0"/>
        </a:xfrm>
      </p:grpSpPr>
      <p:sp>
        <p:nvSpPr>
          <p:cNvPr id="249" name="Google Shape;249;p14"/>
          <p:cNvSpPr txBox="1"/>
          <p:nvPr>
            <p:ph type="title"/>
          </p:nvPr>
        </p:nvSpPr>
        <p:spPr>
          <a:xfrm>
            <a:off x="1902575" y="236525"/>
            <a:ext cx="9428100" cy="838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4000"/>
              <a:buFont typeface="Roboto"/>
              <a:buNone/>
            </a:pPr>
            <a:r>
              <a:rPr b="1" i="0" lang="en-US" sz="3700" u="sng" cap="none" strike="noStrike">
                <a:solidFill>
                  <a:srgbClr val="000000"/>
                </a:solidFill>
                <a:latin typeface="Roboto"/>
                <a:ea typeface="Roboto"/>
                <a:cs typeface="Roboto"/>
                <a:sym typeface="Roboto"/>
              </a:rPr>
              <a:t>ENVIRONMENTAL FACTORS</a:t>
            </a:r>
            <a:br>
              <a:rPr b="0" i="0" lang="en-US" sz="4000" u="none" cap="none" strike="noStrike">
                <a:solidFill>
                  <a:srgbClr val="000000"/>
                </a:solidFill>
                <a:latin typeface="Calibri"/>
                <a:ea typeface="Calibri"/>
                <a:cs typeface="Calibri"/>
                <a:sym typeface="Calibri"/>
              </a:rPr>
            </a:br>
            <a:endParaRPr b="0" i="0" sz="1300" u="none" cap="none" strike="noStrike">
              <a:solidFill>
                <a:srgbClr val="000000"/>
              </a:solidFill>
              <a:latin typeface="Arial"/>
              <a:ea typeface="Arial"/>
              <a:cs typeface="Arial"/>
              <a:sym typeface="Arial"/>
            </a:endParaRPr>
          </a:p>
        </p:txBody>
      </p:sp>
      <p:sp>
        <p:nvSpPr>
          <p:cNvPr id="250" name="Google Shape;250;p14"/>
          <p:cNvSpPr txBox="1"/>
          <p:nvPr>
            <p:ph idx="1" type="body"/>
          </p:nvPr>
        </p:nvSpPr>
        <p:spPr>
          <a:xfrm>
            <a:off x="1693525" y="1074725"/>
            <a:ext cx="9428100" cy="4476900"/>
          </a:xfrm>
          <a:prstGeom prst="rect">
            <a:avLst/>
          </a:prstGeom>
          <a:noFill/>
          <a:ln>
            <a:noFill/>
          </a:ln>
        </p:spPr>
        <p:txBody>
          <a:bodyPr anchorCtr="0" anchor="t" bIns="45700" lIns="91425" spcFirstLastPara="1" rIns="91425" wrap="square" tIns="45700">
            <a:noAutofit/>
          </a:bodyPr>
          <a:lstStyle/>
          <a:p>
            <a:pPr indent="0" lvl="0" marL="0" rtl="0" algn="l">
              <a:lnSpc>
                <a:spcPct val="113000"/>
              </a:lnSpc>
              <a:spcBef>
                <a:spcPts val="0"/>
              </a:spcBef>
              <a:spcAft>
                <a:spcPts val="0"/>
              </a:spcAft>
              <a:buClr>
                <a:srgbClr val="000000"/>
              </a:buClr>
              <a:buSzPts val="1800"/>
              <a:buFont typeface="Roboto"/>
              <a:buNone/>
            </a:pPr>
            <a:r>
              <a:rPr b="0" i="0" lang="en-US" sz="1800" u="none" cap="none" strike="noStrike">
                <a:solidFill>
                  <a:srgbClr val="000000"/>
                </a:solidFill>
                <a:latin typeface="Roboto"/>
                <a:ea typeface="Roboto"/>
                <a:cs typeface="Roboto"/>
                <a:sym typeface="Roboto"/>
              </a:rPr>
              <a:t> </a:t>
            </a:r>
            <a:endParaRPr b="0" i="0" sz="1800" u="none" cap="none" strike="noStrike">
              <a:solidFill>
                <a:srgbClr val="000000"/>
              </a:solidFill>
              <a:latin typeface="Calibri"/>
              <a:ea typeface="Calibri"/>
              <a:cs typeface="Calibri"/>
              <a:sym typeface="Calibri"/>
            </a:endParaRPr>
          </a:p>
          <a:p>
            <a:pPr indent="-361950" lvl="0" marL="342900" rtl="0" algn="just">
              <a:lnSpc>
                <a:spcPct val="113000"/>
              </a:lnSpc>
              <a:spcBef>
                <a:spcPts val="0"/>
              </a:spcBef>
              <a:spcAft>
                <a:spcPts val="0"/>
              </a:spcAft>
              <a:buClr>
                <a:srgbClr val="000000"/>
              </a:buClr>
              <a:buSzPts val="2426"/>
              <a:buFont typeface="Calibri"/>
              <a:buChar char="●"/>
            </a:pPr>
            <a:r>
              <a:rPr i="0" lang="en-US" sz="2425" u="none" cap="none" strike="noStrike">
                <a:solidFill>
                  <a:srgbClr val="000000"/>
                </a:solidFill>
                <a:latin typeface="Calibri"/>
                <a:ea typeface="Calibri"/>
                <a:cs typeface="Calibri"/>
                <a:sym typeface="Calibri"/>
              </a:rPr>
              <a:t>These factors are mainly concerned with the effect of the surrounding environment and the influence of ecological aspects. These include waste disposal laws, environmental protection laws, energy consumption regulation.</a:t>
            </a:r>
            <a:endParaRPr i="0" sz="2425" u="none" cap="none" strike="noStrike">
              <a:solidFill>
                <a:srgbClr val="000000"/>
              </a:solidFill>
              <a:latin typeface="Calibri"/>
              <a:ea typeface="Calibri"/>
              <a:cs typeface="Calibri"/>
              <a:sym typeface="Calibri"/>
            </a:endParaRPr>
          </a:p>
          <a:p>
            <a:pPr indent="-153987" lvl="0" marL="0" rtl="0" algn="just">
              <a:lnSpc>
                <a:spcPct val="113000"/>
              </a:lnSpc>
              <a:spcBef>
                <a:spcPts val="0"/>
              </a:spcBef>
              <a:spcAft>
                <a:spcPts val="0"/>
              </a:spcAft>
              <a:buClr>
                <a:srgbClr val="000000"/>
              </a:buClr>
              <a:buSzPts val="2425"/>
              <a:buFont typeface="Calibri"/>
              <a:buChar char="●"/>
            </a:pPr>
            <a:r>
              <a:t/>
            </a:r>
            <a:endParaRPr i="0" sz="2425" u="none" cap="none" strike="noStrike">
              <a:solidFill>
                <a:srgbClr val="000000"/>
              </a:solidFill>
              <a:latin typeface="Calibri"/>
              <a:ea typeface="Calibri"/>
              <a:cs typeface="Calibri"/>
              <a:sym typeface="Calibri"/>
            </a:endParaRPr>
          </a:p>
          <a:p>
            <a:pPr indent="-342900" lvl="0" marL="342900" rtl="0" algn="just">
              <a:lnSpc>
                <a:spcPct val="113000"/>
              </a:lnSpc>
              <a:spcBef>
                <a:spcPts val="0"/>
              </a:spcBef>
              <a:spcAft>
                <a:spcPts val="0"/>
              </a:spcAft>
              <a:buClr>
                <a:srgbClr val="000000"/>
              </a:buClr>
              <a:buSzPts val="1800"/>
              <a:buFont typeface="Oi"/>
              <a:buChar char="●"/>
            </a:pPr>
            <a:r>
              <a:rPr i="0" lang="en-US" sz="2425" u="none" cap="none" strike="noStrike">
                <a:solidFill>
                  <a:srgbClr val="000000"/>
                </a:solidFill>
                <a:latin typeface="Calibri"/>
                <a:ea typeface="Calibri"/>
                <a:cs typeface="Calibri"/>
                <a:sym typeface="Calibri"/>
              </a:rPr>
              <a:t>This aspect of the PESTLE is crucial for certain industries particularly example tourism, farming, agriculture, etc. However, Global warming and the increased need to switch to sustainable resources; ethical sourcing (both locally and nationally, including supply chain intelligence) have compelled every organization to consider the environmental factors. Corporate Social Responsibility (CSR) has been made compuls</a:t>
            </a:r>
            <a:r>
              <a:rPr i="0" lang="en-US" sz="2400" u="none" cap="none" strike="noStrike">
                <a:solidFill>
                  <a:srgbClr val="000000"/>
                </a:solidFill>
                <a:latin typeface="Calibri"/>
                <a:ea typeface="Calibri"/>
                <a:cs typeface="Calibri"/>
                <a:sym typeface="Calibri"/>
              </a:rPr>
              <a:t>ory for organizations.</a:t>
            </a:r>
            <a:r>
              <a:rPr b="0" i="0" lang="en-US" sz="1700" u="none" cap="none" strike="noStrike">
                <a:solidFill>
                  <a:srgbClr val="000000"/>
                </a:solidFill>
                <a:latin typeface="Times New Roman"/>
                <a:ea typeface="Times New Roman"/>
                <a:cs typeface="Times New Roman"/>
                <a:sym typeface="Times New Roman"/>
              </a:rPr>
              <a:t> </a:t>
            </a:r>
            <a:endParaRPr b="0" i="0" sz="1700" u="none" cap="none" strike="noStrike">
              <a:solidFill>
                <a:srgbClr val="000000"/>
              </a:solidFill>
              <a:latin typeface="Times New Roman"/>
              <a:ea typeface="Times New Roman"/>
              <a:cs typeface="Times New Roman"/>
              <a:sym typeface="Times New Roman"/>
            </a:endParaRPr>
          </a:p>
          <a:p>
            <a:pPr indent="-228600" lvl="0" marL="342900" rtl="0" algn="l">
              <a:lnSpc>
                <a:spcPct val="80000"/>
              </a:lnSpc>
              <a:spcBef>
                <a:spcPts val="1000"/>
              </a:spcBef>
              <a:spcAft>
                <a:spcPts val="0"/>
              </a:spcAft>
              <a:buClr>
                <a:srgbClr val="000000"/>
              </a:buClr>
              <a:buSzPts val="1400"/>
              <a:buFont typeface="Arial"/>
              <a:buNone/>
            </a:pPr>
            <a:r>
              <a:t/>
            </a:r>
            <a:endParaRPr b="0" i="0" sz="17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54" name="Shape 254"/>
        <p:cNvGrpSpPr/>
        <p:nvPr/>
      </p:nvGrpSpPr>
      <p:grpSpPr>
        <a:xfrm>
          <a:off x="0" y="0"/>
          <a:ext cx="0" cy="0"/>
          <a:chOff x="0" y="0"/>
          <a:chExt cx="0" cy="0"/>
        </a:xfrm>
      </p:grpSpPr>
      <p:sp>
        <p:nvSpPr>
          <p:cNvPr id="255" name="Google Shape;255;p15"/>
          <p:cNvSpPr txBox="1"/>
          <p:nvPr>
            <p:ph type="title"/>
          </p:nvPr>
        </p:nvSpPr>
        <p:spPr>
          <a:xfrm>
            <a:off x="2056875" y="278500"/>
            <a:ext cx="9152700" cy="905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300"/>
              <a:buFont typeface="Arial"/>
              <a:buNone/>
            </a:pPr>
            <a:r>
              <a:rPr b="1" i="0" lang="en-US" sz="3700" u="sng" cap="none" strike="noStrike">
                <a:solidFill>
                  <a:srgbClr val="000000"/>
                </a:solidFill>
                <a:latin typeface="Arial"/>
                <a:ea typeface="Arial"/>
                <a:cs typeface="Arial"/>
                <a:sym typeface="Arial"/>
              </a:rPr>
              <a:t>What is a PESTLE Analysis used for</a:t>
            </a:r>
            <a:r>
              <a:rPr b="1" i="0" lang="en-US" sz="3700" u="none" cap="none" strike="noStrike">
                <a:solidFill>
                  <a:srgbClr val="000000"/>
                </a:solidFill>
                <a:latin typeface="Arial"/>
                <a:ea typeface="Arial"/>
                <a:cs typeface="Arial"/>
                <a:sym typeface="Arial"/>
              </a:rPr>
              <a:t>?</a:t>
            </a:r>
            <a:br>
              <a:rPr b="0" i="0" lang="en-US" sz="1300" u="none" cap="none" strike="noStrike">
                <a:solidFill>
                  <a:srgbClr val="000000"/>
                </a:solidFill>
                <a:latin typeface="Arial"/>
                <a:ea typeface="Arial"/>
                <a:cs typeface="Arial"/>
                <a:sym typeface="Arial"/>
              </a:rPr>
            </a:br>
            <a:endParaRPr b="0" i="0" sz="1300" u="none" cap="none" strike="noStrike">
              <a:solidFill>
                <a:srgbClr val="000000"/>
              </a:solidFill>
              <a:latin typeface="Arial"/>
              <a:ea typeface="Arial"/>
              <a:cs typeface="Arial"/>
              <a:sym typeface="Arial"/>
            </a:endParaRPr>
          </a:p>
        </p:txBody>
      </p:sp>
      <p:sp>
        <p:nvSpPr>
          <p:cNvPr id="256" name="Google Shape;256;p15"/>
          <p:cNvSpPr txBox="1"/>
          <p:nvPr>
            <p:ph idx="1" type="body"/>
          </p:nvPr>
        </p:nvSpPr>
        <p:spPr>
          <a:xfrm>
            <a:off x="1833375" y="1260300"/>
            <a:ext cx="9599700" cy="459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361950" lvl="0" marL="342900" rtl="0" algn="l">
              <a:lnSpc>
                <a:spcPct val="10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A PESTLE analysis is often used as a broad fact-finding activity. It helps an organization establish the external factors that could impact decisions made inside the organization. By understanding the impact these external factors can have on an organization, it becomes handy for organizations to plan better. They can form strategies to minimize the threats and maximize opportunities for themselves. </a:t>
            </a:r>
            <a:endParaRPr i="0" sz="2400" u="none" cap="none" strike="noStrike">
              <a:solidFill>
                <a:srgbClr val="000000"/>
              </a:solidFill>
              <a:latin typeface="Calibri"/>
              <a:ea typeface="Calibri"/>
              <a:cs typeface="Calibri"/>
              <a:sym typeface="Calibri"/>
            </a:endParaRPr>
          </a:p>
          <a:p>
            <a:pPr indent="-361950" lvl="0" marL="342900" rtl="0" algn="l">
              <a:lnSpc>
                <a:spcPct val="10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A PESTLE analysis is an appropriate framework that fulfills these purposes. Apart from that, it also helps organizations in a range of business planning situations. These include:</a:t>
            </a:r>
            <a:endParaRPr i="0" sz="2400" u="none" cap="none" strike="noStrike">
              <a:solidFill>
                <a:srgbClr val="000000"/>
              </a:solidFill>
              <a:latin typeface="Calibri"/>
              <a:ea typeface="Calibri"/>
              <a:cs typeface="Calibri"/>
              <a:sym typeface="Calibri"/>
            </a:endParaRPr>
          </a:p>
          <a:p>
            <a:pPr indent="-107950" lvl="0" marL="0" rtl="0" algn="l">
              <a:lnSpc>
                <a:spcPct val="100000"/>
              </a:lnSpc>
              <a:spcBef>
                <a:spcPts val="0"/>
              </a:spcBef>
              <a:spcAft>
                <a:spcPts val="0"/>
              </a:spcAft>
              <a:buClr>
                <a:srgbClr val="000000"/>
              </a:buClr>
              <a:buSzPts val="1700"/>
              <a:buFont typeface="Calibri"/>
              <a:buChar char="●"/>
            </a:pPr>
            <a:r>
              <a:t/>
            </a:r>
            <a:endParaRPr i="0" sz="1700" u="none" cap="none" strike="noStrike">
              <a:solidFill>
                <a:srgbClr val="00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60" name="Shape 260"/>
        <p:cNvGrpSpPr/>
        <p:nvPr/>
      </p:nvGrpSpPr>
      <p:grpSpPr>
        <a:xfrm>
          <a:off x="0" y="0"/>
          <a:ext cx="0" cy="0"/>
          <a:chOff x="0" y="0"/>
          <a:chExt cx="0" cy="0"/>
        </a:xfrm>
      </p:grpSpPr>
      <p:sp>
        <p:nvSpPr>
          <p:cNvPr id="261" name="Google Shape;261;p16"/>
          <p:cNvSpPr txBox="1"/>
          <p:nvPr>
            <p:ph idx="1" type="body"/>
          </p:nvPr>
        </p:nvSpPr>
        <p:spPr>
          <a:xfrm>
            <a:off x="1752599" y="723900"/>
            <a:ext cx="9752099" cy="5600699"/>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rPr b="1" i="0" lang="en-US" sz="2457" u="none" cap="none" strike="noStrike">
                <a:solidFill>
                  <a:srgbClr val="000000"/>
                </a:solidFill>
              </a:rPr>
              <a:t>1.</a:t>
            </a:r>
            <a:r>
              <a:rPr b="1" i="0" lang="en-US" sz="2457" u="none" cap="none" strike="noStrike">
                <a:solidFill>
                  <a:srgbClr val="000000"/>
                </a:solidFill>
                <a:latin typeface="Arial"/>
                <a:ea typeface="Arial"/>
                <a:cs typeface="Arial"/>
                <a:sym typeface="Arial"/>
              </a:rPr>
              <a:t> </a:t>
            </a:r>
            <a:r>
              <a:rPr b="1" i="0" lang="en-US" sz="2457" u="sng" cap="none" strike="noStrike">
                <a:solidFill>
                  <a:srgbClr val="000000"/>
                </a:solidFill>
                <a:latin typeface="Arial"/>
                <a:ea typeface="Arial"/>
                <a:cs typeface="Arial"/>
                <a:sym typeface="Arial"/>
              </a:rPr>
              <a:t>Strategic business planning</a:t>
            </a:r>
            <a:endParaRPr b="1" i="0" sz="2457" u="none" cap="none" strike="noStrike">
              <a:solidFill>
                <a:srgbClr val="000000"/>
              </a:solidFill>
              <a:latin typeface="Arial"/>
              <a:ea typeface="Arial"/>
              <a:cs typeface="Arial"/>
              <a:sym typeface="Arial"/>
            </a:endParaRPr>
          </a:p>
          <a:p>
            <a:pPr indent="0" lvl="0" marL="0" rtl="0" algn="l">
              <a:lnSpc>
                <a:spcPct val="80000"/>
              </a:lnSpc>
              <a:spcBef>
                <a:spcPts val="1000"/>
              </a:spcBef>
              <a:spcAft>
                <a:spcPts val="0"/>
              </a:spcAft>
              <a:buNone/>
            </a:pPr>
            <a:r>
              <a:rPr i="0" lang="en-US" sz="2416" u="none" cap="none" strike="noStrike">
                <a:solidFill>
                  <a:srgbClr val="000000"/>
                </a:solidFill>
                <a:latin typeface="Calibri"/>
                <a:ea typeface="Calibri"/>
                <a:cs typeface="Calibri"/>
                <a:sym typeface="Calibri"/>
              </a:rPr>
              <a:t>A PESTLE analysis report is a useful document to have by your side when starting a business planning process. It provides the senior management team with loads of contextual information about the company like the direction in which the business is heading, brand positioning, growth targets, and the areas of concern that may lead to a decline in growth and productivity. </a:t>
            </a:r>
            <a:endParaRPr i="0" sz="2416" u="none" cap="none" strike="noStrike">
              <a:solidFill>
                <a:srgbClr val="000000"/>
              </a:solidFill>
              <a:latin typeface="Calibri"/>
              <a:ea typeface="Calibri"/>
              <a:cs typeface="Calibri"/>
              <a:sym typeface="Calibri"/>
            </a:endParaRPr>
          </a:p>
          <a:p>
            <a:pPr indent="0" lvl="0" marL="0" rtl="0" algn="l">
              <a:lnSpc>
                <a:spcPct val="80000"/>
              </a:lnSpc>
              <a:spcBef>
                <a:spcPts val="1000"/>
              </a:spcBef>
              <a:spcAft>
                <a:spcPts val="0"/>
              </a:spcAft>
              <a:buNone/>
            </a:pPr>
            <a:r>
              <a:t/>
            </a:r>
            <a:endParaRPr sz="2416">
              <a:latin typeface="Calibri"/>
              <a:ea typeface="Calibri"/>
              <a:cs typeface="Calibri"/>
              <a:sym typeface="Calibri"/>
            </a:endParaRPr>
          </a:p>
          <a:p>
            <a:pPr indent="0" lvl="0" marL="0" rtl="0" algn="l">
              <a:lnSpc>
                <a:spcPct val="80000"/>
              </a:lnSpc>
              <a:spcBef>
                <a:spcPts val="1000"/>
              </a:spcBef>
              <a:spcAft>
                <a:spcPts val="0"/>
              </a:spcAft>
              <a:buNone/>
            </a:pPr>
            <a:r>
              <a:rPr b="1" i="0" lang="en-US" sz="2448" u="none" cap="none" strike="noStrike">
                <a:solidFill>
                  <a:srgbClr val="000000"/>
                </a:solidFill>
                <a:latin typeface="Arial"/>
                <a:ea typeface="Arial"/>
                <a:cs typeface="Arial"/>
                <a:sym typeface="Arial"/>
              </a:rPr>
              <a:t>2. </a:t>
            </a:r>
            <a:r>
              <a:rPr b="1" i="0" lang="en-US" sz="2448" u="sng" cap="none" strike="noStrike">
                <a:solidFill>
                  <a:srgbClr val="000000"/>
                </a:solidFill>
                <a:latin typeface="Arial"/>
                <a:ea typeface="Arial"/>
                <a:cs typeface="Arial"/>
                <a:sym typeface="Arial"/>
              </a:rPr>
              <a:t>Workforce Planning</a:t>
            </a:r>
            <a:endParaRPr b="1" i="0" sz="2448" u="none" cap="none" strike="noStrike">
              <a:solidFill>
                <a:srgbClr val="000000"/>
              </a:solidFill>
              <a:latin typeface="Arial"/>
              <a:ea typeface="Arial"/>
              <a:cs typeface="Arial"/>
              <a:sym typeface="Arial"/>
            </a:endParaRPr>
          </a:p>
          <a:p>
            <a:pPr indent="0" lvl="0" marL="0" rtl="0" algn="l">
              <a:lnSpc>
                <a:spcPct val="80000"/>
              </a:lnSpc>
              <a:spcBef>
                <a:spcPts val="1000"/>
              </a:spcBef>
              <a:spcAft>
                <a:spcPts val="0"/>
              </a:spcAft>
              <a:buNone/>
            </a:pPr>
            <a:r>
              <a:rPr i="0" lang="en-US" sz="2400" u="none" cap="none" strike="noStrike">
                <a:solidFill>
                  <a:srgbClr val="000000"/>
                </a:solidFill>
                <a:latin typeface="Calibri"/>
                <a:ea typeface="Calibri"/>
                <a:cs typeface="Calibri"/>
                <a:sym typeface="Calibri"/>
              </a:rPr>
              <a:t>Workforce planning is a business process that aligns business and people strategies. A PESTLE analysis helps businesses to identify disruptive changes to business models that may have a profound impact on the future employment landscape. Organizations are facing huge changes in their wo</a:t>
            </a:r>
            <a:r>
              <a:rPr i="0" lang="en-US" sz="2500" u="none" cap="none" strike="noStrike">
                <a:solidFill>
                  <a:srgbClr val="000000"/>
                </a:solidFill>
                <a:latin typeface="Calibri"/>
                <a:ea typeface="Calibri"/>
                <a:cs typeface="Calibri"/>
                <a:sym typeface="Calibri"/>
              </a:rPr>
              <a:t>r</a:t>
            </a:r>
            <a:r>
              <a:rPr i="0" lang="en-US" sz="2400" u="none" cap="none" strike="noStrike">
                <a:solidFill>
                  <a:srgbClr val="000000"/>
                </a:solidFill>
                <a:latin typeface="Calibri"/>
                <a:ea typeface="Calibri"/>
                <a:cs typeface="Calibri"/>
                <a:sym typeface="Calibri"/>
              </a:rPr>
              <a:t>kforce from increased skills gaps, the creation of job roles that did not exist 10 years ago like the IT department, and job reductions or displacement. </a:t>
            </a:r>
            <a:endParaRPr i="0" sz="2400" u="none" cap="none" strike="noStrike">
              <a:solidFill>
                <a:srgbClr val="000000"/>
              </a:solidFill>
              <a:latin typeface="Calibri"/>
              <a:ea typeface="Calibri"/>
              <a:cs typeface="Calibri"/>
              <a:sym typeface="Calibri"/>
            </a:endParaRPr>
          </a:p>
          <a:p>
            <a:pPr indent="-254254" lvl="0" marL="342773" rtl="0" algn="l">
              <a:lnSpc>
                <a:spcPct val="80000"/>
              </a:lnSpc>
              <a:spcBef>
                <a:spcPts val="1000"/>
              </a:spcBef>
              <a:spcAft>
                <a:spcPts val="0"/>
              </a:spcAft>
              <a:buClr>
                <a:srgbClr val="000000"/>
              </a:buClr>
              <a:buSzPts val="1400"/>
              <a:buFont typeface="Arial"/>
              <a:buNone/>
            </a:pPr>
            <a:r>
              <a:t/>
            </a:r>
            <a:endParaRPr i="0" sz="2400" u="none" cap="none" strike="noStrike">
              <a:solidFill>
                <a:srgbClr val="00000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65" name="Shape 265"/>
        <p:cNvGrpSpPr/>
        <p:nvPr/>
      </p:nvGrpSpPr>
      <p:grpSpPr>
        <a:xfrm>
          <a:off x="0" y="0"/>
          <a:ext cx="0" cy="0"/>
          <a:chOff x="0" y="0"/>
          <a:chExt cx="0" cy="0"/>
        </a:xfrm>
      </p:grpSpPr>
      <p:sp>
        <p:nvSpPr>
          <p:cNvPr id="266" name="Google Shape;266;p17"/>
          <p:cNvSpPr txBox="1"/>
          <p:nvPr>
            <p:ph idx="1" type="body"/>
          </p:nvPr>
        </p:nvSpPr>
        <p:spPr>
          <a:xfrm>
            <a:off x="1695450" y="381000"/>
            <a:ext cx="9809100" cy="5886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b="1" i="0" lang="en-US" sz="2100" u="none" cap="none" strike="noStrike">
                <a:solidFill>
                  <a:srgbClr val="000000"/>
                </a:solidFill>
                <a:latin typeface="Arial"/>
                <a:ea typeface="Arial"/>
                <a:cs typeface="Arial"/>
                <a:sym typeface="Arial"/>
              </a:rPr>
              <a:t>3. </a:t>
            </a:r>
            <a:r>
              <a:rPr b="1" i="0" lang="en-US" sz="2400" u="sng" cap="none" strike="noStrike">
                <a:solidFill>
                  <a:srgbClr val="000000"/>
                </a:solidFill>
                <a:latin typeface="Arial"/>
                <a:ea typeface="Arial"/>
                <a:cs typeface="Arial"/>
                <a:sym typeface="Arial"/>
              </a:rPr>
              <a:t>Marketing Planning</a:t>
            </a:r>
            <a:endParaRPr b="0" i="0" sz="2400" u="none" cap="none" strike="noStrike">
              <a:solidFill>
                <a:srgbClr val="000000"/>
              </a:solidFill>
              <a:latin typeface="Arial"/>
              <a:ea typeface="Arial"/>
              <a:cs typeface="Arial"/>
              <a:sym typeface="Arial"/>
            </a:endParaRPr>
          </a:p>
          <a:p>
            <a:pPr indent="0" lvl="0" marL="0" rtl="0" algn="l">
              <a:lnSpc>
                <a:spcPct val="90000"/>
              </a:lnSpc>
              <a:spcBef>
                <a:spcPts val="1000"/>
              </a:spcBef>
              <a:spcAft>
                <a:spcPts val="0"/>
              </a:spcAft>
              <a:buNone/>
            </a:pPr>
            <a:r>
              <a:rPr i="0" lang="en-US" sz="2400" u="none" cap="none" strike="noStrike">
                <a:solidFill>
                  <a:srgbClr val="000000"/>
                </a:solidFill>
                <a:latin typeface="Calibri"/>
                <a:ea typeface="Calibri"/>
                <a:cs typeface="Calibri"/>
                <a:sym typeface="Calibri"/>
              </a:rPr>
              <a:t>As PESTLE analysis brings a lot of information on external factors, it also brings crucial market insights. So, it can help prioritize business activities to accomplish specific marketing objectives within a set timeframe. </a:t>
            </a:r>
            <a:endParaRPr i="0" sz="2400" u="none" cap="none" strike="noStrike">
              <a:solidFill>
                <a:srgbClr val="000000"/>
              </a:solidFill>
              <a:latin typeface="Calibri"/>
              <a:ea typeface="Calibri"/>
              <a:cs typeface="Calibri"/>
              <a:sym typeface="Calibri"/>
            </a:endParaRPr>
          </a:p>
          <a:p>
            <a:pPr indent="0" lvl="0" marL="0" rtl="0" algn="l">
              <a:lnSpc>
                <a:spcPct val="90000"/>
              </a:lnSpc>
              <a:spcBef>
                <a:spcPts val="1000"/>
              </a:spcBef>
              <a:spcAft>
                <a:spcPts val="0"/>
              </a:spcAft>
              <a:buNone/>
            </a:pPr>
            <a:r>
              <a:rPr b="1" i="0" lang="en-US" sz="2400" u="none" cap="none" strike="noStrike">
                <a:solidFill>
                  <a:srgbClr val="000000"/>
                </a:solidFill>
                <a:latin typeface="Calibri"/>
                <a:ea typeface="Calibri"/>
                <a:cs typeface="Calibri"/>
                <a:sym typeface="Calibri"/>
              </a:rPr>
              <a:t>You can also sneak a peek at our blog on </a:t>
            </a:r>
            <a:r>
              <a:rPr b="1" i="0" lang="en-US" sz="2400" u="sng" cap="none" strike="noStrike">
                <a:solidFill>
                  <a:schemeClr val="hlink"/>
                </a:solidFill>
                <a:latin typeface="Calibri"/>
                <a:ea typeface="Calibri"/>
                <a:cs typeface="Calibri"/>
                <a:sym typeface="Calibri"/>
                <a:hlinkClick r:id="rId3"/>
              </a:rPr>
              <a:t>Marketing Analytics tools</a:t>
            </a:r>
            <a:r>
              <a:rPr b="1" i="0" lang="en-US" sz="2400" u="none" cap="none" strike="noStrike">
                <a:solidFill>
                  <a:srgbClr val="000000"/>
                </a:solidFill>
                <a:latin typeface="Calibri"/>
                <a:ea typeface="Calibri"/>
                <a:cs typeface="Calibri"/>
                <a:sym typeface="Calibri"/>
              </a:rPr>
              <a:t>. </a:t>
            </a:r>
            <a:endParaRPr i="0" sz="2400" u="none" cap="none" strike="noStrike">
              <a:solidFill>
                <a:srgbClr val="000000"/>
              </a:solidFill>
              <a:latin typeface="Calibri"/>
              <a:ea typeface="Calibri"/>
              <a:cs typeface="Calibri"/>
              <a:sym typeface="Calibri"/>
            </a:endParaRPr>
          </a:p>
          <a:p>
            <a:pPr indent="0" lvl="0" marL="0" rtl="0" algn="l">
              <a:lnSpc>
                <a:spcPct val="90000"/>
              </a:lnSpc>
              <a:spcBef>
                <a:spcPts val="1000"/>
              </a:spcBef>
              <a:spcAft>
                <a:spcPts val="0"/>
              </a:spcAft>
              <a:buClr>
                <a:srgbClr val="000000"/>
              </a:buClr>
              <a:buSzPts val="2000"/>
              <a:buFont typeface="Arial"/>
              <a:buNone/>
            </a:pPr>
            <a:r>
              <a:t/>
            </a:r>
            <a:endParaRPr i="0" sz="2400" u="none" cap="none" strike="noStrike">
              <a:solidFill>
                <a:srgbClr val="000000"/>
              </a:solidFill>
              <a:latin typeface="Calibri"/>
              <a:ea typeface="Calibri"/>
              <a:cs typeface="Calibri"/>
              <a:sym typeface="Calibri"/>
            </a:endParaRPr>
          </a:p>
          <a:p>
            <a:pPr indent="0" lvl="0" marL="0" rtl="0" algn="l">
              <a:lnSpc>
                <a:spcPct val="90000"/>
              </a:lnSpc>
              <a:spcBef>
                <a:spcPts val="1000"/>
              </a:spcBef>
              <a:spcAft>
                <a:spcPts val="0"/>
              </a:spcAft>
              <a:buNone/>
            </a:pPr>
            <a:r>
              <a:rPr b="1" i="0" lang="en-US" sz="2400" u="none" cap="none" strike="noStrike">
                <a:solidFill>
                  <a:srgbClr val="000000"/>
                </a:solidFill>
                <a:latin typeface="Arial"/>
                <a:ea typeface="Arial"/>
                <a:cs typeface="Arial"/>
                <a:sym typeface="Arial"/>
              </a:rPr>
              <a:t>4. </a:t>
            </a:r>
            <a:r>
              <a:rPr b="1" i="0" lang="en-US" sz="2400" u="sng" cap="none" strike="noStrike">
                <a:solidFill>
                  <a:srgbClr val="000000"/>
                </a:solidFill>
                <a:latin typeface="Arial"/>
                <a:ea typeface="Arial"/>
                <a:cs typeface="Arial"/>
                <a:sym typeface="Arial"/>
              </a:rPr>
              <a:t>Product development</a:t>
            </a:r>
            <a:endParaRPr b="0" i="0" sz="2400" u="none" cap="none" strike="noStrike">
              <a:solidFill>
                <a:srgbClr val="000000"/>
              </a:solidFill>
              <a:latin typeface="Arial"/>
              <a:ea typeface="Arial"/>
              <a:cs typeface="Arial"/>
              <a:sym typeface="Arial"/>
            </a:endParaRPr>
          </a:p>
          <a:p>
            <a:pPr indent="0" lvl="0" marL="0" rtl="0" algn="l">
              <a:lnSpc>
                <a:spcPct val="90000"/>
              </a:lnSpc>
              <a:spcBef>
                <a:spcPts val="1000"/>
              </a:spcBef>
              <a:spcAft>
                <a:spcPts val="0"/>
              </a:spcAft>
              <a:buNone/>
            </a:pPr>
            <a:r>
              <a:rPr i="0" lang="en-US" sz="2400" u="none" cap="none" strike="noStrike">
                <a:solidFill>
                  <a:srgbClr val="000000"/>
                </a:solidFill>
                <a:latin typeface="Calibri"/>
                <a:ea typeface="Calibri"/>
                <a:cs typeface="Calibri"/>
                <a:sym typeface="Calibri"/>
              </a:rPr>
              <a:t>As mentioned above, a PESTLE analysis also has crucial market insights that tell about the response from customers about a product or service. This helps businesses to decide on whether to enter or leave a route, modify an existing product, and when and what to launch as a new product. </a:t>
            </a:r>
            <a:endParaRPr i="0" sz="2400" u="none" cap="none" strike="noStrike">
              <a:solidFill>
                <a:srgbClr val="000000"/>
              </a:solidFill>
              <a:latin typeface="Calibri"/>
              <a:ea typeface="Calibri"/>
              <a:cs typeface="Calibri"/>
              <a:sym typeface="Calibri"/>
            </a:endParaRPr>
          </a:p>
          <a:p>
            <a:pPr indent="0" lvl="0" marL="0" rtl="0" algn="l">
              <a:lnSpc>
                <a:spcPct val="90000"/>
              </a:lnSpc>
              <a:spcBef>
                <a:spcPts val="1000"/>
              </a:spcBef>
              <a:spcAft>
                <a:spcPts val="0"/>
              </a:spcAft>
              <a:buClr>
                <a:srgbClr val="000000"/>
              </a:buClr>
              <a:buSzPts val="2000"/>
              <a:buFont typeface="Arial"/>
              <a:buNone/>
            </a:pPr>
            <a:r>
              <a:t/>
            </a:r>
            <a:endParaRPr i="0" sz="2400" u="none" cap="none" strike="noStrike">
              <a:solidFill>
                <a:srgbClr val="000000"/>
              </a:solidFill>
              <a:latin typeface="Calibri"/>
              <a:ea typeface="Calibri"/>
              <a:cs typeface="Calibri"/>
              <a:sym typeface="Calibri"/>
            </a:endParaRPr>
          </a:p>
          <a:p>
            <a:pPr indent="-245745" lvl="0" marL="342900" rtl="0" algn="l">
              <a:lnSpc>
                <a:spcPct val="90000"/>
              </a:lnSpc>
              <a:spcBef>
                <a:spcPts val="1000"/>
              </a:spcBef>
              <a:spcAft>
                <a:spcPts val="0"/>
              </a:spcAft>
              <a:buClr>
                <a:srgbClr val="000000"/>
              </a:buClr>
              <a:buSzPts val="1400"/>
              <a:buFont typeface="Arial"/>
              <a:buNone/>
            </a:pPr>
            <a:r>
              <a:t/>
            </a:r>
            <a:endParaRPr i="0" sz="1800" u="none" cap="none" strike="noStrike">
              <a:solidFill>
                <a:srgbClr val="0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70" name="Shape 270"/>
        <p:cNvGrpSpPr/>
        <p:nvPr/>
      </p:nvGrpSpPr>
      <p:grpSpPr>
        <a:xfrm>
          <a:off x="0" y="0"/>
          <a:ext cx="0" cy="0"/>
          <a:chOff x="0" y="0"/>
          <a:chExt cx="0" cy="0"/>
        </a:xfrm>
      </p:grpSpPr>
      <p:sp>
        <p:nvSpPr>
          <p:cNvPr id="271" name="Google Shape;271;p18"/>
          <p:cNvSpPr txBox="1"/>
          <p:nvPr>
            <p:ph idx="1" type="body"/>
          </p:nvPr>
        </p:nvSpPr>
        <p:spPr>
          <a:xfrm>
            <a:off x="2038350" y="971550"/>
            <a:ext cx="9466200" cy="4939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i="0" lang="en-US" sz="2400" u="none" cap="none" strike="noStrike">
                <a:solidFill>
                  <a:srgbClr val="000000"/>
                </a:solidFill>
                <a:latin typeface="Arial"/>
                <a:ea typeface="Arial"/>
                <a:cs typeface="Arial"/>
                <a:sym typeface="Arial"/>
              </a:rPr>
              <a:t>5. </a:t>
            </a:r>
            <a:r>
              <a:rPr b="1" i="0" lang="en-US" sz="2400" u="sng" cap="none" strike="noStrike">
                <a:solidFill>
                  <a:srgbClr val="000000"/>
                </a:solidFill>
                <a:latin typeface="Arial"/>
                <a:ea typeface="Arial"/>
                <a:cs typeface="Arial"/>
                <a:sym typeface="Arial"/>
              </a:rPr>
              <a:t>Organizational Change</a:t>
            </a:r>
            <a:endParaRPr b="0" i="0" sz="2400" u="none" cap="none" strike="noStrike">
              <a:solidFill>
                <a:srgbClr val="000000"/>
              </a:solidFill>
              <a:latin typeface="Arial"/>
              <a:ea typeface="Arial"/>
              <a:cs typeface="Arial"/>
              <a:sym typeface="Arial"/>
            </a:endParaRPr>
          </a:p>
          <a:p>
            <a:pPr indent="0" lvl="0" marL="0" rtl="0" algn="l">
              <a:lnSpc>
                <a:spcPct val="100000"/>
              </a:lnSpc>
              <a:spcBef>
                <a:spcPts val="1000"/>
              </a:spcBef>
              <a:spcAft>
                <a:spcPts val="0"/>
              </a:spcAft>
              <a:buNone/>
            </a:pPr>
            <a:r>
              <a:t/>
            </a:r>
            <a:endParaRPr sz="2200"/>
          </a:p>
          <a:p>
            <a:pPr indent="0" lvl="0" marL="0" rtl="0" algn="l">
              <a:lnSpc>
                <a:spcPct val="100000"/>
              </a:lnSpc>
              <a:spcBef>
                <a:spcPts val="1000"/>
              </a:spcBef>
              <a:spcAft>
                <a:spcPts val="0"/>
              </a:spcAft>
              <a:buNone/>
            </a:pPr>
            <a:r>
              <a:rPr i="0" lang="en-US" sz="2400" u="none" cap="none" strike="noStrike">
                <a:solidFill>
                  <a:srgbClr val="000000"/>
                </a:solidFill>
                <a:latin typeface="Calibri"/>
                <a:ea typeface="Calibri"/>
                <a:cs typeface="Calibri"/>
                <a:sym typeface="Calibri"/>
              </a:rPr>
              <a:t>A PESTLE analysis is a powerful tool for understanding the context for change, and focusing on the areas to make that change successful. In this situation, PESTLE analysis works best with a SWOT analysis. This helps an organization to identify the potential opportunities and threats around labor changes, for example, skill shortage and workforce capabilities. </a:t>
            </a:r>
            <a:endParaRPr i="0" sz="2400" u="none" cap="none" strike="noStrike">
              <a:solidFill>
                <a:srgbClr val="000000"/>
              </a:solidFill>
              <a:latin typeface="Calibri"/>
              <a:ea typeface="Calibri"/>
              <a:cs typeface="Calibri"/>
              <a:sym typeface="Calibri"/>
            </a:endParaRPr>
          </a:p>
          <a:p>
            <a:pPr indent="-228600" lvl="0" marL="342900" rtl="0" algn="l">
              <a:lnSpc>
                <a:spcPct val="100000"/>
              </a:lnSpc>
              <a:spcBef>
                <a:spcPts val="1000"/>
              </a:spcBef>
              <a:spcAft>
                <a:spcPts val="0"/>
              </a:spcAft>
              <a:buClr>
                <a:srgbClr val="000000"/>
              </a:buClr>
              <a:buSzPts val="2000"/>
              <a:buFont typeface="Arial"/>
              <a:buNone/>
            </a:pPr>
            <a:r>
              <a:t/>
            </a:r>
            <a:endParaRPr i="0" sz="2400" u="none" cap="none" strike="noStrike">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75" name="Shape 275"/>
        <p:cNvGrpSpPr/>
        <p:nvPr/>
      </p:nvGrpSpPr>
      <p:grpSpPr>
        <a:xfrm>
          <a:off x="0" y="0"/>
          <a:ext cx="0" cy="0"/>
          <a:chOff x="0" y="0"/>
          <a:chExt cx="0" cy="0"/>
        </a:xfrm>
      </p:grpSpPr>
      <p:sp>
        <p:nvSpPr>
          <p:cNvPr id="276" name="Google Shape;276;p19"/>
          <p:cNvSpPr txBox="1"/>
          <p:nvPr>
            <p:ph type="title"/>
          </p:nvPr>
        </p:nvSpPr>
        <p:spPr>
          <a:xfrm>
            <a:off x="1687075" y="226276"/>
            <a:ext cx="9428400" cy="1356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300"/>
              <a:buFont typeface="Arial"/>
              <a:buNone/>
            </a:pPr>
            <a:r>
              <a:rPr b="1" i="0" lang="en-US" sz="3700" u="sng" cap="none" strike="noStrike">
                <a:solidFill>
                  <a:srgbClr val="000000"/>
                </a:solidFill>
                <a:latin typeface="Arial"/>
                <a:ea typeface="Arial"/>
                <a:cs typeface="Arial"/>
                <a:sym typeface="Arial"/>
              </a:rPr>
              <a:t>Advantages and Disadvantages of a PESTLE Analysis</a:t>
            </a:r>
            <a:br>
              <a:rPr b="0" i="0" lang="en-US" sz="3700" u="none" cap="none" strike="noStrike">
                <a:solidFill>
                  <a:srgbClr val="000000"/>
                </a:solidFill>
                <a:latin typeface="Arial"/>
                <a:ea typeface="Arial"/>
                <a:cs typeface="Arial"/>
                <a:sym typeface="Arial"/>
              </a:rPr>
            </a:br>
            <a:r>
              <a:rPr b="0" i="0" lang="en-US" sz="1300" u="none" cap="none" strike="noStrike">
                <a:solidFill>
                  <a:srgbClr val="000000"/>
                </a:solidFill>
                <a:latin typeface="Arial"/>
                <a:ea typeface="Arial"/>
                <a:cs typeface="Arial"/>
                <a:sym typeface="Arial"/>
              </a:rPr>
              <a:t> </a:t>
            </a:r>
            <a:br>
              <a:rPr b="0" i="0" lang="en-US" sz="1300" u="none" cap="none" strike="noStrike">
                <a:solidFill>
                  <a:srgbClr val="000000"/>
                </a:solidFill>
                <a:latin typeface="Arial"/>
                <a:ea typeface="Arial"/>
                <a:cs typeface="Arial"/>
                <a:sym typeface="Arial"/>
              </a:rPr>
            </a:br>
            <a:endParaRPr b="0" i="0" sz="1300" u="none" cap="none" strike="noStrike">
              <a:solidFill>
                <a:srgbClr val="000000"/>
              </a:solidFill>
              <a:latin typeface="Arial"/>
              <a:ea typeface="Arial"/>
              <a:cs typeface="Arial"/>
              <a:sym typeface="Arial"/>
            </a:endParaRPr>
          </a:p>
        </p:txBody>
      </p:sp>
      <p:sp>
        <p:nvSpPr>
          <p:cNvPr id="277" name="Google Shape;277;p19"/>
          <p:cNvSpPr txBox="1"/>
          <p:nvPr>
            <p:ph idx="1" type="body"/>
          </p:nvPr>
        </p:nvSpPr>
        <p:spPr>
          <a:xfrm>
            <a:off x="1611025" y="1478425"/>
            <a:ext cx="9580500" cy="49617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rtl="0" algn="l">
              <a:lnSpc>
                <a:spcPct val="80000"/>
              </a:lnSpc>
              <a:spcBef>
                <a:spcPts val="1000"/>
              </a:spcBef>
              <a:spcAft>
                <a:spcPts val="0"/>
              </a:spcAft>
              <a:buNone/>
            </a:pPr>
            <a:r>
              <a:rPr i="0" lang="en-US" sz="2400" u="none" cap="none" strike="noStrike">
                <a:solidFill>
                  <a:srgbClr val="000000"/>
                </a:solidFill>
                <a:latin typeface="Calibri"/>
                <a:ea typeface="Calibri"/>
                <a:cs typeface="Calibri"/>
                <a:sym typeface="Calibri"/>
              </a:rPr>
              <a:t>Everything has both aspects and so does a PESTLE Analysis. Let us look at the advantages as well as the disadvantages of it. </a:t>
            </a:r>
            <a:endParaRPr i="0" sz="2400" u="none" cap="none" strike="noStrike">
              <a:solidFill>
                <a:srgbClr val="000000"/>
              </a:solidFill>
              <a:latin typeface="Calibri"/>
              <a:ea typeface="Calibri"/>
              <a:cs typeface="Calibri"/>
              <a:sym typeface="Calibri"/>
            </a:endParaRPr>
          </a:p>
          <a:p>
            <a:pPr indent="0" lvl="0" marL="0" rtl="0" algn="l">
              <a:lnSpc>
                <a:spcPct val="80000"/>
              </a:lnSpc>
              <a:spcBef>
                <a:spcPts val="1000"/>
              </a:spcBef>
              <a:spcAft>
                <a:spcPts val="0"/>
              </a:spcAft>
              <a:buNone/>
            </a:pPr>
            <a:r>
              <a:rPr b="1" i="0" lang="en-US" sz="2400" u="sng" cap="none" strike="noStrike">
                <a:solidFill>
                  <a:srgbClr val="000000"/>
                </a:solidFill>
                <a:latin typeface="Calibri"/>
                <a:ea typeface="Calibri"/>
                <a:cs typeface="Calibri"/>
                <a:sym typeface="Calibri"/>
              </a:rPr>
              <a:t>Advantages</a:t>
            </a:r>
            <a:endParaRPr i="0" sz="2400" u="none" cap="none" strike="noStrike">
              <a:solidFill>
                <a:srgbClr val="000000"/>
              </a:solidFill>
              <a:latin typeface="Calibri"/>
              <a:ea typeface="Calibri"/>
              <a:cs typeface="Calibri"/>
              <a:sym typeface="Calibri"/>
            </a:endParaRPr>
          </a:p>
          <a:p>
            <a:pPr indent="-38100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It is a simple framework- easy to understand and conduct</a:t>
            </a:r>
            <a:endParaRPr i="0" sz="2400" u="none" cap="none" strike="noStrike">
              <a:solidFill>
                <a:srgbClr val="000000"/>
              </a:solidFill>
              <a:latin typeface="Calibri"/>
              <a:ea typeface="Calibri"/>
              <a:cs typeface="Calibri"/>
              <a:sym typeface="Calibri"/>
            </a:endParaRPr>
          </a:p>
          <a:p>
            <a:pPr indent="-38100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It facilitates a better and broader understanding of the business environment.</a:t>
            </a:r>
            <a:endParaRPr i="0" sz="2400" u="none" cap="none" strike="noStrike">
              <a:solidFill>
                <a:srgbClr val="000000"/>
              </a:solidFill>
              <a:latin typeface="Calibri"/>
              <a:ea typeface="Calibri"/>
              <a:cs typeface="Calibri"/>
              <a:sym typeface="Calibri"/>
            </a:endParaRPr>
          </a:p>
          <a:p>
            <a:pPr indent="-38100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It encourages organizations to develop external and strategic thinking</a:t>
            </a:r>
            <a:endParaRPr i="0" sz="2400" u="none" cap="none" strike="noStrike">
              <a:solidFill>
                <a:srgbClr val="000000"/>
              </a:solidFill>
              <a:latin typeface="Calibri"/>
              <a:ea typeface="Calibri"/>
              <a:cs typeface="Calibri"/>
              <a:sym typeface="Calibri"/>
            </a:endParaRPr>
          </a:p>
          <a:p>
            <a:pPr indent="-38100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The most talked advantage- it enables an organization to anticipate future business threats and allows it to minimize or nullify the impact</a:t>
            </a:r>
            <a:endParaRPr i="0" sz="2400" u="none" cap="none" strike="noStrike">
              <a:solidFill>
                <a:srgbClr val="000000"/>
              </a:solidFill>
              <a:latin typeface="Calibri"/>
              <a:ea typeface="Calibri"/>
              <a:cs typeface="Calibri"/>
              <a:sym typeface="Calibri"/>
            </a:endParaRPr>
          </a:p>
          <a:p>
            <a:pPr indent="-38100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It also allows organizations to spot an opportunity and to capitalize on them</a:t>
            </a:r>
            <a:endParaRPr i="0" sz="2400" u="none" cap="none" strike="noStrike">
              <a:solidFill>
                <a:srgbClr val="000000"/>
              </a:solidFill>
              <a:latin typeface="Calibri"/>
              <a:ea typeface="Calibri"/>
              <a:cs typeface="Calibri"/>
              <a:sym typeface="Calibri"/>
            </a:endParaRPr>
          </a:p>
          <a:p>
            <a:pPr indent="0" lvl="0" marL="0" rtl="0" algn="l">
              <a:lnSpc>
                <a:spcPct val="80000"/>
              </a:lnSpc>
              <a:spcBef>
                <a:spcPts val="1000"/>
              </a:spcBef>
              <a:spcAft>
                <a:spcPts val="0"/>
              </a:spcAft>
              <a:buNone/>
            </a:pPr>
            <a:r>
              <a:t/>
            </a:r>
            <a:endParaRPr b="0" i="0" sz="2400" u="none" cap="none" strike="noStrike">
              <a:solidFill>
                <a:srgbClr val="000000"/>
              </a:solidFill>
              <a:latin typeface="Arial"/>
              <a:ea typeface="Arial"/>
              <a:cs typeface="Arial"/>
              <a:sym typeface="Arial"/>
            </a:endParaRPr>
          </a:p>
          <a:p>
            <a:pPr indent="-245745" lvl="0" marL="342900" rtl="0" algn="l">
              <a:lnSpc>
                <a:spcPct val="80000"/>
              </a:lnSpc>
              <a:spcBef>
                <a:spcPts val="100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179" name="Shape 179"/>
        <p:cNvGrpSpPr/>
        <p:nvPr/>
      </p:nvGrpSpPr>
      <p:grpSpPr>
        <a:xfrm>
          <a:off x="0" y="0"/>
          <a:ext cx="0" cy="0"/>
          <a:chOff x="0" y="0"/>
          <a:chExt cx="0" cy="0"/>
        </a:xfrm>
      </p:grpSpPr>
      <p:sp>
        <p:nvSpPr>
          <p:cNvPr id="180" name="Google Shape;180;p2"/>
          <p:cNvSpPr txBox="1"/>
          <p:nvPr>
            <p:ph type="title"/>
          </p:nvPr>
        </p:nvSpPr>
        <p:spPr>
          <a:xfrm>
            <a:off x="2021425" y="509810"/>
            <a:ext cx="8911801" cy="1281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3800"/>
              <a:buFont typeface="Arial"/>
              <a:buNone/>
            </a:pPr>
            <a:r>
              <a:rPr b="1" i="0" lang="en-US" sz="3700" u="sng" cap="none" strike="noStrike">
                <a:solidFill>
                  <a:srgbClr val="000000"/>
                </a:solidFill>
                <a:latin typeface="Arial"/>
                <a:ea typeface="Arial"/>
                <a:cs typeface="Arial"/>
                <a:sym typeface="Arial"/>
              </a:rPr>
              <a:t>Introduction</a:t>
            </a:r>
            <a:endParaRPr b="1" i="0" sz="3700" u="sng" cap="none" strike="noStrike">
              <a:solidFill>
                <a:srgbClr val="000000"/>
              </a:solidFill>
              <a:latin typeface="Arial"/>
              <a:ea typeface="Arial"/>
              <a:cs typeface="Arial"/>
              <a:sym typeface="Arial"/>
            </a:endParaRPr>
          </a:p>
        </p:txBody>
      </p:sp>
      <p:sp>
        <p:nvSpPr>
          <p:cNvPr id="181" name="Google Shape;181;p2"/>
          <p:cNvSpPr txBox="1"/>
          <p:nvPr>
            <p:ph idx="1" type="body"/>
          </p:nvPr>
        </p:nvSpPr>
        <p:spPr>
          <a:xfrm>
            <a:off x="2021425" y="1551275"/>
            <a:ext cx="9483300" cy="4272900"/>
          </a:xfrm>
          <a:prstGeom prst="rect">
            <a:avLst/>
          </a:prstGeom>
          <a:noFill/>
          <a:ln>
            <a:noFill/>
          </a:ln>
        </p:spPr>
        <p:txBody>
          <a:bodyPr anchorCtr="0" anchor="t" bIns="45700" lIns="91425" spcFirstLastPara="1" rIns="91425" wrap="square" tIns="45700">
            <a:noAutofit/>
          </a:bodyPr>
          <a:lstStyle/>
          <a:p>
            <a:pPr indent="0" lvl="0" marL="0" rtl="0" algn="l">
              <a:lnSpc>
                <a:spcPct val="107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a:p>
            <a:pPr indent="0" lvl="0" marL="0" rtl="0" algn="just">
              <a:lnSpc>
                <a:spcPct val="115000"/>
              </a:lnSpc>
              <a:spcBef>
                <a:spcPts val="0"/>
              </a:spcBef>
              <a:spcAft>
                <a:spcPts val="0"/>
              </a:spcAft>
              <a:buClr>
                <a:srgbClr val="000000"/>
              </a:buClr>
              <a:buSzPts val="2300"/>
              <a:buFont typeface="Times New Roman"/>
              <a:buNone/>
            </a:pPr>
            <a:r>
              <a:rPr i="0" lang="en-US" sz="2400" u="none" cap="none" strike="noStrike">
                <a:solidFill>
                  <a:srgbClr val="000000"/>
                </a:solidFill>
                <a:latin typeface="Calibri"/>
                <a:ea typeface="Calibri"/>
                <a:cs typeface="Calibri"/>
                <a:sym typeface="Calibri"/>
              </a:rPr>
              <a:t>PESTLE analysis sometimes referred to as PEST analysis, is a concept in marketing principles. This concept is used as a tool by organizations to keep a track of the external factors impacting the organization. PESTLE is a mnemonic which in its expanded form denotes</a:t>
            </a:r>
            <a:r>
              <a:rPr b="1" i="0" lang="en-US" sz="2400" u="none" cap="none" strike="noStrike">
                <a:solidFill>
                  <a:srgbClr val="000000"/>
                </a:solidFill>
                <a:latin typeface="Calibri"/>
                <a:ea typeface="Calibri"/>
                <a:cs typeface="Calibri"/>
                <a:sym typeface="Calibri"/>
              </a:rPr>
              <a:t> P for Political, E for Economic, S for Social, T for Technological, L for Legal, and E for Environmental</a:t>
            </a:r>
            <a:r>
              <a:rPr i="0" lang="en-US" sz="2400" u="none" cap="none" strike="noStrike">
                <a:solidFill>
                  <a:srgbClr val="000000"/>
                </a:solidFill>
                <a:latin typeface="Calibri"/>
                <a:ea typeface="Calibri"/>
                <a:cs typeface="Calibri"/>
                <a:sym typeface="Calibri"/>
              </a:rPr>
              <a:t>. On the basis of the organization, it can be reduced to PEST or additional areas can be added (such as Ethical).</a:t>
            </a:r>
            <a:endParaRPr i="0" sz="2400" u="none" cap="none" strike="noStrike">
              <a:solidFill>
                <a:srgbClr val="000000"/>
              </a:solidFill>
              <a:latin typeface="Calibri"/>
              <a:ea typeface="Calibri"/>
              <a:cs typeface="Calibri"/>
              <a:sym typeface="Calibri"/>
            </a:endParaRPr>
          </a:p>
          <a:p>
            <a:pPr indent="0" lvl="0" marL="0" rtl="0" algn="l">
              <a:lnSpc>
                <a:spcPct val="133000"/>
              </a:lnSpc>
              <a:spcBef>
                <a:spcPts val="0"/>
              </a:spcBef>
              <a:spcAft>
                <a:spcPts val="0"/>
              </a:spcAft>
              <a:buClr>
                <a:srgbClr val="000000"/>
              </a:buClr>
              <a:buSzPts val="2300"/>
              <a:buFont typeface="Arial"/>
              <a:buNone/>
            </a:pPr>
            <a:r>
              <a:t/>
            </a:r>
            <a:endParaRPr b="0" i="0" sz="2200" u="none" cap="none" strike="noStrik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81" name="Shape 281"/>
        <p:cNvGrpSpPr/>
        <p:nvPr/>
      </p:nvGrpSpPr>
      <p:grpSpPr>
        <a:xfrm>
          <a:off x="0" y="0"/>
          <a:ext cx="0" cy="0"/>
          <a:chOff x="0" y="0"/>
          <a:chExt cx="0" cy="0"/>
        </a:xfrm>
      </p:grpSpPr>
      <p:sp>
        <p:nvSpPr>
          <p:cNvPr id="282" name="Google Shape;282;p20"/>
          <p:cNvSpPr txBox="1"/>
          <p:nvPr>
            <p:ph type="title"/>
          </p:nvPr>
        </p:nvSpPr>
        <p:spPr>
          <a:xfrm>
            <a:off x="1913199" y="310775"/>
            <a:ext cx="9504300" cy="880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3400"/>
              <a:buFont typeface="Arial"/>
              <a:buNone/>
            </a:pPr>
            <a:r>
              <a:rPr b="1" i="0" lang="en-US" sz="3400" u="sng" cap="none" strike="noStrike">
                <a:solidFill>
                  <a:srgbClr val="000000"/>
                </a:solidFill>
                <a:latin typeface="Arial"/>
                <a:ea typeface="Arial"/>
                <a:cs typeface="Arial"/>
                <a:sym typeface="Arial"/>
              </a:rPr>
              <a:t>Disadvantages</a:t>
            </a:r>
            <a:br>
              <a:rPr b="0" i="0" lang="en-US" sz="3400" u="none" cap="none" strike="noStrike">
                <a:solidFill>
                  <a:srgbClr val="000000"/>
                </a:solidFill>
                <a:latin typeface="Arial"/>
                <a:ea typeface="Arial"/>
                <a:cs typeface="Arial"/>
                <a:sym typeface="Arial"/>
              </a:rPr>
            </a:br>
            <a:r>
              <a:rPr b="0" i="0" lang="en-US" sz="1300" u="none" cap="none" strike="noStrike">
                <a:solidFill>
                  <a:srgbClr val="000000"/>
                </a:solidFill>
                <a:latin typeface="Arial"/>
                <a:ea typeface="Arial"/>
                <a:cs typeface="Arial"/>
                <a:sym typeface="Arial"/>
              </a:rPr>
              <a:t> </a:t>
            </a:r>
            <a:br>
              <a:rPr b="0" i="0" lang="en-US" sz="1300" u="none" cap="none" strike="noStrike">
                <a:solidFill>
                  <a:srgbClr val="000000"/>
                </a:solidFill>
                <a:latin typeface="Arial"/>
                <a:ea typeface="Arial"/>
                <a:cs typeface="Arial"/>
                <a:sym typeface="Arial"/>
              </a:rPr>
            </a:br>
            <a:endParaRPr b="0" i="0" sz="1300" u="none" cap="none" strike="noStrike">
              <a:solidFill>
                <a:srgbClr val="000000"/>
              </a:solidFill>
              <a:latin typeface="Arial"/>
              <a:ea typeface="Arial"/>
              <a:cs typeface="Arial"/>
              <a:sym typeface="Arial"/>
            </a:endParaRPr>
          </a:p>
        </p:txBody>
      </p:sp>
      <p:sp>
        <p:nvSpPr>
          <p:cNvPr id="283" name="Google Shape;283;p20"/>
          <p:cNvSpPr txBox="1"/>
          <p:nvPr>
            <p:ph idx="1" type="body"/>
          </p:nvPr>
        </p:nvSpPr>
        <p:spPr>
          <a:xfrm>
            <a:off x="2000249" y="1504949"/>
            <a:ext cx="9504301" cy="44064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7465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Some PESTLE analysis users oversimplify the amount of data used for decisions – it’s easy to use insufficient data.</a:t>
            </a:r>
            <a:endParaRPr i="0" sz="2400" u="none" cap="none" strike="noStrike">
              <a:solidFill>
                <a:srgbClr val="000000"/>
              </a:solidFill>
              <a:latin typeface="Calibri"/>
              <a:ea typeface="Calibri"/>
              <a:cs typeface="Calibri"/>
              <a:sym typeface="Calibri"/>
            </a:endParaRPr>
          </a:p>
          <a:p>
            <a:pPr indent="-37465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It’s easy to get lost in the enormous amount of data. So, there always remains a risk of capturing too much data and undertaking too much </a:t>
            </a:r>
            <a:r>
              <a:rPr i="0" lang="en-US" sz="2400" u="sng" cap="none" strike="noStrike">
                <a:solidFill>
                  <a:schemeClr val="hlink"/>
                </a:solidFill>
                <a:latin typeface="Calibri"/>
                <a:ea typeface="Calibri"/>
                <a:cs typeface="Calibri"/>
                <a:sym typeface="Calibri"/>
                <a:hlinkClick r:id="rId3"/>
              </a:rPr>
              <a:t>data analytics</a:t>
            </a:r>
            <a:r>
              <a:rPr i="0" lang="en-US" sz="2400" u="none" cap="none" strike="noStrike">
                <a:solidFill>
                  <a:srgbClr val="000000"/>
                </a:solidFill>
                <a:latin typeface="Calibri"/>
                <a:ea typeface="Calibri"/>
                <a:cs typeface="Calibri"/>
                <a:sym typeface="Calibri"/>
              </a:rPr>
              <a:t> that may lead to ‘paralysis by analysis’</a:t>
            </a:r>
            <a:endParaRPr i="0" sz="2400" u="none" cap="none" strike="noStrike">
              <a:solidFill>
                <a:srgbClr val="000000"/>
              </a:solidFill>
              <a:latin typeface="Calibri"/>
              <a:ea typeface="Calibri"/>
              <a:cs typeface="Calibri"/>
              <a:sym typeface="Calibri"/>
            </a:endParaRPr>
          </a:p>
          <a:p>
            <a:pPr indent="-37465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As a PESTLE analysis works on assumptions, there remains a risk of being wrong</a:t>
            </a:r>
            <a:endParaRPr i="0" sz="2400" u="none" cap="none" strike="noStrike">
              <a:solidFill>
                <a:srgbClr val="000000"/>
              </a:solidFill>
              <a:latin typeface="Calibri"/>
              <a:ea typeface="Calibri"/>
              <a:cs typeface="Calibri"/>
              <a:sym typeface="Calibri"/>
            </a:endParaRPr>
          </a:p>
          <a:p>
            <a:pPr indent="-37465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Once in a while an attitude doesn’t work with PESTLE analysis. So, it must be a regular practice.</a:t>
            </a:r>
            <a:endParaRPr i="0" sz="2400" u="none" cap="none" strike="noStrike">
              <a:solidFill>
                <a:srgbClr val="000000"/>
              </a:solidFill>
              <a:latin typeface="Calibri"/>
              <a:ea typeface="Calibri"/>
              <a:cs typeface="Calibri"/>
              <a:sym typeface="Calibri"/>
            </a:endParaRPr>
          </a:p>
          <a:p>
            <a:pPr indent="-374650" lvl="0" marL="342900" rtl="0" algn="l">
              <a:lnSpc>
                <a:spcPct val="80000"/>
              </a:lnSpc>
              <a:spcBef>
                <a:spcPts val="100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The pace of change makes it difficult to anticipate the developments and this may affect the organization in future</a:t>
            </a:r>
            <a:endParaRPr i="0" sz="2400" u="none" cap="none" strike="noStrike">
              <a:solidFill>
                <a:srgbClr val="000000"/>
              </a:solidFill>
              <a:latin typeface="Calibri"/>
              <a:ea typeface="Calibri"/>
              <a:cs typeface="Calibri"/>
              <a:sym typeface="Calibri"/>
            </a:endParaRPr>
          </a:p>
          <a:p>
            <a:pPr indent="0" lvl="0" marL="0" rtl="0" algn="l">
              <a:lnSpc>
                <a:spcPct val="80000"/>
              </a:lnSpc>
              <a:spcBef>
                <a:spcPts val="1000"/>
              </a:spcBef>
              <a:spcAft>
                <a:spcPts val="0"/>
              </a:spcAft>
              <a:buNone/>
            </a:pPr>
            <a:r>
              <a:t/>
            </a:r>
            <a:endParaRPr i="0" sz="2400" u="none" cap="none" strike="noStrike">
              <a:solidFill>
                <a:srgbClr val="000000"/>
              </a:solidFill>
              <a:latin typeface="Calibri"/>
              <a:ea typeface="Calibri"/>
              <a:cs typeface="Calibri"/>
              <a:sym typeface="Calibri"/>
            </a:endParaRPr>
          </a:p>
          <a:p>
            <a:pPr indent="-237109" lvl="0" marL="342773" rtl="0" algn="l">
              <a:lnSpc>
                <a:spcPct val="80000"/>
              </a:lnSpc>
              <a:spcBef>
                <a:spcPts val="10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87" name="Shape 287"/>
        <p:cNvGrpSpPr/>
        <p:nvPr/>
      </p:nvGrpSpPr>
      <p:grpSpPr>
        <a:xfrm>
          <a:off x="0" y="0"/>
          <a:ext cx="0" cy="0"/>
          <a:chOff x="0" y="0"/>
          <a:chExt cx="0" cy="0"/>
        </a:xfrm>
      </p:grpSpPr>
      <p:sp>
        <p:nvSpPr>
          <p:cNvPr id="288" name="Google Shape;288;p21"/>
          <p:cNvSpPr txBox="1"/>
          <p:nvPr>
            <p:ph type="title"/>
          </p:nvPr>
        </p:nvSpPr>
        <p:spPr>
          <a:xfrm>
            <a:off x="1819350" y="816416"/>
            <a:ext cx="9123299" cy="76473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3F3F3F"/>
              </a:buClr>
              <a:buSzPts val="1400"/>
              <a:buFont typeface="Arial"/>
              <a:buNone/>
            </a:pPr>
            <a:r>
              <a:rPr b="1" i="0" lang="en-US" sz="3700" u="sng" cap="none" strike="noStrike">
                <a:solidFill>
                  <a:srgbClr val="3F3F3F"/>
                </a:solidFill>
                <a:latin typeface="Arial"/>
                <a:ea typeface="Arial"/>
                <a:cs typeface="Arial"/>
                <a:sym typeface="Arial"/>
              </a:rPr>
              <a:t>CONCLUSION</a:t>
            </a:r>
            <a:endParaRPr b="1" i="0" sz="7700" u="sng" cap="none" strike="noStrike">
              <a:solidFill>
                <a:srgbClr val="000000"/>
              </a:solidFill>
              <a:latin typeface="Arial"/>
              <a:ea typeface="Arial"/>
              <a:cs typeface="Arial"/>
              <a:sym typeface="Arial"/>
            </a:endParaRPr>
          </a:p>
        </p:txBody>
      </p:sp>
      <p:sp>
        <p:nvSpPr>
          <p:cNvPr id="289" name="Google Shape;289;p21"/>
          <p:cNvSpPr txBox="1"/>
          <p:nvPr>
            <p:ph idx="1" type="body"/>
          </p:nvPr>
        </p:nvSpPr>
        <p:spPr>
          <a:xfrm>
            <a:off x="1562100" y="1581149"/>
            <a:ext cx="9942600" cy="48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rtl="0" algn="l">
              <a:lnSpc>
                <a:spcPct val="100000"/>
              </a:lnSpc>
              <a:spcBef>
                <a:spcPts val="1000"/>
              </a:spcBef>
              <a:spcAft>
                <a:spcPts val="0"/>
              </a:spcAft>
              <a:buNone/>
            </a:pPr>
            <a:r>
              <a:rPr i="0" lang="en-US" sz="2400" u="none" cap="none" strike="noStrike">
                <a:solidFill>
                  <a:srgbClr val="000000"/>
                </a:solidFill>
                <a:latin typeface="Calibri"/>
                <a:ea typeface="Calibri"/>
                <a:cs typeface="Calibri"/>
                <a:sym typeface="Calibri"/>
              </a:rPr>
              <a:t>It can be stated that PESTLE analysis is a great tool for businesses that can be leveraged for several purposes. It brings information about the possible impact of the six external factors on an organization. This makes it easier for organizations to prepare for any sort of problems caused by these PESTLE factors.</a:t>
            </a:r>
            <a:endParaRPr i="0" sz="2400" u="none" cap="none" strike="noStrike">
              <a:solidFill>
                <a:srgbClr val="000000"/>
              </a:solidFill>
              <a:latin typeface="Calibri"/>
              <a:ea typeface="Calibri"/>
              <a:cs typeface="Calibri"/>
              <a:sym typeface="Calibri"/>
            </a:endParaRPr>
          </a:p>
          <a:p>
            <a:pPr indent="0" lvl="0" marL="342900" rtl="0" algn="l">
              <a:lnSpc>
                <a:spcPct val="100000"/>
              </a:lnSpc>
              <a:spcBef>
                <a:spcPts val="1000"/>
              </a:spcBef>
              <a:spcAft>
                <a:spcPts val="0"/>
              </a:spcAft>
              <a:buClr>
                <a:srgbClr val="000000"/>
              </a:buClr>
              <a:buSzPts val="2200"/>
              <a:buFont typeface="Arial"/>
              <a:buNone/>
            </a:pPr>
            <a:r>
              <a:rPr i="0" lang="en-US" sz="2200" u="none" cap="none" strike="noStrike">
                <a:solidFill>
                  <a:srgbClr val="000000"/>
                </a:solidFill>
                <a:latin typeface="Calibri"/>
                <a:ea typeface="Calibri"/>
                <a:cs typeface="Calibri"/>
                <a:sym typeface="Calibri"/>
              </a:rPr>
              <a:t> </a:t>
            </a:r>
            <a:endParaRPr i="0" sz="2200" u="none" cap="none" strike="noStrike">
              <a:solidFill>
                <a:srgbClr val="000000"/>
              </a:solidFill>
              <a:latin typeface="Calibri"/>
              <a:ea typeface="Calibri"/>
              <a:cs typeface="Calibri"/>
              <a:sym typeface="Calibri"/>
            </a:endParaRPr>
          </a:p>
          <a:p>
            <a:pPr indent="-228600" lvl="0" marL="342900" rtl="0" algn="l">
              <a:lnSpc>
                <a:spcPct val="100000"/>
              </a:lnSpc>
              <a:spcBef>
                <a:spcPts val="1000"/>
              </a:spcBef>
              <a:spcAft>
                <a:spcPts val="0"/>
              </a:spcAft>
              <a:buClr>
                <a:srgbClr val="000000"/>
              </a:buClr>
              <a:buSzPts val="1400"/>
              <a:buFont typeface="Arial"/>
              <a:buNone/>
            </a:pPr>
            <a:r>
              <a:t/>
            </a:r>
            <a:endParaRPr i="0" sz="1400" u="none" cap="none" strike="noStrike">
              <a:solidFill>
                <a:srgbClr val="000000"/>
              </a:solidFill>
              <a:latin typeface="Calibri"/>
              <a:ea typeface="Calibri"/>
              <a:cs typeface="Calibri"/>
              <a:sym typeface="Calibri"/>
            </a:endParaRPr>
          </a:p>
        </p:txBody>
      </p:sp>
      <p:pic>
        <p:nvPicPr>
          <p:cNvPr id="290" name="Google Shape;290;p21"/>
          <p:cNvPicPr preferRelativeResize="0"/>
          <p:nvPr/>
        </p:nvPicPr>
        <p:blipFill rotWithShape="1">
          <a:blip r:embed="rId3">
            <a:alphaModFix/>
          </a:blip>
          <a:srcRect b="0" l="0" r="0" t="0"/>
          <a:stretch/>
        </p:blipFill>
        <p:spPr>
          <a:xfrm>
            <a:off x="5074150" y="4412618"/>
            <a:ext cx="6182496" cy="219286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185" name="Shape 185"/>
        <p:cNvGrpSpPr/>
        <p:nvPr/>
      </p:nvGrpSpPr>
      <p:grpSpPr>
        <a:xfrm>
          <a:off x="0" y="0"/>
          <a:ext cx="0" cy="0"/>
          <a:chOff x="0" y="0"/>
          <a:chExt cx="0" cy="0"/>
        </a:xfrm>
      </p:grpSpPr>
      <p:sp>
        <p:nvSpPr>
          <p:cNvPr id="186" name="Google Shape;186;p3"/>
          <p:cNvSpPr txBox="1"/>
          <p:nvPr>
            <p:ph idx="1" type="body"/>
          </p:nvPr>
        </p:nvSpPr>
        <p:spPr>
          <a:xfrm>
            <a:off x="1733294" y="1284859"/>
            <a:ext cx="9753900" cy="35289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rgbClr val="000000"/>
              </a:buClr>
              <a:buSzPts val="3600"/>
              <a:buFont typeface="Times New Roman"/>
              <a:buNone/>
            </a:pPr>
            <a:r>
              <a:rPr i="0" lang="en-US" sz="2400" u="none" cap="none" strike="noStrike">
                <a:solidFill>
                  <a:srgbClr val="000000"/>
                </a:solidFill>
                <a:latin typeface="Calibri"/>
                <a:ea typeface="Calibri"/>
                <a:cs typeface="Calibri"/>
                <a:sym typeface="Calibri"/>
              </a:rPr>
              <a:t>PESTLE analysis forms a much more comprehensive version of the SWOT analysis. This form of analysis is then compared with the company’s internal strengths and weaknesses via a SWOT analysis. This aids in determining the future scope of action and in developing measures for strategic management.</a:t>
            </a:r>
            <a:endParaRPr i="0" sz="2400" u="none" cap="none" strike="noStrike">
              <a:solidFill>
                <a:srgbClr val="000000"/>
              </a:solidFill>
              <a:latin typeface="Calibri"/>
              <a:ea typeface="Calibri"/>
              <a:cs typeface="Calibri"/>
              <a:sym typeface="Calibri"/>
            </a:endParaRPr>
          </a:p>
          <a:p>
            <a:pPr indent="-228600" lvl="0" marL="342900" rtl="0" algn="l">
              <a:lnSpc>
                <a:spcPct val="80000"/>
              </a:lnSpc>
              <a:spcBef>
                <a:spcPts val="1000"/>
              </a:spcBef>
              <a:spcAft>
                <a:spcPts val="0"/>
              </a:spcAft>
              <a:buClr>
                <a:srgbClr val="000000"/>
              </a:buClr>
              <a:buSzPts val="1400"/>
              <a:buFont typeface="Arial"/>
              <a:buNone/>
            </a:pPr>
            <a:r>
              <a:t/>
            </a:r>
            <a:endParaRPr i="0" sz="1400" u="none" cap="none" strike="noStrik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190" name="Shape 190"/>
        <p:cNvGrpSpPr/>
        <p:nvPr/>
      </p:nvGrpSpPr>
      <p:grpSpPr>
        <a:xfrm>
          <a:off x="0" y="0"/>
          <a:ext cx="0" cy="0"/>
          <a:chOff x="0" y="0"/>
          <a:chExt cx="0" cy="0"/>
        </a:xfrm>
      </p:grpSpPr>
      <p:sp>
        <p:nvSpPr>
          <p:cNvPr id="191" name="Google Shape;191;p4"/>
          <p:cNvSpPr txBox="1"/>
          <p:nvPr>
            <p:ph type="title"/>
          </p:nvPr>
        </p:nvSpPr>
        <p:spPr>
          <a:xfrm>
            <a:off x="1207625" y="263975"/>
            <a:ext cx="10297200" cy="867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0000"/>
              </a:buClr>
              <a:buSzPts val="3700"/>
              <a:buFont typeface="Roboto"/>
              <a:buNone/>
            </a:pPr>
            <a:r>
              <a:rPr b="1" i="0" lang="en-US" sz="3700" u="sng" cap="none" strike="noStrike">
                <a:solidFill>
                  <a:srgbClr val="000000"/>
                </a:solidFill>
                <a:latin typeface="Roboto"/>
                <a:ea typeface="Roboto"/>
                <a:cs typeface="Roboto"/>
                <a:sym typeface="Roboto"/>
              </a:rPr>
              <a:t>Why is PESTLE analysis used? </a:t>
            </a:r>
            <a:br>
              <a:rPr b="0" i="0" lang="en-US" sz="3700" u="none" cap="none" strike="noStrike">
                <a:solidFill>
                  <a:srgbClr val="000000"/>
                </a:solidFill>
                <a:latin typeface="Calibri"/>
                <a:ea typeface="Calibri"/>
                <a:cs typeface="Calibri"/>
                <a:sym typeface="Calibri"/>
              </a:rPr>
            </a:br>
            <a:endParaRPr b="0" i="0" sz="3700" u="none" cap="none" strike="noStrike">
              <a:solidFill>
                <a:srgbClr val="000000"/>
              </a:solidFill>
              <a:latin typeface="Arial"/>
              <a:ea typeface="Arial"/>
              <a:cs typeface="Arial"/>
              <a:sym typeface="Arial"/>
            </a:endParaRPr>
          </a:p>
        </p:txBody>
      </p:sp>
      <p:pic>
        <p:nvPicPr>
          <p:cNvPr id="192" name="Google Shape;192;p4"/>
          <p:cNvPicPr preferRelativeResize="0"/>
          <p:nvPr/>
        </p:nvPicPr>
        <p:blipFill rotWithShape="1">
          <a:blip r:embed="rId3">
            <a:alphaModFix/>
          </a:blip>
          <a:srcRect b="0" l="0" r="0" t="0"/>
          <a:stretch/>
        </p:blipFill>
        <p:spPr>
          <a:xfrm>
            <a:off x="2122903" y="1329089"/>
            <a:ext cx="9235707" cy="45821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196" name="Shape 196"/>
        <p:cNvGrpSpPr/>
        <p:nvPr/>
      </p:nvGrpSpPr>
      <p:grpSpPr>
        <a:xfrm>
          <a:off x="0" y="0"/>
          <a:ext cx="0" cy="0"/>
          <a:chOff x="0" y="0"/>
          <a:chExt cx="0" cy="0"/>
        </a:xfrm>
      </p:grpSpPr>
      <p:sp>
        <p:nvSpPr>
          <p:cNvPr id="197" name="Google Shape;197;p5"/>
          <p:cNvSpPr txBox="1"/>
          <p:nvPr>
            <p:ph idx="1" type="body"/>
          </p:nvPr>
        </p:nvSpPr>
        <p:spPr>
          <a:xfrm>
            <a:off x="1638300" y="1257300"/>
            <a:ext cx="9866399" cy="46539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rgbClr val="000000"/>
              </a:buClr>
              <a:buSzPts val="3200"/>
              <a:buFont typeface="Times New Roman"/>
              <a:buNone/>
            </a:pPr>
            <a:r>
              <a:rPr i="0" lang="en-US" sz="2400" u="none" cap="none" strike="noStrike">
                <a:solidFill>
                  <a:srgbClr val="000000"/>
                </a:solidFill>
                <a:latin typeface="Calibri"/>
                <a:ea typeface="Calibri"/>
                <a:cs typeface="Calibri"/>
                <a:sym typeface="Calibri"/>
              </a:rPr>
              <a:t>Businessmen and entrepreneurs often turn towards business analysis tools for aiding them in making suitable decisions for their firm. Before any business venture, the business owners often remain doubtful regarding its outcome and how it would be received.  Pestle analysis is adopted for determining an answer to these questions.  This analysis involves asking questions that give the analyst an idea about the things to keep in mind. </a:t>
            </a:r>
            <a:endParaRPr i="0" sz="24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01" name="Shape 201"/>
        <p:cNvGrpSpPr/>
        <p:nvPr/>
      </p:nvGrpSpPr>
      <p:grpSpPr>
        <a:xfrm>
          <a:off x="0" y="0"/>
          <a:ext cx="0" cy="0"/>
          <a:chOff x="0" y="0"/>
          <a:chExt cx="0" cy="0"/>
        </a:xfrm>
      </p:grpSpPr>
      <p:sp>
        <p:nvSpPr>
          <p:cNvPr id="202" name="Google Shape;202;p6"/>
          <p:cNvSpPr txBox="1"/>
          <p:nvPr>
            <p:ph idx="1" type="body"/>
          </p:nvPr>
        </p:nvSpPr>
        <p:spPr>
          <a:xfrm>
            <a:off x="2228850" y="1657350"/>
            <a:ext cx="9275700" cy="3696000"/>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rgbClr val="000000"/>
              </a:buClr>
              <a:buSzPts val="1600"/>
              <a:buFont typeface="Calibri"/>
              <a:buChar char="⮚"/>
            </a:pPr>
            <a:r>
              <a:rPr i="0" lang="en-US" sz="2400" u="none" cap="none" strike="noStrike">
                <a:solidFill>
                  <a:srgbClr val="000000"/>
                </a:solidFill>
                <a:latin typeface="Calibri"/>
                <a:ea typeface="Calibri"/>
                <a:cs typeface="Calibri"/>
                <a:sym typeface="Calibri"/>
              </a:rPr>
              <a:t>What is the political situation of a country and what is its effect on the markets?</a:t>
            </a:r>
            <a:endParaRPr i="0" sz="2400" u="none" cap="none" strike="noStrike">
              <a:solidFill>
                <a:srgbClr val="000000"/>
              </a:solidFill>
              <a:latin typeface="Calibri"/>
              <a:ea typeface="Calibri"/>
              <a:cs typeface="Calibri"/>
              <a:sym typeface="Calibri"/>
            </a:endParaRPr>
          </a:p>
          <a:p>
            <a:pPr indent="-342900" lvl="0" marL="342900" rtl="0" algn="just">
              <a:lnSpc>
                <a:spcPct val="90000"/>
              </a:lnSpc>
              <a:spcBef>
                <a:spcPts val="0"/>
              </a:spcBef>
              <a:spcAft>
                <a:spcPts val="0"/>
              </a:spcAft>
              <a:buClr>
                <a:srgbClr val="000000"/>
              </a:buClr>
              <a:buSzPts val="1600"/>
              <a:buFont typeface="Calibri"/>
              <a:buChar char="⮚"/>
            </a:pPr>
            <a:r>
              <a:rPr i="0" lang="en-US" sz="2400" u="none" cap="none" strike="noStrike">
                <a:solidFill>
                  <a:srgbClr val="000000"/>
                </a:solidFill>
                <a:latin typeface="Calibri"/>
                <a:ea typeface="Calibri"/>
                <a:cs typeface="Calibri"/>
                <a:sym typeface="Calibri"/>
              </a:rPr>
              <a:t>What are the prevalent economic factors? </a:t>
            </a:r>
            <a:endParaRPr i="0" sz="2400" u="none" cap="none" strike="noStrike">
              <a:solidFill>
                <a:srgbClr val="000000"/>
              </a:solidFill>
              <a:latin typeface="Calibri"/>
              <a:ea typeface="Calibri"/>
              <a:cs typeface="Calibri"/>
              <a:sym typeface="Calibri"/>
            </a:endParaRPr>
          </a:p>
          <a:p>
            <a:pPr indent="-342900" lvl="0" marL="342900" rtl="0" algn="just">
              <a:lnSpc>
                <a:spcPct val="90000"/>
              </a:lnSpc>
              <a:spcBef>
                <a:spcPts val="0"/>
              </a:spcBef>
              <a:spcAft>
                <a:spcPts val="0"/>
              </a:spcAft>
              <a:buClr>
                <a:srgbClr val="000000"/>
              </a:buClr>
              <a:buSzPts val="1600"/>
              <a:buFont typeface="Calibri"/>
              <a:buChar char="⮚"/>
            </a:pPr>
            <a:r>
              <a:rPr i="0" lang="en-US" sz="2400" u="none" cap="none" strike="noStrike">
                <a:solidFill>
                  <a:srgbClr val="000000"/>
                </a:solidFill>
                <a:latin typeface="Calibri"/>
                <a:ea typeface="Calibri"/>
                <a:cs typeface="Calibri"/>
                <a:sym typeface="Calibri"/>
              </a:rPr>
              <a:t>How is culture affecting the markets and what are its determinants?</a:t>
            </a:r>
            <a:endParaRPr i="0" sz="2400" u="none" cap="none" strike="noStrike">
              <a:solidFill>
                <a:srgbClr val="000000"/>
              </a:solidFill>
              <a:latin typeface="Calibri"/>
              <a:ea typeface="Calibri"/>
              <a:cs typeface="Calibri"/>
              <a:sym typeface="Calibri"/>
            </a:endParaRPr>
          </a:p>
          <a:p>
            <a:pPr indent="-342900" lvl="0" marL="342900" rtl="0" algn="just">
              <a:lnSpc>
                <a:spcPct val="90000"/>
              </a:lnSpc>
              <a:spcBef>
                <a:spcPts val="0"/>
              </a:spcBef>
              <a:spcAft>
                <a:spcPts val="0"/>
              </a:spcAft>
              <a:buClr>
                <a:srgbClr val="000000"/>
              </a:buClr>
              <a:buSzPts val="1600"/>
              <a:buFont typeface="Calibri"/>
              <a:buChar char="⮚"/>
            </a:pPr>
            <a:r>
              <a:rPr i="0" lang="en-US" sz="2400" u="none" cap="none" strike="noStrike">
                <a:solidFill>
                  <a:srgbClr val="000000"/>
                </a:solidFill>
                <a:latin typeface="Calibri"/>
                <a:ea typeface="Calibri"/>
                <a:cs typeface="Calibri"/>
                <a:sym typeface="Calibri"/>
              </a:rPr>
              <a:t>What are the technological inventions that are trending and what are other future possibilities in this field?</a:t>
            </a:r>
            <a:endParaRPr i="0" sz="2400" u="none" cap="none" strike="noStrike">
              <a:solidFill>
                <a:srgbClr val="000000"/>
              </a:solidFill>
              <a:latin typeface="Calibri"/>
              <a:ea typeface="Calibri"/>
              <a:cs typeface="Calibri"/>
              <a:sym typeface="Calibri"/>
            </a:endParaRPr>
          </a:p>
          <a:p>
            <a:pPr indent="-342900" lvl="0" marL="342900" rtl="0" algn="just">
              <a:lnSpc>
                <a:spcPct val="90000"/>
              </a:lnSpc>
              <a:spcBef>
                <a:spcPts val="0"/>
              </a:spcBef>
              <a:spcAft>
                <a:spcPts val="0"/>
              </a:spcAft>
              <a:buClr>
                <a:srgbClr val="000000"/>
              </a:buClr>
              <a:buSzPts val="1300"/>
              <a:buFont typeface="Calibri"/>
              <a:buChar char="⮚"/>
            </a:pPr>
            <a:r>
              <a:rPr i="0" lang="en-US" sz="2500" u="none" cap="none" strike="noStrike">
                <a:solidFill>
                  <a:srgbClr val="000000"/>
                </a:solidFill>
                <a:latin typeface="Calibri"/>
                <a:ea typeface="Calibri"/>
                <a:cs typeface="Calibri"/>
                <a:sym typeface="Calibri"/>
              </a:rPr>
              <a:t>What are the current legislations that regulate the</a:t>
            </a:r>
            <a:r>
              <a:rPr i="0" lang="en-US" sz="2200" u="none" cap="none" strike="noStrike">
                <a:solidFill>
                  <a:srgbClr val="000000"/>
                </a:solidFill>
                <a:latin typeface="Calibri"/>
                <a:ea typeface="Calibri"/>
                <a:cs typeface="Calibri"/>
                <a:sym typeface="Calibri"/>
              </a:rPr>
              <a:t> industry and if they </a:t>
            </a:r>
            <a:r>
              <a:rPr i="0" lang="en-US" sz="2400" u="none" cap="none" strike="noStrike">
                <a:solidFill>
                  <a:srgbClr val="000000"/>
                </a:solidFill>
                <a:latin typeface="Calibri"/>
                <a:ea typeface="Calibri"/>
                <a:cs typeface="Calibri"/>
                <a:sym typeface="Calibri"/>
              </a:rPr>
              <a:t>need to be changed?</a:t>
            </a:r>
            <a:endParaRPr i="0" sz="2400" u="none" cap="none" strike="noStrike">
              <a:solidFill>
                <a:srgbClr val="000000"/>
              </a:solidFill>
              <a:latin typeface="Calibri"/>
              <a:ea typeface="Calibri"/>
              <a:cs typeface="Calibri"/>
              <a:sym typeface="Calibri"/>
            </a:endParaRPr>
          </a:p>
          <a:p>
            <a:pPr indent="-361950" lvl="0" marL="342900" rtl="0" algn="just">
              <a:lnSpc>
                <a:spcPct val="90000"/>
              </a:lnSpc>
              <a:spcBef>
                <a:spcPts val="0"/>
              </a:spcBef>
              <a:spcAft>
                <a:spcPts val="0"/>
              </a:spcAft>
              <a:buClr>
                <a:srgbClr val="000000"/>
              </a:buClr>
              <a:buSzPts val="1600"/>
              <a:buFont typeface="Calibri"/>
              <a:buChar char="⮚"/>
            </a:pPr>
            <a:r>
              <a:rPr i="0" lang="en-US" sz="2400" u="none" cap="none" strike="noStrike">
                <a:solidFill>
                  <a:srgbClr val="000000"/>
                </a:solidFill>
                <a:latin typeface="Calibri"/>
                <a:ea typeface="Calibri"/>
                <a:cs typeface="Calibri"/>
                <a:sym typeface="Calibri"/>
              </a:rPr>
              <a:t>What are the environmental concerns for the industry? </a:t>
            </a:r>
            <a:endParaRPr i="0" sz="2400" u="none" cap="none" strike="noStrike">
              <a:solidFill>
                <a:srgbClr val="000000"/>
              </a:solidFill>
              <a:latin typeface="Calibri"/>
              <a:ea typeface="Calibri"/>
              <a:cs typeface="Calibri"/>
              <a:sym typeface="Calibri"/>
            </a:endParaRPr>
          </a:p>
          <a:p>
            <a:pPr indent="0" lvl="0" marL="0" rtl="0" algn="just">
              <a:lnSpc>
                <a:spcPct val="90000"/>
              </a:lnSpc>
              <a:spcBef>
                <a:spcPts val="0"/>
              </a:spcBef>
              <a:spcAft>
                <a:spcPts val="0"/>
              </a:spcAft>
              <a:buClr>
                <a:srgbClr val="000000"/>
              </a:buClr>
              <a:buSzPts val="1400"/>
              <a:buFont typeface="Times New Roman"/>
              <a:buNone/>
            </a:pPr>
            <a:r>
              <a:rPr i="0" lang="en-US" sz="1700" u="none" cap="none" strike="noStrike">
                <a:solidFill>
                  <a:srgbClr val="000000"/>
                </a:solidFill>
                <a:latin typeface="Calibri"/>
                <a:ea typeface="Calibri"/>
                <a:cs typeface="Calibri"/>
                <a:sym typeface="Calibri"/>
              </a:rPr>
              <a:t> </a:t>
            </a:r>
            <a:endParaRPr i="0" sz="1700" u="none" cap="none" strike="noStrike">
              <a:solidFill>
                <a:srgbClr val="000000"/>
              </a:solidFill>
              <a:latin typeface="Calibri"/>
              <a:ea typeface="Calibri"/>
              <a:cs typeface="Calibri"/>
              <a:sym typeface="Calibri"/>
            </a:endParaRPr>
          </a:p>
          <a:p>
            <a:pPr indent="-228600" lvl="0" marL="342900" rtl="0" algn="l">
              <a:lnSpc>
                <a:spcPct val="90000"/>
              </a:lnSpc>
              <a:spcBef>
                <a:spcPts val="1000"/>
              </a:spcBef>
              <a:spcAft>
                <a:spcPts val="0"/>
              </a:spcAft>
              <a:buClr>
                <a:srgbClr val="000000"/>
              </a:buClr>
              <a:buSzPts val="1400"/>
              <a:buFont typeface="Arial"/>
              <a:buNone/>
            </a:pPr>
            <a:r>
              <a:t/>
            </a:r>
            <a:endParaRPr i="0" sz="1700" u="none" cap="none" strike="noStrike">
              <a:solidFill>
                <a:srgbClr val="000000"/>
              </a:solidFill>
              <a:latin typeface="Calibri"/>
              <a:ea typeface="Calibri"/>
              <a:cs typeface="Calibri"/>
              <a:sym typeface="Calibri"/>
            </a:endParaRPr>
          </a:p>
        </p:txBody>
      </p:sp>
      <p:sp>
        <p:nvSpPr>
          <p:cNvPr id="203" name="Google Shape;203;p6"/>
          <p:cNvSpPr txBox="1"/>
          <p:nvPr>
            <p:ph type="title"/>
          </p:nvPr>
        </p:nvSpPr>
        <p:spPr>
          <a:xfrm>
            <a:off x="876299" y="578294"/>
            <a:ext cx="7924800" cy="907555"/>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0000"/>
              </a:buClr>
              <a:buSzPts val="1400"/>
              <a:buFont typeface="Times New Roman"/>
              <a:buNone/>
            </a:pPr>
            <a:r>
              <a:rPr b="1" i="0" lang="en-US" sz="3700" u="none" cap="none" strike="noStrike">
                <a:solidFill>
                  <a:srgbClr val="000000"/>
                </a:solidFill>
                <a:latin typeface="Times New Roman"/>
                <a:ea typeface="Times New Roman"/>
                <a:cs typeface="Times New Roman"/>
                <a:sym typeface="Times New Roman"/>
              </a:rPr>
              <a:t>These questions are: </a:t>
            </a:r>
            <a:endParaRPr b="1" i="0" sz="37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07" name="Shape 207"/>
        <p:cNvGrpSpPr/>
        <p:nvPr/>
      </p:nvGrpSpPr>
      <p:grpSpPr>
        <a:xfrm>
          <a:off x="0" y="0"/>
          <a:ext cx="0" cy="0"/>
          <a:chOff x="0" y="0"/>
          <a:chExt cx="0" cy="0"/>
        </a:xfrm>
      </p:grpSpPr>
      <p:sp>
        <p:nvSpPr>
          <p:cNvPr id="208" name="Google Shape;208;p7"/>
          <p:cNvSpPr txBox="1"/>
          <p:nvPr>
            <p:ph idx="1" type="body"/>
          </p:nvPr>
        </p:nvSpPr>
        <p:spPr>
          <a:xfrm>
            <a:off x="2001700" y="1166200"/>
            <a:ext cx="9502801" cy="47451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rgbClr val="000000"/>
              </a:buClr>
              <a:buSzPts val="3200"/>
              <a:buFont typeface="Times New Roman"/>
              <a:buNone/>
            </a:pPr>
            <a:r>
              <a:rPr i="0" lang="en-US" sz="2400" u="none" cap="none" strike="noStrike">
                <a:solidFill>
                  <a:srgbClr val="000000"/>
                </a:solidFill>
                <a:latin typeface="Calibri"/>
                <a:ea typeface="Calibri"/>
                <a:cs typeface="Calibri"/>
                <a:sym typeface="Calibri"/>
              </a:rPr>
              <a:t>Analysts find answers to these questions and try to cover all the aspects through this analysis. The PESTLE analysis is more than just understanding the market. This framework represents one of the backbones of strategic management by not only defining what a company should do but also accounting for an organization’s goals and the strategies strung to them.</a:t>
            </a:r>
            <a:endParaRPr i="0" sz="2400" u="none" cap="none" strike="noStrike">
              <a:solidFill>
                <a:srgbClr val="000000"/>
              </a:solidFill>
              <a:latin typeface="Calibri"/>
              <a:ea typeface="Calibri"/>
              <a:cs typeface="Calibri"/>
              <a:sym typeface="Calibri"/>
            </a:endParaRPr>
          </a:p>
          <a:p>
            <a:pPr indent="-228600" lvl="0" marL="342900" rtl="0" algn="l">
              <a:lnSpc>
                <a:spcPct val="100000"/>
              </a:lnSpc>
              <a:spcBef>
                <a:spcPts val="1000"/>
              </a:spcBef>
              <a:spcAft>
                <a:spcPts val="0"/>
              </a:spcAft>
              <a:buClr>
                <a:srgbClr val="000000"/>
              </a:buClr>
              <a:buSzPts val="1400"/>
              <a:buFont typeface="Arial"/>
              <a:buNone/>
            </a:pPr>
            <a:r>
              <a:t/>
            </a:r>
            <a:endParaRPr i="0" sz="6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12" name="Shape 212"/>
        <p:cNvGrpSpPr/>
        <p:nvPr/>
      </p:nvGrpSpPr>
      <p:grpSpPr>
        <a:xfrm>
          <a:off x="0" y="0"/>
          <a:ext cx="0" cy="0"/>
          <a:chOff x="0" y="0"/>
          <a:chExt cx="0" cy="0"/>
        </a:xfrm>
      </p:grpSpPr>
      <p:sp>
        <p:nvSpPr>
          <p:cNvPr id="213" name="Google Shape;213;p8"/>
          <p:cNvSpPr txBox="1"/>
          <p:nvPr>
            <p:ph type="title"/>
          </p:nvPr>
        </p:nvSpPr>
        <p:spPr>
          <a:xfrm>
            <a:off x="1962150" y="624100"/>
            <a:ext cx="7086600" cy="8205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0000"/>
              </a:buClr>
              <a:buSzPts val="3800"/>
              <a:buFont typeface="Times New Roman"/>
              <a:buNone/>
            </a:pPr>
            <a:r>
              <a:rPr b="1" i="0" lang="en-US" sz="3700" u="sng" cap="none" strike="noStrike">
                <a:solidFill>
                  <a:srgbClr val="000000"/>
                </a:solidFill>
                <a:latin typeface="Times New Roman"/>
                <a:ea typeface="Times New Roman"/>
                <a:cs typeface="Times New Roman"/>
                <a:sym typeface="Times New Roman"/>
              </a:rPr>
              <a:t>Factors of PESTLE Analysis</a:t>
            </a:r>
            <a:br>
              <a:rPr b="0" i="0" lang="en-US" sz="2000" u="none" cap="none" strike="noStrike">
                <a:solidFill>
                  <a:srgbClr val="000000"/>
                </a:solidFill>
                <a:latin typeface="Calibri"/>
                <a:ea typeface="Calibri"/>
                <a:cs typeface="Calibri"/>
                <a:sym typeface="Calibri"/>
              </a:rPr>
            </a:br>
            <a:endParaRPr b="0" i="0" sz="3800" u="none" cap="none" strike="noStrike">
              <a:solidFill>
                <a:srgbClr val="000000"/>
              </a:solidFill>
              <a:latin typeface="Arial"/>
              <a:ea typeface="Arial"/>
              <a:cs typeface="Arial"/>
              <a:sym typeface="Arial"/>
            </a:endParaRPr>
          </a:p>
        </p:txBody>
      </p:sp>
      <p:sp>
        <p:nvSpPr>
          <p:cNvPr id="214" name="Google Shape;214;p8"/>
          <p:cNvSpPr txBox="1"/>
          <p:nvPr>
            <p:ph idx="1" type="body"/>
          </p:nvPr>
        </p:nvSpPr>
        <p:spPr>
          <a:xfrm>
            <a:off x="1657349" y="2133600"/>
            <a:ext cx="9847200" cy="3777599"/>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None/>
            </a:pPr>
            <a:r>
              <a:rPr i="0" lang="en-US" sz="2400" u="none" cap="none" strike="noStrike">
                <a:solidFill>
                  <a:srgbClr val="000000"/>
                </a:solidFill>
                <a:latin typeface="Calibri"/>
                <a:ea typeface="Calibri"/>
                <a:cs typeface="Calibri"/>
                <a:sym typeface="Calibri"/>
              </a:rPr>
              <a:t>Each of the factors mentioned above, from Political, Economic, Social, Technological, Legal to Environmental, have an impact on an organization. Yet the significance of each of these factors may differ based on the different kinds of industries.</a:t>
            </a:r>
            <a:endParaRPr i="0" sz="2400" u="none" cap="none" strike="noStrike">
              <a:solidFill>
                <a:srgbClr val="000000"/>
              </a:solidFill>
              <a:latin typeface="Calibri"/>
              <a:ea typeface="Calibri"/>
              <a:cs typeface="Calibri"/>
              <a:sym typeface="Calibri"/>
            </a:endParaRPr>
          </a:p>
          <a:p>
            <a:pPr indent="-228600" lvl="0" marL="342900" rtl="0" algn="l">
              <a:lnSpc>
                <a:spcPct val="90000"/>
              </a:lnSpc>
              <a:spcBef>
                <a:spcPts val="10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E6C3"/>
            </a:gs>
            <a:gs pos="100000">
              <a:srgbClr val="FFFFFF"/>
            </a:gs>
          </a:gsLst>
          <a:path path="circle">
            <a:fillToRect b="50%" l="50%" r="50%" t="50%"/>
          </a:path>
          <a:tileRect/>
        </a:gradFill>
      </p:bgPr>
    </p:bg>
    <p:spTree>
      <p:nvGrpSpPr>
        <p:cNvPr id="218" name="Shape 218"/>
        <p:cNvGrpSpPr/>
        <p:nvPr/>
      </p:nvGrpSpPr>
      <p:grpSpPr>
        <a:xfrm>
          <a:off x="0" y="0"/>
          <a:ext cx="0" cy="0"/>
          <a:chOff x="0" y="0"/>
          <a:chExt cx="0" cy="0"/>
        </a:xfrm>
      </p:grpSpPr>
      <p:sp>
        <p:nvSpPr>
          <p:cNvPr id="219" name="Google Shape;219;p9"/>
          <p:cNvSpPr txBox="1"/>
          <p:nvPr>
            <p:ph type="title"/>
          </p:nvPr>
        </p:nvSpPr>
        <p:spPr>
          <a:xfrm>
            <a:off x="1866900" y="457200"/>
            <a:ext cx="7753199" cy="1181100"/>
          </a:xfrm>
          <a:prstGeom prst="rect">
            <a:avLst/>
          </a:prstGeom>
          <a:noFill/>
          <a:ln>
            <a:noFill/>
          </a:ln>
        </p:spPr>
        <p:txBody>
          <a:bodyPr anchorCtr="0" anchor="t" bIns="45700" lIns="91425" spcFirstLastPara="1" rIns="91425" wrap="square" tIns="45700">
            <a:noAutofit/>
          </a:bodyPr>
          <a:lstStyle/>
          <a:p>
            <a:pPr indent="0" lvl="0" marL="0" rtl="0" algn="l">
              <a:lnSpc>
                <a:spcPct val="133000"/>
              </a:lnSpc>
              <a:spcBef>
                <a:spcPts val="0"/>
              </a:spcBef>
              <a:spcAft>
                <a:spcPts val="0"/>
              </a:spcAft>
              <a:buClr>
                <a:srgbClr val="000000"/>
              </a:buClr>
              <a:buSzPts val="1600"/>
              <a:buFont typeface="Roboto"/>
              <a:buNone/>
            </a:pPr>
            <a:r>
              <a:rPr b="0" i="0" lang="en-US" sz="1600" u="none" cap="none" strike="noStrike">
                <a:solidFill>
                  <a:srgbClr val="000000"/>
                </a:solidFill>
                <a:latin typeface="Roboto"/>
                <a:ea typeface="Roboto"/>
                <a:cs typeface="Roboto"/>
                <a:sym typeface="Roboto"/>
              </a:rPr>
              <a:t> </a:t>
            </a:r>
            <a:br>
              <a:rPr b="0" i="0" lang="en-US" sz="1600" u="none" cap="none" strike="noStrike">
                <a:solidFill>
                  <a:srgbClr val="000000"/>
                </a:solidFill>
                <a:latin typeface="Calibri"/>
                <a:ea typeface="Calibri"/>
                <a:cs typeface="Calibri"/>
                <a:sym typeface="Calibri"/>
              </a:rPr>
            </a:br>
            <a:r>
              <a:rPr b="1" i="0" lang="en-US" sz="1600" u="none" cap="none" strike="noStrike">
                <a:solidFill>
                  <a:srgbClr val="000000"/>
                </a:solidFill>
                <a:latin typeface="Roboto"/>
                <a:ea typeface="Roboto"/>
                <a:cs typeface="Roboto"/>
                <a:sym typeface="Roboto"/>
              </a:rPr>
              <a:t>.</a:t>
            </a:r>
            <a:r>
              <a:rPr b="1" i="0" lang="en-US" sz="3500" u="none" cap="none" strike="noStrike">
                <a:solidFill>
                  <a:srgbClr val="000000"/>
                </a:solidFill>
                <a:latin typeface="Roboto"/>
                <a:ea typeface="Roboto"/>
                <a:cs typeface="Roboto"/>
                <a:sym typeface="Roboto"/>
              </a:rPr>
              <a:t> </a:t>
            </a:r>
            <a:r>
              <a:rPr b="1" i="0" lang="en-US" sz="3700" u="sng" cap="none" strike="noStrike">
                <a:solidFill>
                  <a:srgbClr val="000000"/>
                </a:solidFill>
                <a:latin typeface="Roboto"/>
                <a:ea typeface="Roboto"/>
                <a:cs typeface="Roboto"/>
                <a:sym typeface="Roboto"/>
              </a:rPr>
              <a:t>POLITICAL FACTORS</a:t>
            </a:r>
            <a:br>
              <a:rPr b="0" i="0" lang="en-US" sz="3200" u="none" cap="none" strike="noStrike">
                <a:solidFill>
                  <a:srgbClr val="000000"/>
                </a:solidFill>
                <a:latin typeface="Calibri"/>
                <a:ea typeface="Calibri"/>
                <a:cs typeface="Calibri"/>
                <a:sym typeface="Calibri"/>
              </a:rPr>
            </a:br>
            <a:endParaRPr b="0" i="0" sz="4800" u="none" cap="none" strike="noStrike">
              <a:solidFill>
                <a:srgbClr val="000000"/>
              </a:solidFill>
              <a:latin typeface="Arial"/>
              <a:ea typeface="Arial"/>
              <a:cs typeface="Arial"/>
              <a:sym typeface="Arial"/>
            </a:endParaRPr>
          </a:p>
        </p:txBody>
      </p:sp>
      <p:sp>
        <p:nvSpPr>
          <p:cNvPr id="220" name="Google Shape;220;p9"/>
          <p:cNvSpPr txBox="1"/>
          <p:nvPr>
            <p:ph idx="1" type="body"/>
          </p:nvPr>
        </p:nvSpPr>
        <p:spPr>
          <a:xfrm>
            <a:off x="942625" y="1483595"/>
            <a:ext cx="10515600" cy="4795500"/>
          </a:xfrm>
          <a:prstGeom prst="rect">
            <a:avLst/>
          </a:prstGeom>
          <a:noFill/>
          <a:ln>
            <a:noFill/>
          </a:ln>
        </p:spPr>
        <p:txBody>
          <a:bodyPr anchorCtr="0" anchor="t" bIns="45700" lIns="91425" spcFirstLastPara="1" rIns="91425" wrap="square" tIns="45700">
            <a:noAutofit/>
          </a:bodyPr>
          <a:lstStyle/>
          <a:p>
            <a:pPr indent="-139700" lvl="0" marL="342900" rtl="0" algn="just">
              <a:lnSpc>
                <a:spcPct val="75000"/>
              </a:lnSpc>
              <a:spcBef>
                <a:spcPts val="0"/>
              </a:spcBef>
              <a:spcAft>
                <a:spcPts val="0"/>
              </a:spcAft>
              <a:buClr>
                <a:srgbClr val="000000"/>
              </a:buClr>
              <a:buSzPts val="3200"/>
              <a:buFont typeface="Arial"/>
              <a:buNone/>
            </a:pPr>
            <a:r>
              <a:t/>
            </a:r>
            <a:endParaRPr b="0" i="0" sz="3200" u="none" cap="none" strike="noStrike">
              <a:solidFill>
                <a:srgbClr val="000000"/>
              </a:solidFill>
              <a:latin typeface="Times New Roman"/>
              <a:ea typeface="Times New Roman"/>
              <a:cs typeface="Times New Roman"/>
              <a:sym typeface="Times New Roman"/>
            </a:endParaRPr>
          </a:p>
          <a:p>
            <a:pPr indent="-292100" lvl="0" marL="342900" rtl="0" algn="just">
              <a:lnSpc>
                <a:spcPct val="115000"/>
              </a:lnSpc>
              <a:spcBef>
                <a:spcPts val="0"/>
              </a:spcBef>
              <a:spcAft>
                <a:spcPts val="0"/>
              </a:spcAft>
              <a:buClr>
                <a:srgbClr val="000000"/>
              </a:buClr>
              <a:buSzPts val="2400"/>
              <a:buFont typeface="Noto Sans Symbols"/>
              <a:buChar char="⮚"/>
            </a:pPr>
            <a:r>
              <a:rPr i="0" lang="en-US" sz="2400" u="none" cap="none" strike="noStrike">
                <a:solidFill>
                  <a:srgbClr val="000000"/>
                </a:solidFill>
                <a:latin typeface="Calibri"/>
                <a:ea typeface="Calibri"/>
                <a:cs typeface="Calibri"/>
                <a:sym typeface="Calibri"/>
              </a:rPr>
              <a:t>Political factors include </a:t>
            </a:r>
            <a:r>
              <a:rPr b="1" i="0" lang="en-US" sz="2400" u="none" cap="none" strike="noStrike">
                <a:solidFill>
                  <a:srgbClr val="000000"/>
                </a:solidFill>
                <a:latin typeface="Calibri"/>
                <a:ea typeface="Calibri"/>
                <a:cs typeface="Calibri"/>
                <a:sym typeface="Calibri"/>
              </a:rPr>
              <a:t>tax policy, environmental regulations, trade restrictions and reform, tariffs, and also political stability. </a:t>
            </a:r>
            <a:r>
              <a:rPr i="0" lang="en-US" sz="2400" u="none" cap="none" strike="noStrike">
                <a:solidFill>
                  <a:srgbClr val="000000"/>
                </a:solidFill>
                <a:latin typeface="Calibri"/>
                <a:ea typeface="Calibri"/>
                <a:cs typeface="Calibri"/>
                <a:sym typeface="Calibri"/>
              </a:rPr>
              <a:t>These factors determine the extent to which a government may influence an industry or a company. For example, the government may bring new tax reforms that might change the whole revenue-generating system of a company.</a:t>
            </a:r>
            <a:endParaRPr i="0" sz="2400" u="none" cap="none" strike="noStrike">
              <a:solidFill>
                <a:srgbClr val="000000"/>
              </a:solidFill>
              <a:latin typeface="Calibri"/>
              <a:ea typeface="Calibri"/>
              <a:cs typeface="Calibri"/>
              <a:sym typeface="Calibri"/>
            </a:endParaRPr>
          </a:p>
          <a:p>
            <a:pPr indent="0" lvl="0" marL="0" rtl="0" algn="just">
              <a:lnSpc>
                <a:spcPct val="115000"/>
              </a:lnSpc>
              <a:spcBef>
                <a:spcPts val="0"/>
              </a:spcBef>
              <a:spcAft>
                <a:spcPts val="0"/>
              </a:spcAft>
              <a:buClr>
                <a:srgbClr val="000000"/>
              </a:buClr>
              <a:buSzPts val="2800"/>
              <a:buFont typeface="Arial"/>
              <a:buNone/>
            </a:pPr>
            <a:r>
              <a:t/>
            </a:r>
            <a:endParaRPr i="0" sz="2400" u="none" cap="none" strike="noStrike">
              <a:solidFill>
                <a:srgbClr val="000000"/>
              </a:solidFill>
              <a:latin typeface="Calibri"/>
              <a:ea typeface="Calibri"/>
              <a:cs typeface="Calibri"/>
              <a:sym typeface="Calibri"/>
            </a:endParaRPr>
          </a:p>
          <a:p>
            <a:pPr indent="-292100" lvl="0" marL="342900" rtl="0" algn="just">
              <a:lnSpc>
                <a:spcPct val="115000"/>
              </a:lnSpc>
              <a:spcBef>
                <a:spcPts val="0"/>
              </a:spcBef>
              <a:spcAft>
                <a:spcPts val="0"/>
              </a:spcAft>
              <a:buClr>
                <a:srgbClr val="000000"/>
              </a:buClr>
              <a:buSzPts val="2400"/>
              <a:buFont typeface="Calibri"/>
              <a:buChar char="⮚"/>
            </a:pPr>
            <a:r>
              <a:rPr i="0" lang="en-US" sz="2400" u="none" cap="none" strike="noStrike">
                <a:solidFill>
                  <a:srgbClr val="000000"/>
                </a:solidFill>
                <a:latin typeface="Calibri"/>
                <a:ea typeface="Calibri"/>
                <a:cs typeface="Calibri"/>
                <a:sym typeface="Calibri"/>
              </a:rPr>
              <a:t>Some tariff trade barriers that can prove to be a hindrance in the way we run our business operations include customs policy and export subsidies. Non-tariff trade barriers meanwhile include determining minimum import prices as well as bans and restrictions on exports.</a:t>
            </a:r>
            <a:endParaRPr i="0" sz="2400" u="none" cap="none" strike="noStrike">
              <a:solidFill>
                <a:srgbClr val="000000"/>
              </a:solidFill>
              <a:latin typeface="Calibri"/>
              <a:ea typeface="Calibri"/>
              <a:cs typeface="Calibri"/>
              <a:sym typeface="Calibri"/>
            </a:endParaRPr>
          </a:p>
          <a:p>
            <a:pPr indent="-228600" lvl="0" marL="342900" rtl="0" algn="l">
              <a:lnSpc>
                <a:spcPct val="115000"/>
              </a:lnSpc>
              <a:spcBef>
                <a:spcPts val="1000"/>
              </a:spcBef>
              <a:spcAft>
                <a:spcPts val="0"/>
              </a:spcAft>
              <a:buClr>
                <a:srgbClr val="000000"/>
              </a:buClr>
              <a:buSzPts val="1400"/>
              <a:buFont typeface="Arial"/>
              <a:buNone/>
            </a:pPr>
            <a:r>
              <a:t/>
            </a:r>
            <a:endParaRPr i="0" sz="10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Wisp">
  <a:themeElements>
    <a:clrScheme name="Wisp">
      <a:dk1>
        <a:srgbClr val="000000"/>
      </a:dk1>
      <a:lt1>
        <a:srgbClr val="FFFFFF"/>
      </a:lt1>
      <a:dk2>
        <a:srgbClr val="E3EACF"/>
      </a:dk2>
      <a:lt2>
        <a:srgbClr val="766F54"/>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otesMaster1">
  <a:themeElements>
    <a:clrScheme name="notesMaster1">
      <a:dk1>
        <a:srgbClr val="000000"/>
      </a:dk1>
      <a:lt1>
        <a:srgbClr val="FFFFFF"/>
      </a:lt1>
      <a:dk2>
        <a:srgbClr val="F3F3F3"/>
      </a:dk2>
      <a:lt2>
        <a:srgbClr val="158158"/>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2023-08-12T15:57:01Z</dcterms:created>
  <dc:creator>DELL</dc:creator>
</cp:coreProperties>
</file>