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Lst>
  <p:sldSz cy="6858000" cx="12192000"/>
  <p:notesSz cx="6857875" cy="9143850"/>
  <p:embeddedFontLst>
    <p:embeddedFont>
      <p:font typeface="Roboto"/>
      <p:regular r:id="rId26"/>
      <p:bold r:id="rId27"/>
      <p:italic r:id="rId28"/>
      <p:boldItalic r:id="rId29"/>
    </p:embeddedFont>
    <p:embeddedFont>
      <p:font typeface="Century Gothic"/>
      <p:regular r:id="rId30"/>
      <p:bold r:id="rId31"/>
      <p:italic r:id="rId32"/>
      <p:boldItalic r:id="rId3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34" roundtripDataSignature="AMtx7mgbk6nyKCleY1gYaLw19WMi+jXg1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font" Target="fonts/Roboto-regular.fntdata"/><Relationship Id="rId25" Type="http://schemas.openxmlformats.org/officeDocument/2006/relationships/slide" Target="slides/slide21.xml"/><Relationship Id="rId28" Type="http://schemas.openxmlformats.org/officeDocument/2006/relationships/font" Target="fonts/Roboto-italic.fntdata"/><Relationship Id="rId27" Type="http://schemas.openxmlformats.org/officeDocument/2006/relationships/font" Target="fonts/Roboto-bold.fntdata"/><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font" Target="fonts/Roboto-boldItalic.fntdata"/><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font" Target="fonts/CenturyGothic-bold.fntdata"/><Relationship Id="rId30" Type="http://schemas.openxmlformats.org/officeDocument/2006/relationships/font" Target="fonts/CenturyGothic-regular.fntdata"/><Relationship Id="rId11" Type="http://schemas.openxmlformats.org/officeDocument/2006/relationships/slide" Target="slides/slide7.xml"/><Relationship Id="rId33" Type="http://schemas.openxmlformats.org/officeDocument/2006/relationships/font" Target="fonts/CenturyGothic-boldItalic.fntdata"/><Relationship Id="rId10" Type="http://schemas.openxmlformats.org/officeDocument/2006/relationships/slide" Target="slides/slide6.xml"/><Relationship Id="rId32" Type="http://schemas.openxmlformats.org/officeDocument/2006/relationships/font" Target="fonts/CenturyGothic-italic.fntdata"/><Relationship Id="rId13" Type="http://schemas.openxmlformats.org/officeDocument/2006/relationships/slide" Target="slides/slide9.xml"/><Relationship Id="rId12" Type="http://schemas.openxmlformats.org/officeDocument/2006/relationships/slide" Target="slides/slide8.xml"/><Relationship Id="rId34" Type="http://customschemas.google.com/relationships/presentationmetadata" Target="metadata"/><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indent="-228600" lvl="1" marL="9144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indent="-228600" lvl="2" marL="13716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indent="-228600" lvl="3" marL="18288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indent="-228600" lvl="4" marL="22860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indent="-228600" lvl="5" marL="27432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indent="-228600" lvl="6" marL="32004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indent="-228600" lvl="7" marL="36576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indent="-228600" lvl="8" marL="41148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9" name="Shape 169"/>
        <p:cNvGrpSpPr/>
        <p:nvPr/>
      </p:nvGrpSpPr>
      <p:grpSpPr>
        <a:xfrm>
          <a:off x="0" y="0"/>
          <a:ext cx="0" cy="0"/>
          <a:chOff x="0" y="0"/>
          <a:chExt cx="0" cy="0"/>
        </a:xfrm>
      </p:grpSpPr>
      <p:sp>
        <p:nvSpPr>
          <p:cNvPr id="170" name="Google Shape;170;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rgbClr val="000000"/>
              </a:buClr>
              <a:buSzPts val="1400"/>
              <a:buFont typeface="Arial"/>
              <a:buNone/>
            </a:pPr>
            <a:r>
              <a:t/>
            </a:r>
            <a:endParaRPr/>
          </a:p>
        </p:txBody>
      </p:sp>
      <p:sp>
        <p:nvSpPr>
          <p:cNvPr id="171" name="Google Shape;171;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1" name="Shape 221"/>
        <p:cNvGrpSpPr/>
        <p:nvPr/>
      </p:nvGrpSpPr>
      <p:grpSpPr>
        <a:xfrm>
          <a:off x="0" y="0"/>
          <a:ext cx="0" cy="0"/>
          <a:chOff x="0" y="0"/>
          <a:chExt cx="0" cy="0"/>
        </a:xfrm>
      </p:grpSpPr>
      <p:sp>
        <p:nvSpPr>
          <p:cNvPr id="222" name="Google Shape;222;p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rgbClr val="000000"/>
              </a:buClr>
              <a:buSzPts val="1400"/>
              <a:buFont typeface="Arial"/>
              <a:buNone/>
            </a:pPr>
            <a:r>
              <a:t/>
            </a:r>
            <a:endParaRPr/>
          </a:p>
        </p:txBody>
      </p:sp>
      <p:sp>
        <p:nvSpPr>
          <p:cNvPr id="223" name="Google Shape;223;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7" name="Shape 227"/>
        <p:cNvGrpSpPr/>
        <p:nvPr/>
      </p:nvGrpSpPr>
      <p:grpSpPr>
        <a:xfrm>
          <a:off x="0" y="0"/>
          <a:ext cx="0" cy="0"/>
          <a:chOff x="0" y="0"/>
          <a:chExt cx="0" cy="0"/>
        </a:xfrm>
      </p:grpSpPr>
      <p:sp>
        <p:nvSpPr>
          <p:cNvPr id="228" name="Google Shape;228;p1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rgbClr val="000000"/>
              </a:buClr>
              <a:buSzPts val="1400"/>
              <a:buFont typeface="Arial"/>
              <a:buNone/>
            </a:pPr>
            <a:r>
              <a:t/>
            </a:r>
            <a:endParaRPr/>
          </a:p>
        </p:txBody>
      </p:sp>
      <p:sp>
        <p:nvSpPr>
          <p:cNvPr id="229" name="Google Shape;229;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3" name="Shape 233"/>
        <p:cNvGrpSpPr/>
        <p:nvPr/>
      </p:nvGrpSpPr>
      <p:grpSpPr>
        <a:xfrm>
          <a:off x="0" y="0"/>
          <a:ext cx="0" cy="0"/>
          <a:chOff x="0" y="0"/>
          <a:chExt cx="0" cy="0"/>
        </a:xfrm>
      </p:grpSpPr>
      <p:sp>
        <p:nvSpPr>
          <p:cNvPr id="234" name="Google Shape;234;p1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rgbClr val="000000"/>
              </a:buClr>
              <a:buSzPts val="1400"/>
              <a:buFont typeface="Arial"/>
              <a:buNone/>
            </a:pPr>
            <a:r>
              <a:t/>
            </a:r>
            <a:endParaRPr/>
          </a:p>
        </p:txBody>
      </p:sp>
      <p:sp>
        <p:nvSpPr>
          <p:cNvPr id="235" name="Google Shape;235;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9" name="Shape 239"/>
        <p:cNvGrpSpPr/>
        <p:nvPr/>
      </p:nvGrpSpPr>
      <p:grpSpPr>
        <a:xfrm>
          <a:off x="0" y="0"/>
          <a:ext cx="0" cy="0"/>
          <a:chOff x="0" y="0"/>
          <a:chExt cx="0" cy="0"/>
        </a:xfrm>
      </p:grpSpPr>
      <p:sp>
        <p:nvSpPr>
          <p:cNvPr id="240" name="Google Shape;240;p1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rgbClr val="000000"/>
              </a:buClr>
              <a:buSzPts val="1400"/>
              <a:buFont typeface="Arial"/>
              <a:buNone/>
            </a:pPr>
            <a:r>
              <a:t/>
            </a:r>
            <a:endParaRPr/>
          </a:p>
        </p:txBody>
      </p:sp>
      <p:sp>
        <p:nvSpPr>
          <p:cNvPr id="241" name="Google Shape;241;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5" name="Shape 245"/>
        <p:cNvGrpSpPr/>
        <p:nvPr/>
      </p:nvGrpSpPr>
      <p:grpSpPr>
        <a:xfrm>
          <a:off x="0" y="0"/>
          <a:ext cx="0" cy="0"/>
          <a:chOff x="0" y="0"/>
          <a:chExt cx="0" cy="0"/>
        </a:xfrm>
      </p:grpSpPr>
      <p:sp>
        <p:nvSpPr>
          <p:cNvPr id="246" name="Google Shape;246;p1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rgbClr val="000000"/>
              </a:buClr>
              <a:buSzPts val="1400"/>
              <a:buFont typeface="Arial"/>
              <a:buNone/>
            </a:pPr>
            <a:r>
              <a:t/>
            </a:r>
            <a:endParaRPr/>
          </a:p>
        </p:txBody>
      </p:sp>
      <p:sp>
        <p:nvSpPr>
          <p:cNvPr id="247" name="Google Shape;247;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1" name="Shape 251"/>
        <p:cNvGrpSpPr/>
        <p:nvPr/>
      </p:nvGrpSpPr>
      <p:grpSpPr>
        <a:xfrm>
          <a:off x="0" y="0"/>
          <a:ext cx="0" cy="0"/>
          <a:chOff x="0" y="0"/>
          <a:chExt cx="0" cy="0"/>
        </a:xfrm>
      </p:grpSpPr>
      <p:sp>
        <p:nvSpPr>
          <p:cNvPr id="252" name="Google Shape;252;p1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rgbClr val="000000"/>
              </a:buClr>
              <a:buSzPts val="1400"/>
              <a:buFont typeface="Arial"/>
              <a:buNone/>
            </a:pPr>
            <a:r>
              <a:t/>
            </a:r>
            <a:endParaRPr/>
          </a:p>
        </p:txBody>
      </p:sp>
      <p:sp>
        <p:nvSpPr>
          <p:cNvPr id="253" name="Google Shape;253;p1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7" name="Shape 257"/>
        <p:cNvGrpSpPr/>
        <p:nvPr/>
      </p:nvGrpSpPr>
      <p:grpSpPr>
        <a:xfrm>
          <a:off x="0" y="0"/>
          <a:ext cx="0" cy="0"/>
          <a:chOff x="0" y="0"/>
          <a:chExt cx="0" cy="0"/>
        </a:xfrm>
      </p:grpSpPr>
      <p:sp>
        <p:nvSpPr>
          <p:cNvPr id="258" name="Google Shape;258;p1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rgbClr val="000000"/>
              </a:buClr>
              <a:buSzPts val="1400"/>
              <a:buFont typeface="Arial"/>
              <a:buNone/>
            </a:pPr>
            <a:r>
              <a:t/>
            </a:r>
            <a:endParaRPr/>
          </a:p>
        </p:txBody>
      </p:sp>
      <p:sp>
        <p:nvSpPr>
          <p:cNvPr id="259" name="Google Shape;259;p1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2" name="Shape 262"/>
        <p:cNvGrpSpPr/>
        <p:nvPr/>
      </p:nvGrpSpPr>
      <p:grpSpPr>
        <a:xfrm>
          <a:off x="0" y="0"/>
          <a:ext cx="0" cy="0"/>
          <a:chOff x="0" y="0"/>
          <a:chExt cx="0" cy="0"/>
        </a:xfrm>
      </p:grpSpPr>
      <p:sp>
        <p:nvSpPr>
          <p:cNvPr id="263" name="Google Shape;263;p1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rgbClr val="000000"/>
              </a:buClr>
              <a:buSzPts val="1400"/>
              <a:buFont typeface="Arial"/>
              <a:buNone/>
            </a:pPr>
            <a:r>
              <a:t/>
            </a:r>
            <a:endParaRPr/>
          </a:p>
        </p:txBody>
      </p:sp>
      <p:sp>
        <p:nvSpPr>
          <p:cNvPr id="264" name="Google Shape;264;p1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7" name="Shape 267"/>
        <p:cNvGrpSpPr/>
        <p:nvPr/>
      </p:nvGrpSpPr>
      <p:grpSpPr>
        <a:xfrm>
          <a:off x="0" y="0"/>
          <a:ext cx="0" cy="0"/>
          <a:chOff x="0" y="0"/>
          <a:chExt cx="0" cy="0"/>
        </a:xfrm>
      </p:grpSpPr>
      <p:sp>
        <p:nvSpPr>
          <p:cNvPr id="268" name="Google Shape;268;p1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rgbClr val="000000"/>
              </a:buClr>
              <a:buSzPts val="1400"/>
              <a:buFont typeface="Arial"/>
              <a:buNone/>
            </a:pPr>
            <a:r>
              <a:t/>
            </a:r>
            <a:endParaRPr/>
          </a:p>
        </p:txBody>
      </p:sp>
      <p:sp>
        <p:nvSpPr>
          <p:cNvPr id="269" name="Google Shape;269;p1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2" name="Shape 272"/>
        <p:cNvGrpSpPr/>
        <p:nvPr/>
      </p:nvGrpSpPr>
      <p:grpSpPr>
        <a:xfrm>
          <a:off x="0" y="0"/>
          <a:ext cx="0" cy="0"/>
          <a:chOff x="0" y="0"/>
          <a:chExt cx="0" cy="0"/>
        </a:xfrm>
      </p:grpSpPr>
      <p:sp>
        <p:nvSpPr>
          <p:cNvPr id="273" name="Google Shape;273;p1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rgbClr val="000000"/>
              </a:buClr>
              <a:buSzPts val="1400"/>
              <a:buFont typeface="Arial"/>
              <a:buNone/>
            </a:pPr>
            <a:r>
              <a:t/>
            </a:r>
            <a:endParaRPr/>
          </a:p>
        </p:txBody>
      </p:sp>
      <p:sp>
        <p:nvSpPr>
          <p:cNvPr id="274" name="Google Shape;274;p1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rgbClr val="000000"/>
              </a:buClr>
              <a:buSzPts val="1400"/>
              <a:buFont typeface="Arial"/>
              <a:buNone/>
            </a:pPr>
            <a:r>
              <a:t/>
            </a:r>
            <a:endParaRPr/>
          </a:p>
        </p:txBody>
      </p:sp>
      <p:sp>
        <p:nvSpPr>
          <p:cNvPr id="178" name="Google Shape;178;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8" name="Shape 278"/>
        <p:cNvGrpSpPr/>
        <p:nvPr/>
      </p:nvGrpSpPr>
      <p:grpSpPr>
        <a:xfrm>
          <a:off x="0" y="0"/>
          <a:ext cx="0" cy="0"/>
          <a:chOff x="0" y="0"/>
          <a:chExt cx="0" cy="0"/>
        </a:xfrm>
      </p:grpSpPr>
      <p:sp>
        <p:nvSpPr>
          <p:cNvPr id="279" name="Google Shape;279;p2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rgbClr val="000000"/>
              </a:buClr>
              <a:buSzPts val="1400"/>
              <a:buFont typeface="Arial"/>
              <a:buNone/>
            </a:pPr>
            <a:r>
              <a:t/>
            </a:r>
            <a:endParaRPr/>
          </a:p>
        </p:txBody>
      </p:sp>
      <p:sp>
        <p:nvSpPr>
          <p:cNvPr id="280" name="Google Shape;280;p2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4" name="Shape 284"/>
        <p:cNvGrpSpPr/>
        <p:nvPr/>
      </p:nvGrpSpPr>
      <p:grpSpPr>
        <a:xfrm>
          <a:off x="0" y="0"/>
          <a:ext cx="0" cy="0"/>
          <a:chOff x="0" y="0"/>
          <a:chExt cx="0" cy="0"/>
        </a:xfrm>
      </p:grpSpPr>
      <p:sp>
        <p:nvSpPr>
          <p:cNvPr id="285" name="Google Shape;285;p2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rgbClr val="000000"/>
              </a:buClr>
              <a:buSzPts val="1400"/>
              <a:buFont typeface="Arial"/>
              <a:buNone/>
            </a:pPr>
            <a:r>
              <a:t/>
            </a:r>
            <a:endParaRPr/>
          </a:p>
        </p:txBody>
      </p:sp>
      <p:sp>
        <p:nvSpPr>
          <p:cNvPr id="286" name="Google Shape;286;p2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2" name="Shape 182"/>
        <p:cNvGrpSpPr/>
        <p:nvPr/>
      </p:nvGrpSpPr>
      <p:grpSpPr>
        <a:xfrm>
          <a:off x="0" y="0"/>
          <a:ext cx="0" cy="0"/>
          <a:chOff x="0" y="0"/>
          <a:chExt cx="0" cy="0"/>
        </a:xfrm>
      </p:grpSpPr>
      <p:sp>
        <p:nvSpPr>
          <p:cNvPr id="183" name="Google Shape;183;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rgbClr val="000000"/>
              </a:buClr>
              <a:buSzPts val="1400"/>
              <a:buFont typeface="Arial"/>
              <a:buNone/>
            </a:pPr>
            <a:r>
              <a:t/>
            </a:r>
            <a:endParaRPr/>
          </a:p>
        </p:txBody>
      </p:sp>
      <p:sp>
        <p:nvSpPr>
          <p:cNvPr id="184" name="Google Shape;184;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7" name="Shape 187"/>
        <p:cNvGrpSpPr/>
        <p:nvPr/>
      </p:nvGrpSpPr>
      <p:grpSpPr>
        <a:xfrm>
          <a:off x="0" y="0"/>
          <a:ext cx="0" cy="0"/>
          <a:chOff x="0" y="0"/>
          <a:chExt cx="0" cy="0"/>
        </a:xfrm>
      </p:grpSpPr>
      <p:sp>
        <p:nvSpPr>
          <p:cNvPr id="188" name="Google Shape;188;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rgbClr val="000000"/>
              </a:buClr>
              <a:buSzPts val="1400"/>
              <a:buFont typeface="Arial"/>
              <a:buNone/>
            </a:pPr>
            <a:r>
              <a:t/>
            </a:r>
            <a:endParaRPr/>
          </a:p>
        </p:txBody>
      </p:sp>
      <p:sp>
        <p:nvSpPr>
          <p:cNvPr id="189" name="Google Shape;189;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3" name="Shape 193"/>
        <p:cNvGrpSpPr/>
        <p:nvPr/>
      </p:nvGrpSpPr>
      <p:grpSpPr>
        <a:xfrm>
          <a:off x="0" y="0"/>
          <a:ext cx="0" cy="0"/>
          <a:chOff x="0" y="0"/>
          <a:chExt cx="0" cy="0"/>
        </a:xfrm>
      </p:grpSpPr>
      <p:sp>
        <p:nvSpPr>
          <p:cNvPr id="194" name="Google Shape;194;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rgbClr val="000000"/>
              </a:buClr>
              <a:buSzPts val="1400"/>
              <a:buFont typeface="Arial"/>
              <a:buNone/>
            </a:pPr>
            <a:r>
              <a:t/>
            </a:r>
            <a:endParaRPr/>
          </a:p>
        </p:txBody>
      </p:sp>
      <p:sp>
        <p:nvSpPr>
          <p:cNvPr id="195" name="Google Shape;195;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8" name="Shape 198"/>
        <p:cNvGrpSpPr/>
        <p:nvPr/>
      </p:nvGrpSpPr>
      <p:grpSpPr>
        <a:xfrm>
          <a:off x="0" y="0"/>
          <a:ext cx="0" cy="0"/>
          <a:chOff x="0" y="0"/>
          <a:chExt cx="0" cy="0"/>
        </a:xfrm>
      </p:grpSpPr>
      <p:sp>
        <p:nvSpPr>
          <p:cNvPr id="199" name="Google Shape;199;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rgbClr val="000000"/>
              </a:buClr>
              <a:buSzPts val="1400"/>
              <a:buFont typeface="Arial"/>
              <a:buNone/>
            </a:pPr>
            <a:r>
              <a:t/>
            </a:r>
            <a:endParaRPr/>
          </a:p>
        </p:txBody>
      </p:sp>
      <p:sp>
        <p:nvSpPr>
          <p:cNvPr id="200" name="Google Shape;200;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4" name="Shape 204"/>
        <p:cNvGrpSpPr/>
        <p:nvPr/>
      </p:nvGrpSpPr>
      <p:grpSpPr>
        <a:xfrm>
          <a:off x="0" y="0"/>
          <a:ext cx="0" cy="0"/>
          <a:chOff x="0" y="0"/>
          <a:chExt cx="0" cy="0"/>
        </a:xfrm>
      </p:grpSpPr>
      <p:sp>
        <p:nvSpPr>
          <p:cNvPr id="205" name="Google Shape;205;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rgbClr val="000000"/>
              </a:buClr>
              <a:buSzPts val="1400"/>
              <a:buFont typeface="Arial"/>
              <a:buNone/>
            </a:pPr>
            <a:r>
              <a:t/>
            </a:r>
            <a:endParaRPr/>
          </a:p>
        </p:txBody>
      </p:sp>
      <p:sp>
        <p:nvSpPr>
          <p:cNvPr id="206" name="Google Shape;206;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9" name="Shape 209"/>
        <p:cNvGrpSpPr/>
        <p:nvPr/>
      </p:nvGrpSpPr>
      <p:grpSpPr>
        <a:xfrm>
          <a:off x="0" y="0"/>
          <a:ext cx="0" cy="0"/>
          <a:chOff x="0" y="0"/>
          <a:chExt cx="0" cy="0"/>
        </a:xfrm>
      </p:grpSpPr>
      <p:sp>
        <p:nvSpPr>
          <p:cNvPr id="210" name="Google Shape;210;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rgbClr val="000000"/>
              </a:buClr>
              <a:buSzPts val="1400"/>
              <a:buFont typeface="Arial"/>
              <a:buNone/>
            </a:pPr>
            <a:r>
              <a:t/>
            </a:r>
            <a:endParaRPr/>
          </a:p>
        </p:txBody>
      </p:sp>
      <p:sp>
        <p:nvSpPr>
          <p:cNvPr id="211" name="Google Shape;211;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5" name="Shape 215"/>
        <p:cNvGrpSpPr/>
        <p:nvPr/>
      </p:nvGrpSpPr>
      <p:grpSpPr>
        <a:xfrm>
          <a:off x="0" y="0"/>
          <a:ext cx="0" cy="0"/>
          <a:chOff x="0" y="0"/>
          <a:chExt cx="0" cy="0"/>
        </a:xfrm>
      </p:grpSpPr>
      <p:sp>
        <p:nvSpPr>
          <p:cNvPr id="216" name="Google Shape;216;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rgbClr val="000000"/>
              </a:buClr>
              <a:buSzPts val="1400"/>
              <a:buFont typeface="Arial"/>
              <a:buNone/>
            </a:pPr>
            <a:r>
              <a:t/>
            </a:r>
            <a:endParaRPr/>
          </a:p>
        </p:txBody>
      </p:sp>
      <p:sp>
        <p:nvSpPr>
          <p:cNvPr id="217" name="Google Shape;217;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标题幻灯片" showMasterSp="0" type="title">
  <p:cSld name="TITLE">
    <p:bg>
      <p:bgPr>
        <a:gradFill>
          <a:gsLst>
            <a:gs pos="0">
              <a:srgbClr val="DDE6C3"/>
            </a:gs>
            <a:gs pos="100000">
              <a:srgbClr val="FFFFFF"/>
            </a:gs>
          </a:gsLst>
          <a:path path="circle">
            <a:fillToRect b="50%" l="50%" r="50%" t="50%"/>
          </a:path>
          <a:tileRect/>
        </a:gradFill>
      </p:bgPr>
    </p:bg>
    <p:spTree>
      <p:nvGrpSpPr>
        <p:cNvPr id="38" name="Shape 38"/>
        <p:cNvGrpSpPr/>
        <p:nvPr/>
      </p:nvGrpSpPr>
      <p:grpSpPr>
        <a:xfrm>
          <a:off x="0" y="0"/>
          <a:ext cx="0" cy="0"/>
          <a:chOff x="0" y="0"/>
          <a:chExt cx="0" cy="0"/>
        </a:xfrm>
      </p:grpSpPr>
      <p:grpSp>
        <p:nvGrpSpPr>
          <p:cNvPr id="39" name="Google Shape;39;p23"/>
          <p:cNvGrpSpPr/>
          <p:nvPr/>
        </p:nvGrpSpPr>
        <p:grpSpPr>
          <a:xfrm>
            <a:off x="0" y="228600"/>
            <a:ext cx="2851515" cy="6638628"/>
            <a:chOff x="0" y="228600"/>
            <a:chExt cx="2851515" cy="6638628"/>
          </a:xfrm>
        </p:grpSpPr>
        <p:sp>
          <p:nvSpPr>
            <p:cNvPr id="40" name="Google Shape;40;p23"/>
            <p:cNvSpPr/>
            <p:nvPr/>
          </p:nvSpPr>
          <p:spPr>
            <a:xfrm>
              <a:off x="0" y="2575044"/>
              <a:ext cx="100641" cy="626215"/>
            </a:xfrm>
            <a:custGeom>
              <a:rect b="b" l="l" r="r" t="t"/>
              <a:pathLst>
                <a:path extrusionOk="0" h="21600" w="21600">
                  <a:moveTo>
                    <a:pt x="21600" y="21600"/>
                  </a:moveTo>
                  <a:cubicBezTo>
                    <a:pt x="19636" y="18582"/>
                    <a:pt x="18654" y="15723"/>
                    <a:pt x="16690" y="12705"/>
                  </a:cubicBezTo>
                  <a:cubicBezTo>
                    <a:pt x="10799" y="8576"/>
                    <a:pt x="5890" y="4288"/>
                    <a:pt x="0" y="0"/>
                  </a:cubicBezTo>
                  <a:cubicBezTo>
                    <a:pt x="0" y="5558"/>
                    <a:pt x="0" y="5558"/>
                    <a:pt x="0" y="5558"/>
                  </a:cubicBezTo>
                  <a:cubicBezTo>
                    <a:pt x="5890" y="10164"/>
                    <a:pt x="12763" y="14929"/>
                    <a:pt x="19636" y="19694"/>
                  </a:cubicBezTo>
                  <a:cubicBezTo>
                    <a:pt x="19636" y="20329"/>
                    <a:pt x="20618" y="20964"/>
                    <a:pt x="21600" y="21600"/>
                  </a:cubicBezTo>
                  <a:close/>
                </a:path>
              </a:pathLst>
            </a:custGeom>
            <a:solidFill>
              <a:srgbClr val="766F54">
                <a:alpha val="2000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1" name="Google Shape;41;p23"/>
            <p:cNvSpPr/>
            <p:nvPr/>
          </p:nvSpPr>
          <p:spPr>
            <a:xfrm>
              <a:off x="128599" y="3156529"/>
              <a:ext cx="646716" cy="2322214"/>
            </a:xfrm>
            <a:custGeom>
              <a:rect b="b" l="l" r="r" t="t"/>
              <a:pathLst>
                <a:path extrusionOk="0" h="21600" w="21600">
                  <a:moveTo>
                    <a:pt x="13268" y="15000"/>
                  </a:moveTo>
                  <a:cubicBezTo>
                    <a:pt x="15891" y="17228"/>
                    <a:pt x="18514" y="19414"/>
                    <a:pt x="21445" y="21600"/>
                  </a:cubicBezTo>
                  <a:cubicBezTo>
                    <a:pt x="21445" y="21214"/>
                    <a:pt x="21445" y="20871"/>
                    <a:pt x="21600" y="20485"/>
                  </a:cubicBezTo>
                  <a:cubicBezTo>
                    <a:pt x="19131" y="18642"/>
                    <a:pt x="16817" y="16757"/>
                    <a:pt x="14657" y="14871"/>
                  </a:cubicBezTo>
                  <a:cubicBezTo>
                    <a:pt x="8948" y="9985"/>
                    <a:pt x="4165" y="5014"/>
                    <a:pt x="0" y="0"/>
                  </a:cubicBezTo>
                  <a:cubicBezTo>
                    <a:pt x="308" y="857"/>
                    <a:pt x="617" y="1757"/>
                    <a:pt x="925" y="2614"/>
                  </a:cubicBezTo>
                  <a:cubicBezTo>
                    <a:pt x="4628" y="6771"/>
                    <a:pt x="8639" y="10928"/>
                    <a:pt x="13268" y="15000"/>
                  </a:cubicBezTo>
                  <a:close/>
                </a:path>
              </a:pathLst>
            </a:custGeom>
            <a:solidFill>
              <a:srgbClr val="766F54">
                <a:alpha val="2000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2" name="Google Shape;42;p23"/>
            <p:cNvSpPr/>
            <p:nvPr/>
          </p:nvSpPr>
          <p:spPr>
            <a:xfrm>
              <a:off x="806998" y="5447060"/>
              <a:ext cx="609442" cy="1420166"/>
            </a:xfrm>
            <a:custGeom>
              <a:rect b="b" l="l" r="r" t="t"/>
              <a:pathLst>
                <a:path extrusionOk="0" h="21600" w="21600">
                  <a:moveTo>
                    <a:pt x="1309" y="1542"/>
                  </a:moveTo>
                  <a:cubicBezTo>
                    <a:pt x="818" y="1051"/>
                    <a:pt x="327" y="561"/>
                    <a:pt x="0" y="0"/>
                  </a:cubicBezTo>
                  <a:cubicBezTo>
                    <a:pt x="0" y="701"/>
                    <a:pt x="0" y="1332"/>
                    <a:pt x="0" y="2033"/>
                  </a:cubicBezTo>
                  <a:cubicBezTo>
                    <a:pt x="3436" y="5961"/>
                    <a:pt x="7199" y="9818"/>
                    <a:pt x="11127" y="13605"/>
                  </a:cubicBezTo>
                  <a:cubicBezTo>
                    <a:pt x="13909" y="16270"/>
                    <a:pt x="17018" y="18935"/>
                    <a:pt x="20127" y="21600"/>
                  </a:cubicBezTo>
                  <a:cubicBezTo>
                    <a:pt x="21600" y="21600"/>
                    <a:pt x="21600" y="21600"/>
                    <a:pt x="21600" y="21600"/>
                  </a:cubicBezTo>
                  <a:cubicBezTo>
                    <a:pt x="18490" y="18864"/>
                    <a:pt x="15381" y="16129"/>
                    <a:pt x="12600" y="13324"/>
                  </a:cubicBezTo>
                  <a:cubicBezTo>
                    <a:pt x="8509" y="9467"/>
                    <a:pt x="4745" y="5540"/>
                    <a:pt x="1309" y="1542"/>
                  </a:cubicBezTo>
                  <a:close/>
                </a:path>
              </a:pathLst>
            </a:custGeom>
            <a:solidFill>
              <a:srgbClr val="766F54">
                <a:alpha val="2000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3" name="Google Shape;43;p23"/>
            <p:cNvSpPr/>
            <p:nvPr/>
          </p:nvSpPr>
          <p:spPr>
            <a:xfrm>
              <a:off x="959825" y="6503799"/>
              <a:ext cx="171463" cy="363429"/>
            </a:xfrm>
            <a:custGeom>
              <a:rect b="b" l="l" r="r" t="t"/>
              <a:pathLst>
                <a:path extrusionOk="0" h="21600" w="21600">
                  <a:moveTo>
                    <a:pt x="16345" y="21600"/>
                  </a:moveTo>
                  <a:cubicBezTo>
                    <a:pt x="21600" y="21600"/>
                    <a:pt x="21600" y="21600"/>
                    <a:pt x="21600" y="21600"/>
                  </a:cubicBezTo>
                  <a:cubicBezTo>
                    <a:pt x="14010" y="14491"/>
                    <a:pt x="7005" y="7382"/>
                    <a:pt x="0" y="0"/>
                  </a:cubicBezTo>
                  <a:cubicBezTo>
                    <a:pt x="4670" y="7382"/>
                    <a:pt x="9924" y="14491"/>
                    <a:pt x="16345" y="21600"/>
                  </a:cubicBezTo>
                  <a:close/>
                </a:path>
              </a:pathLst>
            </a:custGeom>
            <a:solidFill>
              <a:srgbClr val="766F54">
                <a:alpha val="2000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4" name="Google Shape;44;p23"/>
            <p:cNvSpPr/>
            <p:nvPr/>
          </p:nvSpPr>
          <p:spPr>
            <a:xfrm>
              <a:off x="100642" y="3201259"/>
              <a:ext cx="821908" cy="3328632"/>
            </a:xfrm>
            <a:custGeom>
              <a:rect b="b" l="l" r="r" t="t"/>
              <a:pathLst>
                <a:path extrusionOk="0" h="21600" w="21600">
                  <a:moveTo>
                    <a:pt x="19658" y="19745"/>
                  </a:moveTo>
                  <a:cubicBezTo>
                    <a:pt x="17595" y="18488"/>
                    <a:pt x="15775" y="17232"/>
                    <a:pt x="14076" y="15975"/>
                  </a:cubicBezTo>
                  <a:cubicBezTo>
                    <a:pt x="10193" y="13073"/>
                    <a:pt x="7159" y="10081"/>
                    <a:pt x="4853" y="7060"/>
                  </a:cubicBezTo>
                  <a:cubicBezTo>
                    <a:pt x="3519" y="5235"/>
                    <a:pt x="2426" y="3380"/>
                    <a:pt x="1456" y="1525"/>
                  </a:cubicBezTo>
                  <a:cubicBezTo>
                    <a:pt x="970" y="1017"/>
                    <a:pt x="485" y="508"/>
                    <a:pt x="0" y="0"/>
                  </a:cubicBezTo>
                  <a:cubicBezTo>
                    <a:pt x="970" y="2363"/>
                    <a:pt x="2305" y="4756"/>
                    <a:pt x="4004" y="7090"/>
                  </a:cubicBezTo>
                  <a:cubicBezTo>
                    <a:pt x="6188" y="10141"/>
                    <a:pt x="9222" y="13133"/>
                    <a:pt x="12984" y="16065"/>
                  </a:cubicBezTo>
                  <a:cubicBezTo>
                    <a:pt x="14925" y="17531"/>
                    <a:pt x="17110" y="18967"/>
                    <a:pt x="19415" y="20373"/>
                  </a:cubicBezTo>
                  <a:cubicBezTo>
                    <a:pt x="20143" y="20792"/>
                    <a:pt x="20871" y="21181"/>
                    <a:pt x="21600" y="21600"/>
                  </a:cubicBezTo>
                  <a:cubicBezTo>
                    <a:pt x="21357" y="21450"/>
                    <a:pt x="21235" y="21330"/>
                    <a:pt x="21114" y="21181"/>
                  </a:cubicBezTo>
                  <a:cubicBezTo>
                    <a:pt x="20507" y="20702"/>
                    <a:pt x="20022" y="20223"/>
                    <a:pt x="19658" y="19745"/>
                  </a:cubicBezTo>
                  <a:close/>
                </a:path>
              </a:pathLst>
            </a:custGeom>
            <a:solidFill>
              <a:srgbClr val="766F54">
                <a:alpha val="2000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5" name="Google Shape;45;p23"/>
            <p:cNvSpPr/>
            <p:nvPr/>
          </p:nvSpPr>
          <p:spPr>
            <a:xfrm>
              <a:off x="22365" y="228600"/>
              <a:ext cx="106233" cy="2927929"/>
            </a:xfrm>
            <a:custGeom>
              <a:rect b="b" l="l" r="r" t="t"/>
              <a:pathLst>
                <a:path extrusionOk="0" h="21600" w="21600">
                  <a:moveTo>
                    <a:pt x="10330" y="19627"/>
                  </a:moveTo>
                  <a:cubicBezTo>
                    <a:pt x="11269" y="19763"/>
                    <a:pt x="11269" y="19899"/>
                    <a:pt x="11269" y="20035"/>
                  </a:cubicBezTo>
                  <a:cubicBezTo>
                    <a:pt x="14086" y="20511"/>
                    <a:pt x="17843" y="20987"/>
                    <a:pt x="20660" y="21497"/>
                  </a:cubicBezTo>
                  <a:cubicBezTo>
                    <a:pt x="20660" y="21531"/>
                    <a:pt x="20660" y="21565"/>
                    <a:pt x="21600" y="21600"/>
                  </a:cubicBezTo>
                  <a:cubicBezTo>
                    <a:pt x="19721" y="20919"/>
                    <a:pt x="17843" y="20273"/>
                    <a:pt x="15965" y="19593"/>
                  </a:cubicBezTo>
                  <a:cubicBezTo>
                    <a:pt x="8452" y="16123"/>
                    <a:pt x="4695" y="12653"/>
                    <a:pt x="4695" y="9150"/>
                  </a:cubicBezTo>
                  <a:cubicBezTo>
                    <a:pt x="5634" y="6088"/>
                    <a:pt x="8452" y="3061"/>
                    <a:pt x="14086" y="0"/>
                  </a:cubicBezTo>
                  <a:cubicBezTo>
                    <a:pt x="11269" y="0"/>
                    <a:pt x="11269" y="0"/>
                    <a:pt x="11269" y="0"/>
                  </a:cubicBezTo>
                  <a:cubicBezTo>
                    <a:pt x="4695" y="3027"/>
                    <a:pt x="1878" y="6088"/>
                    <a:pt x="939" y="9150"/>
                  </a:cubicBezTo>
                  <a:cubicBezTo>
                    <a:pt x="0" y="12653"/>
                    <a:pt x="2817" y="16123"/>
                    <a:pt x="10330" y="19627"/>
                  </a:cubicBezTo>
                  <a:close/>
                </a:path>
              </a:pathLst>
            </a:custGeom>
            <a:solidFill>
              <a:srgbClr val="766F54">
                <a:alpha val="2000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6" name="Google Shape;46;p23"/>
            <p:cNvSpPr/>
            <p:nvPr/>
          </p:nvSpPr>
          <p:spPr>
            <a:xfrm>
              <a:off x="78277" y="2944063"/>
              <a:ext cx="78276" cy="493890"/>
            </a:xfrm>
            <a:custGeom>
              <a:rect b="b" l="l" r="r" t="t"/>
              <a:pathLst>
                <a:path extrusionOk="0" h="21600" w="21600">
                  <a:moveTo>
                    <a:pt x="0" y="0"/>
                  </a:moveTo>
                  <a:cubicBezTo>
                    <a:pt x="2541" y="3835"/>
                    <a:pt x="3811" y="7469"/>
                    <a:pt x="6352" y="11304"/>
                  </a:cubicBezTo>
                  <a:cubicBezTo>
                    <a:pt x="11435" y="14736"/>
                    <a:pt x="16517" y="18168"/>
                    <a:pt x="21600" y="21600"/>
                  </a:cubicBezTo>
                  <a:cubicBezTo>
                    <a:pt x="19058" y="17562"/>
                    <a:pt x="16517" y="13323"/>
                    <a:pt x="13976" y="9285"/>
                  </a:cubicBezTo>
                  <a:cubicBezTo>
                    <a:pt x="12705" y="9084"/>
                    <a:pt x="12705" y="8882"/>
                    <a:pt x="12705" y="8680"/>
                  </a:cubicBezTo>
                  <a:cubicBezTo>
                    <a:pt x="8894" y="5652"/>
                    <a:pt x="3811" y="2826"/>
                    <a:pt x="0" y="0"/>
                  </a:cubicBezTo>
                  <a:close/>
                </a:path>
              </a:pathLst>
            </a:custGeom>
            <a:solidFill>
              <a:srgbClr val="766F54">
                <a:alpha val="2000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7" name="Google Shape;47;p23"/>
            <p:cNvSpPr/>
            <p:nvPr/>
          </p:nvSpPr>
          <p:spPr>
            <a:xfrm>
              <a:off x="769724" y="5478744"/>
              <a:ext cx="190100" cy="1025055"/>
            </a:xfrm>
            <a:custGeom>
              <a:rect b="b" l="l" r="r" t="t"/>
              <a:pathLst>
                <a:path extrusionOk="0" h="21600" w="21600">
                  <a:moveTo>
                    <a:pt x="0" y="0"/>
                  </a:moveTo>
                  <a:cubicBezTo>
                    <a:pt x="0" y="3016"/>
                    <a:pt x="1053" y="6032"/>
                    <a:pt x="2634" y="9048"/>
                  </a:cubicBezTo>
                  <a:cubicBezTo>
                    <a:pt x="4214" y="11383"/>
                    <a:pt x="6321" y="13816"/>
                    <a:pt x="8956" y="16151"/>
                  </a:cubicBezTo>
                  <a:cubicBezTo>
                    <a:pt x="10009" y="16735"/>
                    <a:pt x="11590" y="17318"/>
                    <a:pt x="12643" y="17902"/>
                  </a:cubicBezTo>
                  <a:cubicBezTo>
                    <a:pt x="15804" y="19167"/>
                    <a:pt x="18439" y="20335"/>
                    <a:pt x="21600" y="21600"/>
                  </a:cubicBezTo>
                  <a:cubicBezTo>
                    <a:pt x="21073" y="21308"/>
                    <a:pt x="20546" y="20918"/>
                    <a:pt x="20019" y="20627"/>
                  </a:cubicBezTo>
                  <a:cubicBezTo>
                    <a:pt x="13697" y="16735"/>
                    <a:pt x="9482" y="12843"/>
                    <a:pt x="6848" y="8951"/>
                  </a:cubicBezTo>
                  <a:cubicBezTo>
                    <a:pt x="5795" y="6616"/>
                    <a:pt x="4741" y="4378"/>
                    <a:pt x="4214" y="2140"/>
                  </a:cubicBezTo>
                  <a:cubicBezTo>
                    <a:pt x="4214" y="2043"/>
                    <a:pt x="3687" y="1945"/>
                    <a:pt x="3687" y="1751"/>
                  </a:cubicBezTo>
                  <a:cubicBezTo>
                    <a:pt x="2634" y="1167"/>
                    <a:pt x="1053" y="583"/>
                    <a:pt x="0" y="0"/>
                  </a:cubicBezTo>
                  <a:close/>
                </a:path>
              </a:pathLst>
            </a:custGeom>
            <a:solidFill>
              <a:srgbClr val="766F54">
                <a:alpha val="2000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8" name="Google Shape;48;p23"/>
            <p:cNvSpPr/>
            <p:nvPr/>
          </p:nvSpPr>
          <p:spPr>
            <a:xfrm>
              <a:off x="775314" y="1399026"/>
              <a:ext cx="2076201" cy="4048034"/>
            </a:xfrm>
            <a:custGeom>
              <a:rect b="b" l="l" r="r" t="t"/>
              <a:pathLst>
                <a:path extrusionOk="0" h="21600" w="21600">
                  <a:moveTo>
                    <a:pt x="335" y="21009"/>
                  </a:moveTo>
                  <a:cubicBezTo>
                    <a:pt x="480" y="18992"/>
                    <a:pt x="1247" y="16999"/>
                    <a:pt x="2400" y="15080"/>
                  </a:cubicBezTo>
                  <a:cubicBezTo>
                    <a:pt x="3599" y="13161"/>
                    <a:pt x="5232" y="11316"/>
                    <a:pt x="7152" y="9545"/>
                  </a:cubicBezTo>
                  <a:cubicBezTo>
                    <a:pt x="9072" y="7774"/>
                    <a:pt x="11280" y="6101"/>
                    <a:pt x="13679" y="4502"/>
                  </a:cubicBezTo>
                  <a:cubicBezTo>
                    <a:pt x="14879" y="3714"/>
                    <a:pt x="16175" y="2927"/>
                    <a:pt x="17471" y="2189"/>
                  </a:cubicBezTo>
                  <a:cubicBezTo>
                    <a:pt x="18144" y="1820"/>
                    <a:pt x="18816" y="1426"/>
                    <a:pt x="19488" y="1082"/>
                  </a:cubicBezTo>
                  <a:cubicBezTo>
                    <a:pt x="20207" y="713"/>
                    <a:pt x="20880" y="369"/>
                    <a:pt x="21600" y="24"/>
                  </a:cubicBezTo>
                  <a:cubicBezTo>
                    <a:pt x="21600" y="0"/>
                    <a:pt x="21600" y="0"/>
                    <a:pt x="21600" y="0"/>
                  </a:cubicBezTo>
                  <a:cubicBezTo>
                    <a:pt x="20832" y="344"/>
                    <a:pt x="20160" y="688"/>
                    <a:pt x="19440" y="1057"/>
                  </a:cubicBezTo>
                  <a:cubicBezTo>
                    <a:pt x="18767" y="1402"/>
                    <a:pt x="18096" y="1771"/>
                    <a:pt x="17424" y="2164"/>
                  </a:cubicBezTo>
                  <a:cubicBezTo>
                    <a:pt x="16080" y="2902"/>
                    <a:pt x="14784" y="3665"/>
                    <a:pt x="13583" y="4452"/>
                  </a:cubicBezTo>
                  <a:cubicBezTo>
                    <a:pt x="11135" y="6051"/>
                    <a:pt x="8879" y="7724"/>
                    <a:pt x="6960" y="9496"/>
                  </a:cubicBezTo>
                  <a:cubicBezTo>
                    <a:pt x="4992" y="11242"/>
                    <a:pt x="3359" y="13112"/>
                    <a:pt x="2160" y="15031"/>
                  </a:cubicBezTo>
                  <a:cubicBezTo>
                    <a:pt x="912" y="16974"/>
                    <a:pt x="143" y="18967"/>
                    <a:pt x="0" y="21009"/>
                  </a:cubicBezTo>
                  <a:cubicBezTo>
                    <a:pt x="0" y="21058"/>
                    <a:pt x="0" y="21083"/>
                    <a:pt x="0" y="21132"/>
                  </a:cubicBezTo>
                  <a:cubicBezTo>
                    <a:pt x="96" y="21280"/>
                    <a:pt x="191" y="21452"/>
                    <a:pt x="335" y="21600"/>
                  </a:cubicBezTo>
                  <a:cubicBezTo>
                    <a:pt x="335" y="21403"/>
                    <a:pt x="335" y="21206"/>
                    <a:pt x="335" y="21009"/>
                  </a:cubicBezTo>
                  <a:close/>
                </a:path>
              </a:pathLst>
            </a:custGeom>
            <a:solidFill>
              <a:srgbClr val="766F54">
                <a:alpha val="2000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9" name="Google Shape;49;p23"/>
            <p:cNvSpPr/>
            <p:nvPr/>
          </p:nvSpPr>
          <p:spPr>
            <a:xfrm>
              <a:off x="922550" y="6529892"/>
              <a:ext cx="162145" cy="337336"/>
            </a:xfrm>
            <a:custGeom>
              <a:rect b="b" l="l" r="r" t="t"/>
              <a:pathLst>
                <a:path extrusionOk="0" h="21600" w="21600">
                  <a:moveTo>
                    <a:pt x="0" y="0"/>
                  </a:moveTo>
                  <a:cubicBezTo>
                    <a:pt x="4319" y="7101"/>
                    <a:pt x="9874" y="14498"/>
                    <a:pt x="16045" y="21600"/>
                  </a:cubicBezTo>
                  <a:cubicBezTo>
                    <a:pt x="21600" y="21600"/>
                    <a:pt x="21600" y="21600"/>
                    <a:pt x="21600" y="21600"/>
                  </a:cubicBezTo>
                  <a:cubicBezTo>
                    <a:pt x="14194" y="14498"/>
                    <a:pt x="6788" y="7101"/>
                    <a:pt x="0" y="0"/>
                  </a:cubicBezTo>
                  <a:close/>
                </a:path>
              </a:pathLst>
            </a:custGeom>
            <a:solidFill>
              <a:srgbClr val="766F54">
                <a:alpha val="2000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0" name="Google Shape;50;p23"/>
            <p:cNvSpPr/>
            <p:nvPr/>
          </p:nvSpPr>
          <p:spPr>
            <a:xfrm>
              <a:off x="769724" y="5359465"/>
              <a:ext cx="37274" cy="221784"/>
            </a:xfrm>
            <a:custGeom>
              <a:rect b="b" l="l" r="r" t="t"/>
              <a:pathLst>
                <a:path extrusionOk="0" h="21600" w="21600">
                  <a:moveTo>
                    <a:pt x="18900" y="19799"/>
                  </a:moveTo>
                  <a:cubicBezTo>
                    <a:pt x="18900" y="20699"/>
                    <a:pt x="21600" y="21150"/>
                    <a:pt x="21600" y="21600"/>
                  </a:cubicBezTo>
                  <a:cubicBezTo>
                    <a:pt x="21600" y="17099"/>
                    <a:pt x="21600" y="13050"/>
                    <a:pt x="21600" y="8549"/>
                  </a:cubicBezTo>
                  <a:cubicBezTo>
                    <a:pt x="13500" y="5850"/>
                    <a:pt x="8100" y="2699"/>
                    <a:pt x="2700" y="0"/>
                  </a:cubicBezTo>
                  <a:cubicBezTo>
                    <a:pt x="0" y="4049"/>
                    <a:pt x="0" y="7649"/>
                    <a:pt x="0" y="11700"/>
                  </a:cubicBezTo>
                  <a:cubicBezTo>
                    <a:pt x="5400" y="14399"/>
                    <a:pt x="13500" y="17099"/>
                    <a:pt x="18900" y="19799"/>
                  </a:cubicBezTo>
                  <a:close/>
                </a:path>
              </a:pathLst>
            </a:custGeom>
            <a:solidFill>
              <a:srgbClr val="766F54">
                <a:alpha val="2000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1" name="Google Shape;51;p23"/>
            <p:cNvSpPr/>
            <p:nvPr/>
          </p:nvSpPr>
          <p:spPr>
            <a:xfrm>
              <a:off x="849864" y="6244739"/>
              <a:ext cx="238558" cy="622488"/>
            </a:xfrm>
            <a:custGeom>
              <a:rect b="b" l="l" r="r" t="t"/>
              <a:pathLst>
                <a:path extrusionOk="0" h="21600" w="21600">
                  <a:moveTo>
                    <a:pt x="2907" y="2879"/>
                  </a:moveTo>
                  <a:cubicBezTo>
                    <a:pt x="2076" y="1920"/>
                    <a:pt x="830" y="960"/>
                    <a:pt x="0" y="0"/>
                  </a:cubicBezTo>
                  <a:cubicBezTo>
                    <a:pt x="1246" y="2559"/>
                    <a:pt x="2907" y="5119"/>
                    <a:pt x="4984" y="7679"/>
                  </a:cubicBezTo>
                  <a:cubicBezTo>
                    <a:pt x="5399" y="8480"/>
                    <a:pt x="5815" y="9119"/>
                    <a:pt x="6646" y="9919"/>
                  </a:cubicBezTo>
                  <a:cubicBezTo>
                    <a:pt x="11215" y="13759"/>
                    <a:pt x="16200" y="17760"/>
                    <a:pt x="21184" y="21600"/>
                  </a:cubicBezTo>
                  <a:cubicBezTo>
                    <a:pt x="21600" y="21600"/>
                    <a:pt x="21600" y="21600"/>
                    <a:pt x="21600" y="21600"/>
                  </a:cubicBezTo>
                  <a:cubicBezTo>
                    <a:pt x="17030" y="17439"/>
                    <a:pt x="13292" y="13280"/>
                    <a:pt x="9969" y="8959"/>
                  </a:cubicBezTo>
                  <a:cubicBezTo>
                    <a:pt x="7476" y="6879"/>
                    <a:pt x="5399" y="4960"/>
                    <a:pt x="2907" y="2879"/>
                  </a:cubicBezTo>
                  <a:close/>
                </a:path>
              </a:pathLst>
            </a:custGeom>
            <a:solidFill>
              <a:srgbClr val="766F54">
                <a:alpha val="2000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52" name="Google Shape;52;p23"/>
          <p:cNvGrpSpPr/>
          <p:nvPr/>
        </p:nvGrpSpPr>
        <p:grpSpPr>
          <a:xfrm>
            <a:off x="27221" y="-785"/>
            <a:ext cx="2356673" cy="6854037"/>
            <a:chOff x="27221" y="-785"/>
            <a:chExt cx="2356673" cy="6854037"/>
          </a:xfrm>
        </p:grpSpPr>
        <p:sp>
          <p:nvSpPr>
            <p:cNvPr id="53" name="Google Shape;53;p23"/>
            <p:cNvSpPr/>
            <p:nvPr/>
          </p:nvSpPr>
          <p:spPr>
            <a:xfrm>
              <a:off x="27221" y="-785"/>
              <a:ext cx="494326" cy="4401044"/>
            </a:xfrm>
            <a:custGeom>
              <a:rect b="b" l="l" r="r" t="t"/>
              <a:pathLst>
                <a:path extrusionOk="0" h="21600" w="21600">
                  <a:moveTo>
                    <a:pt x="1467" y="4930"/>
                  </a:moveTo>
                  <a:cubicBezTo>
                    <a:pt x="2306" y="6761"/>
                    <a:pt x="3565" y="8616"/>
                    <a:pt x="5452" y="10447"/>
                  </a:cubicBezTo>
                  <a:cubicBezTo>
                    <a:pt x="7130" y="12279"/>
                    <a:pt x="9227" y="14110"/>
                    <a:pt x="11953" y="15941"/>
                  </a:cubicBezTo>
                  <a:cubicBezTo>
                    <a:pt x="14469" y="17773"/>
                    <a:pt x="17615" y="19580"/>
                    <a:pt x="21180" y="21388"/>
                  </a:cubicBezTo>
                  <a:cubicBezTo>
                    <a:pt x="21390" y="21459"/>
                    <a:pt x="21600" y="21529"/>
                    <a:pt x="21600" y="21600"/>
                  </a:cubicBezTo>
                  <a:cubicBezTo>
                    <a:pt x="21390" y="21247"/>
                    <a:pt x="20970" y="20872"/>
                    <a:pt x="20761" y="20520"/>
                  </a:cubicBezTo>
                  <a:cubicBezTo>
                    <a:pt x="20761" y="20449"/>
                    <a:pt x="20761" y="20379"/>
                    <a:pt x="20761" y="20332"/>
                  </a:cubicBezTo>
                  <a:cubicBezTo>
                    <a:pt x="17825" y="18853"/>
                    <a:pt x="15308" y="17397"/>
                    <a:pt x="13211" y="15918"/>
                  </a:cubicBezTo>
                  <a:cubicBezTo>
                    <a:pt x="10485" y="14086"/>
                    <a:pt x="8178" y="12279"/>
                    <a:pt x="6291" y="10424"/>
                  </a:cubicBezTo>
                  <a:cubicBezTo>
                    <a:pt x="4403" y="8593"/>
                    <a:pt x="2935" y="6761"/>
                    <a:pt x="1887" y="4906"/>
                  </a:cubicBezTo>
                  <a:cubicBezTo>
                    <a:pt x="1467" y="3991"/>
                    <a:pt x="1048" y="3075"/>
                    <a:pt x="629" y="2160"/>
                  </a:cubicBezTo>
                  <a:cubicBezTo>
                    <a:pt x="419" y="1432"/>
                    <a:pt x="209" y="727"/>
                    <a:pt x="209" y="0"/>
                  </a:cubicBezTo>
                  <a:cubicBezTo>
                    <a:pt x="0" y="0"/>
                    <a:pt x="0" y="0"/>
                    <a:pt x="0" y="0"/>
                  </a:cubicBezTo>
                  <a:cubicBezTo>
                    <a:pt x="0" y="727"/>
                    <a:pt x="209" y="1432"/>
                    <a:pt x="209" y="2160"/>
                  </a:cubicBezTo>
                  <a:cubicBezTo>
                    <a:pt x="629" y="3075"/>
                    <a:pt x="838" y="3991"/>
                    <a:pt x="1467" y="4930"/>
                  </a:cubicBezTo>
                  <a:close/>
                </a:path>
              </a:pathLst>
            </a:custGeom>
            <a:solidFill>
              <a:srgbClr val="766F5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4" name="Google Shape;54;p23"/>
            <p:cNvSpPr/>
            <p:nvPr/>
          </p:nvSpPr>
          <p:spPr>
            <a:xfrm>
              <a:off x="550288" y="4316472"/>
              <a:ext cx="423435" cy="1580697"/>
            </a:xfrm>
            <a:custGeom>
              <a:rect b="b" l="l" r="r" t="t"/>
              <a:pathLst>
                <a:path extrusionOk="0" h="21600" w="21600">
                  <a:moveTo>
                    <a:pt x="13009" y="14989"/>
                  </a:moveTo>
                  <a:cubicBezTo>
                    <a:pt x="15709" y="17214"/>
                    <a:pt x="18409" y="19439"/>
                    <a:pt x="21600" y="21600"/>
                  </a:cubicBezTo>
                  <a:cubicBezTo>
                    <a:pt x="21600" y="21141"/>
                    <a:pt x="21600" y="20618"/>
                    <a:pt x="21600" y="20160"/>
                  </a:cubicBezTo>
                  <a:cubicBezTo>
                    <a:pt x="21600" y="20094"/>
                    <a:pt x="21600" y="19963"/>
                    <a:pt x="21600" y="19898"/>
                  </a:cubicBezTo>
                  <a:cubicBezTo>
                    <a:pt x="19390" y="18196"/>
                    <a:pt x="17181" y="16494"/>
                    <a:pt x="15218" y="14792"/>
                  </a:cubicBezTo>
                  <a:cubicBezTo>
                    <a:pt x="9327" y="9949"/>
                    <a:pt x="4172" y="4974"/>
                    <a:pt x="0" y="0"/>
                  </a:cubicBezTo>
                  <a:cubicBezTo>
                    <a:pt x="490" y="1374"/>
                    <a:pt x="981" y="2749"/>
                    <a:pt x="1718" y="4123"/>
                  </a:cubicBezTo>
                  <a:cubicBezTo>
                    <a:pt x="5154" y="7789"/>
                    <a:pt x="8836" y="11389"/>
                    <a:pt x="13009" y="14989"/>
                  </a:cubicBezTo>
                  <a:close/>
                </a:path>
              </a:pathLst>
            </a:custGeom>
            <a:solidFill>
              <a:srgbClr val="766F5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5" name="Google Shape;55;p23"/>
            <p:cNvSpPr/>
            <p:nvPr/>
          </p:nvSpPr>
          <p:spPr>
            <a:xfrm>
              <a:off x="1006294" y="5862682"/>
              <a:ext cx="431099" cy="990570"/>
            </a:xfrm>
            <a:custGeom>
              <a:rect b="b" l="l" r="r" t="t"/>
              <a:pathLst>
                <a:path extrusionOk="0" h="21600" w="21600">
                  <a:moveTo>
                    <a:pt x="1440" y="1565"/>
                  </a:moveTo>
                  <a:cubicBezTo>
                    <a:pt x="959" y="1043"/>
                    <a:pt x="480" y="521"/>
                    <a:pt x="0" y="0"/>
                  </a:cubicBezTo>
                  <a:cubicBezTo>
                    <a:pt x="0" y="939"/>
                    <a:pt x="0" y="1982"/>
                    <a:pt x="240" y="3026"/>
                  </a:cubicBezTo>
                  <a:cubicBezTo>
                    <a:pt x="3360" y="6469"/>
                    <a:pt x="6480" y="9913"/>
                    <a:pt x="10079" y="13252"/>
                  </a:cubicBezTo>
                  <a:cubicBezTo>
                    <a:pt x="12960" y="16069"/>
                    <a:pt x="16079" y="18886"/>
                    <a:pt x="19199" y="21599"/>
                  </a:cubicBezTo>
                  <a:cubicBezTo>
                    <a:pt x="21600" y="21599"/>
                    <a:pt x="21600" y="21599"/>
                    <a:pt x="21600" y="21599"/>
                  </a:cubicBezTo>
                  <a:cubicBezTo>
                    <a:pt x="18240" y="18782"/>
                    <a:pt x="15120" y="15860"/>
                    <a:pt x="12000" y="12834"/>
                  </a:cubicBezTo>
                  <a:cubicBezTo>
                    <a:pt x="8159" y="9182"/>
                    <a:pt x="4799" y="5321"/>
                    <a:pt x="1440" y="1565"/>
                  </a:cubicBezTo>
                  <a:close/>
                </a:path>
              </a:pathLst>
            </a:custGeom>
            <a:solidFill>
              <a:srgbClr val="766F5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6" name="Google Shape;56;p23"/>
            <p:cNvSpPr/>
            <p:nvPr/>
          </p:nvSpPr>
          <p:spPr>
            <a:xfrm>
              <a:off x="521548" y="4364372"/>
              <a:ext cx="551806" cy="2235968"/>
            </a:xfrm>
            <a:custGeom>
              <a:rect b="b" l="l" r="r" t="t"/>
              <a:pathLst>
                <a:path extrusionOk="0" h="21600" w="21600">
                  <a:moveTo>
                    <a:pt x="18970" y="18917"/>
                  </a:moveTo>
                  <a:cubicBezTo>
                    <a:pt x="17467" y="17946"/>
                    <a:pt x="15965" y="16928"/>
                    <a:pt x="14650" y="15910"/>
                  </a:cubicBezTo>
                  <a:cubicBezTo>
                    <a:pt x="10706" y="12997"/>
                    <a:pt x="7700" y="9990"/>
                    <a:pt x="5446" y="6984"/>
                  </a:cubicBezTo>
                  <a:cubicBezTo>
                    <a:pt x="4132" y="5504"/>
                    <a:pt x="3193" y="3977"/>
                    <a:pt x="2441" y="2451"/>
                  </a:cubicBezTo>
                  <a:cubicBezTo>
                    <a:pt x="1690" y="1618"/>
                    <a:pt x="751" y="832"/>
                    <a:pt x="0" y="0"/>
                  </a:cubicBezTo>
                  <a:cubicBezTo>
                    <a:pt x="939" y="2358"/>
                    <a:pt x="2253" y="4717"/>
                    <a:pt x="3944" y="7030"/>
                  </a:cubicBezTo>
                  <a:cubicBezTo>
                    <a:pt x="6198" y="10083"/>
                    <a:pt x="9203" y="13089"/>
                    <a:pt x="12959" y="16049"/>
                  </a:cubicBezTo>
                  <a:cubicBezTo>
                    <a:pt x="14838" y="17483"/>
                    <a:pt x="16904" y="18963"/>
                    <a:pt x="19346" y="20397"/>
                  </a:cubicBezTo>
                  <a:cubicBezTo>
                    <a:pt x="20097" y="20767"/>
                    <a:pt x="20848" y="21183"/>
                    <a:pt x="21600" y="21600"/>
                  </a:cubicBezTo>
                  <a:cubicBezTo>
                    <a:pt x="21412" y="21461"/>
                    <a:pt x="21224" y="21322"/>
                    <a:pt x="21036" y="21183"/>
                  </a:cubicBezTo>
                  <a:cubicBezTo>
                    <a:pt x="20285" y="20443"/>
                    <a:pt x="19533" y="19657"/>
                    <a:pt x="18970" y="18917"/>
                  </a:cubicBezTo>
                  <a:close/>
                </a:path>
              </a:pathLst>
            </a:custGeom>
            <a:solidFill>
              <a:srgbClr val="766F5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7" name="Google Shape;57;p23"/>
            <p:cNvSpPr/>
            <p:nvPr/>
          </p:nvSpPr>
          <p:spPr>
            <a:xfrm>
              <a:off x="467899" y="1289198"/>
              <a:ext cx="174355" cy="3027274"/>
            </a:xfrm>
            <a:custGeom>
              <a:rect b="b" l="l" r="r" t="t"/>
              <a:pathLst>
                <a:path extrusionOk="0" h="21600" w="21600">
                  <a:moveTo>
                    <a:pt x="10200" y="21600"/>
                  </a:moveTo>
                  <a:cubicBezTo>
                    <a:pt x="9000" y="21190"/>
                    <a:pt x="8400" y="20781"/>
                    <a:pt x="7799" y="20371"/>
                  </a:cubicBezTo>
                  <a:cubicBezTo>
                    <a:pt x="4799" y="18085"/>
                    <a:pt x="3000" y="15833"/>
                    <a:pt x="3000" y="13581"/>
                  </a:cubicBezTo>
                  <a:cubicBezTo>
                    <a:pt x="3000" y="11294"/>
                    <a:pt x="4799" y="9042"/>
                    <a:pt x="7799" y="6756"/>
                  </a:cubicBezTo>
                  <a:cubicBezTo>
                    <a:pt x="9000" y="5630"/>
                    <a:pt x="10799" y="4504"/>
                    <a:pt x="13199" y="3378"/>
                  </a:cubicBezTo>
                  <a:cubicBezTo>
                    <a:pt x="15600" y="2252"/>
                    <a:pt x="17999" y="1126"/>
                    <a:pt x="21600" y="0"/>
                  </a:cubicBezTo>
                  <a:cubicBezTo>
                    <a:pt x="20999" y="0"/>
                    <a:pt x="20999" y="0"/>
                    <a:pt x="20999" y="0"/>
                  </a:cubicBezTo>
                  <a:cubicBezTo>
                    <a:pt x="17400" y="1126"/>
                    <a:pt x="14399" y="2252"/>
                    <a:pt x="11999" y="3378"/>
                  </a:cubicBezTo>
                  <a:cubicBezTo>
                    <a:pt x="9600" y="4504"/>
                    <a:pt x="7799" y="5630"/>
                    <a:pt x="5999" y="6756"/>
                  </a:cubicBezTo>
                  <a:cubicBezTo>
                    <a:pt x="2400" y="9008"/>
                    <a:pt x="600" y="11294"/>
                    <a:pt x="600" y="13581"/>
                  </a:cubicBezTo>
                  <a:cubicBezTo>
                    <a:pt x="0" y="15730"/>
                    <a:pt x="1199" y="17914"/>
                    <a:pt x="4199" y="20098"/>
                  </a:cubicBezTo>
                  <a:cubicBezTo>
                    <a:pt x="5999" y="20576"/>
                    <a:pt x="7799" y="21088"/>
                    <a:pt x="9600" y="21565"/>
                  </a:cubicBezTo>
                  <a:cubicBezTo>
                    <a:pt x="9600" y="21565"/>
                    <a:pt x="10200" y="21600"/>
                    <a:pt x="10200" y="21600"/>
                  </a:cubicBezTo>
                  <a:close/>
                </a:path>
              </a:pathLst>
            </a:custGeom>
            <a:solidFill>
              <a:srgbClr val="766F5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8" name="Google Shape;58;p23"/>
            <p:cNvSpPr/>
            <p:nvPr/>
          </p:nvSpPr>
          <p:spPr>
            <a:xfrm>
              <a:off x="1111674" y="6571600"/>
              <a:ext cx="134119" cy="281652"/>
            </a:xfrm>
            <a:custGeom>
              <a:rect b="b" l="l" r="r" t="t"/>
              <a:pathLst>
                <a:path extrusionOk="0" h="21600" w="21600">
                  <a:moveTo>
                    <a:pt x="16971" y="21600"/>
                  </a:moveTo>
                  <a:cubicBezTo>
                    <a:pt x="21600" y="21600"/>
                    <a:pt x="21600" y="21600"/>
                    <a:pt x="21600" y="21600"/>
                  </a:cubicBezTo>
                  <a:cubicBezTo>
                    <a:pt x="13885" y="14644"/>
                    <a:pt x="6942" y="7322"/>
                    <a:pt x="0" y="0"/>
                  </a:cubicBezTo>
                  <a:cubicBezTo>
                    <a:pt x="4628" y="7322"/>
                    <a:pt x="10028" y="14644"/>
                    <a:pt x="16971" y="21600"/>
                  </a:cubicBezTo>
                  <a:close/>
                </a:path>
              </a:pathLst>
            </a:custGeom>
            <a:solidFill>
              <a:srgbClr val="766F5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9" name="Google Shape;59;p23"/>
            <p:cNvSpPr/>
            <p:nvPr/>
          </p:nvSpPr>
          <p:spPr>
            <a:xfrm>
              <a:off x="502388" y="4107629"/>
              <a:ext cx="82387" cy="511571"/>
            </a:xfrm>
            <a:custGeom>
              <a:rect b="b" l="l" r="r" t="t"/>
              <a:pathLst>
                <a:path extrusionOk="0" h="21600" w="21600">
                  <a:moveTo>
                    <a:pt x="5082" y="10900"/>
                  </a:moveTo>
                  <a:cubicBezTo>
                    <a:pt x="10164" y="14534"/>
                    <a:pt x="16517" y="17966"/>
                    <a:pt x="21600" y="21600"/>
                  </a:cubicBezTo>
                  <a:cubicBezTo>
                    <a:pt x="17788" y="17360"/>
                    <a:pt x="15246" y="13121"/>
                    <a:pt x="12705" y="8882"/>
                  </a:cubicBezTo>
                  <a:cubicBezTo>
                    <a:pt x="12705" y="8882"/>
                    <a:pt x="11435" y="8680"/>
                    <a:pt x="11435" y="8680"/>
                  </a:cubicBezTo>
                  <a:cubicBezTo>
                    <a:pt x="7623" y="5854"/>
                    <a:pt x="3811" y="2826"/>
                    <a:pt x="0" y="0"/>
                  </a:cubicBezTo>
                  <a:cubicBezTo>
                    <a:pt x="0" y="403"/>
                    <a:pt x="0" y="1009"/>
                    <a:pt x="0" y="1614"/>
                  </a:cubicBezTo>
                  <a:cubicBezTo>
                    <a:pt x="1270" y="4642"/>
                    <a:pt x="3811" y="7872"/>
                    <a:pt x="5082" y="10900"/>
                  </a:cubicBezTo>
                  <a:close/>
                </a:path>
              </a:pathLst>
            </a:custGeom>
            <a:solidFill>
              <a:srgbClr val="766F5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0" name="Google Shape;60;p23"/>
            <p:cNvSpPr/>
            <p:nvPr/>
          </p:nvSpPr>
          <p:spPr>
            <a:xfrm>
              <a:off x="973722" y="3145799"/>
              <a:ext cx="1410172" cy="2716882"/>
            </a:xfrm>
            <a:custGeom>
              <a:rect b="b" l="l" r="r" t="t"/>
              <a:pathLst>
                <a:path extrusionOk="0" h="21600" w="21600">
                  <a:moveTo>
                    <a:pt x="587" y="21029"/>
                  </a:moveTo>
                  <a:cubicBezTo>
                    <a:pt x="661" y="19052"/>
                    <a:pt x="1395" y="17036"/>
                    <a:pt x="2571" y="15097"/>
                  </a:cubicBezTo>
                  <a:cubicBezTo>
                    <a:pt x="3746" y="13195"/>
                    <a:pt x="5363" y="11332"/>
                    <a:pt x="7273" y="9583"/>
                  </a:cubicBezTo>
                  <a:cubicBezTo>
                    <a:pt x="9110" y="7795"/>
                    <a:pt x="11314" y="6122"/>
                    <a:pt x="13738" y="4525"/>
                  </a:cubicBezTo>
                  <a:cubicBezTo>
                    <a:pt x="14914" y="3726"/>
                    <a:pt x="16163" y="2928"/>
                    <a:pt x="17485" y="2205"/>
                  </a:cubicBezTo>
                  <a:cubicBezTo>
                    <a:pt x="18146" y="1825"/>
                    <a:pt x="18808" y="1445"/>
                    <a:pt x="19469" y="1064"/>
                  </a:cubicBezTo>
                  <a:cubicBezTo>
                    <a:pt x="20130" y="722"/>
                    <a:pt x="20865" y="342"/>
                    <a:pt x="21600" y="0"/>
                  </a:cubicBezTo>
                  <a:cubicBezTo>
                    <a:pt x="21526" y="0"/>
                    <a:pt x="21526" y="0"/>
                    <a:pt x="21526" y="0"/>
                  </a:cubicBezTo>
                  <a:cubicBezTo>
                    <a:pt x="20791" y="342"/>
                    <a:pt x="20057" y="684"/>
                    <a:pt x="19395" y="1026"/>
                  </a:cubicBezTo>
                  <a:cubicBezTo>
                    <a:pt x="18734" y="1407"/>
                    <a:pt x="18073" y="1787"/>
                    <a:pt x="17412" y="2129"/>
                  </a:cubicBezTo>
                  <a:cubicBezTo>
                    <a:pt x="16016" y="2890"/>
                    <a:pt x="14767" y="3650"/>
                    <a:pt x="13591" y="4449"/>
                  </a:cubicBezTo>
                  <a:cubicBezTo>
                    <a:pt x="11093" y="6046"/>
                    <a:pt x="8889" y="7719"/>
                    <a:pt x="6979" y="9469"/>
                  </a:cubicBezTo>
                  <a:cubicBezTo>
                    <a:pt x="4995" y="11256"/>
                    <a:pt x="3379" y="13119"/>
                    <a:pt x="2204" y="15059"/>
                  </a:cubicBezTo>
                  <a:cubicBezTo>
                    <a:pt x="955" y="16922"/>
                    <a:pt x="220" y="18900"/>
                    <a:pt x="0" y="20877"/>
                  </a:cubicBezTo>
                  <a:cubicBezTo>
                    <a:pt x="220" y="21105"/>
                    <a:pt x="367" y="21333"/>
                    <a:pt x="514" y="21600"/>
                  </a:cubicBezTo>
                  <a:cubicBezTo>
                    <a:pt x="514" y="21409"/>
                    <a:pt x="514" y="21219"/>
                    <a:pt x="587" y="21029"/>
                  </a:cubicBezTo>
                  <a:close/>
                </a:path>
              </a:pathLst>
            </a:custGeom>
            <a:solidFill>
              <a:srgbClr val="766F5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1" name="Google Shape;61;p23"/>
            <p:cNvSpPr/>
            <p:nvPr/>
          </p:nvSpPr>
          <p:spPr>
            <a:xfrm>
              <a:off x="1073354" y="6600340"/>
              <a:ext cx="120707" cy="252911"/>
            </a:xfrm>
            <a:custGeom>
              <a:rect b="b" l="l" r="r" t="t"/>
              <a:pathLst>
                <a:path extrusionOk="0" h="21600" w="21600">
                  <a:moveTo>
                    <a:pt x="0" y="0"/>
                  </a:moveTo>
                  <a:cubicBezTo>
                    <a:pt x="4320" y="7335"/>
                    <a:pt x="10367" y="14671"/>
                    <a:pt x="16416" y="21600"/>
                  </a:cubicBezTo>
                  <a:cubicBezTo>
                    <a:pt x="21600" y="21600"/>
                    <a:pt x="21600" y="21600"/>
                    <a:pt x="21600" y="21600"/>
                  </a:cubicBezTo>
                  <a:cubicBezTo>
                    <a:pt x="13824" y="14671"/>
                    <a:pt x="6911" y="7335"/>
                    <a:pt x="0" y="0"/>
                  </a:cubicBezTo>
                  <a:close/>
                </a:path>
              </a:pathLst>
            </a:custGeom>
            <a:solidFill>
              <a:srgbClr val="766F5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2" name="Google Shape;62;p23"/>
            <p:cNvSpPr/>
            <p:nvPr/>
          </p:nvSpPr>
          <p:spPr>
            <a:xfrm>
              <a:off x="973722" y="5897170"/>
              <a:ext cx="137951" cy="674430"/>
            </a:xfrm>
            <a:custGeom>
              <a:rect b="b" l="l" r="r" t="t"/>
              <a:pathLst>
                <a:path extrusionOk="0" h="21600" w="21600">
                  <a:moveTo>
                    <a:pt x="0" y="0"/>
                  </a:moveTo>
                  <a:cubicBezTo>
                    <a:pt x="0" y="4595"/>
                    <a:pt x="1489" y="9191"/>
                    <a:pt x="5213" y="13634"/>
                  </a:cubicBezTo>
                  <a:cubicBezTo>
                    <a:pt x="8193" y="15012"/>
                    <a:pt x="10427" y="16544"/>
                    <a:pt x="13406" y="17923"/>
                  </a:cubicBezTo>
                  <a:cubicBezTo>
                    <a:pt x="16386" y="19148"/>
                    <a:pt x="18620" y="20374"/>
                    <a:pt x="21600" y="21600"/>
                  </a:cubicBezTo>
                  <a:cubicBezTo>
                    <a:pt x="20855" y="21293"/>
                    <a:pt x="20855" y="20987"/>
                    <a:pt x="20110" y="20680"/>
                  </a:cubicBezTo>
                  <a:cubicBezTo>
                    <a:pt x="11917" y="15012"/>
                    <a:pt x="7448" y="9191"/>
                    <a:pt x="5958" y="3370"/>
                  </a:cubicBezTo>
                  <a:cubicBezTo>
                    <a:pt x="5213" y="2757"/>
                    <a:pt x="3724" y="2297"/>
                    <a:pt x="2979" y="1685"/>
                  </a:cubicBezTo>
                  <a:cubicBezTo>
                    <a:pt x="1489" y="1072"/>
                    <a:pt x="744" y="459"/>
                    <a:pt x="0" y="0"/>
                  </a:cubicBezTo>
                  <a:close/>
                </a:path>
              </a:pathLst>
            </a:custGeom>
            <a:solidFill>
              <a:srgbClr val="766F5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3" name="Google Shape;63;p23"/>
            <p:cNvSpPr/>
            <p:nvPr/>
          </p:nvSpPr>
          <p:spPr>
            <a:xfrm>
              <a:off x="973722" y="5772629"/>
              <a:ext cx="38319" cy="228004"/>
            </a:xfrm>
            <a:custGeom>
              <a:rect b="b" l="l" r="r" t="t"/>
              <a:pathLst>
                <a:path extrusionOk="0" h="21600" w="21600">
                  <a:moveTo>
                    <a:pt x="0" y="11700"/>
                  </a:moveTo>
                  <a:cubicBezTo>
                    <a:pt x="2700" y="13049"/>
                    <a:pt x="5400" y="14849"/>
                    <a:pt x="10800" y="16649"/>
                  </a:cubicBezTo>
                  <a:cubicBezTo>
                    <a:pt x="13500" y="18449"/>
                    <a:pt x="18899" y="19799"/>
                    <a:pt x="21600" y="21600"/>
                  </a:cubicBezTo>
                  <a:cubicBezTo>
                    <a:pt x="18899" y="17099"/>
                    <a:pt x="18899" y="12599"/>
                    <a:pt x="18899" y="8550"/>
                  </a:cubicBezTo>
                  <a:cubicBezTo>
                    <a:pt x="13500" y="5399"/>
                    <a:pt x="8099" y="2699"/>
                    <a:pt x="0" y="0"/>
                  </a:cubicBezTo>
                  <a:cubicBezTo>
                    <a:pt x="0" y="450"/>
                    <a:pt x="0" y="1350"/>
                    <a:pt x="0" y="1800"/>
                  </a:cubicBezTo>
                  <a:cubicBezTo>
                    <a:pt x="0" y="4950"/>
                    <a:pt x="0" y="8550"/>
                    <a:pt x="0" y="11700"/>
                  </a:cubicBezTo>
                  <a:close/>
                </a:path>
              </a:pathLst>
            </a:custGeom>
            <a:solidFill>
              <a:srgbClr val="766F5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4" name="Google Shape;64;p23"/>
            <p:cNvSpPr/>
            <p:nvPr/>
          </p:nvSpPr>
          <p:spPr>
            <a:xfrm>
              <a:off x="1006294" y="6322521"/>
              <a:ext cx="210759" cy="530731"/>
            </a:xfrm>
            <a:custGeom>
              <a:rect b="b" l="l" r="r" t="t"/>
              <a:pathLst>
                <a:path extrusionOk="0" h="21600" w="21600">
                  <a:moveTo>
                    <a:pt x="5399" y="5448"/>
                  </a:moveTo>
                  <a:cubicBezTo>
                    <a:pt x="3436" y="3697"/>
                    <a:pt x="1963" y="1751"/>
                    <a:pt x="0" y="0"/>
                  </a:cubicBezTo>
                  <a:cubicBezTo>
                    <a:pt x="1472" y="3113"/>
                    <a:pt x="3436" y="6421"/>
                    <a:pt x="5399" y="9535"/>
                  </a:cubicBezTo>
                  <a:cubicBezTo>
                    <a:pt x="5890" y="10118"/>
                    <a:pt x="6381" y="10702"/>
                    <a:pt x="6872" y="11286"/>
                  </a:cubicBezTo>
                  <a:cubicBezTo>
                    <a:pt x="10800" y="14789"/>
                    <a:pt x="14727" y="18291"/>
                    <a:pt x="19145" y="21600"/>
                  </a:cubicBezTo>
                  <a:cubicBezTo>
                    <a:pt x="21600" y="21600"/>
                    <a:pt x="21600" y="21600"/>
                    <a:pt x="21600" y="21600"/>
                  </a:cubicBezTo>
                  <a:cubicBezTo>
                    <a:pt x="17181" y="17902"/>
                    <a:pt x="13745" y="14010"/>
                    <a:pt x="10800" y="10118"/>
                  </a:cubicBezTo>
                  <a:cubicBezTo>
                    <a:pt x="8836" y="8562"/>
                    <a:pt x="7363" y="7005"/>
                    <a:pt x="5399" y="5448"/>
                  </a:cubicBezTo>
                  <a:close/>
                </a:path>
              </a:pathLst>
            </a:custGeom>
            <a:solidFill>
              <a:srgbClr val="766F5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65" name="Google Shape;65;p23"/>
          <p:cNvSpPr/>
          <p:nvPr/>
        </p:nvSpPr>
        <p:spPr>
          <a:xfrm>
            <a:off x="0" y="0"/>
            <a:ext cx="182880" cy="6858000"/>
          </a:xfrm>
          <a:prstGeom prst="rect">
            <a:avLst/>
          </a:prstGeom>
          <a:solidFill>
            <a:srgbClr val="766F5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6" name="Google Shape;66;p23"/>
          <p:cNvSpPr txBox="1"/>
          <p:nvPr>
            <p:ph type="ctrTitle"/>
          </p:nvPr>
        </p:nvSpPr>
        <p:spPr>
          <a:xfrm>
            <a:off x="2589213" y="2514600"/>
            <a:ext cx="8915399" cy="2262781"/>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Clr>
                <a:srgbClr val="000000"/>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23"/>
          <p:cNvSpPr txBox="1"/>
          <p:nvPr>
            <p:ph idx="1" type="subTitle"/>
          </p:nvPr>
        </p:nvSpPr>
        <p:spPr>
          <a:xfrm>
            <a:off x="2589213" y="4777379"/>
            <a:ext cx="8915399" cy="1126283"/>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Clr>
                <a:srgbClr val="000000"/>
              </a:buClr>
              <a:buSzPts val="1800"/>
              <a:buNone/>
              <a:defRPr/>
            </a:lvl1pPr>
            <a:lvl2pPr lvl="1" algn="l">
              <a:lnSpc>
                <a:spcPct val="100000"/>
              </a:lnSpc>
              <a:spcBef>
                <a:spcPts val="0"/>
              </a:spcBef>
              <a:spcAft>
                <a:spcPts val="0"/>
              </a:spcAft>
              <a:buClr>
                <a:srgbClr val="000000"/>
              </a:buClr>
              <a:buSzPts val="1800"/>
              <a:buNone/>
              <a:defRPr/>
            </a:lvl2pPr>
            <a:lvl3pPr lvl="2" algn="l">
              <a:lnSpc>
                <a:spcPct val="100000"/>
              </a:lnSpc>
              <a:spcBef>
                <a:spcPts val="0"/>
              </a:spcBef>
              <a:spcAft>
                <a:spcPts val="0"/>
              </a:spcAft>
              <a:buClr>
                <a:srgbClr val="000000"/>
              </a:buClr>
              <a:buSzPts val="1800"/>
              <a:buNone/>
              <a:defRPr/>
            </a:lvl3pPr>
            <a:lvl4pPr lvl="3" algn="l">
              <a:lnSpc>
                <a:spcPct val="100000"/>
              </a:lnSpc>
              <a:spcBef>
                <a:spcPts val="0"/>
              </a:spcBef>
              <a:spcAft>
                <a:spcPts val="0"/>
              </a:spcAft>
              <a:buClr>
                <a:srgbClr val="000000"/>
              </a:buClr>
              <a:buSzPts val="1800"/>
              <a:buNone/>
              <a:defRPr/>
            </a:lvl4pPr>
            <a:lvl5pPr lvl="4" algn="l">
              <a:lnSpc>
                <a:spcPct val="100000"/>
              </a:lnSpc>
              <a:spcBef>
                <a:spcPts val="0"/>
              </a:spcBef>
              <a:spcAft>
                <a:spcPts val="0"/>
              </a:spcAft>
              <a:buClr>
                <a:srgbClr val="000000"/>
              </a:buClr>
              <a:buSzPts val="1800"/>
              <a:buNone/>
              <a:defRPr/>
            </a:lvl5pPr>
            <a:lvl6pPr lvl="5" algn="l">
              <a:lnSpc>
                <a:spcPct val="100000"/>
              </a:lnSpc>
              <a:spcBef>
                <a:spcPts val="0"/>
              </a:spcBef>
              <a:spcAft>
                <a:spcPts val="0"/>
              </a:spcAft>
              <a:buClr>
                <a:srgbClr val="000000"/>
              </a:buClr>
              <a:buSzPts val="1800"/>
              <a:buNone/>
              <a:defRPr/>
            </a:lvl6pPr>
            <a:lvl7pPr lvl="6" algn="l">
              <a:lnSpc>
                <a:spcPct val="100000"/>
              </a:lnSpc>
              <a:spcBef>
                <a:spcPts val="0"/>
              </a:spcBef>
              <a:spcAft>
                <a:spcPts val="0"/>
              </a:spcAft>
              <a:buClr>
                <a:srgbClr val="000000"/>
              </a:buClr>
              <a:buSzPts val="1800"/>
              <a:buNone/>
              <a:defRPr/>
            </a:lvl7pPr>
            <a:lvl8pPr lvl="7" algn="l">
              <a:lnSpc>
                <a:spcPct val="100000"/>
              </a:lnSpc>
              <a:spcBef>
                <a:spcPts val="0"/>
              </a:spcBef>
              <a:spcAft>
                <a:spcPts val="0"/>
              </a:spcAft>
              <a:buClr>
                <a:srgbClr val="000000"/>
              </a:buClr>
              <a:buSzPts val="1800"/>
              <a:buNone/>
              <a:defRPr/>
            </a:lvl8pPr>
            <a:lvl9pPr lvl="8" algn="l">
              <a:lnSpc>
                <a:spcPct val="100000"/>
              </a:lnSpc>
              <a:spcBef>
                <a:spcPts val="0"/>
              </a:spcBef>
              <a:spcAft>
                <a:spcPts val="0"/>
              </a:spcAft>
              <a:buClr>
                <a:srgbClr val="000000"/>
              </a:buClr>
              <a:buSzPts val="1800"/>
              <a:buNone/>
              <a:defRPr/>
            </a:lvl9pPr>
          </a:lstStyle>
          <a:p/>
        </p:txBody>
      </p:sp>
      <p:sp>
        <p:nvSpPr>
          <p:cNvPr id="68" name="Google Shape;68;p23"/>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000000"/>
              </a:buClr>
              <a:buSzPts val="1800"/>
              <a:buNone/>
              <a:defRPr/>
            </a:lvl1pPr>
            <a:lvl2pPr lvl="1" algn="l">
              <a:lnSpc>
                <a:spcPct val="100000"/>
              </a:lnSpc>
              <a:spcBef>
                <a:spcPts val="0"/>
              </a:spcBef>
              <a:spcAft>
                <a:spcPts val="0"/>
              </a:spcAft>
              <a:buClr>
                <a:srgbClr val="000000"/>
              </a:buClr>
              <a:buSzPts val="1800"/>
              <a:buNone/>
              <a:defRPr/>
            </a:lvl2pPr>
            <a:lvl3pPr lvl="2" algn="l">
              <a:lnSpc>
                <a:spcPct val="100000"/>
              </a:lnSpc>
              <a:spcBef>
                <a:spcPts val="0"/>
              </a:spcBef>
              <a:spcAft>
                <a:spcPts val="0"/>
              </a:spcAft>
              <a:buClr>
                <a:srgbClr val="000000"/>
              </a:buClr>
              <a:buSzPts val="1800"/>
              <a:buNone/>
              <a:defRPr/>
            </a:lvl3pPr>
            <a:lvl4pPr lvl="3" algn="l">
              <a:lnSpc>
                <a:spcPct val="100000"/>
              </a:lnSpc>
              <a:spcBef>
                <a:spcPts val="0"/>
              </a:spcBef>
              <a:spcAft>
                <a:spcPts val="0"/>
              </a:spcAft>
              <a:buClr>
                <a:srgbClr val="000000"/>
              </a:buClr>
              <a:buSzPts val="1800"/>
              <a:buNone/>
              <a:defRPr/>
            </a:lvl4pPr>
            <a:lvl5pPr lvl="4" algn="l">
              <a:lnSpc>
                <a:spcPct val="100000"/>
              </a:lnSpc>
              <a:spcBef>
                <a:spcPts val="0"/>
              </a:spcBef>
              <a:spcAft>
                <a:spcPts val="0"/>
              </a:spcAft>
              <a:buClr>
                <a:srgbClr val="000000"/>
              </a:buClr>
              <a:buSzPts val="1800"/>
              <a:buNone/>
              <a:defRPr/>
            </a:lvl5pPr>
            <a:lvl6pPr lvl="5" algn="l">
              <a:lnSpc>
                <a:spcPct val="100000"/>
              </a:lnSpc>
              <a:spcBef>
                <a:spcPts val="0"/>
              </a:spcBef>
              <a:spcAft>
                <a:spcPts val="0"/>
              </a:spcAft>
              <a:buClr>
                <a:srgbClr val="000000"/>
              </a:buClr>
              <a:buSzPts val="1800"/>
              <a:buNone/>
              <a:defRPr/>
            </a:lvl6pPr>
            <a:lvl7pPr lvl="6" algn="l">
              <a:lnSpc>
                <a:spcPct val="100000"/>
              </a:lnSpc>
              <a:spcBef>
                <a:spcPts val="0"/>
              </a:spcBef>
              <a:spcAft>
                <a:spcPts val="0"/>
              </a:spcAft>
              <a:buClr>
                <a:srgbClr val="000000"/>
              </a:buClr>
              <a:buSzPts val="1800"/>
              <a:buNone/>
              <a:defRPr/>
            </a:lvl7pPr>
            <a:lvl8pPr lvl="7" algn="l">
              <a:lnSpc>
                <a:spcPct val="100000"/>
              </a:lnSpc>
              <a:spcBef>
                <a:spcPts val="0"/>
              </a:spcBef>
              <a:spcAft>
                <a:spcPts val="0"/>
              </a:spcAft>
              <a:buClr>
                <a:srgbClr val="000000"/>
              </a:buClr>
              <a:buSzPts val="1800"/>
              <a:buNone/>
              <a:defRPr/>
            </a:lvl8pPr>
            <a:lvl9pPr lvl="8" algn="l">
              <a:lnSpc>
                <a:spcPct val="100000"/>
              </a:lnSpc>
              <a:spcBef>
                <a:spcPts val="0"/>
              </a:spcBef>
              <a:spcAft>
                <a:spcPts val="0"/>
              </a:spcAft>
              <a:buClr>
                <a:srgbClr val="000000"/>
              </a:buClr>
              <a:buSzPts val="1800"/>
              <a:buNone/>
              <a:defRPr/>
            </a:lvl9pPr>
          </a:lstStyle>
          <a:p/>
        </p:txBody>
      </p:sp>
      <p:sp>
        <p:nvSpPr>
          <p:cNvPr id="69" name="Google Shape;69;p23"/>
          <p:cNvSpPr txBox="1"/>
          <p:nvPr>
            <p:ph idx="11" type="ftr"/>
          </p:nvPr>
        </p:nvSpPr>
        <p:spPr>
          <a:xfrm>
            <a:off x="2589212" y="6135808"/>
            <a:ext cx="7619998"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000000"/>
              </a:buClr>
              <a:buSzPts val="1800"/>
              <a:buNone/>
              <a:defRPr/>
            </a:lvl1pPr>
            <a:lvl2pPr lvl="1" algn="l">
              <a:lnSpc>
                <a:spcPct val="100000"/>
              </a:lnSpc>
              <a:spcBef>
                <a:spcPts val="0"/>
              </a:spcBef>
              <a:spcAft>
                <a:spcPts val="0"/>
              </a:spcAft>
              <a:buClr>
                <a:srgbClr val="000000"/>
              </a:buClr>
              <a:buSzPts val="1800"/>
              <a:buNone/>
              <a:defRPr/>
            </a:lvl2pPr>
            <a:lvl3pPr lvl="2" algn="l">
              <a:lnSpc>
                <a:spcPct val="100000"/>
              </a:lnSpc>
              <a:spcBef>
                <a:spcPts val="0"/>
              </a:spcBef>
              <a:spcAft>
                <a:spcPts val="0"/>
              </a:spcAft>
              <a:buClr>
                <a:srgbClr val="000000"/>
              </a:buClr>
              <a:buSzPts val="1800"/>
              <a:buNone/>
              <a:defRPr/>
            </a:lvl3pPr>
            <a:lvl4pPr lvl="3" algn="l">
              <a:lnSpc>
                <a:spcPct val="100000"/>
              </a:lnSpc>
              <a:spcBef>
                <a:spcPts val="0"/>
              </a:spcBef>
              <a:spcAft>
                <a:spcPts val="0"/>
              </a:spcAft>
              <a:buClr>
                <a:srgbClr val="000000"/>
              </a:buClr>
              <a:buSzPts val="1800"/>
              <a:buNone/>
              <a:defRPr/>
            </a:lvl4pPr>
            <a:lvl5pPr lvl="4" algn="l">
              <a:lnSpc>
                <a:spcPct val="100000"/>
              </a:lnSpc>
              <a:spcBef>
                <a:spcPts val="0"/>
              </a:spcBef>
              <a:spcAft>
                <a:spcPts val="0"/>
              </a:spcAft>
              <a:buClr>
                <a:srgbClr val="000000"/>
              </a:buClr>
              <a:buSzPts val="1800"/>
              <a:buNone/>
              <a:defRPr/>
            </a:lvl5pPr>
            <a:lvl6pPr lvl="5" algn="l">
              <a:lnSpc>
                <a:spcPct val="100000"/>
              </a:lnSpc>
              <a:spcBef>
                <a:spcPts val="0"/>
              </a:spcBef>
              <a:spcAft>
                <a:spcPts val="0"/>
              </a:spcAft>
              <a:buClr>
                <a:srgbClr val="000000"/>
              </a:buClr>
              <a:buSzPts val="1800"/>
              <a:buNone/>
              <a:defRPr/>
            </a:lvl6pPr>
            <a:lvl7pPr lvl="6" algn="l">
              <a:lnSpc>
                <a:spcPct val="100000"/>
              </a:lnSpc>
              <a:spcBef>
                <a:spcPts val="0"/>
              </a:spcBef>
              <a:spcAft>
                <a:spcPts val="0"/>
              </a:spcAft>
              <a:buClr>
                <a:srgbClr val="000000"/>
              </a:buClr>
              <a:buSzPts val="1800"/>
              <a:buNone/>
              <a:defRPr/>
            </a:lvl7pPr>
            <a:lvl8pPr lvl="7" algn="l">
              <a:lnSpc>
                <a:spcPct val="100000"/>
              </a:lnSpc>
              <a:spcBef>
                <a:spcPts val="0"/>
              </a:spcBef>
              <a:spcAft>
                <a:spcPts val="0"/>
              </a:spcAft>
              <a:buClr>
                <a:srgbClr val="000000"/>
              </a:buClr>
              <a:buSzPts val="1800"/>
              <a:buNone/>
              <a:defRPr/>
            </a:lvl8pPr>
            <a:lvl9pPr lvl="8" algn="l">
              <a:lnSpc>
                <a:spcPct val="100000"/>
              </a:lnSpc>
              <a:spcBef>
                <a:spcPts val="0"/>
              </a:spcBef>
              <a:spcAft>
                <a:spcPts val="0"/>
              </a:spcAft>
              <a:buClr>
                <a:srgbClr val="000000"/>
              </a:buClr>
              <a:buSzPts val="1800"/>
              <a:buNone/>
              <a:defRPr/>
            </a:lvl9pPr>
          </a:lstStyle>
          <a:p/>
        </p:txBody>
      </p:sp>
      <p:sp>
        <p:nvSpPr>
          <p:cNvPr id="70" name="Google Shape;70;p23"/>
          <p:cNvSpPr/>
          <p:nvPr/>
        </p:nvSpPr>
        <p:spPr>
          <a:xfrm>
            <a:off x="0" y="4323810"/>
            <a:ext cx="1744651" cy="778589"/>
          </a:xfrm>
          <a:custGeom>
            <a:rect b="b" l="l" r="r" t="t"/>
            <a:pathLst>
              <a:path extrusionOk="0" h="21600" w="21600">
                <a:moveTo>
                  <a:pt x="16664" y="0"/>
                </a:moveTo>
                <a:cubicBezTo>
                  <a:pt x="16838" y="0"/>
                  <a:pt x="16954" y="0"/>
                  <a:pt x="17012" y="0"/>
                </a:cubicBezTo>
                <a:cubicBezTo>
                  <a:pt x="17012" y="0"/>
                  <a:pt x="17070" y="0"/>
                  <a:pt x="17070" y="0"/>
                </a:cubicBezTo>
                <a:cubicBezTo>
                  <a:pt x="21483" y="0"/>
                  <a:pt x="21483" y="0"/>
                  <a:pt x="21483" y="0"/>
                </a:cubicBezTo>
                <a:cubicBezTo>
                  <a:pt x="21600" y="0"/>
                  <a:pt x="21600" y="0"/>
                  <a:pt x="21483" y="0"/>
                </a:cubicBezTo>
                <a:cubicBezTo>
                  <a:pt x="17070" y="0"/>
                  <a:pt x="17070" y="0"/>
                  <a:pt x="17070" y="0"/>
                </a:cubicBezTo>
                <a:cubicBezTo>
                  <a:pt x="17070" y="0"/>
                  <a:pt x="17012" y="0"/>
                  <a:pt x="17012" y="0"/>
                </a:cubicBezTo>
                <a:cubicBezTo>
                  <a:pt x="16954" y="0"/>
                  <a:pt x="16838" y="0"/>
                  <a:pt x="16664" y="0"/>
                </a:cubicBezTo>
                <a:cubicBezTo>
                  <a:pt x="0" y="0"/>
                  <a:pt x="0" y="0"/>
                  <a:pt x="0" y="0"/>
                </a:cubicBezTo>
                <a:cubicBezTo>
                  <a:pt x="0" y="0"/>
                  <a:pt x="0" y="0"/>
                  <a:pt x="0" y="0"/>
                </a:cubicBezTo>
                <a:lnTo>
                  <a:pt x="16664" y="0"/>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1" name="Google Shape;71;p23"/>
          <p:cNvSpPr txBox="1"/>
          <p:nvPr>
            <p:ph idx="12" type="sldNum"/>
          </p:nvPr>
        </p:nvSpPr>
        <p:spPr>
          <a:xfrm>
            <a:off x="531812" y="4529540"/>
            <a:ext cx="779767" cy="365125"/>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Clr>
                <a:srgbClr val="FEFFFF"/>
              </a:buClr>
              <a:buSzPts val="2000"/>
              <a:buFont typeface="Century Gothic"/>
              <a:buNone/>
              <a:defRPr b="0" i="0" sz="2000" u="none" cap="none" strike="noStrike">
                <a:solidFill>
                  <a:srgbClr val="FEFFFF"/>
                </a:solidFill>
                <a:latin typeface="Century Gothic"/>
                <a:ea typeface="Century Gothic"/>
                <a:cs typeface="Century Gothic"/>
                <a:sym typeface="Century Gothic"/>
              </a:defRPr>
            </a:lvl1pPr>
            <a:lvl2pPr indent="0" lvl="1" marL="0" algn="r">
              <a:lnSpc>
                <a:spcPct val="100000"/>
              </a:lnSpc>
              <a:spcBef>
                <a:spcPts val="0"/>
              </a:spcBef>
              <a:spcAft>
                <a:spcPts val="0"/>
              </a:spcAft>
              <a:buClr>
                <a:srgbClr val="FEFFFF"/>
              </a:buClr>
              <a:buSzPts val="2000"/>
              <a:buFont typeface="Century Gothic"/>
              <a:buNone/>
              <a:defRPr b="0" i="0" sz="2000" u="none" cap="none" strike="noStrike">
                <a:solidFill>
                  <a:srgbClr val="FEFFFF"/>
                </a:solidFill>
                <a:latin typeface="Century Gothic"/>
                <a:ea typeface="Century Gothic"/>
                <a:cs typeface="Century Gothic"/>
                <a:sym typeface="Century Gothic"/>
              </a:defRPr>
            </a:lvl2pPr>
            <a:lvl3pPr indent="0" lvl="2" marL="0" algn="r">
              <a:lnSpc>
                <a:spcPct val="100000"/>
              </a:lnSpc>
              <a:spcBef>
                <a:spcPts val="0"/>
              </a:spcBef>
              <a:spcAft>
                <a:spcPts val="0"/>
              </a:spcAft>
              <a:buClr>
                <a:srgbClr val="FEFFFF"/>
              </a:buClr>
              <a:buSzPts val="2000"/>
              <a:buFont typeface="Century Gothic"/>
              <a:buNone/>
              <a:defRPr b="0" i="0" sz="2000" u="none" cap="none" strike="noStrike">
                <a:solidFill>
                  <a:srgbClr val="FEFFFF"/>
                </a:solidFill>
                <a:latin typeface="Century Gothic"/>
                <a:ea typeface="Century Gothic"/>
                <a:cs typeface="Century Gothic"/>
                <a:sym typeface="Century Gothic"/>
              </a:defRPr>
            </a:lvl3pPr>
            <a:lvl4pPr indent="0" lvl="3" marL="0" algn="r">
              <a:lnSpc>
                <a:spcPct val="100000"/>
              </a:lnSpc>
              <a:spcBef>
                <a:spcPts val="0"/>
              </a:spcBef>
              <a:spcAft>
                <a:spcPts val="0"/>
              </a:spcAft>
              <a:buClr>
                <a:srgbClr val="FEFFFF"/>
              </a:buClr>
              <a:buSzPts val="2000"/>
              <a:buFont typeface="Century Gothic"/>
              <a:buNone/>
              <a:defRPr b="0" i="0" sz="2000" u="none" cap="none" strike="noStrike">
                <a:solidFill>
                  <a:srgbClr val="FEFFFF"/>
                </a:solidFill>
                <a:latin typeface="Century Gothic"/>
                <a:ea typeface="Century Gothic"/>
                <a:cs typeface="Century Gothic"/>
                <a:sym typeface="Century Gothic"/>
              </a:defRPr>
            </a:lvl4pPr>
            <a:lvl5pPr indent="0" lvl="4" marL="0" algn="r">
              <a:lnSpc>
                <a:spcPct val="100000"/>
              </a:lnSpc>
              <a:spcBef>
                <a:spcPts val="0"/>
              </a:spcBef>
              <a:spcAft>
                <a:spcPts val="0"/>
              </a:spcAft>
              <a:buClr>
                <a:srgbClr val="FEFFFF"/>
              </a:buClr>
              <a:buSzPts val="2000"/>
              <a:buFont typeface="Century Gothic"/>
              <a:buNone/>
              <a:defRPr b="0" i="0" sz="2000" u="none" cap="none" strike="noStrike">
                <a:solidFill>
                  <a:srgbClr val="FEFFFF"/>
                </a:solidFill>
                <a:latin typeface="Century Gothic"/>
                <a:ea typeface="Century Gothic"/>
                <a:cs typeface="Century Gothic"/>
                <a:sym typeface="Century Gothic"/>
              </a:defRPr>
            </a:lvl5pPr>
            <a:lvl6pPr indent="0" lvl="5" marL="0" algn="r">
              <a:lnSpc>
                <a:spcPct val="100000"/>
              </a:lnSpc>
              <a:spcBef>
                <a:spcPts val="0"/>
              </a:spcBef>
              <a:spcAft>
                <a:spcPts val="0"/>
              </a:spcAft>
              <a:buClr>
                <a:srgbClr val="FEFFFF"/>
              </a:buClr>
              <a:buSzPts val="2000"/>
              <a:buFont typeface="Century Gothic"/>
              <a:buNone/>
              <a:defRPr b="0" i="0" sz="2000" u="none" cap="none" strike="noStrike">
                <a:solidFill>
                  <a:srgbClr val="FEFFFF"/>
                </a:solidFill>
                <a:latin typeface="Century Gothic"/>
                <a:ea typeface="Century Gothic"/>
                <a:cs typeface="Century Gothic"/>
                <a:sym typeface="Century Gothic"/>
              </a:defRPr>
            </a:lvl6pPr>
            <a:lvl7pPr indent="0" lvl="6" marL="0" algn="r">
              <a:lnSpc>
                <a:spcPct val="100000"/>
              </a:lnSpc>
              <a:spcBef>
                <a:spcPts val="0"/>
              </a:spcBef>
              <a:spcAft>
                <a:spcPts val="0"/>
              </a:spcAft>
              <a:buClr>
                <a:srgbClr val="FEFFFF"/>
              </a:buClr>
              <a:buSzPts val="2000"/>
              <a:buFont typeface="Century Gothic"/>
              <a:buNone/>
              <a:defRPr b="0" i="0" sz="2000" u="none" cap="none" strike="noStrike">
                <a:solidFill>
                  <a:srgbClr val="FEFFFF"/>
                </a:solidFill>
                <a:latin typeface="Century Gothic"/>
                <a:ea typeface="Century Gothic"/>
                <a:cs typeface="Century Gothic"/>
                <a:sym typeface="Century Gothic"/>
              </a:defRPr>
            </a:lvl7pPr>
            <a:lvl8pPr indent="0" lvl="7" marL="0" algn="r">
              <a:lnSpc>
                <a:spcPct val="100000"/>
              </a:lnSpc>
              <a:spcBef>
                <a:spcPts val="0"/>
              </a:spcBef>
              <a:spcAft>
                <a:spcPts val="0"/>
              </a:spcAft>
              <a:buClr>
                <a:srgbClr val="FEFFFF"/>
              </a:buClr>
              <a:buSzPts val="2000"/>
              <a:buFont typeface="Century Gothic"/>
              <a:buNone/>
              <a:defRPr b="0" i="0" sz="2000" u="none" cap="none" strike="noStrike">
                <a:solidFill>
                  <a:srgbClr val="FEFFFF"/>
                </a:solidFill>
                <a:latin typeface="Century Gothic"/>
                <a:ea typeface="Century Gothic"/>
                <a:cs typeface="Century Gothic"/>
                <a:sym typeface="Century Gothic"/>
              </a:defRPr>
            </a:lvl8pPr>
            <a:lvl9pPr indent="0" lvl="8" marL="0" algn="r">
              <a:lnSpc>
                <a:spcPct val="100000"/>
              </a:lnSpc>
              <a:spcBef>
                <a:spcPts val="0"/>
              </a:spcBef>
              <a:spcAft>
                <a:spcPts val="0"/>
              </a:spcAft>
              <a:buClr>
                <a:srgbClr val="FEFFFF"/>
              </a:buClr>
              <a:buSzPts val="2000"/>
              <a:buFont typeface="Century Gothic"/>
              <a:buNone/>
              <a:defRPr b="0" i="0" sz="2000" u="none" cap="none" strike="noStrike">
                <a:solidFill>
                  <a:srgbClr val="FEFFFF"/>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图片与标题" type="picTx">
  <p:cSld name="PICTURE_WITH_CAPTION_TEXT">
    <p:spTree>
      <p:nvGrpSpPr>
        <p:cNvPr id="150" name="Shape 150"/>
        <p:cNvGrpSpPr/>
        <p:nvPr/>
      </p:nvGrpSpPr>
      <p:grpSpPr>
        <a:xfrm>
          <a:off x="0" y="0"/>
          <a:ext cx="0" cy="0"/>
          <a:chOff x="0" y="0"/>
          <a:chExt cx="0" cy="0"/>
        </a:xfrm>
      </p:grpSpPr>
      <p:sp>
        <p:nvSpPr>
          <p:cNvPr id="151" name="Google Shape;151;p32"/>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Clr>
                <a:srgbClr val="000000"/>
              </a:buClr>
              <a:buSzPts val="2000"/>
              <a:buFont typeface="Arial"/>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52" name="Google Shape;152;p32"/>
          <p:cNvSpPr/>
          <p:nvPr>
            <p:ph idx="2" type="pic"/>
          </p:nvPr>
        </p:nvSpPr>
        <p:spPr>
          <a:xfrm>
            <a:off x="1792288" y="612775"/>
            <a:ext cx="5486400" cy="4114800"/>
          </a:xfrm>
          <a:prstGeom prst="rect">
            <a:avLst/>
          </a:prstGeom>
          <a:noFill/>
          <a:ln>
            <a:noFill/>
          </a:ln>
        </p:spPr>
      </p:sp>
      <p:sp>
        <p:nvSpPr>
          <p:cNvPr id="153" name="Google Shape;153;p32"/>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Autofit/>
          </a:bodyPr>
          <a:lstStyle>
            <a:lvl1pPr indent="-228600" lvl="0" marL="457200" algn="l">
              <a:lnSpc>
                <a:spcPct val="100000"/>
              </a:lnSpc>
              <a:spcBef>
                <a:spcPts val="0"/>
              </a:spcBef>
              <a:spcAft>
                <a:spcPts val="0"/>
              </a:spcAft>
              <a:buClr>
                <a:srgbClr val="000000"/>
              </a:buClr>
              <a:buSzPts val="1400"/>
              <a:buFont typeface="Arial"/>
              <a:buNone/>
              <a:defRPr sz="1400"/>
            </a:lvl1pPr>
            <a:lvl2pPr indent="-228600" lvl="1" marL="914400" algn="l">
              <a:lnSpc>
                <a:spcPct val="100000"/>
              </a:lnSpc>
              <a:spcBef>
                <a:spcPts val="0"/>
              </a:spcBef>
              <a:spcAft>
                <a:spcPts val="0"/>
              </a:spcAft>
              <a:buClr>
                <a:srgbClr val="000000"/>
              </a:buClr>
              <a:buSzPts val="1200"/>
              <a:buFont typeface="Arial"/>
              <a:buNone/>
              <a:defRPr sz="1200"/>
            </a:lvl2pPr>
            <a:lvl3pPr indent="-228600" lvl="2" marL="1371600" algn="l">
              <a:lnSpc>
                <a:spcPct val="100000"/>
              </a:lnSpc>
              <a:spcBef>
                <a:spcPts val="0"/>
              </a:spcBef>
              <a:spcAft>
                <a:spcPts val="0"/>
              </a:spcAft>
              <a:buClr>
                <a:srgbClr val="000000"/>
              </a:buClr>
              <a:buSzPts val="1000"/>
              <a:buFont typeface="Arial"/>
              <a:buNone/>
              <a:defRPr sz="1000"/>
            </a:lvl3pPr>
            <a:lvl4pPr indent="-228600" lvl="3" marL="1828800" algn="l">
              <a:lnSpc>
                <a:spcPct val="100000"/>
              </a:lnSpc>
              <a:spcBef>
                <a:spcPts val="0"/>
              </a:spcBef>
              <a:spcAft>
                <a:spcPts val="0"/>
              </a:spcAft>
              <a:buClr>
                <a:srgbClr val="000000"/>
              </a:buClr>
              <a:buSzPts val="900"/>
              <a:buFont typeface="Arial"/>
              <a:buNone/>
              <a:defRPr sz="900"/>
            </a:lvl4pPr>
            <a:lvl5pPr indent="-228600" lvl="4" marL="2286000" algn="l">
              <a:lnSpc>
                <a:spcPct val="100000"/>
              </a:lnSpc>
              <a:spcBef>
                <a:spcPts val="0"/>
              </a:spcBef>
              <a:spcAft>
                <a:spcPts val="0"/>
              </a:spcAft>
              <a:buClr>
                <a:srgbClr val="000000"/>
              </a:buClr>
              <a:buSzPts val="900"/>
              <a:buFont typeface="Arial"/>
              <a:buNone/>
              <a:defRPr sz="900"/>
            </a:lvl5pPr>
            <a:lvl6pPr indent="-228600" lvl="5" marL="2743200" algn="l">
              <a:lnSpc>
                <a:spcPct val="100000"/>
              </a:lnSpc>
              <a:spcBef>
                <a:spcPts val="0"/>
              </a:spcBef>
              <a:spcAft>
                <a:spcPts val="0"/>
              </a:spcAft>
              <a:buClr>
                <a:srgbClr val="000000"/>
              </a:buClr>
              <a:buSzPts val="900"/>
              <a:buFont typeface="Arial"/>
              <a:buNone/>
              <a:defRPr sz="900"/>
            </a:lvl6pPr>
            <a:lvl7pPr indent="-228600" lvl="6" marL="3200400" algn="l">
              <a:lnSpc>
                <a:spcPct val="100000"/>
              </a:lnSpc>
              <a:spcBef>
                <a:spcPts val="0"/>
              </a:spcBef>
              <a:spcAft>
                <a:spcPts val="0"/>
              </a:spcAft>
              <a:buClr>
                <a:srgbClr val="000000"/>
              </a:buClr>
              <a:buSzPts val="900"/>
              <a:buFont typeface="Arial"/>
              <a:buNone/>
              <a:defRPr sz="900"/>
            </a:lvl7pPr>
            <a:lvl8pPr indent="-228600" lvl="7" marL="3657600" algn="l">
              <a:lnSpc>
                <a:spcPct val="100000"/>
              </a:lnSpc>
              <a:spcBef>
                <a:spcPts val="0"/>
              </a:spcBef>
              <a:spcAft>
                <a:spcPts val="0"/>
              </a:spcAft>
              <a:buClr>
                <a:srgbClr val="000000"/>
              </a:buClr>
              <a:buSzPts val="900"/>
              <a:buFont typeface="Arial"/>
              <a:buNone/>
              <a:defRPr sz="900"/>
            </a:lvl8pPr>
            <a:lvl9pPr indent="-228600" lvl="8" marL="4114800" algn="l">
              <a:lnSpc>
                <a:spcPct val="100000"/>
              </a:lnSpc>
              <a:spcBef>
                <a:spcPts val="0"/>
              </a:spcBef>
              <a:spcAft>
                <a:spcPts val="0"/>
              </a:spcAft>
              <a:buClr>
                <a:srgbClr val="000000"/>
              </a:buClr>
              <a:buSzPts val="900"/>
              <a:buFont typeface="Arial"/>
              <a:buNone/>
              <a:defRPr sz="900"/>
            </a:lvl9pPr>
          </a:lstStyle>
          <a:p/>
        </p:txBody>
      </p:sp>
      <p:sp>
        <p:nvSpPr>
          <p:cNvPr id="154" name="Google Shape;154;p32"/>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000000"/>
              </a:buClr>
              <a:buSzPts val="1800"/>
              <a:buNone/>
              <a:defRPr/>
            </a:lvl1pPr>
            <a:lvl2pPr lvl="1" algn="l">
              <a:lnSpc>
                <a:spcPct val="100000"/>
              </a:lnSpc>
              <a:spcBef>
                <a:spcPts val="0"/>
              </a:spcBef>
              <a:spcAft>
                <a:spcPts val="0"/>
              </a:spcAft>
              <a:buClr>
                <a:srgbClr val="000000"/>
              </a:buClr>
              <a:buSzPts val="1800"/>
              <a:buNone/>
              <a:defRPr/>
            </a:lvl2pPr>
            <a:lvl3pPr lvl="2" algn="l">
              <a:lnSpc>
                <a:spcPct val="100000"/>
              </a:lnSpc>
              <a:spcBef>
                <a:spcPts val="0"/>
              </a:spcBef>
              <a:spcAft>
                <a:spcPts val="0"/>
              </a:spcAft>
              <a:buClr>
                <a:srgbClr val="000000"/>
              </a:buClr>
              <a:buSzPts val="1800"/>
              <a:buNone/>
              <a:defRPr/>
            </a:lvl3pPr>
            <a:lvl4pPr lvl="3" algn="l">
              <a:lnSpc>
                <a:spcPct val="100000"/>
              </a:lnSpc>
              <a:spcBef>
                <a:spcPts val="0"/>
              </a:spcBef>
              <a:spcAft>
                <a:spcPts val="0"/>
              </a:spcAft>
              <a:buClr>
                <a:srgbClr val="000000"/>
              </a:buClr>
              <a:buSzPts val="1800"/>
              <a:buNone/>
              <a:defRPr/>
            </a:lvl4pPr>
            <a:lvl5pPr lvl="4" algn="l">
              <a:lnSpc>
                <a:spcPct val="100000"/>
              </a:lnSpc>
              <a:spcBef>
                <a:spcPts val="0"/>
              </a:spcBef>
              <a:spcAft>
                <a:spcPts val="0"/>
              </a:spcAft>
              <a:buClr>
                <a:srgbClr val="000000"/>
              </a:buClr>
              <a:buSzPts val="1800"/>
              <a:buNone/>
              <a:defRPr/>
            </a:lvl5pPr>
            <a:lvl6pPr lvl="5" algn="l">
              <a:lnSpc>
                <a:spcPct val="100000"/>
              </a:lnSpc>
              <a:spcBef>
                <a:spcPts val="0"/>
              </a:spcBef>
              <a:spcAft>
                <a:spcPts val="0"/>
              </a:spcAft>
              <a:buClr>
                <a:srgbClr val="000000"/>
              </a:buClr>
              <a:buSzPts val="1800"/>
              <a:buNone/>
              <a:defRPr/>
            </a:lvl6pPr>
            <a:lvl7pPr lvl="6" algn="l">
              <a:lnSpc>
                <a:spcPct val="100000"/>
              </a:lnSpc>
              <a:spcBef>
                <a:spcPts val="0"/>
              </a:spcBef>
              <a:spcAft>
                <a:spcPts val="0"/>
              </a:spcAft>
              <a:buClr>
                <a:srgbClr val="000000"/>
              </a:buClr>
              <a:buSzPts val="1800"/>
              <a:buNone/>
              <a:defRPr/>
            </a:lvl7pPr>
            <a:lvl8pPr lvl="7" algn="l">
              <a:lnSpc>
                <a:spcPct val="100000"/>
              </a:lnSpc>
              <a:spcBef>
                <a:spcPts val="0"/>
              </a:spcBef>
              <a:spcAft>
                <a:spcPts val="0"/>
              </a:spcAft>
              <a:buClr>
                <a:srgbClr val="000000"/>
              </a:buClr>
              <a:buSzPts val="1800"/>
              <a:buNone/>
              <a:defRPr/>
            </a:lvl8pPr>
            <a:lvl9pPr lvl="8" algn="l">
              <a:lnSpc>
                <a:spcPct val="100000"/>
              </a:lnSpc>
              <a:spcBef>
                <a:spcPts val="0"/>
              </a:spcBef>
              <a:spcAft>
                <a:spcPts val="0"/>
              </a:spcAft>
              <a:buClr>
                <a:srgbClr val="000000"/>
              </a:buClr>
              <a:buSzPts val="1800"/>
              <a:buNone/>
              <a:defRPr/>
            </a:lvl9pPr>
          </a:lstStyle>
          <a:p/>
        </p:txBody>
      </p:sp>
      <p:sp>
        <p:nvSpPr>
          <p:cNvPr id="155" name="Google Shape;155;p32"/>
          <p:cNvSpPr txBox="1"/>
          <p:nvPr>
            <p:ph idx="11" type="ftr"/>
          </p:nvPr>
        </p:nvSpPr>
        <p:spPr>
          <a:xfrm>
            <a:off x="2589212" y="6135808"/>
            <a:ext cx="7619998"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000000"/>
              </a:buClr>
              <a:buSzPts val="1800"/>
              <a:buNone/>
              <a:defRPr/>
            </a:lvl1pPr>
            <a:lvl2pPr lvl="1" algn="l">
              <a:lnSpc>
                <a:spcPct val="100000"/>
              </a:lnSpc>
              <a:spcBef>
                <a:spcPts val="0"/>
              </a:spcBef>
              <a:spcAft>
                <a:spcPts val="0"/>
              </a:spcAft>
              <a:buClr>
                <a:srgbClr val="000000"/>
              </a:buClr>
              <a:buSzPts val="1800"/>
              <a:buNone/>
              <a:defRPr/>
            </a:lvl2pPr>
            <a:lvl3pPr lvl="2" algn="l">
              <a:lnSpc>
                <a:spcPct val="100000"/>
              </a:lnSpc>
              <a:spcBef>
                <a:spcPts val="0"/>
              </a:spcBef>
              <a:spcAft>
                <a:spcPts val="0"/>
              </a:spcAft>
              <a:buClr>
                <a:srgbClr val="000000"/>
              </a:buClr>
              <a:buSzPts val="1800"/>
              <a:buNone/>
              <a:defRPr/>
            </a:lvl3pPr>
            <a:lvl4pPr lvl="3" algn="l">
              <a:lnSpc>
                <a:spcPct val="100000"/>
              </a:lnSpc>
              <a:spcBef>
                <a:spcPts val="0"/>
              </a:spcBef>
              <a:spcAft>
                <a:spcPts val="0"/>
              </a:spcAft>
              <a:buClr>
                <a:srgbClr val="000000"/>
              </a:buClr>
              <a:buSzPts val="1800"/>
              <a:buNone/>
              <a:defRPr/>
            </a:lvl4pPr>
            <a:lvl5pPr lvl="4" algn="l">
              <a:lnSpc>
                <a:spcPct val="100000"/>
              </a:lnSpc>
              <a:spcBef>
                <a:spcPts val="0"/>
              </a:spcBef>
              <a:spcAft>
                <a:spcPts val="0"/>
              </a:spcAft>
              <a:buClr>
                <a:srgbClr val="000000"/>
              </a:buClr>
              <a:buSzPts val="1800"/>
              <a:buNone/>
              <a:defRPr/>
            </a:lvl5pPr>
            <a:lvl6pPr lvl="5" algn="l">
              <a:lnSpc>
                <a:spcPct val="100000"/>
              </a:lnSpc>
              <a:spcBef>
                <a:spcPts val="0"/>
              </a:spcBef>
              <a:spcAft>
                <a:spcPts val="0"/>
              </a:spcAft>
              <a:buClr>
                <a:srgbClr val="000000"/>
              </a:buClr>
              <a:buSzPts val="1800"/>
              <a:buNone/>
              <a:defRPr/>
            </a:lvl6pPr>
            <a:lvl7pPr lvl="6" algn="l">
              <a:lnSpc>
                <a:spcPct val="100000"/>
              </a:lnSpc>
              <a:spcBef>
                <a:spcPts val="0"/>
              </a:spcBef>
              <a:spcAft>
                <a:spcPts val="0"/>
              </a:spcAft>
              <a:buClr>
                <a:srgbClr val="000000"/>
              </a:buClr>
              <a:buSzPts val="1800"/>
              <a:buNone/>
              <a:defRPr/>
            </a:lvl7pPr>
            <a:lvl8pPr lvl="7" algn="l">
              <a:lnSpc>
                <a:spcPct val="100000"/>
              </a:lnSpc>
              <a:spcBef>
                <a:spcPts val="0"/>
              </a:spcBef>
              <a:spcAft>
                <a:spcPts val="0"/>
              </a:spcAft>
              <a:buClr>
                <a:srgbClr val="000000"/>
              </a:buClr>
              <a:buSzPts val="1800"/>
              <a:buNone/>
              <a:defRPr/>
            </a:lvl8pPr>
            <a:lvl9pPr lvl="8" algn="l">
              <a:lnSpc>
                <a:spcPct val="100000"/>
              </a:lnSpc>
              <a:spcBef>
                <a:spcPts val="0"/>
              </a:spcBef>
              <a:spcAft>
                <a:spcPts val="0"/>
              </a:spcAft>
              <a:buClr>
                <a:srgbClr val="000000"/>
              </a:buClr>
              <a:buSzPts val="1800"/>
              <a:buNone/>
              <a:defRPr/>
            </a:lvl9pPr>
          </a:lstStyle>
          <a:p/>
        </p:txBody>
      </p:sp>
      <p:sp>
        <p:nvSpPr>
          <p:cNvPr id="156" name="Google Shape;156;p32"/>
          <p:cNvSpPr txBox="1"/>
          <p:nvPr>
            <p:ph idx="12" type="sldNum"/>
          </p:nvPr>
        </p:nvSpPr>
        <p:spPr>
          <a:xfrm>
            <a:off x="531812" y="787782"/>
            <a:ext cx="779767" cy="365124"/>
          </a:xfrm>
          <a:prstGeom prst="rect">
            <a:avLst/>
          </a:prstGeom>
          <a:noFill/>
          <a:ln>
            <a:noFill/>
          </a:ln>
        </p:spPr>
        <p:txBody>
          <a:bodyPr anchorCtr="0" anchor="ctr" bIns="45700" lIns="91425" spcFirstLastPara="1" rIns="91425" wrap="square" tIns="45700">
            <a:noAutofit/>
          </a:bodyPr>
          <a:lstStyle>
            <a:lvl1pPr indent="0" lvl="0" marL="0" algn="l">
              <a:lnSpc>
                <a:spcPct val="100000"/>
              </a:lnSpc>
              <a:spcBef>
                <a:spcPts val="0"/>
              </a:spcBef>
              <a:spcAft>
                <a:spcPts val="0"/>
              </a:spcAft>
              <a:buClr>
                <a:srgbClr val="000000"/>
              </a:buClr>
              <a:buSzPts val="1400"/>
              <a:buFont typeface="Arial"/>
              <a:buNone/>
              <a:defRPr/>
            </a:lvl1pPr>
            <a:lvl2pPr indent="0" lvl="1" marL="0" algn="l">
              <a:lnSpc>
                <a:spcPct val="100000"/>
              </a:lnSpc>
              <a:spcBef>
                <a:spcPts val="0"/>
              </a:spcBef>
              <a:spcAft>
                <a:spcPts val="0"/>
              </a:spcAft>
              <a:buClr>
                <a:srgbClr val="000000"/>
              </a:buClr>
              <a:buSzPts val="1400"/>
              <a:buFont typeface="Arial"/>
              <a:buNone/>
              <a:defRPr/>
            </a:lvl2pPr>
            <a:lvl3pPr indent="0" lvl="2" marL="0" algn="l">
              <a:lnSpc>
                <a:spcPct val="100000"/>
              </a:lnSpc>
              <a:spcBef>
                <a:spcPts val="0"/>
              </a:spcBef>
              <a:spcAft>
                <a:spcPts val="0"/>
              </a:spcAft>
              <a:buClr>
                <a:srgbClr val="000000"/>
              </a:buClr>
              <a:buSzPts val="1400"/>
              <a:buFont typeface="Arial"/>
              <a:buNone/>
              <a:defRPr/>
            </a:lvl3pPr>
            <a:lvl4pPr indent="0" lvl="3" marL="0" algn="l">
              <a:lnSpc>
                <a:spcPct val="100000"/>
              </a:lnSpc>
              <a:spcBef>
                <a:spcPts val="0"/>
              </a:spcBef>
              <a:spcAft>
                <a:spcPts val="0"/>
              </a:spcAft>
              <a:buClr>
                <a:srgbClr val="000000"/>
              </a:buClr>
              <a:buSzPts val="1400"/>
              <a:buFont typeface="Arial"/>
              <a:buNone/>
              <a:defRPr/>
            </a:lvl4pPr>
            <a:lvl5pPr indent="0" lvl="4" marL="0" algn="l">
              <a:lnSpc>
                <a:spcPct val="100000"/>
              </a:lnSpc>
              <a:spcBef>
                <a:spcPts val="0"/>
              </a:spcBef>
              <a:spcAft>
                <a:spcPts val="0"/>
              </a:spcAft>
              <a:buClr>
                <a:srgbClr val="000000"/>
              </a:buClr>
              <a:buSzPts val="1400"/>
              <a:buFont typeface="Arial"/>
              <a:buNone/>
              <a:defRPr/>
            </a:lvl5pPr>
            <a:lvl6pPr indent="0" lvl="5" marL="0" algn="l">
              <a:lnSpc>
                <a:spcPct val="100000"/>
              </a:lnSpc>
              <a:spcBef>
                <a:spcPts val="0"/>
              </a:spcBef>
              <a:spcAft>
                <a:spcPts val="0"/>
              </a:spcAft>
              <a:buClr>
                <a:srgbClr val="000000"/>
              </a:buClr>
              <a:buSzPts val="1400"/>
              <a:buFont typeface="Arial"/>
              <a:buNone/>
              <a:defRPr/>
            </a:lvl6pPr>
            <a:lvl7pPr indent="0" lvl="6" marL="0" algn="l">
              <a:lnSpc>
                <a:spcPct val="100000"/>
              </a:lnSpc>
              <a:spcBef>
                <a:spcPts val="0"/>
              </a:spcBef>
              <a:spcAft>
                <a:spcPts val="0"/>
              </a:spcAft>
              <a:buClr>
                <a:srgbClr val="000000"/>
              </a:buClr>
              <a:buSzPts val="1400"/>
              <a:buFont typeface="Arial"/>
              <a:buNone/>
              <a:defRPr/>
            </a:lvl7pPr>
            <a:lvl8pPr indent="0" lvl="7" marL="0" algn="l">
              <a:lnSpc>
                <a:spcPct val="100000"/>
              </a:lnSpc>
              <a:spcBef>
                <a:spcPts val="0"/>
              </a:spcBef>
              <a:spcAft>
                <a:spcPts val="0"/>
              </a:spcAft>
              <a:buClr>
                <a:srgbClr val="000000"/>
              </a:buClr>
              <a:buSzPts val="1400"/>
              <a:buFont typeface="Arial"/>
              <a:buNone/>
              <a:defRPr/>
            </a:lvl8pPr>
            <a:lvl9pPr indent="0" lvl="8" mar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标题和竖排文本" type="vertTx">
  <p:cSld name="VERTICAL_TEXT">
    <p:spTree>
      <p:nvGrpSpPr>
        <p:cNvPr id="157" name="Shape 157"/>
        <p:cNvGrpSpPr/>
        <p:nvPr/>
      </p:nvGrpSpPr>
      <p:grpSpPr>
        <a:xfrm>
          <a:off x="0" y="0"/>
          <a:ext cx="0" cy="0"/>
          <a:chOff x="0" y="0"/>
          <a:chExt cx="0" cy="0"/>
        </a:xfrm>
      </p:grpSpPr>
      <p:sp>
        <p:nvSpPr>
          <p:cNvPr id="158" name="Google Shape;158;p33"/>
          <p:cNvSpPr txBox="1"/>
          <p:nvPr>
            <p:ph type="title"/>
          </p:nvPr>
        </p:nvSpPr>
        <p:spPr>
          <a:xfrm>
            <a:off x="2592924" y="624110"/>
            <a:ext cx="8911687" cy="1280889"/>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Clr>
                <a:srgbClr val="000000"/>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59" name="Google Shape;159;p33"/>
          <p:cNvSpPr txBox="1"/>
          <p:nvPr>
            <p:ph idx="1" type="body"/>
          </p:nvPr>
        </p:nvSpPr>
        <p:spPr>
          <a:xfrm rot="5400000">
            <a:off x="5103812" y="-381000"/>
            <a:ext cx="3886200" cy="8915400"/>
          </a:xfrm>
          <a:prstGeom prst="rect">
            <a:avLst/>
          </a:prstGeom>
          <a:noFill/>
          <a:ln>
            <a:noFill/>
          </a:ln>
        </p:spPr>
        <p:txBody>
          <a:bodyPr anchorCtr="0" anchor="t" bIns="45700" lIns="91425" spcFirstLastPara="1" rIns="91425" wrap="square" tIns="45700">
            <a:noAutofit/>
          </a:bodyPr>
          <a:lstStyle>
            <a:lvl1pPr indent="-228600" lvl="0" marL="457200" algn="l">
              <a:lnSpc>
                <a:spcPct val="100000"/>
              </a:lnSpc>
              <a:spcBef>
                <a:spcPts val="0"/>
              </a:spcBef>
              <a:spcAft>
                <a:spcPts val="0"/>
              </a:spcAft>
              <a:buClr>
                <a:srgbClr val="000000"/>
              </a:buClr>
              <a:buSzPts val="1800"/>
              <a:buNone/>
              <a:defRPr/>
            </a:lvl1pPr>
            <a:lvl2pPr indent="-228600" lvl="1" marL="914400" algn="l">
              <a:lnSpc>
                <a:spcPct val="100000"/>
              </a:lnSpc>
              <a:spcBef>
                <a:spcPts val="0"/>
              </a:spcBef>
              <a:spcAft>
                <a:spcPts val="0"/>
              </a:spcAft>
              <a:buClr>
                <a:srgbClr val="000000"/>
              </a:buClr>
              <a:buSzPts val="1800"/>
              <a:buNone/>
              <a:defRPr/>
            </a:lvl2pPr>
            <a:lvl3pPr indent="-228600" lvl="2" marL="1371600" algn="l">
              <a:lnSpc>
                <a:spcPct val="100000"/>
              </a:lnSpc>
              <a:spcBef>
                <a:spcPts val="0"/>
              </a:spcBef>
              <a:spcAft>
                <a:spcPts val="0"/>
              </a:spcAft>
              <a:buClr>
                <a:srgbClr val="000000"/>
              </a:buClr>
              <a:buSzPts val="1800"/>
              <a:buNone/>
              <a:defRPr/>
            </a:lvl3pPr>
            <a:lvl4pPr indent="-228600" lvl="3" marL="1828800" algn="l">
              <a:lnSpc>
                <a:spcPct val="100000"/>
              </a:lnSpc>
              <a:spcBef>
                <a:spcPts val="0"/>
              </a:spcBef>
              <a:spcAft>
                <a:spcPts val="0"/>
              </a:spcAft>
              <a:buClr>
                <a:srgbClr val="000000"/>
              </a:buClr>
              <a:buSzPts val="1800"/>
              <a:buNone/>
              <a:defRPr/>
            </a:lvl4pPr>
            <a:lvl5pPr indent="-228600" lvl="4" marL="2286000" algn="l">
              <a:lnSpc>
                <a:spcPct val="100000"/>
              </a:lnSpc>
              <a:spcBef>
                <a:spcPts val="0"/>
              </a:spcBef>
              <a:spcAft>
                <a:spcPts val="0"/>
              </a:spcAft>
              <a:buClr>
                <a:srgbClr val="000000"/>
              </a:buClr>
              <a:buSzPts val="1800"/>
              <a:buNone/>
              <a:defRPr/>
            </a:lvl5pPr>
            <a:lvl6pPr indent="-228600" lvl="5" marL="2743200" algn="l">
              <a:lnSpc>
                <a:spcPct val="100000"/>
              </a:lnSpc>
              <a:spcBef>
                <a:spcPts val="0"/>
              </a:spcBef>
              <a:spcAft>
                <a:spcPts val="0"/>
              </a:spcAft>
              <a:buClr>
                <a:srgbClr val="000000"/>
              </a:buClr>
              <a:buSzPts val="1800"/>
              <a:buNone/>
              <a:defRPr/>
            </a:lvl6pPr>
            <a:lvl7pPr indent="-228600" lvl="6" marL="3200400" algn="l">
              <a:lnSpc>
                <a:spcPct val="100000"/>
              </a:lnSpc>
              <a:spcBef>
                <a:spcPts val="0"/>
              </a:spcBef>
              <a:spcAft>
                <a:spcPts val="0"/>
              </a:spcAft>
              <a:buClr>
                <a:srgbClr val="000000"/>
              </a:buClr>
              <a:buSzPts val="1800"/>
              <a:buNone/>
              <a:defRPr/>
            </a:lvl7pPr>
            <a:lvl8pPr indent="-228600" lvl="7" marL="3657600" algn="l">
              <a:lnSpc>
                <a:spcPct val="100000"/>
              </a:lnSpc>
              <a:spcBef>
                <a:spcPts val="0"/>
              </a:spcBef>
              <a:spcAft>
                <a:spcPts val="0"/>
              </a:spcAft>
              <a:buClr>
                <a:srgbClr val="000000"/>
              </a:buClr>
              <a:buSzPts val="1800"/>
              <a:buNone/>
              <a:defRPr/>
            </a:lvl8pPr>
            <a:lvl9pPr indent="-228600" lvl="8" marL="4114800" algn="l">
              <a:lnSpc>
                <a:spcPct val="100000"/>
              </a:lnSpc>
              <a:spcBef>
                <a:spcPts val="0"/>
              </a:spcBef>
              <a:spcAft>
                <a:spcPts val="0"/>
              </a:spcAft>
              <a:buClr>
                <a:srgbClr val="000000"/>
              </a:buClr>
              <a:buSzPts val="1800"/>
              <a:buNone/>
              <a:defRPr/>
            </a:lvl9pPr>
          </a:lstStyle>
          <a:p/>
        </p:txBody>
      </p:sp>
      <p:sp>
        <p:nvSpPr>
          <p:cNvPr id="160" name="Google Shape;160;p33"/>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000000"/>
              </a:buClr>
              <a:buSzPts val="1800"/>
              <a:buNone/>
              <a:defRPr/>
            </a:lvl1pPr>
            <a:lvl2pPr lvl="1" algn="l">
              <a:lnSpc>
                <a:spcPct val="100000"/>
              </a:lnSpc>
              <a:spcBef>
                <a:spcPts val="0"/>
              </a:spcBef>
              <a:spcAft>
                <a:spcPts val="0"/>
              </a:spcAft>
              <a:buClr>
                <a:srgbClr val="000000"/>
              </a:buClr>
              <a:buSzPts val="1800"/>
              <a:buNone/>
              <a:defRPr/>
            </a:lvl2pPr>
            <a:lvl3pPr lvl="2" algn="l">
              <a:lnSpc>
                <a:spcPct val="100000"/>
              </a:lnSpc>
              <a:spcBef>
                <a:spcPts val="0"/>
              </a:spcBef>
              <a:spcAft>
                <a:spcPts val="0"/>
              </a:spcAft>
              <a:buClr>
                <a:srgbClr val="000000"/>
              </a:buClr>
              <a:buSzPts val="1800"/>
              <a:buNone/>
              <a:defRPr/>
            </a:lvl3pPr>
            <a:lvl4pPr lvl="3" algn="l">
              <a:lnSpc>
                <a:spcPct val="100000"/>
              </a:lnSpc>
              <a:spcBef>
                <a:spcPts val="0"/>
              </a:spcBef>
              <a:spcAft>
                <a:spcPts val="0"/>
              </a:spcAft>
              <a:buClr>
                <a:srgbClr val="000000"/>
              </a:buClr>
              <a:buSzPts val="1800"/>
              <a:buNone/>
              <a:defRPr/>
            </a:lvl4pPr>
            <a:lvl5pPr lvl="4" algn="l">
              <a:lnSpc>
                <a:spcPct val="100000"/>
              </a:lnSpc>
              <a:spcBef>
                <a:spcPts val="0"/>
              </a:spcBef>
              <a:spcAft>
                <a:spcPts val="0"/>
              </a:spcAft>
              <a:buClr>
                <a:srgbClr val="000000"/>
              </a:buClr>
              <a:buSzPts val="1800"/>
              <a:buNone/>
              <a:defRPr/>
            </a:lvl5pPr>
            <a:lvl6pPr lvl="5" algn="l">
              <a:lnSpc>
                <a:spcPct val="100000"/>
              </a:lnSpc>
              <a:spcBef>
                <a:spcPts val="0"/>
              </a:spcBef>
              <a:spcAft>
                <a:spcPts val="0"/>
              </a:spcAft>
              <a:buClr>
                <a:srgbClr val="000000"/>
              </a:buClr>
              <a:buSzPts val="1800"/>
              <a:buNone/>
              <a:defRPr/>
            </a:lvl6pPr>
            <a:lvl7pPr lvl="6" algn="l">
              <a:lnSpc>
                <a:spcPct val="100000"/>
              </a:lnSpc>
              <a:spcBef>
                <a:spcPts val="0"/>
              </a:spcBef>
              <a:spcAft>
                <a:spcPts val="0"/>
              </a:spcAft>
              <a:buClr>
                <a:srgbClr val="000000"/>
              </a:buClr>
              <a:buSzPts val="1800"/>
              <a:buNone/>
              <a:defRPr/>
            </a:lvl7pPr>
            <a:lvl8pPr lvl="7" algn="l">
              <a:lnSpc>
                <a:spcPct val="100000"/>
              </a:lnSpc>
              <a:spcBef>
                <a:spcPts val="0"/>
              </a:spcBef>
              <a:spcAft>
                <a:spcPts val="0"/>
              </a:spcAft>
              <a:buClr>
                <a:srgbClr val="000000"/>
              </a:buClr>
              <a:buSzPts val="1800"/>
              <a:buNone/>
              <a:defRPr/>
            </a:lvl8pPr>
            <a:lvl9pPr lvl="8" algn="l">
              <a:lnSpc>
                <a:spcPct val="100000"/>
              </a:lnSpc>
              <a:spcBef>
                <a:spcPts val="0"/>
              </a:spcBef>
              <a:spcAft>
                <a:spcPts val="0"/>
              </a:spcAft>
              <a:buClr>
                <a:srgbClr val="000000"/>
              </a:buClr>
              <a:buSzPts val="1800"/>
              <a:buNone/>
              <a:defRPr/>
            </a:lvl9pPr>
          </a:lstStyle>
          <a:p/>
        </p:txBody>
      </p:sp>
      <p:sp>
        <p:nvSpPr>
          <p:cNvPr id="161" name="Google Shape;161;p33"/>
          <p:cNvSpPr txBox="1"/>
          <p:nvPr>
            <p:ph idx="11" type="ftr"/>
          </p:nvPr>
        </p:nvSpPr>
        <p:spPr>
          <a:xfrm>
            <a:off x="2589212" y="6135808"/>
            <a:ext cx="7619998"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000000"/>
              </a:buClr>
              <a:buSzPts val="1800"/>
              <a:buNone/>
              <a:defRPr/>
            </a:lvl1pPr>
            <a:lvl2pPr lvl="1" algn="l">
              <a:lnSpc>
                <a:spcPct val="100000"/>
              </a:lnSpc>
              <a:spcBef>
                <a:spcPts val="0"/>
              </a:spcBef>
              <a:spcAft>
                <a:spcPts val="0"/>
              </a:spcAft>
              <a:buClr>
                <a:srgbClr val="000000"/>
              </a:buClr>
              <a:buSzPts val="1800"/>
              <a:buNone/>
              <a:defRPr/>
            </a:lvl2pPr>
            <a:lvl3pPr lvl="2" algn="l">
              <a:lnSpc>
                <a:spcPct val="100000"/>
              </a:lnSpc>
              <a:spcBef>
                <a:spcPts val="0"/>
              </a:spcBef>
              <a:spcAft>
                <a:spcPts val="0"/>
              </a:spcAft>
              <a:buClr>
                <a:srgbClr val="000000"/>
              </a:buClr>
              <a:buSzPts val="1800"/>
              <a:buNone/>
              <a:defRPr/>
            </a:lvl3pPr>
            <a:lvl4pPr lvl="3" algn="l">
              <a:lnSpc>
                <a:spcPct val="100000"/>
              </a:lnSpc>
              <a:spcBef>
                <a:spcPts val="0"/>
              </a:spcBef>
              <a:spcAft>
                <a:spcPts val="0"/>
              </a:spcAft>
              <a:buClr>
                <a:srgbClr val="000000"/>
              </a:buClr>
              <a:buSzPts val="1800"/>
              <a:buNone/>
              <a:defRPr/>
            </a:lvl4pPr>
            <a:lvl5pPr lvl="4" algn="l">
              <a:lnSpc>
                <a:spcPct val="100000"/>
              </a:lnSpc>
              <a:spcBef>
                <a:spcPts val="0"/>
              </a:spcBef>
              <a:spcAft>
                <a:spcPts val="0"/>
              </a:spcAft>
              <a:buClr>
                <a:srgbClr val="000000"/>
              </a:buClr>
              <a:buSzPts val="1800"/>
              <a:buNone/>
              <a:defRPr/>
            </a:lvl5pPr>
            <a:lvl6pPr lvl="5" algn="l">
              <a:lnSpc>
                <a:spcPct val="100000"/>
              </a:lnSpc>
              <a:spcBef>
                <a:spcPts val="0"/>
              </a:spcBef>
              <a:spcAft>
                <a:spcPts val="0"/>
              </a:spcAft>
              <a:buClr>
                <a:srgbClr val="000000"/>
              </a:buClr>
              <a:buSzPts val="1800"/>
              <a:buNone/>
              <a:defRPr/>
            </a:lvl6pPr>
            <a:lvl7pPr lvl="6" algn="l">
              <a:lnSpc>
                <a:spcPct val="100000"/>
              </a:lnSpc>
              <a:spcBef>
                <a:spcPts val="0"/>
              </a:spcBef>
              <a:spcAft>
                <a:spcPts val="0"/>
              </a:spcAft>
              <a:buClr>
                <a:srgbClr val="000000"/>
              </a:buClr>
              <a:buSzPts val="1800"/>
              <a:buNone/>
              <a:defRPr/>
            </a:lvl7pPr>
            <a:lvl8pPr lvl="7" algn="l">
              <a:lnSpc>
                <a:spcPct val="100000"/>
              </a:lnSpc>
              <a:spcBef>
                <a:spcPts val="0"/>
              </a:spcBef>
              <a:spcAft>
                <a:spcPts val="0"/>
              </a:spcAft>
              <a:buClr>
                <a:srgbClr val="000000"/>
              </a:buClr>
              <a:buSzPts val="1800"/>
              <a:buNone/>
              <a:defRPr/>
            </a:lvl8pPr>
            <a:lvl9pPr lvl="8" algn="l">
              <a:lnSpc>
                <a:spcPct val="100000"/>
              </a:lnSpc>
              <a:spcBef>
                <a:spcPts val="0"/>
              </a:spcBef>
              <a:spcAft>
                <a:spcPts val="0"/>
              </a:spcAft>
              <a:buClr>
                <a:srgbClr val="000000"/>
              </a:buClr>
              <a:buSzPts val="1800"/>
              <a:buNone/>
              <a:defRPr/>
            </a:lvl9pPr>
          </a:lstStyle>
          <a:p/>
        </p:txBody>
      </p:sp>
      <p:sp>
        <p:nvSpPr>
          <p:cNvPr id="162" name="Google Shape;162;p33"/>
          <p:cNvSpPr txBox="1"/>
          <p:nvPr>
            <p:ph idx="12" type="sldNum"/>
          </p:nvPr>
        </p:nvSpPr>
        <p:spPr>
          <a:xfrm>
            <a:off x="531812" y="787782"/>
            <a:ext cx="779767" cy="365124"/>
          </a:xfrm>
          <a:prstGeom prst="rect">
            <a:avLst/>
          </a:prstGeom>
          <a:noFill/>
          <a:ln>
            <a:noFill/>
          </a:ln>
        </p:spPr>
        <p:txBody>
          <a:bodyPr anchorCtr="0" anchor="ctr" bIns="45700" lIns="91425" spcFirstLastPara="1" rIns="91425" wrap="square" tIns="45700">
            <a:noAutofit/>
          </a:bodyPr>
          <a:lstStyle>
            <a:lvl1pPr indent="0" lvl="0" marL="0" algn="l">
              <a:lnSpc>
                <a:spcPct val="100000"/>
              </a:lnSpc>
              <a:spcBef>
                <a:spcPts val="0"/>
              </a:spcBef>
              <a:spcAft>
                <a:spcPts val="0"/>
              </a:spcAft>
              <a:buClr>
                <a:srgbClr val="000000"/>
              </a:buClr>
              <a:buSzPts val="1400"/>
              <a:buFont typeface="Arial"/>
              <a:buNone/>
              <a:defRPr/>
            </a:lvl1pPr>
            <a:lvl2pPr indent="0" lvl="1" marL="0" algn="l">
              <a:lnSpc>
                <a:spcPct val="100000"/>
              </a:lnSpc>
              <a:spcBef>
                <a:spcPts val="0"/>
              </a:spcBef>
              <a:spcAft>
                <a:spcPts val="0"/>
              </a:spcAft>
              <a:buClr>
                <a:srgbClr val="000000"/>
              </a:buClr>
              <a:buSzPts val="1400"/>
              <a:buFont typeface="Arial"/>
              <a:buNone/>
              <a:defRPr/>
            </a:lvl2pPr>
            <a:lvl3pPr indent="0" lvl="2" marL="0" algn="l">
              <a:lnSpc>
                <a:spcPct val="100000"/>
              </a:lnSpc>
              <a:spcBef>
                <a:spcPts val="0"/>
              </a:spcBef>
              <a:spcAft>
                <a:spcPts val="0"/>
              </a:spcAft>
              <a:buClr>
                <a:srgbClr val="000000"/>
              </a:buClr>
              <a:buSzPts val="1400"/>
              <a:buFont typeface="Arial"/>
              <a:buNone/>
              <a:defRPr/>
            </a:lvl3pPr>
            <a:lvl4pPr indent="0" lvl="3" marL="0" algn="l">
              <a:lnSpc>
                <a:spcPct val="100000"/>
              </a:lnSpc>
              <a:spcBef>
                <a:spcPts val="0"/>
              </a:spcBef>
              <a:spcAft>
                <a:spcPts val="0"/>
              </a:spcAft>
              <a:buClr>
                <a:srgbClr val="000000"/>
              </a:buClr>
              <a:buSzPts val="1400"/>
              <a:buFont typeface="Arial"/>
              <a:buNone/>
              <a:defRPr/>
            </a:lvl4pPr>
            <a:lvl5pPr indent="0" lvl="4" marL="0" algn="l">
              <a:lnSpc>
                <a:spcPct val="100000"/>
              </a:lnSpc>
              <a:spcBef>
                <a:spcPts val="0"/>
              </a:spcBef>
              <a:spcAft>
                <a:spcPts val="0"/>
              </a:spcAft>
              <a:buClr>
                <a:srgbClr val="000000"/>
              </a:buClr>
              <a:buSzPts val="1400"/>
              <a:buFont typeface="Arial"/>
              <a:buNone/>
              <a:defRPr/>
            </a:lvl5pPr>
            <a:lvl6pPr indent="0" lvl="5" marL="0" algn="l">
              <a:lnSpc>
                <a:spcPct val="100000"/>
              </a:lnSpc>
              <a:spcBef>
                <a:spcPts val="0"/>
              </a:spcBef>
              <a:spcAft>
                <a:spcPts val="0"/>
              </a:spcAft>
              <a:buClr>
                <a:srgbClr val="000000"/>
              </a:buClr>
              <a:buSzPts val="1400"/>
              <a:buFont typeface="Arial"/>
              <a:buNone/>
              <a:defRPr/>
            </a:lvl6pPr>
            <a:lvl7pPr indent="0" lvl="6" marL="0" algn="l">
              <a:lnSpc>
                <a:spcPct val="100000"/>
              </a:lnSpc>
              <a:spcBef>
                <a:spcPts val="0"/>
              </a:spcBef>
              <a:spcAft>
                <a:spcPts val="0"/>
              </a:spcAft>
              <a:buClr>
                <a:srgbClr val="000000"/>
              </a:buClr>
              <a:buSzPts val="1400"/>
              <a:buFont typeface="Arial"/>
              <a:buNone/>
              <a:defRPr/>
            </a:lvl7pPr>
            <a:lvl8pPr indent="0" lvl="7" marL="0" algn="l">
              <a:lnSpc>
                <a:spcPct val="100000"/>
              </a:lnSpc>
              <a:spcBef>
                <a:spcPts val="0"/>
              </a:spcBef>
              <a:spcAft>
                <a:spcPts val="0"/>
              </a:spcAft>
              <a:buClr>
                <a:srgbClr val="000000"/>
              </a:buClr>
              <a:buSzPts val="1400"/>
              <a:buFont typeface="Arial"/>
              <a:buNone/>
              <a:defRPr/>
            </a:lvl8pPr>
            <a:lvl9pPr indent="0" lvl="8" mar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垂直排列标题与文本" type="vertTitleAndTx">
  <p:cSld name="VERTICAL_TITLE_AND_VERTICAL_TEXT">
    <p:spTree>
      <p:nvGrpSpPr>
        <p:cNvPr id="163" name="Shape 163"/>
        <p:cNvGrpSpPr/>
        <p:nvPr/>
      </p:nvGrpSpPr>
      <p:grpSpPr>
        <a:xfrm>
          <a:off x="0" y="0"/>
          <a:ext cx="0" cy="0"/>
          <a:chOff x="0" y="0"/>
          <a:chExt cx="0" cy="0"/>
        </a:xfrm>
      </p:grpSpPr>
      <p:sp>
        <p:nvSpPr>
          <p:cNvPr id="164" name="Google Shape;164;p34"/>
          <p:cNvSpPr txBox="1"/>
          <p:nvPr>
            <p:ph type="title"/>
          </p:nvPr>
        </p:nvSpPr>
        <p:spPr>
          <a:xfrm rot="5400000">
            <a:off x="4732338" y="2171701"/>
            <a:ext cx="5851525" cy="20574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Clr>
                <a:srgbClr val="000000"/>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65" name="Google Shape;165;p34"/>
          <p:cNvSpPr txBox="1"/>
          <p:nvPr>
            <p:ph idx="1" type="body"/>
          </p:nvPr>
        </p:nvSpPr>
        <p:spPr>
          <a:xfrm rot="5400000">
            <a:off x="541338" y="190500"/>
            <a:ext cx="5851525" cy="6019800"/>
          </a:xfrm>
          <a:prstGeom prst="rect">
            <a:avLst/>
          </a:prstGeom>
          <a:noFill/>
          <a:ln>
            <a:noFill/>
          </a:ln>
        </p:spPr>
        <p:txBody>
          <a:bodyPr anchorCtr="0" anchor="t" bIns="45700" lIns="91425" spcFirstLastPara="1" rIns="91425" wrap="square" tIns="45700">
            <a:noAutofit/>
          </a:bodyPr>
          <a:lstStyle>
            <a:lvl1pPr indent="-228600" lvl="0" marL="457200" algn="l">
              <a:lnSpc>
                <a:spcPct val="100000"/>
              </a:lnSpc>
              <a:spcBef>
                <a:spcPts val="0"/>
              </a:spcBef>
              <a:spcAft>
                <a:spcPts val="0"/>
              </a:spcAft>
              <a:buClr>
                <a:srgbClr val="000000"/>
              </a:buClr>
              <a:buSzPts val="1800"/>
              <a:buNone/>
              <a:defRPr/>
            </a:lvl1pPr>
            <a:lvl2pPr indent="-228600" lvl="1" marL="914400" algn="l">
              <a:lnSpc>
                <a:spcPct val="100000"/>
              </a:lnSpc>
              <a:spcBef>
                <a:spcPts val="0"/>
              </a:spcBef>
              <a:spcAft>
                <a:spcPts val="0"/>
              </a:spcAft>
              <a:buClr>
                <a:srgbClr val="000000"/>
              </a:buClr>
              <a:buSzPts val="1800"/>
              <a:buNone/>
              <a:defRPr/>
            </a:lvl2pPr>
            <a:lvl3pPr indent="-228600" lvl="2" marL="1371600" algn="l">
              <a:lnSpc>
                <a:spcPct val="100000"/>
              </a:lnSpc>
              <a:spcBef>
                <a:spcPts val="0"/>
              </a:spcBef>
              <a:spcAft>
                <a:spcPts val="0"/>
              </a:spcAft>
              <a:buClr>
                <a:srgbClr val="000000"/>
              </a:buClr>
              <a:buSzPts val="1800"/>
              <a:buNone/>
              <a:defRPr/>
            </a:lvl3pPr>
            <a:lvl4pPr indent="-228600" lvl="3" marL="1828800" algn="l">
              <a:lnSpc>
                <a:spcPct val="100000"/>
              </a:lnSpc>
              <a:spcBef>
                <a:spcPts val="0"/>
              </a:spcBef>
              <a:spcAft>
                <a:spcPts val="0"/>
              </a:spcAft>
              <a:buClr>
                <a:srgbClr val="000000"/>
              </a:buClr>
              <a:buSzPts val="1800"/>
              <a:buNone/>
              <a:defRPr/>
            </a:lvl4pPr>
            <a:lvl5pPr indent="-228600" lvl="4" marL="2286000" algn="l">
              <a:lnSpc>
                <a:spcPct val="100000"/>
              </a:lnSpc>
              <a:spcBef>
                <a:spcPts val="0"/>
              </a:spcBef>
              <a:spcAft>
                <a:spcPts val="0"/>
              </a:spcAft>
              <a:buClr>
                <a:srgbClr val="000000"/>
              </a:buClr>
              <a:buSzPts val="1800"/>
              <a:buNone/>
              <a:defRPr/>
            </a:lvl5pPr>
            <a:lvl6pPr indent="-228600" lvl="5" marL="2743200" algn="l">
              <a:lnSpc>
                <a:spcPct val="100000"/>
              </a:lnSpc>
              <a:spcBef>
                <a:spcPts val="0"/>
              </a:spcBef>
              <a:spcAft>
                <a:spcPts val="0"/>
              </a:spcAft>
              <a:buClr>
                <a:srgbClr val="000000"/>
              </a:buClr>
              <a:buSzPts val="1800"/>
              <a:buNone/>
              <a:defRPr/>
            </a:lvl6pPr>
            <a:lvl7pPr indent="-228600" lvl="6" marL="3200400" algn="l">
              <a:lnSpc>
                <a:spcPct val="100000"/>
              </a:lnSpc>
              <a:spcBef>
                <a:spcPts val="0"/>
              </a:spcBef>
              <a:spcAft>
                <a:spcPts val="0"/>
              </a:spcAft>
              <a:buClr>
                <a:srgbClr val="000000"/>
              </a:buClr>
              <a:buSzPts val="1800"/>
              <a:buNone/>
              <a:defRPr/>
            </a:lvl7pPr>
            <a:lvl8pPr indent="-228600" lvl="7" marL="3657600" algn="l">
              <a:lnSpc>
                <a:spcPct val="100000"/>
              </a:lnSpc>
              <a:spcBef>
                <a:spcPts val="0"/>
              </a:spcBef>
              <a:spcAft>
                <a:spcPts val="0"/>
              </a:spcAft>
              <a:buClr>
                <a:srgbClr val="000000"/>
              </a:buClr>
              <a:buSzPts val="1800"/>
              <a:buNone/>
              <a:defRPr/>
            </a:lvl8pPr>
            <a:lvl9pPr indent="-228600" lvl="8" marL="4114800" algn="l">
              <a:lnSpc>
                <a:spcPct val="100000"/>
              </a:lnSpc>
              <a:spcBef>
                <a:spcPts val="0"/>
              </a:spcBef>
              <a:spcAft>
                <a:spcPts val="0"/>
              </a:spcAft>
              <a:buClr>
                <a:srgbClr val="000000"/>
              </a:buClr>
              <a:buSzPts val="1800"/>
              <a:buNone/>
              <a:defRPr/>
            </a:lvl9pPr>
          </a:lstStyle>
          <a:p/>
        </p:txBody>
      </p:sp>
      <p:sp>
        <p:nvSpPr>
          <p:cNvPr id="166" name="Google Shape;166;p34"/>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000000"/>
              </a:buClr>
              <a:buSzPts val="1800"/>
              <a:buNone/>
              <a:defRPr/>
            </a:lvl1pPr>
            <a:lvl2pPr lvl="1" algn="l">
              <a:lnSpc>
                <a:spcPct val="100000"/>
              </a:lnSpc>
              <a:spcBef>
                <a:spcPts val="0"/>
              </a:spcBef>
              <a:spcAft>
                <a:spcPts val="0"/>
              </a:spcAft>
              <a:buClr>
                <a:srgbClr val="000000"/>
              </a:buClr>
              <a:buSzPts val="1800"/>
              <a:buNone/>
              <a:defRPr/>
            </a:lvl2pPr>
            <a:lvl3pPr lvl="2" algn="l">
              <a:lnSpc>
                <a:spcPct val="100000"/>
              </a:lnSpc>
              <a:spcBef>
                <a:spcPts val="0"/>
              </a:spcBef>
              <a:spcAft>
                <a:spcPts val="0"/>
              </a:spcAft>
              <a:buClr>
                <a:srgbClr val="000000"/>
              </a:buClr>
              <a:buSzPts val="1800"/>
              <a:buNone/>
              <a:defRPr/>
            </a:lvl3pPr>
            <a:lvl4pPr lvl="3" algn="l">
              <a:lnSpc>
                <a:spcPct val="100000"/>
              </a:lnSpc>
              <a:spcBef>
                <a:spcPts val="0"/>
              </a:spcBef>
              <a:spcAft>
                <a:spcPts val="0"/>
              </a:spcAft>
              <a:buClr>
                <a:srgbClr val="000000"/>
              </a:buClr>
              <a:buSzPts val="1800"/>
              <a:buNone/>
              <a:defRPr/>
            </a:lvl4pPr>
            <a:lvl5pPr lvl="4" algn="l">
              <a:lnSpc>
                <a:spcPct val="100000"/>
              </a:lnSpc>
              <a:spcBef>
                <a:spcPts val="0"/>
              </a:spcBef>
              <a:spcAft>
                <a:spcPts val="0"/>
              </a:spcAft>
              <a:buClr>
                <a:srgbClr val="000000"/>
              </a:buClr>
              <a:buSzPts val="1800"/>
              <a:buNone/>
              <a:defRPr/>
            </a:lvl5pPr>
            <a:lvl6pPr lvl="5" algn="l">
              <a:lnSpc>
                <a:spcPct val="100000"/>
              </a:lnSpc>
              <a:spcBef>
                <a:spcPts val="0"/>
              </a:spcBef>
              <a:spcAft>
                <a:spcPts val="0"/>
              </a:spcAft>
              <a:buClr>
                <a:srgbClr val="000000"/>
              </a:buClr>
              <a:buSzPts val="1800"/>
              <a:buNone/>
              <a:defRPr/>
            </a:lvl6pPr>
            <a:lvl7pPr lvl="6" algn="l">
              <a:lnSpc>
                <a:spcPct val="100000"/>
              </a:lnSpc>
              <a:spcBef>
                <a:spcPts val="0"/>
              </a:spcBef>
              <a:spcAft>
                <a:spcPts val="0"/>
              </a:spcAft>
              <a:buClr>
                <a:srgbClr val="000000"/>
              </a:buClr>
              <a:buSzPts val="1800"/>
              <a:buNone/>
              <a:defRPr/>
            </a:lvl7pPr>
            <a:lvl8pPr lvl="7" algn="l">
              <a:lnSpc>
                <a:spcPct val="100000"/>
              </a:lnSpc>
              <a:spcBef>
                <a:spcPts val="0"/>
              </a:spcBef>
              <a:spcAft>
                <a:spcPts val="0"/>
              </a:spcAft>
              <a:buClr>
                <a:srgbClr val="000000"/>
              </a:buClr>
              <a:buSzPts val="1800"/>
              <a:buNone/>
              <a:defRPr/>
            </a:lvl8pPr>
            <a:lvl9pPr lvl="8" algn="l">
              <a:lnSpc>
                <a:spcPct val="100000"/>
              </a:lnSpc>
              <a:spcBef>
                <a:spcPts val="0"/>
              </a:spcBef>
              <a:spcAft>
                <a:spcPts val="0"/>
              </a:spcAft>
              <a:buClr>
                <a:srgbClr val="000000"/>
              </a:buClr>
              <a:buSzPts val="1800"/>
              <a:buNone/>
              <a:defRPr/>
            </a:lvl9pPr>
          </a:lstStyle>
          <a:p/>
        </p:txBody>
      </p:sp>
      <p:sp>
        <p:nvSpPr>
          <p:cNvPr id="167" name="Google Shape;167;p34"/>
          <p:cNvSpPr txBox="1"/>
          <p:nvPr>
            <p:ph idx="11" type="ftr"/>
          </p:nvPr>
        </p:nvSpPr>
        <p:spPr>
          <a:xfrm>
            <a:off x="2589212" y="6135808"/>
            <a:ext cx="7619998"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000000"/>
              </a:buClr>
              <a:buSzPts val="1800"/>
              <a:buNone/>
              <a:defRPr/>
            </a:lvl1pPr>
            <a:lvl2pPr lvl="1" algn="l">
              <a:lnSpc>
                <a:spcPct val="100000"/>
              </a:lnSpc>
              <a:spcBef>
                <a:spcPts val="0"/>
              </a:spcBef>
              <a:spcAft>
                <a:spcPts val="0"/>
              </a:spcAft>
              <a:buClr>
                <a:srgbClr val="000000"/>
              </a:buClr>
              <a:buSzPts val="1800"/>
              <a:buNone/>
              <a:defRPr/>
            </a:lvl2pPr>
            <a:lvl3pPr lvl="2" algn="l">
              <a:lnSpc>
                <a:spcPct val="100000"/>
              </a:lnSpc>
              <a:spcBef>
                <a:spcPts val="0"/>
              </a:spcBef>
              <a:spcAft>
                <a:spcPts val="0"/>
              </a:spcAft>
              <a:buClr>
                <a:srgbClr val="000000"/>
              </a:buClr>
              <a:buSzPts val="1800"/>
              <a:buNone/>
              <a:defRPr/>
            </a:lvl3pPr>
            <a:lvl4pPr lvl="3" algn="l">
              <a:lnSpc>
                <a:spcPct val="100000"/>
              </a:lnSpc>
              <a:spcBef>
                <a:spcPts val="0"/>
              </a:spcBef>
              <a:spcAft>
                <a:spcPts val="0"/>
              </a:spcAft>
              <a:buClr>
                <a:srgbClr val="000000"/>
              </a:buClr>
              <a:buSzPts val="1800"/>
              <a:buNone/>
              <a:defRPr/>
            </a:lvl4pPr>
            <a:lvl5pPr lvl="4" algn="l">
              <a:lnSpc>
                <a:spcPct val="100000"/>
              </a:lnSpc>
              <a:spcBef>
                <a:spcPts val="0"/>
              </a:spcBef>
              <a:spcAft>
                <a:spcPts val="0"/>
              </a:spcAft>
              <a:buClr>
                <a:srgbClr val="000000"/>
              </a:buClr>
              <a:buSzPts val="1800"/>
              <a:buNone/>
              <a:defRPr/>
            </a:lvl5pPr>
            <a:lvl6pPr lvl="5" algn="l">
              <a:lnSpc>
                <a:spcPct val="100000"/>
              </a:lnSpc>
              <a:spcBef>
                <a:spcPts val="0"/>
              </a:spcBef>
              <a:spcAft>
                <a:spcPts val="0"/>
              </a:spcAft>
              <a:buClr>
                <a:srgbClr val="000000"/>
              </a:buClr>
              <a:buSzPts val="1800"/>
              <a:buNone/>
              <a:defRPr/>
            </a:lvl6pPr>
            <a:lvl7pPr lvl="6" algn="l">
              <a:lnSpc>
                <a:spcPct val="100000"/>
              </a:lnSpc>
              <a:spcBef>
                <a:spcPts val="0"/>
              </a:spcBef>
              <a:spcAft>
                <a:spcPts val="0"/>
              </a:spcAft>
              <a:buClr>
                <a:srgbClr val="000000"/>
              </a:buClr>
              <a:buSzPts val="1800"/>
              <a:buNone/>
              <a:defRPr/>
            </a:lvl7pPr>
            <a:lvl8pPr lvl="7" algn="l">
              <a:lnSpc>
                <a:spcPct val="100000"/>
              </a:lnSpc>
              <a:spcBef>
                <a:spcPts val="0"/>
              </a:spcBef>
              <a:spcAft>
                <a:spcPts val="0"/>
              </a:spcAft>
              <a:buClr>
                <a:srgbClr val="000000"/>
              </a:buClr>
              <a:buSzPts val="1800"/>
              <a:buNone/>
              <a:defRPr/>
            </a:lvl8pPr>
            <a:lvl9pPr lvl="8" algn="l">
              <a:lnSpc>
                <a:spcPct val="100000"/>
              </a:lnSpc>
              <a:spcBef>
                <a:spcPts val="0"/>
              </a:spcBef>
              <a:spcAft>
                <a:spcPts val="0"/>
              </a:spcAft>
              <a:buClr>
                <a:srgbClr val="000000"/>
              </a:buClr>
              <a:buSzPts val="1800"/>
              <a:buNone/>
              <a:defRPr/>
            </a:lvl9pPr>
          </a:lstStyle>
          <a:p/>
        </p:txBody>
      </p:sp>
      <p:sp>
        <p:nvSpPr>
          <p:cNvPr id="168" name="Google Shape;168;p34"/>
          <p:cNvSpPr txBox="1"/>
          <p:nvPr>
            <p:ph idx="12" type="sldNum"/>
          </p:nvPr>
        </p:nvSpPr>
        <p:spPr>
          <a:xfrm>
            <a:off x="531812" y="787782"/>
            <a:ext cx="779767" cy="365124"/>
          </a:xfrm>
          <a:prstGeom prst="rect">
            <a:avLst/>
          </a:prstGeom>
          <a:noFill/>
          <a:ln>
            <a:noFill/>
          </a:ln>
        </p:spPr>
        <p:txBody>
          <a:bodyPr anchorCtr="0" anchor="ctr" bIns="45700" lIns="91425" spcFirstLastPara="1" rIns="91425" wrap="square" tIns="45700">
            <a:noAutofit/>
          </a:bodyPr>
          <a:lstStyle>
            <a:lvl1pPr indent="0" lvl="0" marL="0" algn="l">
              <a:lnSpc>
                <a:spcPct val="100000"/>
              </a:lnSpc>
              <a:spcBef>
                <a:spcPts val="0"/>
              </a:spcBef>
              <a:spcAft>
                <a:spcPts val="0"/>
              </a:spcAft>
              <a:buClr>
                <a:srgbClr val="000000"/>
              </a:buClr>
              <a:buSzPts val="1400"/>
              <a:buFont typeface="Arial"/>
              <a:buNone/>
              <a:defRPr/>
            </a:lvl1pPr>
            <a:lvl2pPr indent="0" lvl="1" marL="0" algn="l">
              <a:lnSpc>
                <a:spcPct val="100000"/>
              </a:lnSpc>
              <a:spcBef>
                <a:spcPts val="0"/>
              </a:spcBef>
              <a:spcAft>
                <a:spcPts val="0"/>
              </a:spcAft>
              <a:buClr>
                <a:srgbClr val="000000"/>
              </a:buClr>
              <a:buSzPts val="1400"/>
              <a:buFont typeface="Arial"/>
              <a:buNone/>
              <a:defRPr/>
            </a:lvl2pPr>
            <a:lvl3pPr indent="0" lvl="2" marL="0" algn="l">
              <a:lnSpc>
                <a:spcPct val="100000"/>
              </a:lnSpc>
              <a:spcBef>
                <a:spcPts val="0"/>
              </a:spcBef>
              <a:spcAft>
                <a:spcPts val="0"/>
              </a:spcAft>
              <a:buClr>
                <a:srgbClr val="000000"/>
              </a:buClr>
              <a:buSzPts val="1400"/>
              <a:buFont typeface="Arial"/>
              <a:buNone/>
              <a:defRPr/>
            </a:lvl3pPr>
            <a:lvl4pPr indent="0" lvl="3" marL="0" algn="l">
              <a:lnSpc>
                <a:spcPct val="100000"/>
              </a:lnSpc>
              <a:spcBef>
                <a:spcPts val="0"/>
              </a:spcBef>
              <a:spcAft>
                <a:spcPts val="0"/>
              </a:spcAft>
              <a:buClr>
                <a:srgbClr val="000000"/>
              </a:buClr>
              <a:buSzPts val="1400"/>
              <a:buFont typeface="Arial"/>
              <a:buNone/>
              <a:defRPr/>
            </a:lvl4pPr>
            <a:lvl5pPr indent="0" lvl="4" marL="0" algn="l">
              <a:lnSpc>
                <a:spcPct val="100000"/>
              </a:lnSpc>
              <a:spcBef>
                <a:spcPts val="0"/>
              </a:spcBef>
              <a:spcAft>
                <a:spcPts val="0"/>
              </a:spcAft>
              <a:buClr>
                <a:srgbClr val="000000"/>
              </a:buClr>
              <a:buSzPts val="1400"/>
              <a:buFont typeface="Arial"/>
              <a:buNone/>
              <a:defRPr/>
            </a:lvl5pPr>
            <a:lvl6pPr indent="0" lvl="5" marL="0" algn="l">
              <a:lnSpc>
                <a:spcPct val="100000"/>
              </a:lnSpc>
              <a:spcBef>
                <a:spcPts val="0"/>
              </a:spcBef>
              <a:spcAft>
                <a:spcPts val="0"/>
              </a:spcAft>
              <a:buClr>
                <a:srgbClr val="000000"/>
              </a:buClr>
              <a:buSzPts val="1400"/>
              <a:buFont typeface="Arial"/>
              <a:buNone/>
              <a:defRPr/>
            </a:lvl6pPr>
            <a:lvl7pPr indent="0" lvl="6" marL="0" algn="l">
              <a:lnSpc>
                <a:spcPct val="100000"/>
              </a:lnSpc>
              <a:spcBef>
                <a:spcPts val="0"/>
              </a:spcBef>
              <a:spcAft>
                <a:spcPts val="0"/>
              </a:spcAft>
              <a:buClr>
                <a:srgbClr val="000000"/>
              </a:buClr>
              <a:buSzPts val="1400"/>
              <a:buFont typeface="Arial"/>
              <a:buNone/>
              <a:defRPr/>
            </a:lvl7pPr>
            <a:lvl8pPr indent="0" lvl="7" marL="0" algn="l">
              <a:lnSpc>
                <a:spcPct val="100000"/>
              </a:lnSpc>
              <a:spcBef>
                <a:spcPts val="0"/>
              </a:spcBef>
              <a:spcAft>
                <a:spcPts val="0"/>
              </a:spcAft>
              <a:buClr>
                <a:srgbClr val="000000"/>
              </a:buClr>
              <a:buSzPts val="1400"/>
              <a:buFont typeface="Arial"/>
              <a:buNone/>
              <a:defRPr/>
            </a:lvl8pPr>
            <a:lvl9pPr indent="0" lvl="8" mar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自定义版式" showMasterSp="0">
  <p:cSld name="自定义版式">
    <p:bg>
      <p:bgPr>
        <a:gradFill>
          <a:gsLst>
            <a:gs pos="0">
              <a:srgbClr val="DDE6C3"/>
            </a:gs>
            <a:gs pos="100000">
              <a:srgbClr val="FFFFFF"/>
            </a:gs>
          </a:gsLst>
          <a:path path="circle">
            <a:fillToRect b="50%" l="50%" r="50%" t="50%"/>
          </a:path>
          <a:tileRect/>
        </a:gradFill>
      </p:bgPr>
    </p:bg>
    <p:spTree>
      <p:nvGrpSpPr>
        <p:cNvPr id="72" name="Shape 72"/>
        <p:cNvGrpSpPr/>
        <p:nvPr/>
      </p:nvGrpSpPr>
      <p:grpSpPr>
        <a:xfrm>
          <a:off x="0" y="0"/>
          <a:ext cx="0" cy="0"/>
          <a:chOff x="0" y="0"/>
          <a:chExt cx="0" cy="0"/>
        </a:xfrm>
      </p:grpSpPr>
      <p:grpSp>
        <p:nvGrpSpPr>
          <p:cNvPr id="73" name="Google Shape;73;p24"/>
          <p:cNvGrpSpPr/>
          <p:nvPr/>
        </p:nvGrpSpPr>
        <p:grpSpPr>
          <a:xfrm>
            <a:off x="0" y="228600"/>
            <a:ext cx="2851515" cy="6638628"/>
            <a:chOff x="0" y="228600"/>
            <a:chExt cx="2851515" cy="6638628"/>
          </a:xfrm>
        </p:grpSpPr>
        <p:sp>
          <p:nvSpPr>
            <p:cNvPr id="74" name="Google Shape;74;p24"/>
            <p:cNvSpPr/>
            <p:nvPr/>
          </p:nvSpPr>
          <p:spPr>
            <a:xfrm>
              <a:off x="0" y="2575044"/>
              <a:ext cx="100641" cy="626215"/>
            </a:xfrm>
            <a:custGeom>
              <a:rect b="b" l="l" r="r" t="t"/>
              <a:pathLst>
                <a:path extrusionOk="0" h="21600" w="21600">
                  <a:moveTo>
                    <a:pt x="21600" y="21600"/>
                  </a:moveTo>
                  <a:cubicBezTo>
                    <a:pt x="19636" y="18582"/>
                    <a:pt x="18654" y="15723"/>
                    <a:pt x="16690" y="12705"/>
                  </a:cubicBezTo>
                  <a:cubicBezTo>
                    <a:pt x="10799" y="8576"/>
                    <a:pt x="5890" y="4288"/>
                    <a:pt x="0" y="0"/>
                  </a:cubicBezTo>
                  <a:cubicBezTo>
                    <a:pt x="0" y="5558"/>
                    <a:pt x="0" y="5558"/>
                    <a:pt x="0" y="5558"/>
                  </a:cubicBezTo>
                  <a:cubicBezTo>
                    <a:pt x="5890" y="10164"/>
                    <a:pt x="12763" y="14929"/>
                    <a:pt x="19636" y="19694"/>
                  </a:cubicBezTo>
                  <a:cubicBezTo>
                    <a:pt x="19636" y="20329"/>
                    <a:pt x="20618" y="20964"/>
                    <a:pt x="21600" y="21600"/>
                  </a:cubicBezTo>
                  <a:close/>
                </a:path>
              </a:pathLst>
            </a:custGeom>
            <a:solidFill>
              <a:srgbClr val="766F54">
                <a:alpha val="2000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5" name="Google Shape;75;p24"/>
            <p:cNvSpPr/>
            <p:nvPr/>
          </p:nvSpPr>
          <p:spPr>
            <a:xfrm>
              <a:off x="128599" y="3156529"/>
              <a:ext cx="646716" cy="2322214"/>
            </a:xfrm>
            <a:custGeom>
              <a:rect b="b" l="l" r="r" t="t"/>
              <a:pathLst>
                <a:path extrusionOk="0" h="21600" w="21600">
                  <a:moveTo>
                    <a:pt x="13268" y="15000"/>
                  </a:moveTo>
                  <a:cubicBezTo>
                    <a:pt x="15891" y="17228"/>
                    <a:pt x="18514" y="19414"/>
                    <a:pt x="21445" y="21600"/>
                  </a:cubicBezTo>
                  <a:cubicBezTo>
                    <a:pt x="21445" y="21214"/>
                    <a:pt x="21445" y="20871"/>
                    <a:pt x="21600" y="20485"/>
                  </a:cubicBezTo>
                  <a:cubicBezTo>
                    <a:pt x="19131" y="18642"/>
                    <a:pt x="16817" y="16757"/>
                    <a:pt x="14657" y="14871"/>
                  </a:cubicBezTo>
                  <a:cubicBezTo>
                    <a:pt x="8948" y="9985"/>
                    <a:pt x="4165" y="5014"/>
                    <a:pt x="0" y="0"/>
                  </a:cubicBezTo>
                  <a:cubicBezTo>
                    <a:pt x="308" y="857"/>
                    <a:pt x="617" y="1757"/>
                    <a:pt x="925" y="2614"/>
                  </a:cubicBezTo>
                  <a:cubicBezTo>
                    <a:pt x="4628" y="6771"/>
                    <a:pt x="8639" y="10928"/>
                    <a:pt x="13268" y="15000"/>
                  </a:cubicBezTo>
                  <a:close/>
                </a:path>
              </a:pathLst>
            </a:custGeom>
            <a:solidFill>
              <a:srgbClr val="766F54">
                <a:alpha val="2000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6" name="Google Shape;76;p24"/>
            <p:cNvSpPr/>
            <p:nvPr/>
          </p:nvSpPr>
          <p:spPr>
            <a:xfrm>
              <a:off x="806998" y="5447060"/>
              <a:ext cx="609442" cy="1420166"/>
            </a:xfrm>
            <a:custGeom>
              <a:rect b="b" l="l" r="r" t="t"/>
              <a:pathLst>
                <a:path extrusionOk="0" h="21600" w="21600">
                  <a:moveTo>
                    <a:pt x="1309" y="1542"/>
                  </a:moveTo>
                  <a:cubicBezTo>
                    <a:pt x="818" y="1051"/>
                    <a:pt x="327" y="561"/>
                    <a:pt x="0" y="0"/>
                  </a:cubicBezTo>
                  <a:cubicBezTo>
                    <a:pt x="0" y="701"/>
                    <a:pt x="0" y="1332"/>
                    <a:pt x="0" y="2033"/>
                  </a:cubicBezTo>
                  <a:cubicBezTo>
                    <a:pt x="3436" y="5961"/>
                    <a:pt x="7199" y="9818"/>
                    <a:pt x="11127" y="13605"/>
                  </a:cubicBezTo>
                  <a:cubicBezTo>
                    <a:pt x="13909" y="16270"/>
                    <a:pt x="17018" y="18935"/>
                    <a:pt x="20127" y="21600"/>
                  </a:cubicBezTo>
                  <a:cubicBezTo>
                    <a:pt x="21600" y="21600"/>
                    <a:pt x="21600" y="21600"/>
                    <a:pt x="21600" y="21600"/>
                  </a:cubicBezTo>
                  <a:cubicBezTo>
                    <a:pt x="18490" y="18864"/>
                    <a:pt x="15381" y="16129"/>
                    <a:pt x="12600" y="13324"/>
                  </a:cubicBezTo>
                  <a:cubicBezTo>
                    <a:pt x="8509" y="9467"/>
                    <a:pt x="4745" y="5540"/>
                    <a:pt x="1309" y="1542"/>
                  </a:cubicBezTo>
                  <a:close/>
                </a:path>
              </a:pathLst>
            </a:custGeom>
            <a:solidFill>
              <a:srgbClr val="766F54">
                <a:alpha val="2000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7" name="Google Shape;77;p24"/>
            <p:cNvSpPr/>
            <p:nvPr/>
          </p:nvSpPr>
          <p:spPr>
            <a:xfrm>
              <a:off x="959825" y="6503799"/>
              <a:ext cx="171463" cy="363429"/>
            </a:xfrm>
            <a:custGeom>
              <a:rect b="b" l="l" r="r" t="t"/>
              <a:pathLst>
                <a:path extrusionOk="0" h="21600" w="21600">
                  <a:moveTo>
                    <a:pt x="16345" y="21600"/>
                  </a:moveTo>
                  <a:cubicBezTo>
                    <a:pt x="21600" y="21600"/>
                    <a:pt x="21600" y="21600"/>
                    <a:pt x="21600" y="21600"/>
                  </a:cubicBezTo>
                  <a:cubicBezTo>
                    <a:pt x="14010" y="14491"/>
                    <a:pt x="7005" y="7382"/>
                    <a:pt x="0" y="0"/>
                  </a:cubicBezTo>
                  <a:cubicBezTo>
                    <a:pt x="4670" y="7382"/>
                    <a:pt x="9924" y="14491"/>
                    <a:pt x="16345" y="21600"/>
                  </a:cubicBezTo>
                  <a:close/>
                </a:path>
              </a:pathLst>
            </a:custGeom>
            <a:solidFill>
              <a:srgbClr val="766F54">
                <a:alpha val="2000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8" name="Google Shape;78;p24"/>
            <p:cNvSpPr/>
            <p:nvPr/>
          </p:nvSpPr>
          <p:spPr>
            <a:xfrm>
              <a:off x="100642" y="3201259"/>
              <a:ext cx="821908" cy="3328632"/>
            </a:xfrm>
            <a:custGeom>
              <a:rect b="b" l="l" r="r" t="t"/>
              <a:pathLst>
                <a:path extrusionOk="0" h="21600" w="21600">
                  <a:moveTo>
                    <a:pt x="19658" y="19745"/>
                  </a:moveTo>
                  <a:cubicBezTo>
                    <a:pt x="17595" y="18488"/>
                    <a:pt x="15775" y="17232"/>
                    <a:pt x="14076" y="15975"/>
                  </a:cubicBezTo>
                  <a:cubicBezTo>
                    <a:pt x="10193" y="13073"/>
                    <a:pt x="7159" y="10081"/>
                    <a:pt x="4853" y="7060"/>
                  </a:cubicBezTo>
                  <a:cubicBezTo>
                    <a:pt x="3519" y="5235"/>
                    <a:pt x="2426" y="3380"/>
                    <a:pt x="1456" y="1525"/>
                  </a:cubicBezTo>
                  <a:cubicBezTo>
                    <a:pt x="970" y="1017"/>
                    <a:pt x="485" y="508"/>
                    <a:pt x="0" y="0"/>
                  </a:cubicBezTo>
                  <a:cubicBezTo>
                    <a:pt x="970" y="2363"/>
                    <a:pt x="2305" y="4756"/>
                    <a:pt x="4004" y="7090"/>
                  </a:cubicBezTo>
                  <a:cubicBezTo>
                    <a:pt x="6188" y="10141"/>
                    <a:pt x="9222" y="13133"/>
                    <a:pt x="12984" y="16065"/>
                  </a:cubicBezTo>
                  <a:cubicBezTo>
                    <a:pt x="14925" y="17531"/>
                    <a:pt x="17110" y="18967"/>
                    <a:pt x="19415" y="20373"/>
                  </a:cubicBezTo>
                  <a:cubicBezTo>
                    <a:pt x="20143" y="20792"/>
                    <a:pt x="20871" y="21181"/>
                    <a:pt x="21600" y="21600"/>
                  </a:cubicBezTo>
                  <a:cubicBezTo>
                    <a:pt x="21357" y="21450"/>
                    <a:pt x="21235" y="21330"/>
                    <a:pt x="21114" y="21181"/>
                  </a:cubicBezTo>
                  <a:cubicBezTo>
                    <a:pt x="20507" y="20702"/>
                    <a:pt x="20022" y="20223"/>
                    <a:pt x="19658" y="19745"/>
                  </a:cubicBezTo>
                  <a:close/>
                </a:path>
              </a:pathLst>
            </a:custGeom>
            <a:solidFill>
              <a:srgbClr val="766F54">
                <a:alpha val="2000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9" name="Google Shape;79;p24"/>
            <p:cNvSpPr/>
            <p:nvPr/>
          </p:nvSpPr>
          <p:spPr>
            <a:xfrm>
              <a:off x="22365" y="228600"/>
              <a:ext cx="106233" cy="2927929"/>
            </a:xfrm>
            <a:custGeom>
              <a:rect b="b" l="l" r="r" t="t"/>
              <a:pathLst>
                <a:path extrusionOk="0" h="21600" w="21600">
                  <a:moveTo>
                    <a:pt x="10330" y="19627"/>
                  </a:moveTo>
                  <a:cubicBezTo>
                    <a:pt x="11269" y="19763"/>
                    <a:pt x="11269" y="19899"/>
                    <a:pt x="11269" y="20035"/>
                  </a:cubicBezTo>
                  <a:cubicBezTo>
                    <a:pt x="14086" y="20511"/>
                    <a:pt x="17843" y="20987"/>
                    <a:pt x="20660" y="21497"/>
                  </a:cubicBezTo>
                  <a:cubicBezTo>
                    <a:pt x="20660" y="21531"/>
                    <a:pt x="20660" y="21565"/>
                    <a:pt x="21600" y="21600"/>
                  </a:cubicBezTo>
                  <a:cubicBezTo>
                    <a:pt x="19721" y="20919"/>
                    <a:pt x="17843" y="20273"/>
                    <a:pt x="15965" y="19593"/>
                  </a:cubicBezTo>
                  <a:cubicBezTo>
                    <a:pt x="8452" y="16123"/>
                    <a:pt x="4695" y="12653"/>
                    <a:pt x="4695" y="9150"/>
                  </a:cubicBezTo>
                  <a:cubicBezTo>
                    <a:pt x="5634" y="6088"/>
                    <a:pt x="8452" y="3061"/>
                    <a:pt x="14086" y="0"/>
                  </a:cubicBezTo>
                  <a:cubicBezTo>
                    <a:pt x="11269" y="0"/>
                    <a:pt x="11269" y="0"/>
                    <a:pt x="11269" y="0"/>
                  </a:cubicBezTo>
                  <a:cubicBezTo>
                    <a:pt x="4695" y="3027"/>
                    <a:pt x="1878" y="6088"/>
                    <a:pt x="939" y="9150"/>
                  </a:cubicBezTo>
                  <a:cubicBezTo>
                    <a:pt x="0" y="12653"/>
                    <a:pt x="2817" y="16123"/>
                    <a:pt x="10330" y="19627"/>
                  </a:cubicBezTo>
                  <a:close/>
                </a:path>
              </a:pathLst>
            </a:custGeom>
            <a:solidFill>
              <a:srgbClr val="766F54">
                <a:alpha val="2000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0" name="Google Shape;80;p24"/>
            <p:cNvSpPr/>
            <p:nvPr/>
          </p:nvSpPr>
          <p:spPr>
            <a:xfrm>
              <a:off x="78277" y="2944063"/>
              <a:ext cx="78276" cy="493890"/>
            </a:xfrm>
            <a:custGeom>
              <a:rect b="b" l="l" r="r" t="t"/>
              <a:pathLst>
                <a:path extrusionOk="0" h="21600" w="21600">
                  <a:moveTo>
                    <a:pt x="0" y="0"/>
                  </a:moveTo>
                  <a:cubicBezTo>
                    <a:pt x="2541" y="3835"/>
                    <a:pt x="3811" y="7469"/>
                    <a:pt x="6352" y="11304"/>
                  </a:cubicBezTo>
                  <a:cubicBezTo>
                    <a:pt x="11435" y="14736"/>
                    <a:pt x="16517" y="18168"/>
                    <a:pt x="21600" y="21600"/>
                  </a:cubicBezTo>
                  <a:cubicBezTo>
                    <a:pt x="19058" y="17562"/>
                    <a:pt x="16517" y="13323"/>
                    <a:pt x="13976" y="9285"/>
                  </a:cubicBezTo>
                  <a:cubicBezTo>
                    <a:pt x="12705" y="9084"/>
                    <a:pt x="12705" y="8882"/>
                    <a:pt x="12705" y="8680"/>
                  </a:cubicBezTo>
                  <a:cubicBezTo>
                    <a:pt x="8894" y="5652"/>
                    <a:pt x="3811" y="2826"/>
                    <a:pt x="0" y="0"/>
                  </a:cubicBezTo>
                  <a:close/>
                </a:path>
              </a:pathLst>
            </a:custGeom>
            <a:solidFill>
              <a:srgbClr val="766F54">
                <a:alpha val="2000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1" name="Google Shape;81;p24"/>
            <p:cNvSpPr/>
            <p:nvPr/>
          </p:nvSpPr>
          <p:spPr>
            <a:xfrm>
              <a:off x="769724" y="5478744"/>
              <a:ext cx="190100" cy="1025055"/>
            </a:xfrm>
            <a:custGeom>
              <a:rect b="b" l="l" r="r" t="t"/>
              <a:pathLst>
                <a:path extrusionOk="0" h="21600" w="21600">
                  <a:moveTo>
                    <a:pt x="0" y="0"/>
                  </a:moveTo>
                  <a:cubicBezTo>
                    <a:pt x="0" y="3016"/>
                    <a:pt x="1053" y="6032"/>
                    <a:pt x="2634" y="9048"/>
                  </a:cubicBezTo>
                  <a:cubicBezTo>
                    <a:pt x="4214" y="11383"/>
                    <a:pt x="6321" y="13816"/>
                    <a:pt x="8956" y="16151"/>
                  </a:cubicBezTo>
                  <a:cubicBezTo>
                    <a:pt x="10009" y="16735"/>
                    <a:pt x="11590" y="17318"/>
                    <a:pt x="12643" y="17902"/>
                  </a:cubicBezTo>
                  <a:cubicBezTo>
                    <a:pt x="15804" y="19167"/>
                    <a:pt x="18439" y="20335"/>
                    <a:pt x="21600" y="21600"/>
                  </a:cubicBezTo>
                  <a:cubicBezTo>
                    <a:pt x="21073" y="21308"/>
                    <a:pt x="20546" y="20918"/>
                    <a:pt x="20019" y="20627"/>
                  </a:cubicBezTo>
                  <a:cubicBezTo>
                    <a:pt x="13697" y="16735"/>
                    <a:pt x="9482" y="12843"/>
                    <a:pt x="6848" y="8951"/>
                  </a:cubicBezTo>
                  <a:cubicBezTo>
                    <a:pt x="5795" y="6616"/>
                    <a:pt x="4741" y="4378"/>
                    <a:pt x="4214" y="2140"/>
                  </a:cubicBezTo>
                  <a:cubicBezTo>
                    <a:pt x="4214" y="2043"/>
                    <a:pt x="3687" y="1945"/>
                    <a:pt x="3687" y="1751"/>
                  </a:cubicBezTo>
                  <a:cubicBezTo>
                    <a:pt x="2634" y="1167"/>
                    <a:pt x="1053" y="583"/>
                    <a:pt x="0" y="0"/>
                  </a:cubicBezTo>
                  <a:close/>
                </a:path>
              </a:pathLst>
            </a:custGeom>
            <a:solidFill>
              <a:srgbClr val="766F54">
                <a:alpha val="2000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2" name="Google Shape;82;p24"/>
            <p:cNvSpPr/>
            <p:nvPr/>
          </p:nvSpPr>
          <p:spPr>
            <a:xfrm>
              <a:off x="775314" y="1399026"/>
              <a:ext cx="2076201" cy="4048034"/>
            </a:xfrm>
            <a:custGeom>
              <a:rect b="b" l="l" r="r" t="t"/>
              <a:pathLst>
                <a:path extrusionOk="0" h="21600" w="21600">
                  <a:moveTo>
                    <a:pt x="335" y="21009"/>
                  </a:moveTo>
                  <a:cubicBezTo>
                    <a:pt x="480" y="18992"/>
                    <a:pt x="1247" y="16999"/>
                    <a:pt x="2400" y="15080"/>
                  </a:cubicBezTo>
                  <a:cubicBezTo>
                    <a:pt x="3599" y="13161"/>
                    <a:pt x="5232" y="11316"/>
                    <a:pt x="7152" y="9545"/>
                  </a:cubicBezTo>
                  <a:cubicBezTo>
                    <a:pt x="9072" y="7774"/>
                    <a:pt x="11280" y="6101"/>
                    <a:pt x="13679" y="4502"/>
                  </a:cubicBezTo>
                  <a:cubicBezTo>
                    <a:pt x="14879" y="3714"/>
                    <a:pt x="16175" y="2927"/>
                    <a:pt x="17471" y="2189"/>
                  </a:cubicBezTo>
                  <a:cubicBezTo>
                    <a:pt x="18144" y="1820"/>
                    <a:pt x="18816" y="1426"/>
                    <a:pt x="19488" y="1082"/>
                  </a:cubicBezTo>
                  <a:cubicBezTo>
                    <a:pt x="20207" y="713"/>
                    <a:pt x="20880" y="369"/>
                    <a:pt x="21600" y="24"/>
                  </a:cubicBezTo>
                  <a:cubicBezTo>
                    <a:pt x="21600" y="0"/>
                    <a:pt x="21600" y="0"/>
                    <a:pt x="21600" y="0"/>
                  </a:cubicBezTo>
                  <a:cubicBezTo>
                    <a:pt x="20832" y="344"/>
                    <a:pt x="20160" y="688"/>
                    <a:pt x="19440" y="1057"/>
                  </a:cubicBezTo>
                  <a:cubicBezTo>
                    <a:pt x="18767" y="1402"/>
                    <a:pt x="18096" y="1771"/>
                    <a:pt x="17424" y="2164"/>
                  </a:cubicBezTo>
                  <a:cubicBezTo>
                    <a:pt x="16080" y="2902"/>
                    <a:pt x="14784" y="3665"/>
                    <a:pt x="13583" y="4452"/>
                  </a:cubicBezTo>
                  <a:cubicBezTo>
                    <a:pt x="11135" y="6051"/>
                    <a:pt x="8879" y="7724"/>
                    <a:pt x="6960" y="9496"/>
                  </a:cubicBezTo>
                  <a:cubicBezTo>
                    <a:pt x="4992" y="11242"/>
                    <a:pt x="3359" y="13112"/>
                    <a:pt x="2160" y="15031"/>
                  </a:cubicBezTo>
                  <a:cubicBezTo>
                    <a:pt x="912" y="16974"/>
                    <a:pt x="143" y="18967"/>
                    <a:pt x="0" y="21009"/>
                  </a:cubicBezTo>
                  <a:cubicBezTo>
                    <a:pt x="0" y="21058"/>
                    <a:pt x="0" y="21083"/>
                    <a:pt x="0" y="21132"/>
                  </a:cubicBezTo>
                  <a:cubicBezTo>
                    <a:pt x="96" y="21280"/>
                    <a:pt x="191" y="21452"/>
                    <a:pt x="335" y="21600"/>
                  </a:cubicBezTo>
                  <a:cubicBezTo>
                    <a:pt x="335" y="21403"/>
                    <a:pt x="335" y="21206"/>
                    <a:pt x="335" y="21009"/>
                  </a:cubicBezTo>
                  <a:close/>
                </a:path>
              </a:pathLst>
            </a:custGeom>
            <a:solidFill>
              <a:srgbClr val="766F54">
                <a:alpha val="2000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3" name="Google Shape;83;p24"/>
            <p:cNvSpPr/>
            <p:nvPr/>
          </p:nvSpPr>
          <p:spPr>
            <a:xfrm>
              <a:off x="922550" y="6529892"/>
              <a:ext cx="162145" cy="337336"/>
            </a:xfrm>
            <a:custGeom>
              <a:rect b="b" l="l" r="r" t="t"/>
              <a:pathLst>
                <a:path extrusionOk="0" h="21600" w="21600">
                  <a:moveTo>
                    <a:pt x="0" y="0"/>
                  </a:moveTo>
                  <a:cubicBezTo>
                    <a:pt x="4319" y="7101"/>
                    <a:pt x="9874" y="14498"/>
                    <a:pt x="16045" y="21600"/>
                  </a:cubicBezTo>
                  <a:cubicBezTo>
                    <a:pt x="21600" y="21600"/>
                    <a:pt x="21600" y="21600"/>
                    <a:pt x="21600" y="21600"/>
                  </a:cubicBezTo>
                  <a:cubicBezTo>
                    <a:pt x="14194" y="14498"/>
                    <a:pt x="6788" y="7101"/>
                    <a:pt x="0" y="0"/>
                  </a:cubicBezTo>
                  <a:close/>
                </a:path>
              </a:pathLst>
            </a:custGeom>
            <a:solidFill>
              <a:srgbClr val="766F54">
                <a:alpha val="2000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4" name="Google Shape;84;p24"/>
            <p:cNvSpPr/>
            <p:nvPr/>
          </p:nvSpPr>
          <p:spPr>
            <a:xfrm>
              <a:off x="769724" y="5359465"/>
              <a:ext cx="37274" cy="221784"/>
            </a:xfrm>
            <a:custGeom>
              <a:rect b="b" l="l" r="r" t="t"/>
              <a:pathLst>
                <a:path extrusionOk="0" h="21600" w="21600">
                  <a:moveTo>
                    <a:pt x="18900" y="19799"/>
                  </a:moveTo>
                  <a:cubicBezTo>
                    <a:pt x="18900" y="20699"/>
                    <a:pt x="21600" y="21150"/>
                    <a:pt x="21600" y="21600"/>
                  </a:cubicBezTo>
                  <a:cubicBezTo>
                    <a:pt x="21600" y="17099"/>
                    <a:pt x="21600" y="13050"/>
                    <a:pt x="21600" y="8549"/>
                  </a:cubicBezTo>
                  <a:cubicBezTo>
                    <a:pt x="13500" y="5850"/>
                    <a:pt x="8100" y="2699"/>
                    <a:pt x="2700" y="0"/>
                  </a:cubicBezTo>
                  <a:cubicBezTo>
                    <a:pt x="0" y="4049"/>
                    <a:pt x="0" y="7649"/>
                    <a:pt x="0" y="11700"/>
                  </a:cubicBezTo>
                  <a:cubicBezTo>
                    <a:pt x="5400" y="14399"/>
                    <a:pt x="13500" y="17099"/>
                    <a:pt x="18900" y="19799"/>
                  </a:cubicBezTo>
                  <a:close/>
                </a:path>
              </a:pathLst>
            </a:custGeom>
            <a:solidFill>
              <a:srgbClr val="766F54">
                <a:alpha val="2000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5" name="Google Shape;85;p24"/>
            <p:cNvSpPr/>
            <p:nvPr/>
          </p:nvSpPr>
          <p:spPr>
            <a:xfrm>
              <a:off x="849864" y="6244739"/>
              <a:ext cx="238558" cy="622488"/>
            </a:xfrm>
            <a:custGeom>
              <a:rect b="b" l="l" r="r" t="t"/>
              <a:pathLst>
                <a:path extrusionOk="0" h="21600" w="21600">
                  <a:moveTo>
                    <a:pt x="2907" y="2879"/>
                  </a:moveTo>
                  <a:cubicBezTo>
                    <a:pt x="2076" y="1920"/>
                    <a:pt x="830" y="960"/>
                    <a:pt x="0" y="0"/>
                  </a:cubicBezTo>
                  <a:cubicBezTo>
                    <a:pt x="1246" y="2559"/>
                    <a:pt x="2907" y="5119"/>
                    <a:pt x="4984" y="7679"/>
                  </a:cubicBezTo>
                  <a:cubicBezTo>
                    <a:pt x="5399" y="8480"/>
                    <a:pt x="5815" y="9119"/>
                    <a:pt x="6646" y="9919"/>
                  </a:cubicBezTo>
                  <a:cubicBezTo>
                    <a:pt x="11215" y="13759"/>
                    <a:pt x="16200" y="17760"/>
                    <a:pt x="21184" y="21600"/>
                  </a:cubicBezTo>
                  <a:cubicBezTo>
                    <a:pt x="21600" y="21600"/>
                    <a:pt x="21600" y="21600"/>
                    <a:pt x="21600" y="21600"/>
                  </a:cubicBezTo>
                  <a:cubicBezTo>
                    <a:pt x="17030" y="17439"/>
                    <a:pt x="13292" y="13280"/>
                    <a:pt x="9969" y="8959"/>
                  </a:cubicBezTo>
                  <a:cubicBezTo>
                    <a:pt x="7476" y="6879"/>
                    <a:pt x="5399" y="4960"/>
                    <a:pt x="2907" y="2879"/>
                  </a:cubicBezTo>
                  <a:close/>
                </a:path>
              </a:pathLst>
            </a:custGeom>
            <a:solidFill>
              <a:srgbClr val="766F54">
                <a:alpha val="2000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86" name="Google Shape;86;p24"/>
          <p:cNvGrpSpPr/>
          <p:nvPr/>
        </p:nvGrpSpPr>
        <p:grpSpPr>
          <a:xfrm>
            <a:off x="27221" y="-785"/>
            <a:ext cx="2356673" cy="6854037"/>
            <a:chOff x="27221" y="-785"/>
            <a:chExt cx="2356673" cy="6854037"/>
          </a:xfrm>
        </p:grpSpPr>
        <p:sp>
          <p:nvSpPr>
            <p:cNvPr id="87" name="Google Shape;87;p24"/>
            <p:cNvSpPr/>
            <p:nvPr/>
          </p:nvSpPr>
          <p:spPr>
            <a:xfrm>
              <a:off x="27221" y="-785"/>
              <a:ext cx="494326" cy="4401044"/>
            </a:xfrm>
            <a:custGeom>
              <a:rect b="b" l="l" r="r" t="t"/>
              <a:pathLst>
                <a:path extrusionOk="0" h="21600" w="21600">
                  <a:moveTo>
                    <a:pt x="1467" y="4930"/>
                  </a:moveTo>
                  <a:cubicBezTo>
                    <a:pt x="2306" y="6761"/>
                    <a:pt x="3565" y="8616"/>
                    <a:pt x="5452" y="10447"/>
                  </a:cubicBezTo>
                  <a:cubicBezTo>
                    <a:pt x="7130" y="12279"/>
                    <a:pt x="9227" y="14110"/>
                    <a:pt x="11953" y="15941"/>
                  </a:cubicBezTo>
                  <a:cubicBezTo>
                    <a:pt x="14469" y="17773"/>
                    <a:pt x="17615" y="19580"/>
                    <a:pt x="21180" y="21388"/>
                  </a:cubicBezTo>
                  <a:cubicBezTo>
                    <a:pt x="21390" y="21459"/>
                    <a:pt x="21600" y="21529"/>
                    <a:pt x="21600" y="21600"/>
                  </a:cubicBezTo>
                  <a:cubicBezTo>
                    <a:pt x="21390" y="21247"/>
                    <a:pt x="20970" y="20872"/>
                    <a:pt x="20761" y="20520"/>
                  </a:cubicBezTo>
                  <a:cubicBezTo>
                    <a:pt x="20761" y="20449"/>
                    <a:pt x="20761" y="20379"/>
                    <a:pt x="20761" y="20332"/>
                  </a:cubicBezTo>
                  <a:cubicBezTo>
                    <a:pt x="17825" y="18853"/>
                    <a:pt x="15308" y="17397"/>
                    <a:pt x="13211" y="15918"/>
                  </a:cubicBezTo>
                  <a:cubicBezTo>
                    <a:pt x="10485" y="14086"/>
                    <a:pt x="8178" y="12279"/>
                    <a:pt x="6291" y="10424"/>
                  </a:cubicBezTo>
                  <a:cubicBezTo>
                    <a:pt x="4403" y="8593"/>
                    <a:pt x="2935" y="6761"/>
                    <a:pt x="1887" y="4906"/>
                  </a:cubicBezTo>
                  <a:cubicBezTo>
                    <a:pt x="1467" y="3991"/>
                    <a:pt x="1048" y="3075"/>
                    <a:pt x="629" y="2160"/>
                  </a:cubicBezTo>
                  <a:cubicBezTo>
                    <a:pt x="419" y="1432"/>
                    <a:pt x="209" y="727"/>
                    <a:pt x="209" y="0"/>
                  </a:cubicBezTo>
                  <a:cubicBezTo>
                    <a:pt x="0" y="0"/>
                    <a:pt x="0" y="0"/>
                    <a:pt x="0" y="0"/>
                  </a:cubicBezTo>
                  <a:cubicBezTo>
                    <a:pt x="0" y="727"/>
                    <a:pt x="209" y="1432"/>
                    <a:pt x="209" y="2160"/>
                  </a:cubicBezTo>
                  <a:cubicBezTo>
                    <a:pt x="629" y="3075"/>
                    <a:pt x="838" y="3991"/>
                    <a:pt x="1467" y="4930"/>
                  </a:cubicBezTo>
                  <a:close/>
                </a:path>
              </a:pathLst>
            </a:custGeom>
            <a:solidFill>
              <a:srgbClr val="766F5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8" name="Google Shape;88;p24"/>
            <p:cNvSpPr/>
            <p:nvPr/>
          </p:nvSpPr>
          <p:spPr>
            <a:xfrm>
              <a:off x="550288" y="4316472"/>
              <a:ext cx="423435" cy="1580697"/>
            </a:xfrm>
            <a:custGeom>
              <a:rect b="b" l="l" r="r" t="t"/>
              <a:pathLst>
                <a:path extrusionOk="0" h="21600" w="21600">
                  <a:moveTo>
                    <a:pt x="13009" y="14989"/>
                  </a:moveTo>
                  <a:cubicBezTo>
                    <a:pt x="15709" y="17214"/>
                    <a:pt x="18409" y="19439"/>
                    <a:pt x="21600" y="21600"/>
                  </a:cubicBezTo>
                  <a:cubicBezTo>
                    <a:pt x="21600" y="21141"/>
                    <a:pt x="21600" y="20618"/>
                    <a:pt x="21600" y="20160"/>
                  </a:cubicBezTo>
                  <a:cubicBezTo>
                    <a:pt x="21600" y="20094"/>
                    <a:pt x="21600" y="19963"/>
                    <a:pt x="21600" y="19898"/>
                  </a:cubicBezTo>
                  <a:cubicBezTo>
                    <a:pt x="19390" y="18196"/>
                    <a:pt x="17181" y="16494"/>
                    <a:pt x="15218" y="14792"/>
                  </a:cubicBezTo>
                  <a:cubicBezTo>
                    <a:pt x="9327" y="9949"/>
                    <a:pt x="4172" y="4974"/>
                    <a:pt x="0" y="0"/>
                  </a:cubicBezTo>
                  <a:cubicBezTo>
                    <a:pt x="490" y="1374"/>
                    <a:pt x="981" y="2749"/>
                    <a:pt x="1718" y="4123"/>
                  </a:cubicBezTo>
                  <a:cubicBezTo>
                    <a:pt x="5154" y="7789"/>
                    <a:pt x="8836" y="11389"/>
                    <a:pt x="13009" y="14989"/>
                  </a:cubicBezTo>
                  <a:close/>
                </a:path>
              </a:pathLst>
            </a:custGeom>
            <a:solidFill>
              <a:srgbClr val="766F5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9" name="Google Shape;89;p24"/>
            <p:cNvSpPr/>
            <p:nvPr/>
          </p:nvSpPr>
          <p:spPr>
            <a:xfrm>
              <a:off x="1006294" y="5862682"/>
              <a:ext cx="431099" cy="990570"/>
            </a:xfrm>
            <a:custGeom>
              <a:rect b="b" l="l" r="r" t="t"/>
              <a:pathLst>
                <a:path extrusionOk="0" h="21600" w="21600">
                  <a:moveTo>
                    <a:pt x="1440" y="1565"/>
                  </a:moveTo>
                  <a:cubicBezTo>
                    <a:pt x="959" y="1043"/>
                    <a:pt x="480" y="521"/>
                    <a:pt x="0" y="0"/>
                  </a:cubicBezTo>
                  <a:cubicBezTo>
                    <a:pt x="0" y="939"/>
                    <a:pt x="0" y="1982"/>
                    <a:pt x="240" y="3026"/>
                  </a:cubicBezTo>
                  <a:cubicBezTo>
                    <a:pt x="3360" y="6469"/>
                    <a:pt x="6480" y="9913"/>
                    <a:pt x="10079" y="13252"/>
                  </a:cubicBezTo>
                  <a:cubicBezTo>
                    <a:pt x="12960" y="16069"/>
                    <a:pt x="16079" y="18886"/>
                    <a:pt x="19199" y="21599"/>
                  </a:cubicBezTo>
                  <a:cubicBezTo>
                    <a:pt x="21600" y="21599"/>
                    <a:pt x="21600" y="21599"/>
                    <a:pt x="21600" y="21599"/>
                  </a:cubicBezTo>
                  <a:cubicBezTo>
                    <a:pt x="18240" y="18782"/>
                    <a:pt x="15120" y="15860"/>
                    <a:pt x="12000" y="12834"/>
                  </a:cubicBezTo>
                  <a:cubicBezTo>
                    <a:pt x="8159" y="9182"/>
                    <a:pt x="4799" y="5321"/>
                    <a:pt x="1440" y="1565"/>
                  </a:cubicBezTo>
                  <a:close/>
                </a:path>
              </a:pathLst>
            </a:custGeom>
            <a:solidFill>
              <a:srgbClr val="766F5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0" name="Google Shape;90;p24"/>
            <p:cNvSpPr/>
            <p:nvPr/>
          </p:nvSpPr>
          <p:spPr>
            <a:xfrm>
              <a:off x="521548" y="4364372"/>
              <a:ext cx="551806" cy="2235968"/>
            </a:xfrm>
            <a:custGeom>
              <a:rect b="b" l="l" r="r" t="t"/>
              <a:pathLst>
                <a:path extrusionOk="0" h="21600" w="21600">
                  <a:moveTo>
                    <a:pt x="18970" y="18917"/>
                  </a:moveTo>
                  <a:cubicBezTo>
                    <a:pt x="17467" y="17946"/>
                    <a:pt x="15965" y="16928"/>
                    <a:pt x="14650" y="15910"/>
                  </a:cubicBezTo>
                  <a:cubicBezTo>
                    <a:pt x="10706" y="12997"/>
                    <a:pt x="7700" y="9990"/>
                    <a:pt x="5446" y="6984"/>
                  </a:cubicBezTo>
                  <a:cubicBezTo>
                    <a:pt x="4132" y="5504"/>
                    <a:pt x="3193" y="3977"/>
                    <a:pt x="2441" y="2451"/>
                  </a:cubicBezTo>
                  <a:cubicBezTo>
                    <a:pt x="1690" y="1618"/>
                    <a:pt x="751" y="832"/>
                    <a:pt x="0" y="0"/>
                  </a:cubicBezTo>
                  <a:cubicBezTo>
                    <a:pt x="939" y="2358"/>
                    <a:pt x="2253" y="4717"/>
                    <a:pt x="3944" y="7030"/>
                  </a:cubicBezTo>
                  <a:cubicBezTo>
                    <a:pt x="6198" y="10083"/>
                    <a:pt x="9203" y="13089"/>
                    <a:pt x="12959" y="16049"/>
                  </a:cubicBezTo>
                  <a:cubicBezTo>
                    <a:pt x="14838" y="17483"/>
                    <a:pt x="16904" y="18963"/>
                    <a:pt x="19346" y="20397"/>
                  </a:cubicBezTo>
                  <a:cubicBezTo>
                    <a:pt x="20097" y="20767"/>
                    <a:pt x="20848" y="21183"/>
                    <a:pt x="21600" y="21600"/>
                  </a:cubicBezTo>
                  <a:cubicBezTo>
                    <a:pt x="21412" y="21461"/>
                    <a:pt x="21224" y="21322"/>
                    <a:pt x="21036" y="21183"/>
                  </a:cubicBezTo>
                  <a:cubicBezTo>
                    <a:pt x="20285" y="20443"/>
                    <a:pt x="19533" y="19657"/>
                    <a:pt x="18970" y="18917"/>
                  </a:cubicBezTo>
                  <a:close/>
                </a:path>
              </a:pathLst>
            </a:custGeom>
            <a:solidFill>
              <a:srgbClr val="766F5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1" name="Google Shape;91;p24"/>
            <p:cNvSpPr/>
            <p:nvPr/>
          </p:nvSpPr>
          <p:spPr>
            <a:xfrm>
              <a:off x="467899" y="1289198"/>
              <a:ext cx="174355" cy="3027274"/>
            </a:xfrm>
            <a:custGeom>
              <a:rect b="b" l="l" r="r" t="t"/>
              <a:pathLst>
                <a:path extrusionOk="0" h="21600" w="21600">
                  <a:moveTo>
                    <a:pt x="10200" y="21600"/>
                  </a:moveTo>
                  <a:cubicBezTo>
                    <a:pt x="9000" y="21190"/>
                    <a:pt x="8400" y="20781"/>
                    <a:pt x="7799" y="20371"/>
                  </a:cubicBezTo>
                  <a:cubicBezTo>
                    <a:pt x="4799" y="18085"/>
                    <a:pt x="3000" y="15833"/>
                    <a:pt x="3000" y="13581"/>
                  </a:cubicBezTo>
                  <a:cubicBezTo>
                    <a:pt x="3000" y="11294"/>
                    <a:pt x="4799" y="9042"/>
                    <a:pt x="7799" y="6756"/>
                  </a:cubicBezTo>
                  <a:cubicBezTo>
                    <a:pt x="9000" y="5630"/>
                    <a:pt x="10799" y="4504"/>
                    <a:pt x="13199" y="3378"/>
                  </a:cubicBezTo>
                  <a:cubicBezTo>
                    <a:pt x="15600" y="2252"/>
                    <a:pt x="17999" y="1126"/>
                    <a:pt x="21600" y="0"/>
                  </a:cubicBezTo>
                  <a:cubicBezTo>
                    <a:pt x="20999" y="0"/>
                    <a:pt x="20999" y="0"/>
                    <a:pt x="20999" y="0"/>
                  </a:cubicBezTo>
                  <a:cubicBezTo>
                    <a:pt x="17400" y="1126"/>
                    <a:pt x="14399" y="2252"/>
                    <a:pt x="11999" y="3378"/>
                  </a:cubicBezTo>
                  <a:cubicBezTo>
                    <a:pt x="9600" y="4504"/>
                    <a:pt x="7799" y="5630"/>
                    <a:pt x="5999" y="6756"/>
                  </a:cubicBezTo>
                  <a:cubicBezTo>
                    <a:pt x="2400" y="9008"/>
                    <a:pt x="600" y="11294"/>
                    <a:pt x="600" y="13581"/>
                  </a:cubicBezTo>
                  <a:cubicBezTo>
                    <a:pt x="0" y="15730"/>
                    <a:pt x="1199" y="17914"/>
                    <a:pt x="4199" y="20098"/>
                  </a:cubicBezTo>
                  <a:cubicBezTo>
                    <a:pt x="5999" y="20576"/>
                    <a:pt x="7799" y="21088"/>
                    <a:pt x="9600" y="21565"/>
                  </a:cubicBezTo>
                  <a:cubicBezTo>
                    <a:pt x="9600" y="21565"/>
                    <a:pt x="10200" y="21600"/>
                    <a:pt x="10200" y="21600"/>
                  </a:cubicBezTo>
                  <a:close/>
                </a:path>
              </a:pathLst>
            </a:custGeom>
            <a:solidFill>
              <a:srgbClr val="766F5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2" name="Google Shape;92;p24"/>
            <p:cNvSpPr/>
            <p:nvPr/>
          </p:nvSpPr>
          <p:spPr>
            <a:xfrm>
              <a:off x="1111674" y="6571600"/>
              <a:ext cx="134119" cy="281652"/>
            </a:xfrm>
            <a:custGeom>
              <a:rect b="b" l="l" r="r" t="t"/>
              <a:pathLst>
                <a:path extrusionOk="0" h="21600" w="21600">
                  <a:moveTo>
                    <a:pt x="16971" y="21600"/>
                  </a:moveTo>
                  <a:cubicBezTo>
                    <a:pt x="21600" y="21600"/>
                    <a:pt x="21600" y="21600"/>
                    <a:pt x="21600" y="21600"/>
                  </a:cubicBezTo>
                  <a:cubicBezTo>
                    <a:pt x="13885" y="14644"/>
                    <a:pt x="6942" y="7322"/>
                    <a:pt x="0" y="0"/>
                  </a:cubicBezTo>
                  <a:cubicBezTo>
                    <a:pt x="4628" y="7322"/>
                    <a:pt x="10028" y="14644"/>
                    <a:pt x="16971" y="21600"/>
                  </a:cubicBezTo>
                  <a:close/>
                </a:path>
              </a:pathLst>
            </a:custGeom>
            <a:solidFill>
              <a:srgbClr val="766F5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3" name="Google Shape;93;p24"/>
            <p:cNvSpPr/>
            <p:nvPr/>
          </p:nvSpPr>
          <p:spPr>
            <a:xfrm>
              <a:off x="502388" y="4107629"/>
              <a:ext cx="82387" cy="511571"/>
            </a:xfrm>
            <a:custGeom>
              <a:rect b="b" l="l" r="r" t="t"/>
              <a:pathLst>
                <a:path extrusionOk="0" h="21600" w="21600">
                  <a:moveTo>
                    <a:pt x="5082" y="10900"/>
                  </a:moveTo>
                  <a:cubicBezTo>
                    <a:pt x="10164" y="14534"/>
                    <a:pt x="16517" y="17966"/>
                    <a:pt x="21600" y="21600"/>
                  </a:cubicBezTo>
                  <a:cubicBezTo>
                    <a:pt x="17788" y="17360"/>
                    <a:pt x="15246" y="13121"/>
                    <a:pt x="12705" y="8882"/>
                  </a:cubicBezTo>
                  <a:cubicBezTo>
                    <a:pt x="12705" y="8882"/>
                    <a:pt x="11435" y="8680"/>
                    <a:pt x="11435" y="8680"/>
                  </a:cubicBezTo>
                  <a:cubicBezTo>
                    <a:pt x="7623" y="5854"/>
                    <a:pt x="3811" y="2826"/>
                    <a:pt x="0" y="0"/>
                  </a:cubicBezTo>
                  <a:cubicBezTo>
                    <a:pt x="0" y="403"/>
                    <a:pt x="0" y="1009"/>
                    <a:pt x="0" y="1614"/>
                  </a:cubicBezTo>
                  <a:cubicBezTo>
                    <a:pt x="1270" y="4642"/>
                    <a:pt x="3811" y="7872"/>
                    <a:pt x="5082" y="10900"/>
                  </a:cubicBezTo>
                  <a:close/>
                </a:path>
              </a:pathLst>
            </a:custGeom>
            <a:solidFill>
              <a:srgbClr val="766F5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4" name="Google Shape;94;p24"/>
            <p:cNvSpPr/>
            <p:nvPr/>
          </p:nvSpPr>
          <p:spPr>
            <a:xfrm>
              <a:off x="973722" y="3145799"/>
              <a:ext cx="1410172" cy="2716882"/>
            </a:xfrm>
            <a:custGeom>
              <a:rect b="b" l="l" r="r" t="t"/>
              <a:pathLst>
                <a:path extrusionOk="0" h="21600" w="21600">
                  <a:moveTo>
                    <a:pt x="587" y="21029"/>
                  </a:moveTo>
                  <a:cubicBezTo>
                    <a:pt x="661" y="19052"/>
                    <a:pt x="1395" y="17036"/>
                    <a:pt x="2571" y="15097"/>
                  </a:cubicBezTo>
                  <a:cubicBezTo>
                    <a:pt x="3746" y="13195"/>
                    <a:pt x="5363" y="11332"/>
                    <a:pt x="7273" y="9583"/>
                  </a:cubicBezTo>
                  <a:cubicBezTo>
                    <a:pt x="9110" y="7795"/>
                    <a:pt x="11314" y="6122"/>
                    <a:pt x="13738" y="4525"/>
                  </a:cubicBezTo>
                  <a:cubicBezTo>
                    <a:pt x="14914" y="3726"/>
                    <a:pt x="16163" y="2928"/>
                    <a:pt x="17485" y="2205"/>
                  </a:cubicBezTo>
                  <a:cubicBezTo>
                    <a:pt x="18146" y="1825"/>
                    <a:pt x="18808" y="1445"/>
                    <a:pt x="19469" y="1064"/>
                  </a:cubicBezTo>
                  <a:cubicBezTo>
                    <a:pt x="20130" y="722"/>
                    <a:pt x="20865" y="342"/>
                    <a:pt x="21600" y="0"/>
                  </a:cubicBezTo>
                  <a:cubicBezTo>
                    <a:pt x="21526" y="0"/>
                    <a:pt x="21526" y="0"/>
                    <a:pt x="21526" y="0"/>
                  </a:cubicBezTo>
                  <a:cubicBezTo>
                    <a:pt x="20791" y="342"/>
                    <a:pt x="20057" y="684"/>
                    <a:pt x="19395" y="1026"/>
                  </a:cubicBezTo>
                  <a:cubicBezTo>
                    <a:pt x="18734" y="1407"/>
                    <a:pt x="18073" y="1787"/>
                    <a:pt x="17412" y="2129"/>
                  </a:cubicBezTo>
                  <a:cubicBezTo>
                    <a:pt x="16016" y="2890"/>
                    <a:pt x="14767" y="3650"/>
                    <a:pt x="13591" y="4449"/>
                  </a:cubicBezTo>
                  <a:cubicBezTo>
                    <a:pt x="11093" y="6046"/>
                    <a:pt x="8889" y="7719"/>
                    <a:pt x="6979" y="9469"/>
                  </a:cubicBezTo>
                  <a:cubicBezTo>
                    <a:pt x="4995" y="11256"/>
                    <a:pt x="3379" y="13119"/>
                    <a:pt x="2204" y="15059"/>
                  </a:cubicBezTo>
                  <a:cubicBezTo>
                    <a:pt x="955" y="16922"/>
                    <a:pt x="220" y="18900"/>
                    <a:pt x="0" y="20877"/>
                  </a:cubicBezTo>
                  <a:cubicBezTo>
                    <a:pt x="220" y="21105"/>
                    <a:pt x="367" y="21333"/>
                    <a:pt x="514" y="21600"/>
                  </a:cubicBezTo>
                  <a:cubicBezTo>
                    <a:pt x="514" y="21409"/>
                    <a:pt x="514" y="21219"/>
                    <a:pt x="587" y="21029"/>
                  </a:cubicBezTo>
                  <a:close/>
                </a:path>
              </a:pathLst>
            </a:custGeom>
            <a:solidFill>
              <a:srgbClr val="766F5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5" name="Google Shape;95;p24"/>
            <p:cNvSpPr/>
            <p:nvPr/>
          </p:nvSpPr>
          <p:spPr>
            <a:xfrm>
              <a:off x="1073354" y="6600340"/>
              <a:ext cx="120707" cy="252911"/>
            </a:xfrm>
            <a:custGeom>
              <a:rect b="b" l="l" r="r" t="t"/>
              <a:pathLst>
                <a:path extrusionOk="0" h="21600" w="21600">
                  <a:moveTo>
                    <a:pt x="0" y="0"/>
                  </a:moveTo>
                  <a:cubicBezTo>
                    <a:pt x="4320" y="7335"/>
                    <a:pt x="10367" y="14671"/>
                    <a:pt x="16416" y="21600"/>
                  </a:cubicBezTo>
                  <a:cubicBezTo>
                    <a:pt x="21600" y="21600"/>
                    <a:pt x="21600" y="21600"/>
                    <a:pt x="21600" y="21600"/>
                  </a:cubicBezTo>
                  <a:cubicBezTo>
                    <a:pt x="13824" y="14671"/>
                    <a:pt x="6911" y="7335"/>
                    <a:pt x="0" y="0"/>
                  </a:cubicBezTo>
                  <a:close/>
                </a:path>
              </a:pathLst>
            </a:custGeom>
            <a:solidFill>
              <a:srgbClr val="766F5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6" name="Google Shape;96;p24"/>
            <p:cNvSpPr/>
            <p:nvPr/>
          </p:nvSpPr>
          <p:spPr>
            <a:xfrm>
              <a:off x="973722" y="5897170"/>
              <a:ext cx="137951" cy="674430"/>
            </a:xfrm>
            <a:custGeom>
              <a:rect b="b" l="l" r="r" t="t"/>
              <a:pathLst>
                <a:path extrusionOk="0" h="21600" w="21600">
                  <a:moveTo>
                    <a:pt x="0" y="0"/>
                  </a:moveTo>
                  <a:cubicBezTo>
                    <a:pt x="0" y="4595"/>
                    <a:pt x="1489" y="9191"/>
                    <a:pt x="5213" y="13634"/>
                  </a:cubicBezTo>
                  <a:cubicBezTo>
                    <a:pt x="8193" y="15012"/>
                    <a:pt x="10427" y="16544"/>
                    <a:pt x="13406" y="17923"/>
                  </a:cubicBezTo>
                  <a:cubicBezTo>
                    <a:pt x="16386" y="19148"/>
                    <a:pt x="18620" y="20374"/>
                    <a:pt x="21600" y="21600"/>
                  </a:cubicBezTo>
                  <a:cubicBezTo>
                    <a:pt x="20855" y="21293"/>
                    <a:pt x="20855" y="20987"/>
                    <a:pt x="20110" y="20680"/>
                  </a:cubicBezTo>
                  <a:cubicBezTo>
                    <a:pt x="11917" y="15012"/>
                    <a:pt x="7448" y="9191"/>
                    <a:pt x="5958" y="3370"/>
                  </a:cubicBezTo>
                  <a:cubicBezTo>
                    <a:pt x="5213" y="2757"/>
                    <a:pt x="3724" y="2297"/>
                    <a:pt x="2979" y="1685"/>
                  </a:cubicBezTo>
                  <a:cubicBezTo>
                    <a:pt x="1489" y="1072"/>
                    <a:pt x="744" y="459"/>
                    <a:pt x="0" y="0"/>
                  </a:cubicBezTo>
                  <a:close/>
                </a:path>
              </a:pathLst>
            </a:custGeom>
            <a:solidFill>
              <a:srgbClr val="766F5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7" name="Google Shape;97;p24"/>
            <p:cNvSpPr/>
            <p:nvPr/>
          </p:nvSpPr>
          <p:spPr>
            <a:xfrm>
              <a:off x="973722" y="5772629"/>
              <a:ext cx="38319" cy="228004"/>
            </a:xfrm>
            <a:custGeom>
              <a:rect b="b" l="l" r="r" t="t"/>
              <a:pathLst>
                <a:path extrusionOk="0" h="21600" w="21600">
                  <a:moveTo>
                    <a:pt x="0" y="11700"/>
                  </a:moveTo>
                  <a:cubicBezTo>
                    <a:pt x="2700" y="13049"/>
                    <a:pt x="5400" y="14849"/>
                    <a:pt x="10800" y="16649"/>
                  </a:cubicBezTo>
                  <a:cubicBezTo>
                    <a:pt x="13500" y="18449"/>
                    <a:pt x="18899" y="19799"/>
                    <a:pt x="21600" y="21600"/>
                  </a:cubicBezTo>
                  <a:cubicBezTo>
                    <a:pt x="18899" y="17099"/>
                    <a:pt x="18899" y="12599"/>
                    <a:pt x="18899" y="8550"/>
                  </a:cubicBezTo>
                  <a:cubicBezTo>
                    <a:pt x="13500" y="5399"/>
                    <a:pt x="8099" y="2699"/>
                    <a:pt x="0" y="0"/>
                  </a:cubicBezTo>
                  <a:cubicBezTo>
                    <a:pt x="0" y="450"/>
                    <a:pt x="0" y="1350"/>
                    <a:pt x="0" y="1800"/>
                  </a:cubicBezTo>
                  <a:cubicBezTo>
                    <a:pt x="0" y="4950"/>
                    <a:pt x="0" y="8550"/>
                    <a:pt x="0" y="11700"/>
                  </a:cubicBezTo>
                  <a:close/>
                </a:path>
              </a:pathLst>
            </a:custGeom>
            <a:solidFill>
              <a:srgbClr val="766F5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8" name="Google Shape;98;p24"/>
            <p:cNvSpPr/>
            <p:nvPr/>
          </p:nvSpPr>
          <p:spPr>
            <a:xfrm>
              <a:off x="1006294" y="6322521"/>
              <a:ext cx="210759" cy="530731"/>
            </a:xfrm>
            <a:custGeom>
              <a:rect b="b" l="l" r="r" t="t"/>
              <a:pathLst>
                <a:path extrusionOk="0" h="21600" w="21600">
                  <a:moveTo>
                    <a:pt x="5399" y="5448"/>
                  </a:moveTo>
                  <a:cubicBezTo>
                    <a:pt x="3436" y="3697"/>
                    <a:pt x="1963" y="1751"/>
                    <a:pt x="0" y="0"/>
                  </a:cubicBezTo>
                  <a:cubicBezTo>
                    <a:pt x="1472" y="3113"/>
                    <a:pt x="3436" y="6421"/>
                    <a:pt x="5399" y="9535"/>
                  </a:cubicBezTo>
                  <a:cubicBezTo>
                    <a:pt x="5890" y="10118"/>
                    <a:pt x="6381" y="10702"/>
                    <a:pt x="6872" y="11286"/>
                  </a:cubicBezTo>
                  <a:cubicBezTo>
                    <a:pt x="10800" y="14789"/>
                    <a:pt x="14727" y="18291"/>
                    <a:pt x="19145" y="21600"/>
                  </a:cubicBezTo>
                  <a:cubicBezTo>
                    <a:pt x="21600" y="21600"/>
                    <a:pt x="21600" y="21600"/>
                    <a:pt x="21600" y="21600"/>
                  </a:cubicBezTo>
                  <a:cubicBezTo>
                    <a:pt x="17181" y="17902"/>
                    <a:pt x="13745" y="14010"/>
                    <a:pt x="10800" y="10118"/>
                  </a:cubicBezTo>
                  <a:cubicBezTo>
                    <a:pt x="8836" y="8562"/>
                    <a:pt x="7363" y="7005"/>
                    <a:pt x="5399" y="5448"/>
                  </a:cubicBezTo>
                  <a:close/>
                </a:path>
              </a:pathLst>
            </a:custGeom>
            <a:solidFill>
              <a:srgbClr val="766F5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99" name="Google Shape;99;p24"/>
          <p:cNvSpPr/>
          <p:nvPr/>
        </p:nvSpPr>
        <p:spPr>
          <a:xfrm>
            <a:off x="0" y="0"/>
            <a:ext cx="182880" cy="6858000"/>
          </a:xfrm>
          <a:prstGeom prst="rect">
            <a:avLst/>
          </a:prstGeom>
          <a:solidFill>
            <a:srgbClr val="766F5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0" name="Google Shape;100;p24"/>
          <p:cNvSpPr txBox="1"/>
          <p:nvPr>
            <p:ph type="title"/>
          </p:nvPr>
        </p:nvSpPr>
        <p:spPr>
          <a:xfrm>
            <a:off x="2592924" y="624110"/>
            <a:ext cx="8911686" cy="1280889"/>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Clr>
                <a:srgbClr val="000000"/>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01" name="Google Shape;101;p24"/>
          <p:cNvSpPr txBox="1"/>
          <p:nvPr>
            <p:ph idx="1" type="body"/>
          </p:nvPr>
        </p:nvSpPr>
        <p:spPr>
          <a:xfrm>
            <a:off x="2589212" y="2133600"/>
            <a:ext cx="8915400" cy="3777621"/>
          </a:xfrm>
          <a:prstGeom prst="rect">
            <a:avLst/>
          </a:prstGeom>
          <a:noFill/>
          <a:ln>
            <a:noFill/>
          </a:ln>
        </p:spPr>
        <p:txBody>
          <a:bodyPr anchorCtr="0" anchor="t" bIns="45700" lIns="91425" spcFirstLastPara="1" rIns="91425" wrap="square" tIns="45700">
            <a:noAutofit/>
          </a:bodyPr>
          <a:lstStyle>
            <a:lvl1pPr indent="-228600" lvl="0" marL="457200" algn="l">
              <a:lnSpc>
                <a:spcPct val="100000"/>
              </a:lnSpc>
              <a:spcBef>
                <a:spcPts val="0"/>
              </a:spcBef>
              <a:spcAft>
                <a:spcPts val="0"/>
              </a:spcAft>
              <a:buClr>
                <a:srgbClr val="000000"/>
              </a:buClr>
              <a:buSzPts val="1800"/>
              <a:buNone/>
              <a:defRPr/>
            </a:lvl1pPr>
            <a:lvl2pPr indent="-228600" lvl="1" marL="914400" algn="l">
              <a:lnSpc>
                <a:spcPct val="100000"/>
              </a:lnSpc>
              <a:spcBef>
                <a:spcPts val="0"/>
              </a:spcBef>
              <a:spcAft>
                <a:spcPts val="0"/>
              </a:spcAft>
              <a:buClr>
                <a:srgbClr val="000000"/>
              </a:buClr>
              <a:buSzPts val="1800"/>
              <a:buNone/>
              <a:defRPr/>
            </a:lvl2pPr>
            <a:lvl3pPr indent="-228600" lvl="2" marL="1371600" algn="l">
              <a:lnSpc>
                <a:spcPct val="100000"/>
              </a:lnSpc>
              <a:spcBef>
                <a:spcPts val="0"/>
              </a:spcBef>
              <a:spcAft>
                <a:spcPts val="0"/>
              </a:spcAft>
              <a:buClr>
                <a:srgbClr val="000000"/>
              </a:buClr>
              <a:buSzPts val="1800"/>
              <a:buNone/>
              <a:defRPr/>
            </a:lvl3pPr>
            <a:lvl4pPr indent="-228600" lvl="3" marL="1828800" algn="l">
              <a:lnSpc>
                <a:spcPct val="100000"/>
              </a:lnSpc>
              <a:spcBef>
                <a:spcPts val="0"/>
              </a:spcBef>
              <a:spcAft>
                <a:spcPts val="0"/>
              </a:spcAft>
              <a:buClr>
                <a:srgbClr val="000000"/>
              </a:buClr>
              <a:buSzPts val="1800"/>
              <a:buNone/>
              <a:defRPr/>
            </a:lvl4pPr>
            <a:lvl5pPr indent="-228600" lvl="4" marL="2286000" algn="l">
              <a:lnSpc>
                <a:spcPct val="100000"/>
              </a:lnSpc>
              <a:spcBef>
                <a:spcPts val="0"/>
              </a:spcBef>
              <a:spcAft>
                <a:spcPts val="0"/>
              </a:spcAft>
              <a:buClr>
                <a:srgbClr val="000000"/>
              </a:buClr>
              <a:buSzPts val="1800"/>
              <a:buNone/>
              <a:defRPr/>
            </a:lvl5pPr>
            <a:lvl6pPr indent="-228600" lvl="5" marL="2743200" algn="l">
              <a:lnSpc>
                <a:spcPct val="100000"/>
              </a:lnSpc>
              <a:spcBef>
                <a:spcPts val="0"/>
              </a:spcBef>
              <a:spcAft>
                <a:spcPts val="0"/>
              </a:spcAft>
              <a:buClr>
                <a:srgbClr val="000000"/>
              </a:buClr>
              <a:buSzPts val="1800"/>
              <a:buNone/>
              <a:defRPr/>
            </a:lvl6pPr>
            <a:lvl7pPr indent="-228600" lvl="6" marL="3200400" algn="l">
              <a:lnSpc>
                <a:spcPct val="100000"/>
              </a:lnSpc>
              <a:spcBef>
                <a:spcPts val="0"/>
              </a:spcBef>
              <a:spcAft>
                <a:spcPts val="0"/>
              </a:spcAft>
              <a:buClr>
                <a:srgbClr val="000000"/>
              </a:buClr>
              <a:buSzPts val="1800"/>
              <a:buNone/>
              <a:defRPr/>
            </a:lvl7pPr>
            <a:lvl8pPr indent="-228600" lvl="7" marL="3657600" algn="l">
              <a:lnSpc>
                <a:spcPct val="100000"/>
              </a:lnSpc>
              <a:spcBef>
                <a:spcPts val="0"/>
              </a:spcBef>
              <a:spcAft>
                <a:spcPts val="0"/>
              </a:spcAft>
              <a:buClr>
                <a:srgbClr val="000000"/>
              </a:buClr>
              <a:buSzPts val="1800"/>
              <a:buNone/>
              <a:defRPr/>
            </a:lvl8pPr>
            <a:lvl9pPr indent="-228600" lvl="8" marL="4114800" algn="l">
              <a:lnSpc>
                <a:spcPct val="100000"/>
              </a:lnSpc>
              <a:spcBef>
                <a:spcPts val="0"/>
              </a:spcBef>
              <a:spcAft>
                <a:spcPts val="0"/>
              </a:spcAft>
              <a:buClr>
                <a:srgbClr val="000000"/>
              </a:buClr>
              <a:buSzPts val="1800"/>
              <a:buNone/>
              <a:defRPr/>
            </a:lvl9pPr>
          </a:lstStyle>
          <a:p/>
        </p:txBody>
      </p:sp>
      <p:sp>
        <p:nvSpPr>
          <p:cNvPr id="102" name="Google Shape;102;p24"/>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000000"/>
              </a:buClr>
              <a:buSzPts val="1800"/>
              <a:buNone/>
              <a:defRPr/>
            </a:lvl1pPr>
            <a:lvl2pPr lvl="1" algn="l">
              <a:lnSpc>
                <a:spcPct val="100000"/>
              </a:lnSpc>
              <a:spcBef>
                <a:spcPts val="0"/>
              </a:spcBef>
              <a:spcAft>
                <a:spcPts val="0"/>
              </a:spcAft>
              <a:buClr>
                <a:srgbClr val="000000"/>
              </a:buClr>
              <a:buSzPts val="1800"/>
              <a:buNone/>
              <a:defRPr/>
            </a:lvl2pPr>
            <a:lvl3pPr lvl="2" algn="l">
              <a:lnSpc>
                <a:spcPct val="100000"/>
              </a:lnSpc>
              <a:spcBef>
                <a:spcPts val="0"/>
              </a:spcBef>
              <a:spcAft>
                <a:spcPts val="0"/>
              </a:spcAft>
              <a:buClr>
                <a:srgbClr val="000000"/>
              </a:buClr>
              <a:buSzPts val="1800"/>
              <a:buNone/>
              <a:defRPr/>
            </a:lvl3pPr>
            <a:lvl4pPr lvl="3" algn="l">
              <a:lnSpc>
                <a:spcPct val="100000"/>
              </a:lnSpc>
              <a:spcBef>
                <a:spcPts val="0"/>
              </a:spcBef>
              <a:spcAft>
                <a:spcPts val="0"/>
              </a:spcAft>
              <a:buClr>
                <a:srgbClr val="000000"/>
              </a:buClr>
              <a:buSzPts val="1800"/>
              <a:buNone/>
              <a:defRPr/>
            </a:lvl4pPr>
            <a:lvl5pPr lvl="4" algn="l">
              <a:lnSpc>
                <a:spcPct val="100000"/>
              </a:lnSpc>
              <a:spcBef>
                <a:spcPts val="0"/>
              </a:spcBef>
              <a:spcAft>
                <a:spcPts val="0"/>
              </a:spcAft>
              <a:buClr>
                <a:srgbClr val="000000"/>
              </a:buClr>
              <a:buSzPts val="1800"/>
              <a:buNone/>
              <a:defRPr/>
            </a:lvl5pPr>
            <a:lvl6pPr lvl="5" algn="l">
              <a:lnSpc>
                <a:spcPct val="100000"/>
              </a:lnSpc>
              <a:spcBef>
                <a:spcPts val="0"/>
              </a:spcBef>
              <a:spcAft>
                <a:spcPts val="0"/>
              </a:spcAft>
              <a:buClr>
                <a:srgbClr val="000000"/>
              </a:buClr>
              <a:buSzPts val="1800"/>
              <a:buNone/>
              <a:defRPr/>
            </a:lvl6pPr>
            <a:lvl7pPr lvl="6" algn="l">
              <a:lnSpc>
                <a:spcPct val="100000"/>
              </a:lnSpc>
              <a:spcBef>
                <a:spcPts val="0"/>
              </a:spcBef>
              <a:spcAft>
                <a:spcPts val="0"/>
              </a:spcAft>
              <a:buClr>
                <a:srgbClr val="000000"/>
              </a:buClr>
              <a:buSzPts val="1800"/>
              <a:buNone/>
              <a:defRPr/>
            </a:lvl7pPr>
            <a:lvl8pPr lvl="7" algn="l">
              <a:lnSpc>
                <a:spcPct val="100000"/>
              </a:lnSpc>
              <a:spcBef>
                <a:spcPts val="0"/>
              </a:spcBef>
              <a:spcAft>
                <a:spcPts val="0"/>
              </a:spcAft>
              <a:buClr>
                <a:srgbClr val="000000"/>
              </a:buClr>
              <a:buSzPts val="1800"/>
              <a:buNone/>
              <a:defRPr/>
            </a:lvl8pPr>
            <a:lvl9pPr lvl="8" algn="l">
              <a:lnSpc>
                <a:spcPct val="100000"/>
              </a:lnSpc>
              <a:spcBef>
                <a:spcPts val="0"/>
              </a:spcBef>
              <a:spcAft>
                <a:spcPts val="0"/>
              </a:spcAft>
              <a:buClr>
                <a:srgbClr val="000000"/>
              </a:buClr>
              <a:buSzPts val="1800"/>
              <a:buNone/>
              <a:defRPr/>
            </a:lvl9pPr>
          </a:lstStyle>
          <a:p/>
        </p:txBody>
      </p:sp>
      <p:sp>
        <p:nvSpPr>
          <p:cNvPr id="103" name="Google Shape;103;p24"/>
          <p:cNvSpPr txBox="1"/>
          <p:nvPr>
            <p:ph idx="11" type="ftr"/>
          </p:nvPr>
        </p:nvSpPr>
        <p:spPr>
          <a:xfrm>
            <a:off x="2589212" y="6135808"/>
            <a:ext cx="7619998"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000000"/>
              </a:buClr>
              <a:buSzPts val="1800"/>
              <a:buNone/>
              <a:defRPr/>
            </a:lvl1pPr>
            <a:lvl2pPr lvl="1" algn="l">
              <a:lnSpc>
                <a:spcPct val="100000"/>
              </a:lnSpc>
              <a:spcBef>
                <a:spcPts val="0"/>
              </a:spcBef>
              <a:spcAft>
                <a:spcPts val="0"/>
              </a:spcAft>
              <a:buClr>
                <a:srgbClr val="000000"/>
              </a:buClr>
              <a:buSzPts val="1800"/>
              <a:buNone/>
              <a:defRPr/>
            </a:lvl2pPr>
            <a:lvl3pPr lvl="2" algn="l">
              <a:lnSpc>
                <a:spcPct val="100000"/>
              </a:lnSpc>
              <a:spcBef>
                <a:spcPts val="0"/>
              </a:spcBef>
              <a:spcAft>
                <a:spcPts val="0"/>
              </a:spcAft>
              <a:buClr>
                <a:srgbClr val="000000"/>
              </a:buClr>
              <a:buSzPts val="1800"/>
              <a:buNone/>
              <a:defRPr/>
            </a:lvl3pPr>
            <a:lvl4pPr lvl="3" algn="l">
              <a:lnSpc>
                <a:spcPct val="100000"/>
              </a:lnSpc>
              <a:spcBef>
                <a:spcPts val="0"/>
              </a:spcBef>
              <a:spcAft>
                <a:spcPts val="0"/>
              </a:spcAft>
              <a:buClr>
                <a:srgbClr val="000000"/>
              </a:buClr>
              <a:buSzPts val="1800"/>
              <a:buNone/>
              <a:defRPr/>
            </a:lvl4pPr>
            <a:lvl5pPr lvl="4" algn="l">
              <a:lnSpc>
                <a:spcPct val="100000"/>
              </a:lnSpc>
              <a:spcBef>
                <a:spcPts val="0"/>
              </a:spcBef>
              <a:spcAft>
                <a:spcPts val="0"/>
              </a:spcAft>
              <a:buClr>
                <a:srgbClr val="000000"/>
              </a:buClr>
              <a:buSzPts val="1800"/>
              <a:buNone/>
              <a:defRPr/>
            </a:lvl5pPr>
            <a:lvl6pPr lvl="5" algn="l">
              <a:lnSpc>
                <a:spcPct val="100000"/>
              </a:lnSpc>
              <a:spcBef>
                <a:spcPts val="0"/>
              </a:spcBef>
              <a:spcAft>
                <a:spcPts val="0"/>
              </a:spcAft>
              <a:buClr>
                <a:srgbClr val="000000"/>
              </a:buClr>
              <a:buSzPts val="1800"/>
              <a:buNone/>
              <a:defRPr/>
            </a:lvl6pPr>
            <a:lvl7pPr lvl="6" algn="l">
              <a:lnSpc>
                <a:spcPct val="100000"/>
              </a:lnSpc>
              <a:spcBef>
                <a:spcPts val="0"/>
              </a:spcBef>
              <a:spcAft>
                <a:spcPts val="0"/>
              </a:spcAft>
              <a:buClr>
                <a:srgbClr val="000000"/>
              </a:buClr>
              <a:buSzPts val="1800"/>
              <a:buNone/>
              <a:defRPr/>
            </a:lvl7pPr>
            <a:lvl8pPr lvl="7" algn="l">
              <a:lnSpc>
                <a:spcPct val="100000"/>
              </a:lnSpc>
              <a:spcBef>
                <a:spcPts val="0"/>
              </a:spcBef>
              <a:spcAft>
                <a:spcPts val="0"/>
              </a:spcAft>
              <a:buClr>
                <a:srgbClr val="000000"/>
              </a:buClr>
              <a:buSzPts val="1800"/>
              <a:buNone/>
              <a:defRPr/>
            </a:lvl8pPr>
            <a:lvl9pPr lvl="8" algn="l">
              <a:lnSpc>
                <a:spcPct val="100000"/>
              </a:lnSpc>
              <a:spcBef>
                <a:spcPts val="0"/>
              </a:spcBef>
              <a:spcAft>
                <a:spcPts val="0"/>
              </a:spcAft>
              <a:buClr>
                <a:srgbClr val="000000"/>
              </a:buClr>
              <a:buSzPts val="1800"/>
              <a:buNone/>
              <a:defRPr/>
            </a:lvl9pPr>
          </a:lstStyle>
          <a:p/>
        </p:txBody>
      </p:sp>
      <p:sp>
        <p:nvSpPr>
          <p:cNvPr id="104" name="Google Shape;104;p24"/>
          <p:cNvSpPr/>
          <p:nvPr/>
        </p:nvSpPr>
        <p:spPr>
          <a:xfrm flipH="1" rot="10800000">
            <a:off x="-4189" y="714375"/>
            <a:ext cx="1588527" cy="507296"/>
          </a:xfrm>
          <a:custGeom>
            <a:rect b="b" l="l" r="r" t="t"/>
            <a:pathLst>
              <a:path extrusionOk="0" h="21600" w="21600">
                <a:moveTo>
                  <a:pt x="21600" y="0"/>
                </a:moveTo>
                <a:lnTo>
                  <a:pt x="18486" y="0"/>
                </a:lnTo>
                <a:cubicBezTo>
                  <a:pt x="18465" y="0"/>
                  <a:pt x="18439" y="0"/>
                  <a:pt x="18418" y="0"/>
                </a:cubicBezTo>
                <a:cubicBezTo>
                  <a:pt x="18355" y="0"/>
                  <a:pt x="18290" y="0"/>
                  <a:pt x="18225" y="0"/>
                </a:cubicBezTo>
                <a:lnTo>
                  <a:pt x="16991" y="0"/>
                </a:lnTo>
                <a:lnTo>
                  <a:pt x="0" y="0"/>
                </a:lnTo>
                <a:cubicBezTo>
                  <a:pt x="18" y="0"/>
                  <a:pt x="39" y="0"/>
                  <a:pt x="58" y="0"/>
                </a:cubicBezTo>
                <a:lnTo>
                  <a:pt x="16991" y="0"/>
                </a:lnTo>
                <a:lnTo>
                  <a:pt x="18225" y="0"/>
                </a:lnTo>
                <a:cubicBezTo>
                  <a:pt x="18290" y="0"/>
                  <a:pt x="18355" y="0"/>
                  <a:pt x="18418" y="0"/>
                </a:cubicBezTo>
                <a:cubicBezTo>
                  <a:pt x="18418" y="0"/>
                  <a:pt x="18486" y="0"/>
                  <a:pt x="18486" y="0"/>
                </a:cubicBezTo>
                <a:lnTo>
                  <a:pt x="21600" y="0"/>
                </a:lnTo>
                <a:cubicBezTo>
                  <a:pt x="21728" y="0"/>
                  <a:pt x="21728" y="0"/>
                  <a:pt x="21600" y="0"/>
                </a:cubicBez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5" name="Google Shape;105;p24"/>
          <p:cNvSpPr txBox="1"/>
          <p:nvPr>
            <p:ph idx="12" type="sldNum"/>
          </p:nvPr>
        </p:nvSpPr>
        <p:spPr>
          <a:xfrm>
            <a:off x="531812" y="787782"/>
            <a:ext cx="779767" cy="365124"/>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Clr>
                <a:srgbClr val="FEFFFF"/>
              </a:buClr>
              <a:buSzPts val="2000"/>
              <a:buFont typeface="Century Gothic"/>
              <a:buNone/>
              <a:defRPr b="0" i="0" sz="2000" u="none" cap="none" strike="noStrike">
                <a:solidFill>
                  <a:srgbClr val="FEFFFF"/>
                </a:solidFill>
                <a:latin typeface="Century Gothic"/>
                <a:ea typeface="Century Gothic"/>
                <a:cs typeface="Century Gothic"/>
                <a:sym typeface="Century Gothic"/>
              </a:defRPr>
            </a:lvl1pPr>
            <a:lvl2pPr indent="0" lvl="1" marL="0" algn="r">
              <a:lnSpc>
                <a:spcPct val="100000"/>
              </a:lnSpc>
              <a:spcBef>
                <a:spcPts val="0"/>
              </a:spcBef>
              <a:spcAft>
                <a:spcPts val="0"/>
              </a:spcAft>
              <a:buClr>
                <a:srgbClr val="FEFFFF"/>
              </a:buClr>
              <a:buSzPts val="2000"/>
              <a:buFont typeface="Century Gothic"/>
              <a:buNone/>
              <a:defRPr b="0" i="0" sz="2000" u="none" cap="none" strike="noStrike">
                <a:solidFill>
                  <a:srgbClr val="FEFFFF"/>
                </a:solidFill>
                <a:latin typeface="Century Gothic"/>
                <a:ea typeface="Century Gothic"/>
                <a:cs typeface="Century Gothic"/>
                <a:sym typeface="Century Gothic"/>
              </a:defRPr>
            </a:lvl2pPr>
            <a:lvl3pPr indent="0" lvl="2" marL="0" algn="r">
              <a:lnSpc>
                <a:spcPct val="100000"/>
              </a:lnSpc>
              <a:spcBef>
                <a:spcPts val="0"/>
              </a:spcBef>
              <a:spcAft>
                <a:spcPts val="0"/>
              </a:spcAft>
              <a:buClr>
                <a:srgbClr val="FEFFFF"/>
              </a:buClr>
              <a:buSzPts val="2000"/>
              <a:buFont typeface="Century Gothic"/>
              <a:buNone/>
              <a:defRPr b="0" i="0" sz="2000" u="none" cap="none" strike="noStrike">
                <a:solidFill>
                  <a:srgbClr val="FEFFFF"/>
                </a:solidFill>
                <a:latin typeface="Century Gothic"/>
                <a:ea typeface="Century Gothic"/>
                <a:cs typeface="Century Gothic"/>
                <a:sym typeface="Century Gothic"/>
              </a:defRPr>
            </a:lvl3pPr>
            <a:lvl4pPr indent="0" lvl="3" marL="0" algn="r">
              <a:lnSpc>
                <a:spcPct val="100000"/>
              </a:lnSpc>
              <a:spcBef>
                <a:spcPts val="0"/>
              </a:spcBef>
              <a:spcAft>
                <a:spcPts val="0"/>
              </a:spcAft>
              <a:buClr>
                <a:srgbClr val="FEFFFF"/>
              </a:buClr>
              <a:buSzPts val="2000"/>
              <a:buFont typeface="Century Gothic"/>
              <a:buNone/>
              <a:defRPr b="0" i="0" sz="2000" u="none" cap="none" strike="noStrike">
                <a:solidFill>
                  <a:srgbClr val="FEFFFF"/>
                </a:solidFill>
                <a:latin typeface="Century Gothic"/>
                <a:ea typeface="Century Gothic"/>
                <a:cs typeface="Century Gothic"/>
                <a:sym typeface="Century Gothic"/>
              </a:defRPr>
            </a:lvl4pPr>
            <a:lvl5pPr indent="0" lvl="4" marL="0" algn="r">
              <a:lnSpc>
                <a:spcPct val="100000"/>
              </a:lnSpc>
              <a:spcBef>
                <a:spcPts val="0"/>
              </a:spcBef>
              <a:spcAft>
                <a:spcPts val="0"/>
              </a:spcAft>
              <a:buClr>
                <a:srgbClr val="FEFFFF"/>
              </a:buClr>
              <a:buSzPts val="2000"/>
              <a:buFont typeface="Century Gothic"/>
              <a:buNone/>
              <a:defRPr b="0" i="0" sz="2000" u="none" cap="none" strike="noStrike">
                <a:solidFill>
                  <a:srgbClr val="FEFFFF"/>
                </a:solidFill>
                <a:latin typeface="Century Gothic"/>
                <a:ea typeface="Century Gothic"/>
                <a:cs typeface="Century Gothic"/>
                <a:sym typeface="Century Gothic"/>
              </a:defRPr>
            </a:lvl5pPr>
            <a:lvl6pPr indent="0" lvl="5" marL="0" algn="r">
              <a:lnSpc>
                <a:spcPct val="100000"/>
              </a:lnSpc>
              <a:spcBef>
                <a:spcPts val="0"/>
              </a:spcBef>
              <a:spcAft>
                <a:spcPts val="0"/>
              </a:spcAft>
              <a:buClr>
                <a:srgbClr val="FEFFFF"/>
              </a:buClr>
              <a:buSzPts val="2000"/>
              <a:buFont typeface="Century Gothic"/>
              <a:buNone/>
              <a:defRPr b="0" i="0" sz="2000" u="none" cap="none" strike="noStrike">
                <a:solidFill>
                  <a:srgbClr val="FEFFFF"/>
                </a:solidFill>
                <a:latin typeface="Century Gothic"/>
                <a:ea typeface="Century Gothic"/>
                <a:cs typeface="Century Gothic"/>
                <a:sym typeface="Century Gothic"/>
              </a:defRPr>
            </a:lvl6pPr>
            <a:lvl7pPr indent="0" lvl="6" marL="0" algn="r">
              <a:lnSpc>
                <a:spcPct val="100000"/>
              </a:lnSpc>
              <a:spcBef>
                <a:spcPts val="0"/>
              </a:spcBef>
              <a:spcAft>
                <a:spcPts val="0"/>
              </a:spcAft>
              <a:buClr>
                <a:srgbClr val="FEFFFF"/>
              </a:buClr>
              <a:buSzPts val="2000"/>
              <a:buFont typeface="Century Gothic"/>
              <a:buNone/>
              <a:defRPr b="0" i="0" sz="2000" u="none" cap="none" strike="noStrike">
                <a:solidFill>
                  <a:srgbClr val="FEFFFF"/>
                </a:solidFill>
                <a:latin typeface="Century Gothic"/>
                <a:ea typeface="Century Gothic"/>
                <a:cs typeface="Century Gothic"/>
                <a:sym typeface="Century Gothic"/>
              </a:defRPr>
            </a:lvl7pPr>
            <a:lvl8pPr indent="0" lvl="7" marL="0" algn="r">
              <a:lnSpc>
                <a:spcPct val="100000"/>
              </a:lnSpc>
              <a:spcBef>
                <a:spcPts val="0"/>
              </a:spcBef>
              <a:spcAft>
                <a:spcPts val="0"/>
              </a:spcAft>
              <a:buClr>
                <a:srgbClr val="FEFFFF"/>
              </a:buClr>
              <a:buSzPts val="2000"/>
              <a:buFont typeface="Century Gothic"/>
              <a:buNone/>
              <a:defRPr b="0" i="0" sz="2000" u="none" cap="none" strike="noStrike">
                <a:solidFill>
                  <a:srgbClr val="FEFFFF"/>
                </a:solidFill>
                <a:latin typeface="Century Gothic"/>
                <a:ea typeface="Century Gothic"/>
                <a:cs typeface="Century Gothic"/>
                <a:sym typeface="Century Gothic"/>
              </a:defRPr>
            </a:lvl8pPr>
            <a:lvl9pPr indent="0" lvl="8" marL="0" algn="r">
              <a:lnSpc>
                <a:spcPct val="100000"/>
              </a:lnSpc>
              <a:spcBef>
                <a:spcPts val="0"/>
              </a:spcBef>
              <a:spcAft>
                <a:spcPts val="0"/>
              </a:spcAft>
              <a:buClr>
                <a:srgbClr val="FEFFFF"/>
              </a:buClr>
              <a:buSzPts val="2000"/>
              <a:buFont typeface="Century Gothic"/>
              <a:buNone/>
              <a:defRPr b="0" i="0" sz="2000" u="none" cap="none" strike="noStrike">
                <a:solidFill>
                  <a:srgbClr val="FEFFFF"/>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标题和内容" type="obj">
  <p:cSld name="OBJECT">
    <p:spTree>
      <p:nvGrpSpPr>
        <p:cNvPr id="106" name="Shape 106"/>
        <p:cNvGrpSpPr/>
        <p:nvPr/>
      </p:nvGrpSpPr>
      <p:grpSpPr>
        <a:xfrm>
          <a:off x="0" y="0"/>
          <a:ext cx="0" cy="0"/>
          <a:chOff x="0" y="0"/>
          <a:chExt cx="0" cy="0"/>
        </a:xfrm>
      </p:grpSpPr>
      <p:sp>
        <p:nvSpPr>
          <p:cNvPr id="107" name="Google Shape;107;p25"/>
          <p:cNvSpPr txBox="1"/>
          <p:nvPr>
            <p:ph type="title"/>
          </p:nvPr>
        </p:nvSpPr>
        <p:spPr>
          <a:xfrm>
            <a:off x="2592924" y="624110"/>
            <a:ext cx="8911687" cy="1280889"/>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Clr>
                <a:srgbClr val="000000"/>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08" name="Google Shape;108;p25"/>
          <p:cNvSpPr txBox="1"/>
          <p:nvPr>
            <p:ph idx="1" type="body"/>
          </p:nvPr>
        </p:nvSpPr>
        <p:spPr>
          <a:xfrm>
            <a:off x="2589212" y="2133600"/>
            <a:ext cx="8915400" cy="3886200"/>
          </a:xfrm>
          <a:prstGeom prst="rect">
            <a:avLst/>
          </a:prstGeom>
          <a:noFill/>
          <a:ln>
            <a:noFill/>
          </a:ln>
        </p:spPr>
        <p:txBody>
          <a:bodyPr anchorCtr="0" anchor="t" bIns="45700" lIns="91425" spcFirstLastPara="1" rIns="91425" wrap="square" tIns="45700">
            <a:noAutofit/>
          </a:bodyPr>
          <a:lstStyle>
            <a:lvl1pPr indent="-228600" lvl="0" marL="457200" algn="l">
              <a:lnSpc>
                <a:spcPct val="100000"/>
              </a:lnSpc>
              <a:spcBef>
                <a:spcPts val="0"/>
              </a:spcBef>
              <a:spcAft>
                <a:spcPts val="0"/>
              </a:spcAft>
              <a:buClr>
                <a:srgbClr val="000000"/>
              </a:buClr>
              <a:buSzPts val="1800"/>
              <a:buNone/>
              <a:defRPr/>
            </a:lvl1pPr>
            <a:lvl2pPr indent="-228600" lvl="1" marL="914400" algn="l">
              <a:lnSpc>
                <a:spcPct val="100000"/>
              </a:lnSpc>
              <a:spcBef>
                <a:spcPts val="0"/>
              </a:spcBef>
              <a:spcAft>
                <a:spcPts val="0"/>
              </a:spcAft>
              <a:buClr>
                <a:srgbClr val="000000"/>
              </a:buClr>
              <a:buSzPts val="1800"/>
              <a:buNone/>
              <a:defRPr/>
            </a:lvl2pPr>
            <a:lvl3pPr indent="-228600" lvl="2" marL="1371600" algn="l">
              <a:lnSpc>
                <a:spcPct val="100000"/>
              </a:lnSpc>
              <a:spcBef>
                <a:spcPts val="0"/>
              </a:spcBef>
              <a:spcAft>
                <a:spcPts val="0"/>
              </a:spcAft>
              <a:buClr>
                <a:srgbClr val="000000"/>
              </a:buClr>
              <a:buSzPts val="1800"/>
              <a:buNone/>
              <a:defRPr/>
            </a:lvl3pPr>
            <a:lvl4pPr indent="-228600" lvl="3" marL="1828800" algn="l">
              <a:lnSpc>
                <a:spcPct val="100000"/>
              </a:lnSpc>
              <a:spcBef>
                <a:spcPts val="0"/>
              </a:spcBef>
              <a:spcAft>
                <a:spcPts val="0"/>
              </a:spcAft>
              <a:buClr>
                <a:srgbClr val="000000"/>
              </a:buClr>
              <a:buSzPts val="1800"/>
              <a:buNone/>
              <a:defRPr/>
            </a:lvl4pPr>
            <a:lvl5pPr indent="-228600" lvl="4" marL="2286000" algn="l">
              <a:lnSpc>
                <a:spcPct val="100000"/>
              </a:lnSpc>
              <a:spcBef>
                <a:spcPts val="0"/>
              </a:spcBef>
              <a:spcAft>
                <a:spcPts val="0"/>
              </a:spcAft>
              <a:buClr>
                <a:srgbClr val="000000"/>
              </a:buClr>
              <a:buSzPts val="1800"/>
              <a:buNone/>
              <a:defRPr/>
            </a:lvl5pPr>
            <a:lvl6pPr indent="-228600" lvl="5" marL="2743200" algn="l">
              <a:lnSpc>
                <a:spcPct val="100000"/>
              </a:lnSpc>
              <a:spcBef>
                <a:spcPts val="0"/>
              </a:spcBef>
              <a:spcAft>
                <a:spcPts val="0"/>
              </a:spcAft>
              <a:buClr>
                <a:srgbClr val="000000"/>
              </a:buClr>
              <a:buSzPts val="1800"/>
              <a:buNone/>
              <a:defRPr/>
            </a:lvl6pPr>
            <a:lvl7pPr indent="-228600" lvl="6" marL="3200400" algn="l">
              <a:lnSpc>
                <a:spcPct val="100000"/>
              </a:lnSpc>
              <a:spcBef>
                <a:spcPts val="0"/>
              </a:spcBef>
              <a:spcAft>
                <a:spcPts val="0"/>
              </a:spcAft>
              <a:buClr>
                <a:srgbClr val="000000"/>
              </a:buClr>
              <a:buSzPts val="1800"/>
              <a:buNone/>
              <a:defRPr/>
            </a:lvl7pPr>
            <a:lvl8pPr indent="-228600" lvl="7" marL="3657600" algn="l">
              <a:lnSpc>
                <a:spcPct val="100000"/>
              </a:lnSpc>
              <a:spcBef>
                <a:spcPts val="0"/>
              </a:spcBef>
              <a:spcAft>
                <a:spcPts val="0"/>
              </a:spcAft>
              <a:buClr>
                <a:srgbClr val="000000"/>
              </a:buClr>
              <a:buSzPts val="1800"/>
              <a:buNone/>
              <a:defRPr/>
            </a:lvl8pPr>
            <a:lvl9pPr indent="-228600" lvl="8" marL="4114800" algn="l">
              <a:lnSpc>
                <a:spcPct val="100000"/>
              </a:lnSpc>
              <a:spcBef>
                <a:spcPts val="0"/>
              </a:spcBef>
              <a:spcAft>
                <a:spcPts val="0"/>
              </a:spcAft>
              <a:buClr>
                <a:srgbClr val="000000"/>
              </a:buClr>
              <a:buSzPts val="1800"/>
              <a:buNone/>
              <a:defRPr/>
            </a:lvl9pPr>
          </a:lstStyle>
          <a:p/>
        </p:txBody>
      </p:sp>
      <p:sp>
        <p:nvSpPr>
          <p:cNvPr id="109" name="Google Shape;109;p25"/>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000000"/>
              </a:buClr>
              <a:buSzPts val="1800"/>
              <a:buNone/>
              <a:defRPr/>
            </a:lvl1pPr>
            <a:lvl2pPr lvl="1" algn="l">
              <a:lnSpc>
                <a:spcPct val="100000"/>
              </a:lnSpc>
              <a:spcBef>
                <a:spcPts val="0"/>
              </a:spcBef>
              <a:spcAft>
                <a:spcPts val="0"/>
              </a:spcAft>
              <a:buClr>
                <a:srgbClr val="000000"/>
              </a:buClr>
              <a:buSzPts val="1800"/>
              <a:buNone/>
              <a:defRPr/>
            </a:lvl2pPr>
            <a:lvl3pPr lvl="2" algn="l">
              <a:lnSpc>
                <a:spcPct val="100000"/>
              </a:lnSpc>
              <a:spcBef>
                <a:spcPts val="0"/>
              </a:spcBef>
              <a:spcAft>
                <a:spcPts val="0"/>
              </a:spcAft>
              <a:buClr>
                <a:srgbClr val="000000"/>
              </a:buClr>
              <a:buSzPts val="1800"/>
              <a:buNone/>
              <a:defRPr/>
            </a:lvl3pPr>
            <a:lvl4pPr lvl="3" algn="l">
              <a:lnSpc>
                <a:spcPct val="100000"/>
              </a:lnSpc>
              <a:spcBef>
                <a:spcPts val="0"/>
              </a:spcBef>
              <a:spcAft>
                <a:spcPts val="0"/>
              </a:spcAft>
              <a:buClr>
                <a:srgbClr val="000000"/>
              </a:buClr>
              <a:buSzPts val="1800"/>
              <a:buNone/>
              <a:defRPr/>
            </a:lvl4pPr>
            <a:lvl5pPr lvl="4" algn="l">
              <a:lnSpc>
                <a:spcPct val="100000"/>
              </a:lnSpc>
              <a:spcBef>
                <a:spcPts val="0"/>
              </a:spcBef>
              <a:spcAft>
                <a:spcPts val="0"/>
              </a:spcAft>
              <a:buClr>
                <a:srgbClr val="000000"/>
              </a:buClr>
              <a:buSzPts val="1800"/>
              <a:buNone/>
              <a:defRPr/>
            </a:lvl5pPr>
            <a:lvl6pPr lvl="5" algn="l">
              <a:lnSpc>
                <a:spcPct val="100000"/>
              </a:lnSpc>
              <a:spcBef>
                <a:spcPts val="0"/>
              </a:spcBef>
              <a:spcAft>
                <a:spcPts val="0"/>
              </a:spcAft>
              <a:buClr>
                <a:srgbClr val="000000"/>
              </a:buClr>
              <a:buSzPts val="1800"/>
              <a:buNone/>
              <a:defRPr/>
            </a:lvl6pPr>
            <a:lvl7pPr lvl="6" algn="l">
              <a:lnSpc>
                <a:spcPct val="100000"/>
              </a:lnSpc>
              <a:spcBef>
                <a:spcPts val="0"/>
              </a:spcBef>
              <a:spcAft>
                <a:spcPts val="0"/>
              </a:spcAft>
              <a:buClr>
                <a:srgbClr val="000000"/>
              </a:buClr>
              <a:buSzPts val="1800"/>
              <a:buNone/>
              <a:defRPr/>
            </a:lvl7pPr>
            <a:lvl8pPr lvl="7" algn="l">
              <a:lnSpc>
                <a:spcPct val="100000"/>
              </a:lnSpc>
              <a:spcBef>
                <a:spcPts val="0"/>
              </a:spcBef>
              <a:spcAft>
                <a:spcPts val="0"/>
              </a:spcAft>
              <a:buClr>
                <a:srgbClr val="000000"/>
              </a:buClr>
              <a:buSzPts val="1800"/>
              <a:buNone/>
              <a:defRPr/>
            </a:lvl8pPr>
            <a:lvl9pPr lvl="8" algn="l">
              <a:lnSpc>
                <a:spcPct val="100000"/>
              </a:lnSpc>
              <a:spcBef>
                <a:spcPts val="0"/>
              </a:spcBef>
              <a:spcAft>
                <a:spcPts val="0"/>
              </a:spcAft>
              <a:buClr>
                <a:srgbClr val="000000"/>
              </a:buClr>
              <a:buSzPts val="1800"/>
              <a:buNone/>
              <a:defRPr/>
            </a:lvl9pPr>
          </a:lstStyle>
          <a:p/>
        </p:txBody>
      </p:sp>
      <p:sp>
        <p:nvSpPr>
          <p:cNvPr id="110" name="Google Shape;110;p25"/>
          <p:cNvSpPr txBox="1"/>
          <p:nvPr>
            <p:ph idx="11" type="ftr"/>
          </p:nvPr>
        </p:nvSpPr>
        <p:spPr>
          <a:xfrm>
            <a:off x="2589212" y="6135808"/>
            <a:ext cx="7619998"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000000"/>
              </a:buClr>
              <a:buSzPts val="1800"/>
              <a:buNone/>
              <a:defRPr/>
            </a:lvl1pPr>
            <a:lvl2pPr lvl="1" algn="l">
              <a:lnSpc>
                <a:spcPct val="100000"/>
              </a:lnSpc>
              <a:spcBef>
                <a:spcPts val="0"/>
              </a:spcBef>
              <a:spcAft>
                <a:spcPts val="0"/>
              </a:spcAft>
              <a:buClr>
                <a:srgbClr val="000000"/>
              </a:buClr>
              <a:buSzPts val="1800"/>
              <a:buNone/>
              <a:defRPr/>
            </a:lvl2pPr>
            <a:lvl3pPr lvl="2" algn="l">
              <a:lnSpc>
                <a:spcPct val="100000"/>
              </a:lnSpc>
              <a:spcBef>
                <a:spcPts val="0"/>
              </a:spcBef>
              <a:spcAft>
                <a:spcPts val="0"/>
              </a:spcAft>
              <a:buClr>
                <a:srgbClr val="000000"/>
              </a:buClr>
              <a:buSzPts val="1800"/>
              <a:buNone/>
              <a:defRPr/>
            </a:lvl3pPr>
            <a:lvl4pPr lvl="3" algn="l">
              <a:lnSpc>
                <a:spcPct val="100000"/>
              </a:lnSpc>
              <a:spcBef>
                <a:spcPts val="0"/>
              </a:spcBef>
              <a:spcAft>
                <a:spcPts val="0"/>
              </a:spcAft>
              <a:buClr>
                <a:srgbClr val="000000"/>
              </a:buClr>
              <a:buSzPts val="1800"/>
              <a:buNone/>
              <a:defRPr/>
            </a:lvl4pPr>
            <a:lvl5pPr lvl="4" algn="l">
              <a:lnSpc>
                <a:spcPct val="100000"/>
              </a:lnSpc>
              <a:spcBef>
                <a:spcPts val="0"/>
              </a:spcBef>
              <a:spcAft>
                <a:spcPts val="0"/>
              </a:spcAft>
              <a:buClr>
                <a:srgbClr val="000000"/>
              </a:buClr>
              <a:buSzPts val="1800"/>
              <a:buNone/>
              <a:defRPr/>
            </a:lvl5pPr>
            <a:lvl6pPr lvl="5" algn="l">
              <a:lnSpc>
                <a:spcPct val="100000"/>
              </a:lnSpc>
              <a:spcBef>
                <a:spcPts val="0"/>
              </a:spcBef>
              <a:spcAft>
                <a:spcPts val="0"/>
              </a:spcAft>
              <a:buClr>
                <a:srgbClr val="000000"/>
              </a:buClr>
              <a:buSzPts val="1800"/>
              <a:buNone/>
              <a:defRPr/>
            </a:lvl6pPr>
            <a:lvl7pPr lvl="6" algn="l">
              <a:lnSpc>
                <a:spcPct val="100000"/>
              </a:lnSpc>
              <a:spcBef>
                <a:spcPts val="0"/>
              </a:spcBef>
              <a:spcAft>
                <a:spcPts val="0"/>
              </a:spcAft>
              <a:buClr>
                <a:srgbClr val="000000"/>
              </a:buClr>
              <a:buSzPts val="1800"/>
              <a:buNone/>
              <a:defRPr/>
            </a:lvl7pPr>
            <a:lvl8pPr lvl="7" algn="l">
              <a:lnSpc>
                <a:spcPct val="100000"/>
              </a:lnSpc>
              <a:spcBef>
                <a:spcPts val="0"/>
              </a:spcBef>
              <a:spcAft>
                <a:spcPts val="0"/>
              </a:spcAft>
              <a:buClr>
                <a:srgbClr val="000000"/>
              </a:buClr>
              <a:buSzPts val="1800"/>
              <a:buNone/>
              <a:defRPr/>
            </a:lvl8pPr>
            <a:lvl9pPr lvl="8" algn="l">
              <a:lnSpc>
                <a:spcPct val="100000"/>
              </a:lnSpc>
              <a:spcBef>
                <a:spcPts val="0"/>
              </a:spcBef>
              <a:spcAft>
                <a:spcPts val="0"/>
              </a:spcAft>
              <a:buClr>
                <a:srgbClr val="000000"/>
              </a:buClr>
              <a:buSzPts val="1800"/>
              <a:buNone/>
              <a:defRPr/>
            </a:lvl9pPr>
          </a:lstStyle>
          <a:p/>
        </p:txBody>
      </p:sp>
      <p:sp>
        <p:nvSpPr>
          <p:cNvPr id="111" name="Google Shape;111;p25"/>
          <p:cNvSpPr txBox="1"/>
          <p:nvPr>
            <p:ph idx="12" type="sldNum"/>
          </p:nvPr>
        </p:nvSpPr>
        <p:spPr>
          <a:xfrm>
            <a:off x="531812" y="787782"/>
            <a:ext cx="779767" cy="365124"/>
          </a:xfrm>
          <a:prstGeom prst="rect">
            <a:avLst/>
          </a:prstGeom>
          <a:noFill/>
          <a:ln>
            <a:noFill/>
          </a:ln>
        </p:spPr>
        <p:txBody>
          <a:bodyPr anchorCtr="0" anchor="ctr" bIns="45700" lIns="91425" spcFirstLastPara="1" rIns="91425" wrap="square" tIns="45700">
            <a:noAutofit/>
          </a:bodyPr>
          <a:lstStyle>
            <a:lvl1pPr indent="0" lvl="0" marL="0" algn="l">
              <a:lnSpc>
                <a:spcPct val="100000"/>
              </a:lnSpc>
              <a:spcBef>
                <a:spcPts val="0"/>
              </a:spcBef>
              <a:spcAft>
                <a:spcPts val="0"/>
              </a:spcAft>
              <a:buClr>
                <a:srgbClr val="000000"/>
              </a:buClr>
              <a:buSzPts val="1400"/>
              <a:buFont typeface="Arial"/>
              <a:buNone/>
              <a:defRPr/>
            </a:lvl1pPr>
            <a:lvl2pPr indent="0" lvl="1" marL="0" algn="l">
              <a:lnSpc>
                <a:spcPct val="100000"/>
              </a:lnSpc>
              <a:spcBef>
                <a:spcPts val="0"/>
              </a:spcBef>
              <a:spcAft>
                <a:spcPts val="0"/>
              </a:spcAft>
              <a:buClr>
                <a:srgbClr val="000000"/>
              </a:buClr>
              <a:buSzPts val="1400"/>
              <a:buFont typeface="Arial"/>
              <a:buNone/>
              <a:defRPr/>
            </a:lvl2pPr>
            <a:lvl3pPr indent="0" lvl="2" marL="0" algn="l">
              <a:lnSpc>
                <a:spcPct val="100000"/>
              </a:lnSpc>
              <a:spcBef>
                <a:spcPts val="0"/>
              </a:spcBef>
              <a:spcAft>
                <a:spcPts val="0"/>
              </a:spcAft>
              <a:buClr>
                <a:srgbClr val="000000"/>
              </a:buClr>
              <a:buSzPts val="1400"/>
              <a:buFont typeface="Arial"/>
              <a:buNone/>
              <a:defRPr/>
            </a:lvl3pPr>
            <a:lvl4pPr indent="0" lvl="3" marL="0" algn="l">
              <a:lnSpc>
                <a:spcPct val="100000"/>
              </a:lnSpc>
              <a:spcBef>
                <a:spcPts val="0"/>
              </a:spcBef>
              <a:spcAft>
                <a:spcPts val="0"/>
              </a:spcAft>
              <a:buClr>
                <a:srgbClr val="000000"/>
              </a:buClr>
              <a:buSzPts val="1400"/>
              <a:buFont typeface="Arial"/>
              <a:buNone/>
              <a:defRPr/>
            </a:lvl4pPr>
            <a:lvl5pPr indent="0" lvl="4" marL="0" algn="l">
              <a:lnSpc>
                <a:spcPct val="100000"/>
              </a:lnSpc>
              <a:spcBef>
                <a:spcPts val="0"/>
              </a:spcBef>
              <a:spcAft>
                <a:spcPts val="0"/>
              </a:spcAft>
              <a:buClr>
                <a:srgbClr val="000000"/>
              </a:buClr>
              <a:buSzPts val="1400"/>
              <a:buFont typeface="Arial"/>
              <a:buNone/>
              <a:defRPr/>
            </a:lvl5pPr>
            <a:lvl6pPr indent="0" lvl="5" marL="0" algn="l">
              <a:lnSpc>
                <a:spcPct val="100000"/>
              </a:lnSpc>
              <a:spcBef>
                <a:spcPts val="0"/>
              </a:spcBef>
              <a:spcAft>
                <a:spcPts val="0"/>
              </a:spcAft>
              <a:buClr>
                <a:srgbClr val="000000"/>
              </a:buClr>
              <a:buSzPts val="1400"/>
              <a:buFont typeface="Arial"/>
              <a:buNone/>
              <a:defRPr/>
            </a:lvl6pPr>
            <a:lvl7pPr indent="0" lvl="6" marL="0" algn="l">
              <a:lnSpc>
                <a:spcPct val="100000"/>
              </a:lnSpc>
              <a:spcBef>
                <a:spcPts val="0"/>
              </a:spcBef>
              <a:spcAft>
                <a:spcPts val="0"/>
              </a:spcAft>
              <a:buClr>
                <a:srgbClr val="000000"/>
              </a:buClr>
              <a:buSzPts val="1400"/>
              <a:buFont typeface="Arial"/>
              <a:buNone/>
              <a:defRPr/>
            </a:lvl7pPr>
            <a:lvl8pPr indent="0" lvl="7" marL="0" algn="l">
              <a:lnSpc>
                <a:spcPct val="100000"/>
              </a:lnSpc>
              <a:spcBef>
                <a:spcPts val="0"/>
              </a:spcBef>
              <a:spcAft>
                <a:spcPts val="0"/>
              </a:spcAft>
              <a:buClr>
                <a:srgbClr val="000000"/>
              </a:buClr>
              <a:buSzPts val="1400"/>
              <a:buFont typeface="Arial"/>
              <a:buNone/>
              <a:defRPr/>
            </a:lvl8pPr>
            <a:lvl9pPr indent="0" lvl="8" mar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节标题" type="secHead">
  <p:cSld name="SECTION_HEADER">
    <p:spTree>
      <p:nvGrpSpPr>
        <p:cNvPr id="112" name="Shape 112"/>
        <p:cNvGrpSpPr/>
        <p:nvPr/>
      </p:nvGrpSpPr>
      <p:grpSpPr>
        <a:xfrm>
          <a:off x="0" y="0"/>
          <a:ext cx="0" cy="0"/>
          <a:chOff x="0" y="0"/>
          <a:chExt cx="0" cy="0"/>
        </a:xfrm>
      </p:grpSpPr>
      <p:sp>
        <p:nvSpPr>
          <p:cNvPr id="113" name="Google Shape;113;p26"/>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Clr>
                <a:srgbClr val="000000"/>
              </a:buClr>
              <a:buSzPts val="4000"/>
              <a:buFont typeface="Arial"/>
              <a:buNone/>
              <a:defRPr b="1"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14" name="Google Shape;114;p26"/>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0"/>
              </a:spcBef>
              <a:spcAft>
                <a:spcPts val="0"/>
              </a:spcAft>
              <a:buClr>
                <a:srgbClr val="000000"/>
              </a:buClr>
              <a:buSzPts val="2000"/>
              <a:buFont typeface="Arial"/>
              <a:buNone/>
              <a:defRPr sz="2000"/>
            </a:lvl1pPr>
            <a:lvl2pPr indent="-228600" lvl="1" marL="914400" algn="l">
              <a:lnSpc>
                <a:spcPct val="100000"/>
              </a:lnSpc>
              <a:spcBef>
                <a:spcPts val="0"/>
              </a:spcBef>
              <a:spcAft>
                <a:spcPts val="0"/>
              </a:spcAft>
              <a:buClr>
                <a:srgbClr val="000000"/>
              </a:buClr>
              <a:buSzPts val="1800"/>
              <a:buFont typeface="Arial"/>
              <a:buNone/>
              <a:defRPr sz="1800"/>
            </a:lvl2pPr>
            <a:lvl3pPr indent="-228600" lvl="2" marL="1371600" algn="l">
              <a:lnSpc>
                <a:spcPct val="100000"/>
              </a:lnSpc>
              <a:spcBef>
                <a:spcPts val="0"/>
              </a:spcBef>
              <a:spcAft>
                <a:spcPts val="0"/>
              </a:spcAft>
              <a:buClr>
                <a:srgbClr val="000000"/>
              </a:buClr>
              <a:buSzPts val="1600"/>
              <a:buFont typeface="Arial"/>
              <a:buNone/>
              <a:defRPr sz="1600"/>
            </a:lvl3pPr>
            <a:lvl4pPr indent="-228600" lvl="3" marL="1828800" algn="l">
              <a:lnSpc>
                <a:spcPct val="100000"/>
              </a:lnSpc>
              <a:spcBef>
                <a:spcPts val="0"/>
              </a:spcBef>
              <a:spcAft>
                <a:spcPts val="0"/>
              </a:spcAft>
              <a:buClr>
                <a:srgbClr val="000000"/>
              </a:buClr>
              <a:buSzPts val="1400"/>
              <a:buFont typeface="Arial"/>
              <a:buNone/>
              <a:defRPr sz="1400"/>
            </a:lvl4pPr>
            <a:lvl5pPr indent="-228600" lvl="4" marL="2286000" algn="l">
              <a:lnSpc>
                <a:spcPct val="100000"/>
              </a:lnSpc>
              <a:spcBef>
                <a:spcPts val="0"/>
              </a:spcBef>
              <a:spcAft>
                <a:spcPts val="0"/>
              </a:spcAft>
              <a:buClr>
                <a:srgbClr val="000000"/>
              </a:buClr>
              <a:buSzPts val="1400"/>
              <a:buFont typeface="Arial"/>
              <a:buNone/>
              <a:defRPr sz="1400"/>
            </a:lvl5pPr>
            <a:lvl6pPr indent="-228600" lvl="5" marL="2743200" algn="l">
              <a:lnSpc>
                <a:spcPct val="100000"/>
              </a:lnSpc>
              <a:spcBef>
                <a:spcPts val="0"/>
              </a:spcBef>
              <a:spcAft>
                <a:spcPts val="0"/>
              </a:spcAft>
              <a:buClr>
                <a:srgbClr val="000000"/>
              </a:buClr>
              <a:buSzPts val="1400"/>
              <a:buFont typeface="Arial"/>
              <a:buNone/>
              <a:defRPr sz="1400"/>
            </a:lvl6pPr>
            <a:lvl7pPr indent="-228600" lvl="6" marL="3200400" algn="l">
              <a:lnSpc>
                <a:spcPct val="100000"/>
              </a:lnSpc>
              <a:spcBef>
                <a:spcPts val="0"/>
              </a:spcBef>
              <a:spcAft>
                <a:spcPts val="0"/>
              </a:spcAft>
              <a:buClr>
                <a:srgbClr val="000000"/>
              </a:buClr>
              <a:buSzPts val="1400"/>
              <a:buFont typeface="Arial"/>
              <a:buNone/>
              <a:defRPr sz="1400"/>
            </a:lvl7pPr>
            <a:lvl8pPr indent="-228600" lvl="7" marL="3657600" algn="l">
              <a:lnSpc>
                <a:spcPct val="100000"/>
              </a:lnSpc>
              <a:spcBef>
                <a:spcPts val="0"/>
              </a:spcBef>
              <a:spcAft>
                <a:spcPts val="0"/>
              </a:spcAft>
              <a:buClr>
                <a:srgbClr val="000000"/>
              </a:buClr>
              <a:buSzPts val="1400"/>
              <a:buFont typeface="Arial"/>
              <a:buNone/>
              <a:defRPr sz="1400"/>
            </a:lvl8pPr>
            <a:lvl9pPr indent="-228600" lvl="8" marL="4114800" algn="l">
              <a:lnSpc>
                <a:spcPct val="100000"/>
              </a:lnSpc>
              <a:spcBef>
                <a:spcPts val="0"/>
              </a:spcBef>
              <a:spcAft>
                <a:spcPts val="0"/>
              </a:spcAft>
              <a:buClr>
                <a:srgbClr val="000000"/>
              </a:buClr>
              <a:buSzPts val="1400"/>
              <a:buFont typeface="Arial"/>
              <a:buNone/>
              <a:defRPr sz="1400"/>
            </a:lvl9pPr>
          </a:lstStyle>
          <a:p/>
        </p:txBody>
      </p:sp>
      <p:sp>
        <p:nvSpPr>
          <p:cNvPr id="115" name="Google Shape;115;p26"/>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000000"/>
              </a:buClr>
              <a:buSzPts val="1800"/>
              <a:buNone/>
              <a:defRPr/>
            </a:lvl1pPr>
            <a:lvl2pPr lvl="1" algn="l">
              <a:lnSpc>
                <a:spcPct val="100000"/>
              </a:lnSpc>
              <a:spcBef>
                <a:spcPts val="0"/>
              </a:spcBef>
              <a:spcAft>
                <a:spcPts val="0"/>
              </a:spcAft>
              <a:buClr>
                <a:srgbClr val="000000"/>
              </a:buClr>
              <a:buSzPts val="1800"/>
              <a:buNone/>
              <a:defRPr/>
            </a:lvl2pPr>
            <a:lvl3pPr lvl="2" algn="l">
              <a:lnSpc>
                <a:spcPct val="100000"/>
              </a:lnSpc>
              <a:spcBef>
                <a:spcPts val="0"/>
              </a:spcBef>
              <a:spcAft>
                <a:spcPts val="0"/>
              </a:spcAft>
              <a:buClr>
                <a:srgbClr val="000000"/>
              </a:buClr>
              <a:buSzPts val="1800"/>
              <a:buNone/>
              <a:defRPr/>
            </a:lvl3pPr>
            <a:lvl4pPr lvl="3" algn="l">
              <a:lnSpc>
                <a:spcPct val="100000"/>
              </a:lnSpc>
              <a:spcBef>
                <a:spcPts val="0"/>
              </a:spcBef>
              <a:spcAft>
                <a:spcPts val="0"/>
              </a:spcAft>
              <a:buClr>
                <a:srgbClr val="000000"/>
              </a:buClr>
              <a:buSzPts val="1800"/>
              <a:buNone/>
              <a:defRPr/>
            </a:lvl4pPr>
            <a:lvl5pPr lvl="4" algn="l">
              <a:lnSpc>
                <a:spcPct val="100000"/>
              </a:lnSpc>
              <a:spcBef>
                <a:spcPts val="0"/>
              </a:spcBef>
              <a:spcAft>
                <a:spcPts val="0"/>
              </a:spcAft>
              <a:buClr>
                <a:srgbClr val="000000"/>
              </a:buClr>
              <a:buSzPts val="1800"/>
              <a:buNone/>
              <a:defRPr/>
            </a:lvl5pPr>
            <a:lvl6pPr lvl="5" algn="l">
              <a:lnSpc>
                <a:spcPct val="100000"/>
              </a:lnSpc>
              <a:spcBef>
                <a:spcPts val="0"/>
              </a:spcBef>
              <a:spcAft>
                <a:spcPts val="0"/>
              </a:spcAft>
              <a:buClr>
                <a:srgbClr val="000000"/>
              </a:buClr>
              <a:buSzPts val="1800"/>
              <a:buNone/>
              <a:defRPr/>
            </a:lvl6pPr>
            <a:lvl7pPr lvl="6" algn="l">
              <a:lnSpc>
                <a:spcPct val="100000"/>
              </a:lnSpc>
              <a:spcBef>
                <a:spcPts val="0"/>
              </a:spcBef>
              <a:spcAft>
                <a:spcPts val="0"/>
              </a:spcAft>
              <a:buClr>
                <a:srgbClr val="000000"/>
              </a:buClr>
              <a:buSzPts val="1800"/>
              <a:buNone/>
              <a:defRPr/>
            </a:lvl7pPr>
            <a:lvl8pPr lvl="7" algn="l">
              <a:lnSpc>
                <a:spcPct val="100000"/>
              </a:lnSpc>
              <a:spcBef>
                <a:spcPts val="0"/>
              </a:spcBef>
              <a:spcAft>
                <a:spcPts val="0"/>
              </a:spcAft>
              <a:buClr>
                <a:srgbClr val="000000"/>
              </a:buClr>
              <a:buSzPts val="1800"/>
              <a:buNone/>
              <a:defRPr/>
            </a:lvl8pPr>
            <a:lvl9pPr lvl="8" algn="l">
              <a:lnSpc>
                <a:spcPct val="100000"/>
              </a:lnSpc>
              <a:spcBef>
                <a:spcPts val="0"/>
              </a:spcBef>
              <a:spcAft>
                <a:spcPts val="0"/>
              </a:spcAft>
              <a:buClr>
                <a:srgbClr val="000000"/>
              </a:buClr>
              <a:buSzPts val="1800"/>
              <a:buNone/>
              <a:defRPr/>
            </a:lvl9pPr>
          </a:lstStyle>
          <a:p/>
        </p:txBody>
      </p:sp>
      <p:sp>
        <p:nvSpPr>
          <p:cNvPr id="116" name="Google Shape;116;p26"/>
          <p:cNvSpPr txBox="1"/>
          <p:nvPr>
            <p:ph idx="11" type="ftr"/>
          </p:nvPr>
        </p:nvSpPr>
        <p:spPr>
          <a:xfrm>
            <a:off x="2589212" y="6135808"/>
            <a:ext cx="7619998"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000000"/>
              </a:buClr>
              <a:buSzPts val="1800"/>
              <a:buNone/>
              <a:defRPr/>
            </a:lvl1pPr>
            <a:lvl2pPr lvl="1" algn="l">
              <a:lnSpc>
                <a:spcPct val="100000"/>
              </a:lnSpc>
              <a:spcBef>
                <a:spcPts val="0"/>
              </a:spcBef>
              <a:spcAft>
                <a:spcPts val="0"/>
              </a:spcAft>
              <a:buClr>
                <a:srgbClr val="000000"/>
              </a:buClr>
              <a:buSzPts val="1800"/>
              <a:buNone/>
              <a:defRPr/>
            </a:lvl2pPr>
            <a:lvl3pPr lvl="2" algn="l">
              <a:lnSpc>
                <a:spcPct val="100000"/>
              </a:lnSpc>
              <a:spcBef>
                <a:spcPts val="0"/>
              </a:spcBef>
              <a:spcAft>
                <a:spcPts val="0"/>
              </a:spcAft>
              <a:buClr>
                <a:srgbClr val="000000"/>
              </a:buClr>
              <a:buSzPts val="1800"/>
              <a:buNone/>
              <a:defRPr/>
            </a:lvl3pPr>
            <a:lvl4pPr lvl="3" algn="l">
              <a:lnSpc>
                <a:spcPct val="100000"/>
              </a:lnSpc>
              <a:spcBef>
                <a:spcPts val="0"/>
              </a:spcBef>
              <a:spcAft>
                <a:spcPts val="0"/>
              </a:spcAft>
              <a:buClr>
                <a:srgbClr val="000000"/>
              </a:buClr>
              <a:buSzPts val="1800"/>
              <a:buNone/>
              <a:defRPr/>
            </a:lvl4pPr>
            <a:lvl5pPr lvl="4" algn="l">
              <a:lnSpc>
                <a:spcPct val="100000"/>
              </a:lnSpc>
              <a:spcBef>
                <a:spcPts val="0"/>
              </a:spcBef>
              <a:spcAft>
                <a:spcPts val="0"/>
              </a:spcAft>
              <a:buClr>
                <a:srgbClr val="000000"/>
              </a:buClr>
              <a:buSzPts val="1800"/>
              <a:buNone/>
              <a:defRPr/>
            </a:lvl5pPr>
            <a:lvl6pPr lvl="5" algn="l">
              <a:lnSpc>
                <a:spcPct val="100000"/>
              </a:lnSpc>
              <a:spcBef>
                <a:spcPts val="0"/>
              </a:spcBef>
              <a:spcAft>
                <a:spcPts val="0"/>
              </a:spcAft>
              <a:buClr>
                <a:srgbClr val="000000"/>
              </a:buClr>
              <a:buSzPts val="1800"/>
              <a:buNone/>
              <a:defRPr/>
            </a:lvl6pPr>
            <a:lvl7pPr lvl="6" algn="l">
              <a:lnSpc>
                <a:spcPct val="100000"/>
              </a:lnSpc>
              <a:spcBef>
                <a:spcPts val="0"/>
              </a:spcBef>
              <a:spcAft>
                <a:spcPts val="0"/>
              </a:spcAft>
              <a:buClr>
                <a:srgbClr val="000000"/>
              </a:buClr>
              <a:buSzPts val="1800"/>
              <a:buNone/>
              <a:defRPr/>
            </a:lvl7pPr>
            <a:lvl8pPr lvl="7" algn="l">
              <a:lnSpc>
                <a:spcPct val="100000"/>
              </a:lnSpc>
              <a:spcBef>
                <a:spcPts val="0"/>
              </a:spcBef>
              <a:spcAft>
                <a:spcPts val="0"/>
              </a:spcAft>
              <a:buClr>
                <a:srgbClr val="000000"/>
              </a:buClr>
              <a:buSzPts val="1800"/>
              <a:buNone/>
              <a:defRPr/>
            </a:lvl8pPr>
            <a:lvl9pPr lvl="8" algn="l">
              <a:lnSpc>
                <a:spcPct val="100000"/>
              </a:lnSpc>
              <a:spcBef>
                <a:spcPts val="0"/>
              </a:spcBef>
              <a:spcAft>
                <a:spcPts val="0"/>
              </a:spcAft>
              <a:buClr>
                <a:srgbClr val="000000"/>
              </a:buClr>
              <a:buSzPts val="1800"/>
              <a:buNone/>
              <a:defRPr/>
            </a:lvl9pPr>
          </a:lstStyle>
          <a:p/>
        </p:txBody>
      </p:sp>
      <p:sp>
        <p:nvSpPr>
          <p:cNvPr id="117" name="Google Shape;117;p26"/>
          <p:cNvSpPr txBox="1"/>
          <p:nvPr>
            <p:ph idx="12" type="sldNum"/>
          </p:nvPr>
        </p:nvSpPr>
        <p:spPr>
          <a:xfrm>
            <a:off x="531812" y="787782"/>
            <a:ext cx="779767" cy="365124"/>
          </a:xfrm>
          <a:prstGeom prst="rect">
            <a:avLst/>
          </a:prstGeom>
          <a:noFill/>
          <a:ln>
            <a:noFill/>
          </a:ln>
        </p:spPr>
        <p:txBody>
          <a:bodyPr anchorCtr="0" anchor="ctr" bIns="45700" lIns="91425" spcFirstLastPara="1" rIns="91425" wrap="square" tIns="45700">
            <a:noAutofit/>
          </a:bodyPr>
          <a:lstStyle>
            <a:lvl1pPr indent="0" lvl="0" marL="0" algn="l">
              <a:lnSpc>
                <a:spcPct val="100000"/>
              </a:lnSpc>
              <a:spcBef>
                <a:spcPts val="0"/>
              </a:spcBef>
              <a:spcAft>
                <a:spcPts val="0"/>
              </a:spcAft>
              <a:buClr>
                <a:srgbClr val="000000"/>
              </a:buClr>
              <a:buSzPts val="1400"/>
              <a:buFont typeface="Arial"/>
              <a:buNone/>
              <a:defRPr/>
            </a:lvl1pPr>
            <a:lvl2pPr indent="0" lvl="1" marL="0" algn="l">
              <a:lnSpc>
                <a:spcPct val="100000"/>
              </a:lnSpc>
              <a:spcBef>
                <a:spcPts val="0"/>
              </a:spcBef>
              <a:spcAft>
                <a:spcPts val="0"/>
              </a:spcAft>
              <a:buClr>
                <a:srgbClr val="000000"/>
              </a:buClr>
              <a:buSzPts val="1400"/>
              <a:buFont typeface="Arial"/>
              <a:buNone/>
              <a:defRPr/>
            </a:lvl2pPr>
            <a:lvl3pPr indent="0" lvl="2" marL="0" algn="l">
              <a:lnSpc>
                <a:spcPct val="100000"/>
              </a:lnSpc>
              <a:spcBef>
                <a:spcPts val="0"/>
              </a:spcBef>
              <a:spcAft>
                <a:spcPts val="0"/>
              </a:spcAft>
              <a:buClr>
                <a:srgbClr val="000000"/>
              </a:buClr>
              <a:buSzPts val="1400"/>
              <a:buFont typeface="Arial"/>
              <a:buNone/>
              <a:defRPr/>
            </a:lvl3pPr>
            <a:lvl4pPr indent="0" lvl="3" marL="0" algn="l">
              <a:lnSpc>
                <a:spcPct val="100000"/>
              </a:lnSpc>
              <a:spcBef>
                <a:spcPts val="0"/>
              </a:spcBef>
              <a:spcAft>
                <a:spcPts val="0"/>
              </a:spcAft>
              <a:buClr>
                <a:srgbClr val="000000"/>
              </a:buClr>
              <a:buSzPts val="1400"/>
              <a:buFont typeface="Arial"/>
              <a:buNone/>
              <a:defRPr/>
            </a:lvl4pPr>
            <a:lvl5pPr indent="0" lvl="4" marL="0" algn="l">
              <a:lnSpc>
                <a:spcPct val="100000"/>
              </a:lnSpc>
              <a:spcBef>
                <a:spcPts val="0"/>
              </a:spcBef>
              <a:spcAft>
                <a:spcPts val="0"/>
              </a:spcAft>
              <a:buClr>
                <a:srgbClr val="000000"/>
              </a:buClr>
              <a:buSzPts val="1400"/>
              <a:buFont typeface="Arial"/>
              <a:buNone/>
              <a:defRPr/>
            </a:lvl5pPr>
            <a:lvl6pPr indent="0" lvl="5" marL="0" algn="l">
              <a:lnSpc>
                <a:spcPct val="100000"/>
              </a:lnSpc>
              <a:spcBef>
                <a:spcPts val="0"/>
              </a:spcBef>
              <a:spcAft>
                <a:spcPts val="0"/>
              </a:spcAft>
              <a:buClr>
                <a:srgbClr val="000000"/>
              </a:buClr>
              <a:buSzPts val="1400"/>
              <a:buFont typeface="Arial"/>
              <a:buNone/>
              <a:defRPr/>
            </a:lvl6pPr>
            <a:lvl7pPr indent="0" lvl="6" marL="0" algn="l">
              <a:lnSpc>
                <a:spcPct val="100000"/>
              </a:lnSpc>
              <a:spcBef>
                <a:spcPts val="0"/>
              </a:spcBef>
              <a:spcAft>
                <a:spcPts val="0"/>
              </a:spcAft>
              <a:buClr>
                <a:srgbClr val="000000"/>
              </a:buClr>
              <a:buSzPts val="1400"/>
              <a:buFont typeface="Arial"/>
              <a:buNone/>
              <a:defRPr/>
            </a:lvl7pPr>
            <a:lvl8pPr indent="0" lvl="7" marL="0" algn="l">
              <a:lnSpc>
                <a:spcPct val="100000"/>
              </a:lnSpc>
              <a:spcBef>
                <a:spcPts val="0"/>
              </a:spcBef>
              <a:spcAft>
                <a:spcPts val="0"/>
              </a:spcAft>
              <a:buClr>
                <a:srgbClr val="000000"/>
              </a:buClr>
              <a:buSzPts val="1400"/>
              <a:buFont typeface="Arial"/>
              <a:buNone/>
              <a:defRPr/>
            </a:lvl8pPr>
            <a:lvl9pPr indent="0" lvl="8" mar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两栏内容" type="twoObj">
  <p:cSld name="TWO_OBJECTS">
    <p:spTree>
      <p:nvGrpSpPr>
        <p:cNvPr id="118" name="Shape 118"/>
        <p:cNvGrpSpPr/>
        <p:nvPr/>
      </p:nvGrpSpPr>
      <p:grpSpPr>
        <a:xfrm>
          <a:off x="0" y="0"/>
          <a:ext cx="0" cy="0"/>
          <a:chOff x="0" y="0"/>
          <a:chExt cx="0" cy="0"/>
        </a:xfrm>
      </p:grpSpPr>
      <p:sp>
        <p:nvSpPr>
          <p:cNvPr id="119" name="Google Shape;119;p27"/>
          <p:cNvSpPr txBox="1"/>
          <p:nvPr>
            <p:ph type="title"/>
          </p:nvPr>
        </p:nvSpPr>
        <p:spPr>
          <a:xfrm>
            <a:off x="2592924" y="624110"/>
            <a:ext cx="8911687" cy="1280889"/>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Clr>
                <a:srgbClr val="000000"/>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20" name="Google Shape;120;p27"/>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Autofit/>
          </a:bodyPr>
          <a:lstStyle>
            <a:lvl1pPr indent="-228600" lvl="0" marL="457200" algn="l">
              <a:lnSpc>
                <a:spcPct val="100000"/>
              </a:lnSpc>
              <a:spcBef>
                <a:spcPts val="0"/>
              </a:spcBef>
              <a:spcAft>
                <a:spcPts val="0"/>
              </a:spcAft>
              <a:buClr>
                <a:srgbClr val="000000"/>
              </a:buClr>
              <a:buSzPts val="2800"/>
              <a:buFont typeface="Arial"/>
              <a:buNone/>
              <a:defRPr sz="2800"/>
            </a:lvl1pPr>
            <a:lvl2pPr indent="-228600" lvl="1" marL="914400" algn="l">
              <a:lnSpc>
                <a:spcPct val="100000"/>
              </a:lnSpc>
              <a:spcBef>
                <a:spcPts val="0"/>
              </a:spcBef>
              <a:spcAft>
                <a:spcPts val="0"/>
              </a:spcAft>
              <a:buClr>
                <a:srgbClr val="000000"/>
              </a:buClr>
              <a:buSzPts val="2400"/>
              <a:buFont typeface="Arial"/>
              <a:buNone/>
              <a:defRPr sz="2400"/>
            </a:lvl2pPr>
            <a:lvl3pPr indent="-228600" lvl="2" marL="1371600" algn="l">
              <a:lnSpc>
                <a:spcPct val="100000"/>
              </a:lnSpc>
              <a:spcBef>
                <a:spcPts val="0"/>
              </a:spcBef>
              <a:spcAft>
                <a:spcPts val="0"/>
              </a:spcAft>
              <a:buClr>
                <a:srgbClr val="000000"/>
              </a:buClr>
              <a:buSzPts val="2000"/>
              <a:buFont typeface="Arial"/>
              <a:buNone/>
              <a:defRPr sz="2000"/>
            </a:lvl3pPr>
            <a:lvl4pPr indent="-228600" lvl="3" marL="1828800" algn="l">
              <a:lnSpc>
                <a:spcPct val="100000"/>
              </a:lnSpc>
              <a:spcBef>
                <a:spcPts val="0"/>
              </a:spcBef>
              <a:spcAft>
                <a:spcPts val="0"/>
              </a:spcAft>
              <a:buClr>
                <a:srgbClr val="000000"/>
              </a:buClr>
              <a:buSzPts val="1800"/>
              <a:buFont typeface="Arial"/>
              <a:buNone/>
              <a:defRPr sz="1800"/>
            </a:lvl4pPr>
            <a:lvl5pPr indent="-228600" lvl="4" marL="2286000" algn="l">
              <a:lnSpc>
                <a:spcPct val="100000"/>
              </a:lnSpc>
              <a:spcBef>
                <a:spcPts val="0"/>
              </a:spcBef>
              <a:spcAft>
                <a:spcPts val="0"/>
              </a:spcAft>
              <a:buClr>
                <a:srgbClr val="000000"/>
              </a:buClr>
              <a:buSzPts val="1800"/>
              <a:buFont typeface="Arial"/>
              <a:buNone/>
              <a:defRPr sz="1800"/>
            </a:lvl5pPr>
            <a:lvl6pPr indent="-228600" lvl="5" marL="2743200" algn="l">
              <a:lnSpc>
                <a:spcPct val="100000"/>
              </a:lnSpc>
              <a:spcBef>
                <a:spcPts val="0"/>
              </a:spcBef>
              <a:spcAft>
                <a:spcPts val="0"/>
              </a:spcAft>
              <a:buClr>
                <a:srgbClr val="000000"/>
              </a:buClr>
              <a:buSzPts val="1800"/>
              <a:buFont typeface="Arial"/>
              <a:buNone/>
              <a:defRPr sz="1800"/>
            </a:lvl6pPr>
            <a:lvl7pPr indent="-228600" lvl="6" marL="3200400" algn="l">
              <a:lnSpc>
                <a:spcPct val="100000"/>
              </a:lnSpc>
              <a:spcBef>
                <a:spcPts val="0"/>
              </a:spcBef>
              <a:spcAft>
                <a:spcPts val="0"/>
              </a:spcAft>
              <a:buClr>
                <a:srgbClr val="000000"/>
              </a:buClr>
              <a:buSzPts val="1800"/>
              <a:buFont typeface="Arial"/>
              <a:buNone/>
              <a:defRPr sz="1800"/>
            </a:lvl7pPr>
            <a:lvl8pPr indent="-228600" lvl="7" marL="3657600" algn="l">
              <a:lnSpc>
                <a:spcPct val="100000"/>
              </a:lnSpc>
              <a:spcBef>
                <a:spcPts val="0"/>
              </a:spcBef>
              <a:spcAft>
                <a:spcPts val="0"/>
              </a:spcAft>
              <a:buClr>
                <a:srgbClr val="000000"/>
              </a:buClr>
              <a:buSzPts val="1800"/>
              <a:buFont typeface="Arial"/>
              <a:buNone/>
              <a:defRPr sz="1800"/>
            </a:lvl8pPr>
            <a:lvl9pPr indent="-228600" lvl="8" marL="4114800" algn="l">
              <a:lnSpc>
                <a:spcPct val="100000"/>
              </a:lnSpc>
              <a:spcBef>
                <a:spcPts val="0"/>
              </a:spcBef>
              <a:spcAft>
                <a:spcPts val="0"/>
              </a:spcAft>
              <a:buClr>
                <a:srgbClr val="000000"/>
              </a:buClr>
              <a:buSzPts val="1800"/>
              <a:buFont typeface="Arial"/>
              <a:buNone/>
              <a:defRPr sz="1800"/>
            </a:lvl9pPr>
          </a:lstStyle>
          <a:p/>
        </p:txBody>
      </p:sp>
      <p:sp>
        <p:nvSpPr>
          <p:cNvPr id="121" name="Google Shape;121;p27"/>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Autofit/>
          </a:bodyPr>
          <a:lstStyle>
            <a:lvl1pPr indent="-228600" lvl="0" marL="457200" algn="l">
              <a:lnSpc>
                <a:spcPct val="100000"/>
              </a:lnSpc>
              <a:spcBef>
                <a:spcPts val="0"/>
              </a:spcBef>
              <a:spcAft>
                <a:spcPts val="0"/>
              </a:spcAft>
              <a:buClr>
                <a:srgbClr val="000000"/>
              </a:buClr>
              <a:buSzPts val="2800"/>
              <a:buFont typeface="Arial"/>
              <a:buNone/>
              <a:defRPr sz="2800"/>
            </a:lvl1pPr>
            <a:lvl2pPr indent="-228600" lvl="1" marL="914400" algn="l">
              <a:lnSpc>
                <a:spcPct val="100000"/>
              </a:lnSpc>
              <a:spcBef>
                <a:spcPts val="0"/>
              </a:spcBef>
              <a:spcAft>
                <a:spcPts val="0"/>
              </a:spcAft>
              <a:buClr>
                <a:srgbClr val="000000"/>
              </a:buClr>
              <a:buSzPts val="2400"/>
              <a:buFont typeface="Arial"/>
              <a:buNone/>
              <a:defRPr sz="2400"/>
            </a:lvl2pPr>
            <a:lvl3pPr indent="-228600" lvl="2" marL="1371600" algn="l">
              <a:lnSpc>
                <a:spcPct val="100000"/>
              </a:lnSpc>
              <a:spcBef>
                <a:spcPts val="0"/>
              </a:spcBef>
              <a:spcAft>
                <a:spcPts val="0"/>
              </a:spcAft>
              <a:buClr>
                <a:srgbClr val="000000"/>
              </a:buClr>
              <a:buSzPts val="2000"/>
              <a:buFont typeface="Arial"/>
              <a:buNone/>
              <a:defRPr sz="2000"/>
            </a:lvl3pPr>
            <a:lvl4pPr indent="-228600" lvl="3" marL="1828800" algn="l">
              <a:lnSpc>
                <a:spcPct val="100000"/>
              </a:lnSpc>
              <a:spcBef>
                <a:spcPts val="0"/>
              </a:spcBef>
              <a:spcAft>
                <a:spcPts val="0"/>
              </a:spcAft>
              <a:buClr>
                <a:srgbClr val="000000"/>
              </a:buClr>
              <a:buSzPts val="1800"/>
              <a:buFont typeface="Arial"/>
              <a:buNone/>
              <a:defRPr sz="1800"/>
            </a:lvl4pPr>
            <a:lvl5pPr indent="-228600" lvl="4" marL="2286000" algn="l">
              <a:lnSpc>
                <a:spcPct val="100000"/>
              </a:lnSpc>
              <a:spcBef>
                <a:spcPts val="0"/>
              </a:spcBef>
              <a:spcAft>
                <a:spcPts val="0"/>
              </a:spcAft>
              <a:buClr>
                <a:srgbClr val="000000"/>
              </a:buClr>
              <a:buSzPts val="1800"/>
              <a:buFont typeface="Arial"/>
              <a:buNone/>
              <a:defRPr sz="1800"/>
            </a:lvl5pPr>
            <a:lvl6pPr indent="-228600" lvl="5" marL="2743200" algn="l">
              <a:lnSpc>
                <a:spcPct val="100000"/>
              </a:lnSpc>
              <a:spcBef>
                <a:spcPts val="0"/>
              </a:spcBef>
              <a:spcAft>
                <a:spcPts val="0"/>
              </a:spcAft>
              <a:buClr>
                <a:srgbClr val="000000"/>
              </a:buClr>
              <a:buSzPts val="1800"/>
              <a:buFont typeface="Arial"/>
              <a:buNone/>
              <a:defRPr sz="1800"/>
            </a:lvl6pPr>
            <a:lvl7pPr indent="-228600" lvl="6" marL="3200400" algn="l">
              <a:lnSpc>
                <a:spcPct val="100000"/>
              </a:lnSpc>
              <a:spcBef>
                <a:spcPts val="0"/>
              </a:spcBef>
              <a:spcAft>
                <a:spcPts val="0"/>
              </a:spcAft>
              <a:buClr>
                <a:srgbClr val="000000"/>
              </a:buClr>
              <a:buSzPts val="1800"/>
              <a:buFont typeface="Arial"/>
              <a:buNone/>
              <a:defRPr sz="1800"/>
            </a:lvl7pPr>
            <a:lvl8pPr indent="-228600" lvl="7" marL="3657600" algn="l">
              <a:lnSpc>
                <a:spcPct val="100000"/>
              </a:lnSpc>
              <a:spcBef>
                <a:spcPts val="0"/>
              </a:spcBef>
              <a:spcAft>
                <a:spcPts val="0"/>
              </a:spcAft>
              <a:buClr>
                <a:srgbClr val="000000"/>
              </a:buClr>
              <a:buSzPts val="1800"/>
              <a:buFont typeface="Arial"/>
              <a:buNone/>
              <a:defRPr sz="1800"/>
            </a:lvl8pPr>
            <a:lvl9pPr indent="-228600" lvl="8" marL="4114800" algn="l">
              <a:lnSpc>
                <a:spcPct val="100000"/>
              </a:lnSpc>
              <a:spcBef>
                <a:spcPts val="0"/>
              </a:spcBef>
              <a:spcAft>
                <a:spcPts val="0"/>
              </a:spcAft>
              <a:buClr>
                <a:srgbClr val="000000"/>
              </a:buClr>
              <a:buSzPts val="1800"/>
              <a:buFont typeface="Arial"/>
              <a:buNone/>
              <a:defRPr sz="1800"/>
            </a:lvl9pPr>
          </a:lstStyle>
          <a:p/>
        </p:txBody>
      </p:sp>
      <p:sp>
        <p:nvSpPr>
          <p:cNvPr id="122" name="Google Shape;122;p27"/>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000000"/>
              </a:buClr>
              <a:buSzPts val="1800"/>
              <a:buNone/>
              <a:defRPr/>
            </a:lvl1pPr>
            <a:lvl2pPr lvl="1" algn="l">
              <a:lnSpc>
                <a:spcPct val="100000"/>
              </a:lnSpc>
              <a:spcBef>
                <a:spcPts val="0"/>
              </a:spcBef>
              <a:spcAft>
                <a:spcPts val="0"/>
              </a:spcAft>
              <a:buClr>
                <a:srgbClr val="000000"/>
              </a:buClr>
              <a:buSzPts val="1800"/>
              <a:buNone/>
              <a:defRPr/>
            </a:lvl2pPr>
            <a:lvl3pPr lvl="2" algn="l">
              <a:lnSpc>
                <a:spcPct val="100000"/>
              </a:lnSpc>
              <a:spcBef>
                <a:spcPts val="0"/>
              </a:spcBef>
              <a:spcAft>
                <a:spcPts val="0"/>
              </a:spcAft>
              <a:buClr>
                <a:srgbClr val="000000"/>
              </a:buClr>
              <a:buSzPts val="1800"/>
              <a:buNone/>
              <a:defRPr/>
            </a:lvl3pPr>
            <a:lvl4pPr lvl="3" algn="l">
              <a:lnSpc>
                <a:spcPct val="100000"/>
              </a:lnSpc>
              <a:spcBef>
                <a:spcPts val="0"/>
              </a:spcBef>
              <a:spcAft>
                <a:spcPts val="0"/>
              </a:spcAft>
              <a:buClr>
                <a:srgbClr val="000000"/>
              </a:buClr>
              <a:buSzPts val="1800"/>
              <a:buNone/>
              <a:defRPr/>
            </a:lvl4pPr>
            <a:lvl5pPr lvl="4" algn="l">
              <a:lnSpc>
                <a:spcPct val="100000"/>
              </a:lnSpc>
              <a:spcBef>
                <a:spcPts val="0"/>
              </a:spcBef>
              <a:spcAft>
                <a:spcPts val="0"/>
              </a:spcAft>
              <a:buClr>
                <a:srgbClr val="000000"/>
              </a:buClr>
              <a:buSzPts val="1800"/>
              <a:buNone/>
              <a:defRPr/>
            </a:lvl5pPr>
            <a:lvl6pPr lvl="5" algn="l">
              <a:lnSpc>
                <a:spcPct val="100000"/>
              </a:lnSpc>
              <a:spcBef>
                <a:spcPts val="0"/>
              </a:spcBef>
              <a:spcAft>
                <a:spcPts val="0"/>
              </a:spcAft>
              <a:buClr>
                <a:srgbClr val="000000"/>
              </a:buClr>
              <a:buSzPts val="1800"/>
              <a:buNone/>
              <a:defRPr/>
            </a:lvl6pPr>
            <a:lvl7pPr lvl="6" algn="l">
              <a:lnSpc>
                <a:spcPct val="100000"/>
              </a:lnSpc>
              <a:spcBef>
                <a:spcPts val="0"/>
              </a:spcBef>
              <a:spcAft>
                <a:spcPts val="0"/>
              </a:spcAft>
              <a:buClr>
                <a:srgbClr val="000000"/>
              </a:buClr>
              <a:buSzPts val="1800"/>
              <a:buNone/>
              <a:defRPr/>
            </a:lvl7pPr>
            <a:lvl8pPr lvl="7" algn="l">
              <a:lnSpc>
                <a:spcPct val="100000"/>
              </a:lnSpc>
              <a:spcBef>
                <a:spcPts val="0"/>
              </a:spcBef>
              <a:spcAft>
                <a:spcPts val="0"/>
              </a:spcAft>
              <a:buClr>
                <a:srgbClr val="000000"/>
              </a:buClr>
              <a:buSzPts val="1800"/>
              <a:buNone/>
              <a:defRPr/>
            </a:lvl8pPr>
            <a:lvl9pPr lvl="8" algn="l">
              <a:lnSpc>
                <a:spcPct val="100000"/>
              </a:lnSpc>
              <a:spcBef>
                <a:spcPts val="0"/>
              </a:spcBef>
              <a:spcAft>
                <a:spcPts val="0"/>
              </a:spcAft>
              <a:buClr>
                <a:srgbClr val="000000"/>
              </a:buClr>
              <a:buSzPts val="1800"/>
              <a:buNone/>
              <a:defRPr/>
            </a:lvl9pPr>
          </a:lstStyle>
          <a:p/>
        </p:txBody>
      </p:sp>
      <p:sp>
        <p:nvSpPr>
          <p:cNvPr id="123" name="Google Shape;123;p27"/>
          <p:cNvSpPr txBox="1"/>
          <p:nvPr>
            <p:ph idx="11" type="ftr"/>
          </p:nvPr>
        </p:nvSpPr>
        <p:spPr>
          <a:xfrm>
            <a:off x="2589212" y="6135808"/>
            <a:ext cx="7619998"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000000"/>
              </a:buClr>
              <a:buSzPts val="1800"/>
              <a:buNone/>
              <a:defRPr/>
            </a:lvl1pPr>
            <a:lvl2pPr lvl="1" algn="l">
              <a:lnSpc>
                <a:spcPct val="100000"/>
              </a:lnSpc>
              <a:spcBef>
                <a:spcPts val="0"/>
              </a:spcBef>
              <a:spcAft>
                <a:spcPts val="0"/>
              </a:spcAft>
              <a:buClr>
                <a:srgbClr val="000000"/>
              </a:buClr>
              <a:buSzPts val="1800"/>
              <a:buNone/>
              <a:defRPr/>
            </a:lvl2pPr>
            <a:lvl3pPr lvl="2" algn="l">
              <a:lnSpc>
                <a:spcPct val="100000"/>
              </a:lnSpc>
              <a:spcBef>
                <a:spcPts val="0"/>
              </a:spcBef>
              <a:spcAft>
                <a:spcPts val="0"/>
              </a:spcAft>
              <a:buClr>
                <a:srgbClr val="000000"/>
              </a:buClr>
              <a:buSzPts val="1800"/>
              <a:buNone/>
              <a:defRPr/>
            </a:lvl3pPr>
            <a:lvl4pPr lvl="3" algn="l">
              <a:lnSpc>
                <a:spcPct val="100000"/>
              </a:lnSpc>
              <a:spcBef>
                <a:spcPts val="0"/>
              </a:spcBef>
              <a:spcAft>
                <a:spcPts val="0"/>
              </a:spcAft>
              <a:buClr>
                <a:srgbClr val="000000"/>
              </a:buClr>
              <a:buSzPts val="1800"/>
              <a:buNone/>
              <a:defRPr/>
            </a:lvl4pPr>
            <a:lvl5pPr lvl="4" algn="l">
              <a:lnSpc>
                <a:spcPct val="100000"/>
              </a:lnSpc>
              <a:spcBef>
                <a:spcPts val="0"/>
              </a:spcBef>
              <a:spcAft>
                <a:spcPts val="0"/>
              </a:spcAft>
              <a:buClr>
                <a:srgbClr val="000000"/>
              </a:buClr>
              <a:buSzPts val="1800"/>
              <a:buNone/>
              <a:defRPr/>
            </a:lvl5pPr>
            <a:lvl6pPr lvl="5" algn="l">
              <a:lnSpc>
                <a:spcPct val="100000"/>
              </a:lnSpc>
              <a:spcBef>
                <a:spcPts val="0"/>
              </a:spcBef>
              <a:spcAft>
                <a:spcPts val="0"/>
              </a:spcAft>
              <a:buClr>
                <a:srgbClr val="000000"/>
              </a:buClr>
              <a:buSzPts val="1800"/>
              <a:buNone/>
              <a:defRPr/>
            </a:lvl6pPr>
            <a:lvl7pPr lvl="6" algn="l">
              <a:lnSpc>
                <a:spcPct val="100000"/>
              </a:lnSpc>
              <a:spcBef>
                <a:spcPts val="0"/>
              </a:spcBef>
              <a:spcAft>
                <a:spcPts val="0"/>
              </a:spcAft>
              <a:buClr>
                <a:srgbClr val="000000"/>
              </a:buClr>
              <a:buSzPts val="1800"/>
              <a:buNone/>
              <a:defRPr/>
            </a:lvl7pPr>
            <a:lvl8pPr lvl="7" algn="l">
              <a:lnSpc>
                <a:spcPct val="100000"/>
              </a:lnSpc>
              <a:spcBef>
                <a:spcPts val="0"/>
              </a:spcBef>
              <a:spcAft>
                <a:spcPts val="0"/>
              </a:spcAft>
              <a:buClr>
                <a:srgbClr val="000000"/>
              </a:buClr>
              <a:buSzPts val="1800"/>
              <a:buNone/>
              <a:defRPr/>
            </a:lvl8pPr>
            <a:lvl9pPr lvl="8" algn="l">
              <a:lnSpc>
                <a:spcPct val="100000"/>
              </a:lnSpc>
              <a:spcBef>
                <a:spcPts val="0"/>
              </a:spcBef>
              <a:spcAft>
                <a:spcPts val="0"/>
              </a:spcAft>
              <a:buClr>
                <a:srgbClr val="000000"/>
              </a:buClr>
              <a:buSzPts val="1800"/>
              <a:buNone/>
              <a:defRPr/>
            </a:lvl9pPr>
          </a:lstStyle>
          <a:p/>
        </p:txBody>
      </p:sp>
      <p:sp>
        <p:nvSpPr>
          <p:cNvPr id="124" name="Google Shape;124;p27"/>
          <p:cNvSpPr txBox="1"/>
          <p:nvPr>
            <p:ph idx="12" type="sldNum"/>
          </p:nvPr>
        </p:nvSpPr>
        <p:spPr>
          <a:xfrm>
            <a:off x="531812" y="787782"/>
            <a:ext cx="779767" cy="365124"/>
          </a:xfrm>
          <a:prstGeom prst="rect">
            <a:avLst/>
          </a:prstGeom>
          <a:noFill/>
          <a:ln>
            <a:noFill/>
          </a:ln>
        </p:spPr>
        <p:txBody>
          <a:bodyPr anchorCtr="0" anchor="ctr" bIns="45700" lIns="91425" spcFirstLastPara="1" rIns="91425" wrap="square" tIns="45700">
            <a:noAutofit/>
          </a:bodyPr>
          <a:lstStyle>
            <a:lvl1pPr indent="0" lvl="0" marL="0" algn="l">
              <a:lnSpc>
                <a:spcPct val="100000"/>
              </a:lnSpc>
              <a:spcBef>
                <a:spcPts val="0"/>
              </a:spcBef>
              <a:spcAft>
                <a:spcPts val="0"/>
              </a:spcAft>
              <a:buClr>
                <a:srgbClr val="000000"/>
              </a:buClr>
              <a:buSzPts val="1400"/>
              <a:buFont typeface="Arial"/>
              <a:buNone/>
              <a:defRPr/>
            </a:lvl1pPr>
            <a:lvl2pPr indent="0" lvl="1" marL="0" algn="l">
              <a:lnSpc>
                <a:spcPct val="100000"/>
              </a:lnSpc>
              <a:spcBef>
                <a:spcPts val="0"/>
              </a:spcBef>
              <a:spcAft>
                <a:spcPts val="0"/>
              </a:spcAft>
              <a:buClr>
                <a:srgbClr val="000000"/>
              </a:buClr>
              <a:buSzPts val="1400"/>
              <a:buFont typeface="Arial"/>
              <a:buNone/>
              <a:defRPr/>
            </a:lvl2pPr>
            <a:lvl3pPr indent="0" lvl="2" marL="0" algn="l">
              <a:lnSpc>
                <a:spcPct val="100000"/>
              </a:lnSpc>
              <a:spcBef>
                <a:spcPts val="0"/>
              </a:spcBef>
              <a:spcAft>
                <a:spcPts val="0"/>
              </a:spcAft>
              <a:buClr>
                <a:srgbClr val="000000"/>
              </a:buClr>
              <a:buSzPts val="1400"/>
              <a:buFont typeface="Arial"/>
              <a:buNone/>
              <a:defRPr/>
            </a:lvl3pPr>
            <a:lvl4pPr indent="0" lvl="3" marL="0" algn="l">
              <a:lnSpc>
                <a:spcPct val="100000"/>
              </a:lnSpc>
              <a:spcBef>
                <a:spcPts val="0"/>
              </a:spcBef>
              <a:spcAft>
                <a:spcPts val="0"/>
              </a:spcAft>
              <a:buClr>
                <a:srgbClr val="000000"/>
              </a:buClr>
              <a:buSzPts val="1400"/>
              <a:buFont typeface="Arial"/>
              <a:buNone/>
              <a:defRPr/>
            </a:lvl4pPr>
            <a:lvl5pPr indent="0" lvl="4" marL="0" algn="l">
              <a:lnSpc>
                <a:spcPct val="100000"/>
              </a:lnSpc>
              <a:spcBef>
                <a:spcPts val="0"/>
              </a:spcBef>
              <a:spcAft>
                <a:spcPts val="0"/>
              </a:spcAft>
              <a:buClr>
                <a:srgbClr val="000000"/>
              </a:buClr>
              <a:buSzPts val="1400"/>
              <a:buFont typeface="Arial"/>
              <a:buNone/>
              <a:defRPr/>
            </a:lvl5pPr>
            <a:lvl6pPr indent="0" lvl="5" marL="0" algn="l">
              <a:lnSpc>
                <a:spcPct val="100000"/>
              </a:lnSpc>
              <a:spcBef>
                <a:spcPts val="0"/>
              </a:spcBef>
              <a:spcAft>
                <a:spcPts val="0"/>
              </a:spcAft>
              <a:buClr>
                <a:srgbClr val="000000"/>
              </a:buClr>
              <a:buSzPts val="1400"/>
              <a:buFont typeface="Arial"/>
              <a:buNone/>
              <a:defRPr/>
            </a:lvl6pPr>
            <a:lvl7pPr indent="0" lvl="6" marL="0" algn="l">
              <a:lnSpc>
                <a:spcPct val="100000"/>
              </a:lnSpc>
              <a:spcBef>
                <a:spcPts val="0"/>
              </a:spcBef>
              <a:spcAft>
                <a:spcPts val="0"/>
              </a:spcAft>
              <a:buClr>
                <a:srgbClr val="000000"/>
              </a:buClr>
              <a:buSzPts val="1400"/>
              <a:buFont typeface="Arial"/>
              <a:buNone/>
              <a:defRPr/>
            </a:lvl7pPr>
            <a:lvl8pPr indent="0" lvl="7" marL="0" algn="l">
              <a:lnSpc>
                <a:spcPct val="100000"/>
              </a:lnSpc>
              <a:spcBef>
                <a:spcPts val="0"/>
              </a:spcBef>
              <a:spcAft>
                <a:spcPts val="0"/>
              </a:spcAft>
              <a:buClr>
                <a:srgbClr val="000000"/>
              </a:buClr>
              <a:buSzPts val="1400"/>
              <a:buFont typeface="Arial"/>
              <a:buNone/>
              <a:defRPr/>
            </a:lvl8pPr>
            <a:lvl9pPr indent="0" lvl="8" mar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比较" type="twoTxTwoObj">
  <p:cSld name="TWO_OBJECTS_WITH_TEXT">
    <p:spTree>
      <p:nvGrpSpPr>
        <p:cNvPr id="125" name="Shape 125"/>
        <p:cNvGrpSpPr/>
        <p:nvPr/>
      </p:nvGrpSpPr>
      <p:grpSpPr>
        <a:xfrm>
          <a:off x="0" y="0"/>
          <a:ext cx="0" cy="0"/>
          <a:chOff x="0" y="0"/>
          <a:chExt cx="0" cy="0"/>
        </a:xfrm>
      </p:grpSpPr>
      <p:sp>
        <p:nvSpPr>
          <p:cNvPr id="126" name="Google Shape;126;p28"/>
          <p:cNvSpPr txBox="1"/>
          <p:nvPr>
            <p:ph type="title"/>
          </p:nvPr>
        </p:nvSpPr>
        <p:spPr>
          <a:xfrm>
            <a:off x="2592924" y="624110"/>
            <a:ext cx="8911687" cy="1280889"/>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Clr>
                <a:srgbClr val="000000"/>
              </a:buClr>
              <a:buSzPts val="1400"/>
              <a:buFont typeface="Arial"/>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27" name="Google Shape;127;p28"/>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0"/>
              </a:spcBef>
              <a:spcAft>
                <a:spcPts val="0"/>
              </a:spcAft>
              <a:buClr>
                <a:srgbClr val="000000"/>
              </a:buClr>
              <a:buSzPts val="2400"/>
              <a:buFont typeface="Arial"/>
              <a:buNone/>
              <a:defRPr b="1" sz="2400"/>
            </a:lvl1pPr>
            <a:lvl2pPr indent="-228600" lvl="1" marL="914400" algn="l">
              <a:lnSpc>
                <a:spcPct val="100000"/>
              </a:lnSpc>
              <a:spcBef>
                <a:spcPts val="0"/>
              </a:spcBef>
              <a:spcAft>
                <a:spcPts val="0"/>
              </a:spcAft>
              <a:buClr>
                <a:srgbClr val="000000"/>
              </a:buClr>
              <a:buSzPts val="2000"/>
              <a:buFont typeface="Arial"/>
              <a:buNone/>
              <a:defRPr b="1" sz="2000"/>
            </a:lvl2pPr>
            <a:lvl3pPr indent="-228600" lvl="2" marL="1371600" algn="l">
              <a:lnSpc>
                <a:spcPct val="100000"/>
              </a:lnSpc>
              <a:spcBef>
                <a:spcPts val="0"/>
              </a:spcBef>
              <a:spcAft>
                <a:spcPts val="0"/>
              </a:spcAft>
              <a:buClr>
                <a:srgbClr val="000000"/>
              </a:buClr>
              <a:buSzPts val="1800"/>
              <a:buFont typeface="Arial"/>
              <a:buNone/>
              <a:defRPr b="1" sz="1800"/>
            </a:lvl3pPr>
            <a:lvl4pPr indent="-228600" lvl="3" marL="1828800" algn="l">
              <a:lnSpc>
                <a:spcPct val="100000"/>
              </a:lnSpc>
              <a:spcBef>
                <a:spcPts val="0"/>
              </a:spcBef>
              <a:spcAft>
                <a:spcPts val="0"/>
              </a:spcAft>
              <a:buClr>
                <a:srgbClr val="000000"/>
              </a:buClr>
              <a:buSzPts val="1600"/>
              <a:buFont typeface="Arial"/>
              <a:buNone/>
              <a:defRPr b="1" sz="1600"/>
            </a:lvl4pPr>
            <a:lvl5pPr indent="-228600" lvl="4" marL="2286000" algn="l">
              <a:lnSpc>
                <a:spcPct val="100000"/>
              </a:lnSpc>
              <a:spcBef>
                <a:spcPts val="0"/>
              </a:spcBef>
              <a:spcAft>
                <a:spcPts val="0"/>
              </a:spcAft>
              <a:buClr>
                <a:srgbClr val="000000"/>
              </a:buClr>
              <a:buSzPts val="1600"/>
              <a:buFont typeface="Arial"/>
              <a:buNone/>
              <a:defRPr b="1" sz="1600"/>
            </a:lvl5pPr>
            <a:lvl6pPr indent="-228600" lvl="5" marL="2743200" algn="l">
              <a:lnSpc>
                <a:spcPct val="100000"/>
              </a:lnSpc>
              <a:spcBef>
                <a:spcPts val="0"/>
              </a:spcBef>
              <a:spcAft>
                <a:spcPts val="0"/>
              </a:spcAft>
              <a:buClr>
                <a:srgbClr val="000000"/>
              </a:buClr>
              <a:buSzPts val="1600"/>
              <a:buFont typeface="Arial"/>
              <a:buNone/>
              <a:defRPr b="1" sz="1600"/>
            </a:lvl6pPr>
            <a:lvl7pPr indent="-228600" lvl="6" marL="3200400" algn="l">
              <a:lnSpc>
                <a:spcPct val="100000"/>
              </a:lnSpc>
              <a:spcBef>
                <a:spcPts val="0"/>
              </a:spcBef>
              <a:spcAft>
                <a:spcPts val="0"/>
              </a:spcAft>
              <a:buClr>
                <a:srgbClr val="000000"/>
              </a:buClr>
              <a:buSzPts val="1600"/>
              <a:buFont typeface="Arial"/>
              <a:buNone/>
              <a:defRPr b="1" sz="1600"/>
            </a:lvl7pPr>
            <a:lvl8pPr indent="-228600" lvl="7" marL="3657600" algn="l">
              <a:lnSpc>
                <a:spcPct val="100000"/>
              </a:lnSpc>
              <a:spcBef>
                <a:spcPts val="0"/>
              </a:spcBef>
              <a:spcAft>
                <a:spcPts val="0"/>
              </a:spcAft>
              <a:buClr>
                <a:srgbClr val="000000"/>
              </a:buClr>
              <a:buSzPts val="1600"/>
              <a:buFont typeface="Arial"/>
              <a:buNone/>
              <a:defRPr b="1" sz="1600"/>
            </a:lvl8pPr>
            <a:lvl9pPr indent="-228600" lvl="8" marL="4114800" algn="l">
              <a:lnSpc>
                <a:spcPct val="100000"/>
              </a:lnSpc>
              <a:spcBef>
                <a:spcPts val="0"/>
              </a:spcBef>
              <a:spcAft>
                <a:spcPts val="0"/>
              </a:spcAft>
              <a:buClr>
                <a:srgbClr val="000000"/>
              </a:buClr>
              <a:buSzPts val="1600"/>
              <a:buFont typeface="Arial"/>
              <a:buNone/>
              <a:defRPr b="1" sz="1600"/>
            </a:lvl9pPr>
          </a:lstStyle>
          <a:p/>
        </p:txBody>
      </p:sp>
      <p:sp>
        <p:nvSpPr>
          <p:cNvPr id="128" name="Google Shape;128;p28"/>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Autofit/>
          </a:bodyPr>
          <a:lstStyle>
            <a:lvl1pPr indent="-228600" lvl="0" marL="457200" algn="l">
              <a:lnSpc>
                <a:spcPct val="100000"/>
              </a:lnSpc>
              <a:spcBef>
                <a:spcPts val="0"/>
              </a:spcBef>
              <a:spcAft>
                <a:spcPts val="0"/>
              </a:spcAft>
              <a:buClr>
                <a:srgbClr val="000000"/>
              </a:buClr>
              <a:buSzPts val="2400"/>
              <a:buFont typeface="Arial"/>
              <a:buNone/>
              <a:defRPr sz="2400"/>
            </a:lvl1pPr>
            <a:lvl2pPr indent="-228600" lvl="1" marL="914400" algn="l">
              <a:lnSpc>
                <a:spcPct val="100000"/>
              </a:lnSpc>
              <a:spcBef>
                <a:spcPts val="0"/>
              </a:spcBef>
              <a:spcAft>
                <a:spcPts val="0"/>
              </a:spcAft>
              <a:buClr>
                <a:srgbClr val="000000"/>
              </a:buClr>
              <a:buSzPts val="2000"/>
              <a:buFont typeface="Arial"/>
              <a:buNone/>
              <a:defRPr sz="2000"/>
            </a:lvl2pPr>
            <a:lvl3pPr indent="-228600" lvl="2" marL="1371600" algn="l">
              <a:lnSpc>
                <a:spcPct val="100000"/>
              </a:lnSpc>
              <a:spcBef>
                <a:spcPts val="0"/>
              </a:spcBef>
              <a:spcAft>
                <a:spcPts val="0"/>
              </a:spcAft>
              <a:buClr>
                <a:srgbClr val="000000"/>
              </a:buClr>
              <a:buSzPts val="1800"/>
              <a:buFont typeface="Arial"/>
              <a:buNone/>
              <a:defRPr sz="1800"/>
            </a:lvl3pPr>
            <a:lvl4pPr indent="-228600" lvl="3" marL="1828800" algn="l">
              <a:lnSpc>
                <a:spcPct val="100000"/>
              </a:lnSpc>
              <a:spcBef>
                <a:spcPts val="0"/>
              </a:spcBef>
              <a:spcAft>
                <a:spcPts val="0"/>
              </a:spcAft>
              <a:buClr>
                <a:srgbClr val="000000"/>
              </a:buClr>
              <a:buSzPts val="1600"/>
              <a:buFont typeface="Arial"/>
              <a:buNone/>
              <a:defRPr sz="1600"/>
            </a:lvl4pPr>
            <a:lvl5pPr indent="-228600" lvl="4" marL="2286000" algn="l">
              <a:lnSpc>
                <a:spcPct val="100000"/>
              </a:lnSpc>
              <a:spcBef>
                <a:spcPts val="0"/>
              </a:spcBef>
              <a:spcAft>
                <a:spcPts val="0"/>
              </a:spcAft>
              <a:buClr>
                <a:srgbClr val="000000"/>
              </a:buClr>
              <a:buSzPts val="1600"/>
              <a:buFont typeface="Arial"/>
              <a:buNone/>
              <a:defRPr sz="1600"/>
            </a:lvl5pPr>
            <a:lvl6pPr indent="-228600" lvl="5" marL="2743200" algn="l">
              <a:lnSpc>
                <a:spcPct val="100000"/>
              </a:lnSpc>
              <a:spcBef>
                <a:spcPts val="0"/>
              </a:spcBef>
              <a:spcAft>
                <a:spcPts val="0"/>
              </a:spcAft>
              <a:buClr>
                <a:srgbClr val="000000"/>
              </a:buClr>
              <a:buSzPts val="1600"/>
              <a:buFont typeface="Arial"/>
              <a:buNone/>
              <a:defRPr sz="1600"/>
            </a:lvl6pPr>
            <a:lvl7pPr indent="-228600" lvl="6" marL="3200400" algn="l">
              <a:lnSpc>
                <a:spcPct val="100000"/>
              </a:lnSpc>
              <a:spcBef>
                <a:spcPts val="0"/>
              </a:spcBef>
              <a:spcAft>
                <a:spcPts val="0"/>
              </a:spcAft>
              <a:buClr>
                <a:srgbClr val="000000"/>
              </a:buClr>
              <a:buSzPts val="1600"/>
              <a:buFont typeface="Arial"/>
              <a:buNone/>
              <a:defRPr sz="1600"/>
            </a:lvl7pPr>
            <a:lvl8pPr indent="-228600" lvl="7" marL="3657600" algn="l">
              <a:lnSpc>
                <a:spcPct val="100000"/>
              </a:lnSpc>
              <a:spcBef>
                <a:spcPts val="0"/>
              </a:spcBef>
              <a:spcAft>
                <a:spcPts val="0"/>
              </a:spcAft>
              <a:buClr>
                <a:srgbClr val="000000"/>
              </a:buClr>
              <a:buSzPts val="1600"/>
              <a:buFont typeface="Arial"/>
              <a:buNone/>
              <a:defRPr sz="1600"/>
            </a:lvl8pPr>
            <a:lvl9pPr indent="-228600" lvl="8" marL="4114800" algn="l">
              <a:lnSpc>
                <a:spcPct val="100000"/>
              </a:lnSpc>
              <a:spcBef>
                <a:spcPts val="0"/>
              </a:spcBef>
              <a:spcAft>
                <a:spcPts val="0"/>
              </a:spcAft>
              <a:buClr>
                <a:srgbClr val="000000"/>
              </a:buClr>
              <a:buSzPts val="1600"/>
              <a:buFont typeface="Arial"/>
              <a:buNone/>
              <a:defRPr sz="1600"/>
            </a:lvl9pPr>
          </a:lstStyle>
          <a:p/>
        </p:txBody>
      </p:sp>
      <p:sp>
        <p:nvSpPr>
          <p:cNvPr id="129" name="Google Shape;129;p28"/>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0"/>
              </a:spcBef>
              <a:spcAft>
                <a:spcPts val="0"/>
              </a:spcAft>
              <a:buClr>
                <a:srgbClr val="000000"/>
              </a:buClr>
              <a:buSzPts val="2400"/>
              <a:buFont typeface="Arial"/>
              <a:buNone/>
              <a:defRPr b="1" sz="2400"/>
            </a:lvl1pPr>
            <a:lvl2pPr indent="-228600" lvl="1" marL="914400" algn="l">
              <a:lnSpc>
                <a:spcPct val="100000"/>
              </a:lnSpc>
              <a:spcBef>
                <a:spcPts val="0"/>
              </a:spcBef>
              <a:spcAft>
                <a:spcPts val="0"/>
              </a:spcAft>
              <a:buClr>
                <a:srgbClr val="000000"/>
              </a:buClr>
              <a:buSzPts val="2000"/>
              <a:buFont typeface="Arial"/>
              <a:buNone/>
              <a:defRPr b="1" sz="2000"/>
            </a:lvl2pPr>
            <a:lvl3pPr indent="-228600" lvl="2" marL="1371600" algn="l">
              <a:lnSpc>
                <a:spcPct val="100000"/>
              </a:lnSpc>
              <a:spcBef>
                <a:spcPts val="0"/>
              </a:spcBef>
              <a:spcAft>
                <a:spcPts val="0"/>
              </a:spcAft>
              <a:buClr>
                <a:srgbClr val="000000"/>
              </a:buClr>
              <a:buSzPts val="1800"/>
              <a:buFont typeface="Arial"/>
              <a:buNone/>
              <a:defRPr b="1" sz="1800"/>
            </a:lvl3pPr>
            <a:lvl4pPr indent="-228600" lvl="3" marL="1828800" algn="l">
              <a:lnSpc>
                <a:spcPct val="100000"/>
              </a:lnSpc>
              <a:spcBef>
                <a:spcPts val="0"/>
              </a:spcBef>
              <a:spcAft>
                <a:spcPts val="0"/>
              </a:spcAft>
              <a:buClr>
                <a:srgbClr val="000000"/>
              </a:buClr>
              <a:buSzPts val="1600"/>
              <a:buFont typeface="Arial"/>
              <a:buNone/>
              <a:defRPr b="1" sz="1600"/>
            </a:lvl4pPr>
            <a:lvl5pPr indent="-228600" lvl="4" marL="2286000" algn="l">
              <a:lnSpc>
                <a:spcPct val="100000"/>
              </a:lnSpc>
              <a:spcBef>
                <a:spcPts val="0"/>
              </a:spcBef>
              <a:spcAft>
                <a:spcPts val="0"/>
              </a:spcAft>
              <a:buClr>
                <a:srgbClr val="000000"/>
              </a:buClr>
              <a:buSzPts val="1600"/>
              <a:buFont typeface="Arial"/>
              <a:buNone/>
              <a:defRPr b="1" sz="1600"/>
            </a:lvl5pPr>
            <a:lvl6pPr indent="-228600" lvl="5" marL="2743200" algn="l">
              <a:lnSpc>
                <a:spcPct val="100000"/>
              </a:lnSpc>
              <a:spcBef>
                <a:spcPts val="0"/>
              </a:spcBef>
              <a:spcAft>
                <a:spcPts val="0"/>
              </a:spcAft>
              <a:buClr>
                <a:srgbClr val="000000"/>
              </a:buClr>
              <a:buSzPts val="1600"/>
              <a:buFont typeface="Arial"/>
              <a:buNone/>
              <a:defRPr b="1" sz="1600"/>
            </a:lvl6pPr>
            <a:lvl7pPr indent="-228600" lvl="6" marL="3200400" algn="l">
              <a:lnSpc>
                <a:spcPct val="100000"/>
              </a:lnSpc>
              <a:spcBef>
                <a:spcPts val="0"/>
              </a:spcBef>
              <a:spcAft>
                <a:spcPts val="0"/>
              </a:spcAft>
              <a:buClr>
                <a:srgbClr val="000000"/>
              </a:buClr>
              <a:buSzPts val="1600"/>
              <a:buFont typeface="Arial"/>
              <a:buNone/>
              <a:defRPr b="1" sz="1600"/>
            </a:lvl7pPr>
            <a:lvl8pPr indent="-228600" lvl="7" marL="3657600" algn="l">
              <a:lnSpc>
                <a:spcPct val="100000"/>
              </a:lnSpc>
              <a:spcBef>
                <a:spcPts val="0"/>
              </a:spcBef>
              <a:spcAft>
                <a:spcPts val="0"/>
              </a:spcAft>
              <a:buClr>
                <a:srgbClr val="000000"/>
              </a:buClr>
              <a:buSzPts val="1600"/>
              <a:buFont typeface="Arial"/>
              <a:buNone/>
              <a:defRPr b="1" sz="1600"/>
            </a:lvl8pPr>
            <a:lvl9pPr indent="-228600" lvl="8" marL="4114800" algn="l">
              <a:lnSpc>
                <a:spcPct val="100000"/>
              </a:lnSpc>
              <a:spcBef>
                <a:spcPts val="0"/>
              </a:spcBef>
              <a:spcAft>
                <a:spcPts val="0"/>
              </a:spcAft>
              <a:buClr>
                <a:srgbClr val="000000"/>
              </a:buClr>
              <a:buSzPts val="1600"/>
              <a:buFont typeface="Arial"/>
              <a:buNone/>
              <a:defRPr b="1" sz="1600"/>
            </a:lvl9pPr>
          </a:lstStyle>
          <a:p/>
        </p:txBody>
      </p:sp>
      <p:sp>
        <p:nvSpPr>
          <p:cNvPr id="130" name="Google Shape;130;p28"/>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Autofit/>
          </a:bodyPr>
          <a:lstStyle>
            <a:lvl1pPr indent="-228600" lvl="0" marL="457200" algn="l">
              <a:lnSpc>
                <a:spcPct val="100000"/>
              </a:lnSpc>
              <a:spcBef>
                <a:spcPts val="0"/>
              </a:spcBef>
              <a:spcAft>
                <a:spcPts val="0"/>
              </a:spcAft>
              <a:buClr>
                <a:srgbClr val="000000"/>
              </a:buClr>
              <a:buSzPts val="2400"/>
              <a:buFont typeface="Arial"/>
              <a:buNone/>
              <a:defRPr sz="2400"/>
            </a:lvl1pPr>
            <a:lvl2pPr indent="-228600" lvl="1" marL="914400" algn="l">
              <a:lnSpc>
                <a:spcPct val="100000"/>
              </a:lnSpc>
              <a:spcBef>
                <a:spcPts val="0"/>
              </a:spcBef>
              <a:spcAft>
                <a:spcPts val="0"/>
              </a:spcAft>
              <a:buClr>
                <a:srgbClr val="000000"/>
              </a:buClr>
              <a:buSzPts val="2000"/>
              <a:buFont typeface="Arial"/>
              <a:buNone/>
              <a:defRPr sz="2000"/>
            </a:lvl2pPr>
            <a:lvl3pPr indent="-228600" lvl="2" marL="1371600" algn="l">
              <a:lnSpc>
                <a:spcPct val="100000"/>
              </a:lnSpc>
              <a:spcBef>
                <a:spcPts val="0"/>
              </a:spcBef>
              <a:spcAft>
                <a:spcPts val="0"/>
              </a:spcAft>
              <a:buClr>
                <a:srgbClr val="000000"/>
              </a:buClr>
              <a:buSzPts val="1800"/>
              <a:buFont typeface="Arial"/>
              <a:buNone/>
              <a:defRPr sz="1800"/>
            </a:lvl3pPr>
            <a:lvl4pPr indent="-228600" lvl="3" marL="1828800" algn="l">
              <a:lnSpc>
                <a:spcPct val="100000"/>
              </a:lnSpc>
              <a:spcBef>
                <a:spcPts val="0"/>
              </a:spcBef>
              <a:spcAft>
                <a:spcPts val="0"/>
              </a:spcAft>
              <a:buClr>
                <a:srgbClr val="000000"/>
              </a:buClr>
              <a:buSzPts val="1600"/>
              <a:buFont typeface="Arial"/>
              <a:buNone/>
              <a:defRPr sz="1600"/>
            </a:lvl4pPr>
            <a:lvl5pPr indent="-228600" lvl="4" marL="2286000" algn="l">
              <a:lnSpc>
                <a:spcPct val="100000"/>
              </a:lnSpc>
              <a:spcBef>
                <a:spcPts val="0"/>
              </a:spcBef>
              <a:spcAft>
                <a:spcPts val="0"/>
              </a:spcAft>
              <a:buClr>
                <a:srgbClr val="000000"/>
              </a:buClr>
              <a:buSzPts val="1600"/>
              <a:buFont typeface="Arial"/>
              <a:buNone/>
              <a:defRPr sz="1600"/>
            </a:lvl5pPr>
            <a:lvl6pPr indent="-228600" lvl="5" marL="2743200" algn="l">
              <a:lnSpc>
                <a:spcPct val="100000"/>
              </a:lnSpc>
              <a:spcBef>
                <a:spcPts val="0"/>
              </a:spcBef>
              <a:spcAft>
                <a:spcPts val="0"/>
              </a:spcAft>
              <a:buClr>
                <a:srgbClr val="000000"/>
              </a:buClr>
              <a:buSzPts val="1600"/>
              <a:buFont typeface="Arial"/>
              <a:buNone/>
              <a:defRPr sz="1600"/>
            </a:lvl6pPr>
            <a:lvl7pPr indent="-228600" lvl="6" marL="3200400" algn="l">
              <a:lnSpc>
                <a:spcPct val="100000"/>
              </a:lnSpc>
              <a:spcBef>
                <a:spcPts val="0"/>
              </a:spcBef>
              <a:spcAft>
                <a:spcPts val="0"/>
              </a:spcAft>
              <a:buClr>
                <a:srgbClr val="000000"/>
              </a:buClr>
              <a:buSzPts val="1600"/>
              <a:buFont typeface="Arial"/>
              <a:buNone/>
              <a:defRPr sz="1600"/>
            </a:lvl7pPr>
            <a:lvl8pPr indent="-228600" lvl="7" marL="3657600" algn="l">
              <a:lnSpc>
                <a:spcPct val="100000"/>
              </a:lnSpc>
              <a:spcBef>
                <a:spcPts val="0"/>
              </a:spcBef>
              <a:spcAft>
                <a:spcPts val="0"/>
              </a:spcAft>
              <a:buClr>
                <a:srgbClr val="000000"/>
              </a:buClr>
              <a:buSzPts val="1600"/>
              <a:buFont typeface="Arial"/>
              <a:buNone/>
              <a:defRPr sz="1600"/>
            </a:lvl8pPr>
            <a:lvl9pPr indent="-228600" lvl="8" marL="4114800" algn="l">
              <a:lnSpc>
                <a:spcPct val="100000"/>
              </a:lnSpc>
              <a:spcBef>
                <a:spcPts val="0"/>
              </a:spcBef>
              <a:spcAft>
                <a:spcPts val="0"/>
              </a:spcAft>
              <a:buClr>
                <a:srgbClr val="000000"/>
              </a:buClr>
              <a:buSzPts val="1600"/>
              <a:buFont typeface="Arial"/>
              <a:buNone/>
              <a:defRPr sz="1600"/>
            </a:lvl9pPr>
          </a:lstStyle>
          <a:p/>
        </p:txBody>
      </p:sp>
      <p:sp>
        <p:nvSpPr>
          <p:cNvPr id="131" name="Google Shape;131;p28"/>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000000"/>
              </a:buClr>
              <a:buSzPts val="1800"/>
              <a:buNone/>
              <a:defRPr/>
            </a:lvl1pPr>
            <a:lvl2pPr lvl="1" algn="l">
              <a:lnSpc>
                <a:spcPct val="100000"/>
              </a:lnSpc>
              <a:spcBef>
                <a:spcPts val="0"/>
              </a:spcBef>
              <a:spcAft>
                <a:spcPts val="0"/>
              </a:spcAft>
              <a:buClr>
                <a:srgbClr val="000000"/>
              </a:buClr>
              <a:buSzPts val="1800"/>
              <a:buNone/>
              <a:defRPr/>
            </a:lvl2pPr>
            <a:lvl3pPr lvl="2" algn="l">
              <a:lnSpc>
                <a:spcPct val="100000"/>
              </a:lnSpc>
              <a:spcBef>
                <a:spcPts val="0"/>
              </a:spcBef>
              <a:spcAft>
                <a:spcPts val="0"/>
              </a:spcAft>
              <a:buClr>
                <a:srgbClr val="000000"/>
              </a:buClr>
              <a:buSzPts val="1800"/>
              <a:buNone/>
              <a:defRPr/>
            </a:lvl3pPr>
            <a:lvl4pPr lvl="3" algn="l">
              <a:lnSpc>
                <a:spcPct val="100000"/>
              </a:lnSpc>
              <a:spcBef>
                <a:spcPts val="0"/>
              </a:spcBef>
              <a:spcAft>
                <a:spcPts val="0"/>
              </a:spcAft>
              <a:buClr>
                <a:srgbClr val="000000"/>
              </a:buClr>
              <a:buSzPts val="1800"/>
              <a:buNone/>
              <a:defRPr/>
            </a:lvl4pPr>
            <a:lvl5pPr lvl="4" algn="l">
              <a:lnSpc>
                <a:spcPct val="100000"/>
              </a:lnSpc>
              <a:spcBef>
                <a:spcPts val="0"/>
              </a:spcBef>
              <a:spcAft>
                <a:spcPts val="0"/>
              </a:spcAft>
              <a:buClr>
                <a:srgbClr val="000000"/>
              </a:buClr>
              <a:buSzPts val="1800"/>
              <a:buNone/>
              <a:defRPr/>
            </a:lvl5pPr>
            <a:lvl6pPr lvl="5" algn="l">
              <a:lnSpc>
                <a:spcPct val="100000"/>
              </a:lnSpc>
              <a:spcBef>
                <a:spcPts val="0"/>
              </a:spcBef>
              <a:spcAft>
                <a:spcPts val="0"/>
              </a:spcAft>
              <a:buClr>
                <a:srgbClr val="000000"/>
              </a:buClr>
              <a:buSzPts val="1800"/>
              <a:buNone/>
              <a:defRPr/>
            </a:lvl6pPr>
            <a:lvl7pPr lvl="6" algn="l">
              <a:lnSpc>
                <a:spcPct val="100000"/>
              </a:lnSpc>
              <a:spcBef>
                <a:spcPts val="0"/>
              </a:spcBef>
              <a:spcAft>
                <a:spcPts val="0"/>
              </a:spcAft>
              <a:buClr>
                <a:srgbClr val="000000"/>
              </a:buClr>
              <a:buSzPts val="1800"/>
              <a:buNone/>
              <a:defRPr/>
            </a:lvl7pPr>
            <a:lvl8pPr lvl="7" algn="l">
              <a:lnSpc>
                <a:spcPct val="100000"/>
              </a:lnSpc>
              <a:spcBef>
                <a:spcPts val="0"/>
              </a:spcBef>
              <a:spcAft>
                <a:spcPts val="0"/>
              </a:spcAft>
              <a:buClr>
                <a:srgbClr val="000000"/>
              </a:buClr>
              <a:buSzPts val="1800"/>
              <a:buNone/>
              <a:defRPr/>
            </a:lvl8pPr>
            <a:lvl9pPr lvl="8" algn="l">
              <a:lnSpc>
                <a:spcPct val="100000"/>
              </a:lnSpc>
              <a:spcBef>
                <a:spcPts val="0"/>
              </a:spcBef>
              <a:spcAft>
                <a:spcPts val="0"/>
              </a:spcAft>
              <a:buClr>
                <a:srgbClr val="000000"/>
              </a:buClr>
              <a:buSzPts val="1800"/>
              <a:buNone/>
              <a:defRPr/>
            </a:lvl9pPr>
          </a:lstStyle>
          <a:p/>
        </p:txBody>
      </p:sp>
      <p:sp>
        <p:nvSpPr>
          <p:cNvPr id="132" name="Google Shape;132;p28"/>
          <p:cNvSpPr txBox="1"/>
          <p:nvPr>
            <p:ph idx="11" type="ftr"/>
          </p:nvPr>
        </p:nvSpPr>
        <p:spPr>
          <a:xfrm>
            <a:off x="2589212" y="6135808"/>
            <a:ext cx="7619998"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000000"/>
              </a:buClr>
              <a:buSzPts val="1800"/>
              <a:buNone/>
              <a:defRPr/>
            </a:lvl1pPr>
            <a:lvl2pPr lvl="1" algn="l">
              <a:lnSpc>
                <a:spcPct val="100000"/>
              </a:lnSpc>
              <a:spcBef>
                <a:spcPts val="0"/>
              </a:spcBef>
              <a:spcAft>
                <a:spcPts val="0"/>
              </a:spcAft>
              <a:buClr>
                <a:srgbClr val="000000"/>
              </a:buClr>
              <a:buSzPts val="1800"/>
              <a:buNone/>
              <a:defRPr/>
            </a:lvl2pPr>
            <a:lvl3pPr lvl="2" algn="l">
              <a:lnSpc>
                <a:spcPct val="100000"/>
              </a:lnSpc>
              <a:spcBef>
                <a:spcPts val="0"/>
              </a:spcBef>
              <a:spcAft>
                <a:spcPts val="0"/>
              </a:spcAft>
              <a:buClr>
                <a:srgbClr val="000000"/>
              </a:buClr>
              <a:buSzPts val="1800"/>
              <a:buNone/>
              <a:defRPr/>
            </a:lvl3pPr>
            <a:lvl4pPr lvl="3" algn="l">
              <a:lnSpc>
                <a:spcPct val="100000"/>
              </a:lnSpc>
              <a:spcBef>
                <a:spcPts val="0"/>
              </a:spcBef>
              <a:spcAft>
                <a:spcPts val="0"/>
              </a:spcAft>
              <a:buClr>
                <a:srgbClr val="000000"/>
              </a:buClr>
              <a:buSzPts val="1800"/>
              <a:buNone/>
              <a:defRPr/>
            </a:lvl4pPr>
            <a:lvl5pPr lvl="4" algn="l">
              <a:lnSpc>
                <a:spcPct val="100000"/>
              </a:lnSpc>
              <a:spcBef>
                <a:spcPts val="0"/>
              </a:spcBef>
              <a:spcAft>
                <a:spcPts val="0"/>
              </a:spcAft>
              <a:buClr>
                <a:srgbClr val="000000"/>
              </a:buClr>
              <a:buSzPts val="1800"/>
              <a:buNone/>
              <a:defRPr/>
            </a:lvl5pPr>
            <a:lvl6pPr lvl="5" algn="l">
              <a:lnSpc>
                <a:spcPct val="100000"/>
              </a:lnSpc>
              <a:spcBef>
                <a:spcPts val="0"/>
              </a:spcBef>
              <a:spcAft>
                <a:spcPts val="0"/>
              </a:spcAft>
              <a:buClr>
                <a:srgbClr val="000000"/>
              </a:buClr>
              <a:buSzPts val="1800"/>
              <a:buNone/>
              <a:defRPr/>
            </a:lvl6pPr>
            <a:lvl7pPr lvl="6" algn="l">
              <a:lnSpc>
                <a:spcPct val="100000"/>
              </a:lnSpc>
              <a:spcBef>
                <a:spcPts val="0"/>
              </a:spcBef>
              <a:spcAft>
                <a:spcPts val="0"/>
              </a:spcAft>
              <a:buClr>
                <a:srgbClr val="000000"/>
              </a:buClr>
              <a:buSzPts val="1800"/>
              <a:buNone/>
              <a:defRPr/>
            </a:lvl7pPr>
            <a:lvl8pPr lvl="7" algn="l">
              <a:lnSpc>
                <a:spcPct val="100000"/>
              </a:lnSpc>
              <a:spcBef>
                <a:spcPts val="0"/>
              </a:spcBef>
              <a:spcAft>
                <a:spcPts val="0"/>
              </a:spcAft>
              <a:buClr>
                <a:srgbClr val="000000"/>
              </a:buClr>
              <a:buSzPts val="1800"/>
              <a:buNone/>
              <a:defRPr/>
            </a:lvl8pPr>
            <a:lvl9pPr lvl="8" algn="l">
              <a:lnSpc>
                <a:spcPct val="100000"/>
              </a:lnSpc>
              <a:spcBef>
                <a:spcPts val="0"/>
              </a:spcBef>
              <a:spcAft>
                <a:spcPts val="0"/>
              </a:spcAft>
              <a:buClr>
                <a:srgbClr val="000000"/>
              </a:buClr>
              <a:buSzPts val="1800"/>
              <a:buNone/>
              <a:defRPr/>
            </a:lvl9pPr>
          </a:lstStyle>
          <a:p/>
        </p:txBody>
      </p:sp>
      <p:sp>
        <p:nvSpPr>
          <p:cNvPr id="133" name="Google Shape;133;p28"/>
          <p:cNvSpPr txBox="1"/>
          <p:nvPr>
            <p:ph idx="12" type="sldNum"/>
          </p:nvPr>
        </p:nvSpPr>
        <p:spPr>
          <a:xfrm>
            <a:off x="531812" y="787782"/>
            <a:ext cx="779767" cy="365124"/>
          </a:xfrm>
          <a:prstGeom prst="rect">
            <a:avLst/>
          </a:prstGeom>
          <a:noFill/>
          <a:ln>
            <a:noFill/>
          </a:ln>
        </p:spPr>
        <p:txBody>
          <a:bodyPr anchorCtr="0" anchor="ctr" bIns="45700" lIns="91425" spcFirstLastPara="1" rIns="91425" wrap="square" tIns="45700">
            <a:noAutofit/>
          </a:bodyPr>
          <a:lstStyle>
            <a:lvl1pPr indent="0" lvl="0" marL="0" algn="l">
              <a:lnSpc>
                <a:spcPct val="100000"/>
              </a:lnSpc>
              <a:spcBef>
                <a:spcPts val="0"/>
              </a:spcBef>
              <a:spcAft>
                <a:spcPts val="0"/>
              </a:spcAft>
              <a:buClr>
                <a:srgbClr val="000000"/>
              </a:buClr>
              <a:buSzPts val="1400"/>
              <a:buFont typeface="Arial"/>
              <a:buNone/>
              <a:defRPr/>
            </a:lvl1pPr>
            <a:lvl2pPr indent="0" lvl="1" marL="0" algn="l">
              <a:lnSpc>
                <a:spcPct val="100000"/>
              </a:lnSpc>
              <a:spcBef>
                <a:spcPts val="0"/>
              </a:spcBef>
              <a:spcAft>
                <a:spcPts val="0"/>
              </a:spcAft>
              <a:buClr>
                <a:srgbClr val="000000"/>
              </a:buClr>
              <a:buSzPts val="1400"/>
              <a:buFont typeface="Arial"/>
              <a:buNone/>
              <a:defRPr/>
            </a:lvl2pPr>
            <a:lvl3pPr indent="0" lvl="2" marL="0" algn="l">
              <a:lnSpc>
                <a:spcPct val="100000"/>
              </a:lnSpc>
              <a:spcBef>
                <a:spcPts val="0"/>
              </a:spcBef>
              <a:spcAft>
                <a:spcPts val="0"/>
              </a:spcAft>
              <a:buClr>
                <a:srgbClr val="000000"/>
              </a:buClr>
              <a:buSzPts val="1400"/>
              <a:buFont typeface="Arial"/>
              <a:buNone/>
              <a:defRPr/>
            </a:lvl3pPr>
            <a:lvl4pPr indent="0" lvl="3" marL="0" algn="l">
              <a:lnSpc>
                <a:spcPct val="100000"/>
              </a:lnSpc>
              <a:spcBef>
                <a:spcPts val="0"/>
              </a:spcBef>
              <a:spcAft>
                <a:spcPts val="0"/>
              </a:spcAft>
              <a:buClr>
                <a:srgbClr val="000000"/>
              </a:buClr>
              <a:buSzPts val="1400"/>
              <a:buFont typeface="Arial"/>
              <a:buNone/>
              <a:defRPr/>
            </a:lvl4pPr>
            <a:lvl5pPr indent="0" lvl="4" marL="0" algn="l">
              <a:lnSpc>
                <a:spcPct val="100000"/>
              </a:lnSpc>
              <a:spcBef>
                <a:spcPts val="0"/>
              </a:spcBef>
              <a:spcAft>
                <a:spcPts val="0"/>
              </a:spcAft>
              <a:buClr>
                <a:srgbClr val="000000"/>
              </a:buClr>
              <a:buSzPts val="1400"/>
              <a:buFont typeface="Arial"/>
              <a:buNone/>
              <a:defRPr/>
            </a:lvl5pPr>
            <a:lvl6pPr indent="0" lvl="5" marL="0" algn="l">
              <a:lnSpc>
                <a:spcPct val="100000"/>
              </a:lnSpc>
              <a:spcBef>
                <a:spcPts val="0"/>
              </a:spcBef>
              <a:spcAft>
                <a:spcPts val="0"/>
              </a:spcAft>
              <a:buClr>
                <a:srgbClr val="000000"/>
              </a:buClr>
              <a:buSzPts val="1400"/>
              <a:buFont typeface="Arial"/>
              <a:buNone/>
              <a:defRPr/>
            </a:lvl6pPr>
            <a:lvl7pPr indent="0" lvl="6" marL="0" algn="l">
              <a:lnSpc>
                <a:spcPct val="100000"/>
              </a:lnSpc>
              <a:spcBef>
                <a:spcPts val="0"/>
              </a:spcBef>
              <a:spcAft>
                <a:spcPts val="0"/>
              </a:spcAft>
              <a:buClr>
                <a:srgbClr val="000000"/>
              </a:buClr>
              <a:buSzPts val="1400"/>
              <a:buFont typeface="Arial"/>
              <a:buNone/>
              <a:defRPr/>
            </a:lvl7pPr>
            <a:lvl8pPr indent="0" lvl="7" marL="0" algn="l">
              <a:lnSpc>
                <a:spcPct val="100000"/>
              </a:lnSpc>
              <a:spcBef>
                <a:spcPts val="0"/>
              </a:spcBef>
              <a:spcAft>
                <a:spcPts val="0"/>
              </a:spcAft>
              <a:buClr>
                <a:srgbClr val="000000"/>
              </a:buClr>
              <a:buSzPts val="1400"/>
              <a:buFont typeface="Arial"/>
              <a:buNone/>
              <a:defRPr/>
            </a:lvl8pPr>
            <a:lvl9pPr indent="0" lvl="8" mar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仅标题" type="titleOnly">
  <p:cSld name="TITLE_ONLY">
    <p:spTree>
      <p:nvGrpSpPr>
        <p:cNvPr id="134" name="Shape 134"/>
        <p:cNvGrpSpPr/>
        <p:nvPr/>
      </p:nvGrpSpPr>
      <p:grpSpPr>
        <a:xfrm>
          <a:off x="0" y="0"/>
          <a:ext cx="0" cy="0"/>
          <a:chOff x="0" y="0"/>
          <a:chExt cx="0" cy="0"/>
        </a:xfrm>
      </p:grpSpPr>
      <p:sp>
        <p:nvSpPr>
          <p:cNvPr id="135" name="Google Shape;135;p29"/>
          <p:cNvSpPr txBox="1"/>
          <p:nvPr>
            <p:ph type="title"/>
          </p:nvPr>
        </p:nvSpPr>
        <p:spPr>
          <a:xfrm>
            <a:off x="2592924" y="624110"/>
            <a:ext cx="8911687" cy="1280889"/>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Clr>
                <a:srgbClr val="000000"/>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6" name="Google Shape;136;p29"/>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000000"/>
              </a:buClr>
              <a:buSzPts val="1800"/>
              <a:buNone/>
              <a:defRPr/>
            </a:lvl1pPr>
            <a:lvl2pPr lvl="1" algn="l">
              <a:lnSpc>
                <a:spcPct val="100000"/>
              </a:lnSpc>
              <a:spcBef>
                <a:spcPts val="0"/>
              </a:spcBef>
              <a:spcAft>
                <a:spcPts val="0"/>
              </a:spcAft>
              <a:buClr>
                <a:srgbClr val="000000"/>
              </a:buClr>
              <a:buSzPts val="1800"/>
              <a:buNone/>
              <a:defRPr/>
            </a:lvl2pPr>
            <a:lvl3pPr lvl="2" algn="l">
              <a:lnSpc>
                <a:spcPct val="100000"/>
              </a:lnSpc>
              <a:spcBef>
                <a:spcPts val="0"/>
              </a:spcBef>
              <a:spcAft>
                <a:spcPts val="0"/>
              </a:spcAft>
              <a:buClr>
                <a:srgbClr val="000000"/>
              </a:buClr>
              <a:buSzPts val="1800"/>
              <a:buNone/>
              <a:defRPr/>
            </a:lvl3pPr>
            <a:lvl4pPr lvl="3" algn="l">
              <a:lnSpc>
                <a:spcPct val="100000"/>
              </a:lnSpc>
              <a:spcBef>
                <a:spcPts val="0"/>
              </a:spcBef>
              <a:spcAft>
                <a:spcPts val="0"/>
              </a:spcAft>
              <a:buClr>
                <a:srgbClr val="000000"/>
              </a:buClr>
              <a:buSzPts val="1800"/>
              <a:buNone/>
              <a:defRPr/>
            </a:lvl4pPr>
            <a:lvl5pPr lvl="4" algn="l">
              <a:lnSpc>
                <a:spcPct val="100000"/>
              </a:lnSpc>
              <a:spcBef>
                <a:spcPts val="0"/>
              </a:spcBef>
              <a:spcAft>
                <a:spcPts val="0"/>
              </a:spcAft>
              <a:buClr>
                <a:srgbClr val="000000"/>
              </a:buClr>
              <a:buSzPts val="1800"/>
              <a:buNone/>
              <a:defRPr/>
            </a:lvl5pPr>
            <a:lvl6pPr lvl="5" algn="l">
              <a:lnSpc>
                <a:spcPct val="100000"/>
              </a:lnSpc>
              <a:spcBef>
                <a:spcPts val="0"/>
              </a:spcBef>
              <a:spcAft>
                <a:spcPts val="0"/>
              </a:spcAft>
              <a:buClr>
                <a:srgbClr val="000000"/>
              </a:buClr>
              <a:buSzPts val="1800"/>
              <a:buNone/>
              <a:defRPr/>
            </a:lvl6pPr>
            <a:lvl7pPr lvl="6" algn="l">
              <a:lnSpc>
                <a:spcPct val="100000"/>
              </a:lnSpc>
              <a:spcBef>
                <a:spcPts val="0"/>
              </a:spcBef>
              <a:spcAft>
                <a:spcPts val="0"/>
              </a:spcAft>
              <a:buClr>
                <a:srgbClr val="000000"/>
              </a:buClr>
              <a:buSzPts val="1800"/>
              <a:buNone/>
              <a:defRPr/>
            </a:lvl7pPr>
            <a:lvl8pPr lvl="7" algn="l">
              <a:lnSpc>
                <a:spcPct val="100000"/>
              </a:lnSpc>
              <a:spcBef>
                <a:spcPts val="0"/>
              </a:spcBef>
              <a:spcAft>
                <a:spcPts val="0"/>
              </a:spcAft>
              <a:buClr>
                <a:srgbClr val="000000"/>
              </a:buClr>
              <a:buSzPts val="1800"/>
              <a:buNone/>
              <a:defRPr/>
            </a:lvl8pPr>
            <a:lvl9pPr lvl="8" algn="l">
              <a:lnSpc>
                <a:spcPct val="100000"/>
              </a:lnSpc>
              <a:spcBef>
                <a:spcPts val="0"/>
              </a:spcBef>
              <a:spcAft>
                <a:spcPts val="0"/>
              </a:spcAft>
              <a:buClr>
                <a:srgbClr val="000000"/>
              </a:buClr>
              <a:buSzPts val="1800"/>
              <a:buNone/>
              <a:defRPr/>
            </a:lvl9pPr>
          </a:lstStyle>
          <a:p/>
        </p:txBody>
      </p:sp>
      <p:sp>
        <p:nvSpPr>
          <p:cNvPr id="137" name="Google Shape;137;p29"/>
          <p:cNvSpPr txBox="1"/>
          <p:nvPr>
            <p:ph idx="11" type="ftr"/>
          </p:nvPr>
        </p:nvSpPr>
        <p:spPr>
          <a:xfrm>
            <a:off x="2589212" y="6135808"/>
            <a:ext cx="7619998"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000000"/>
              </a:buClr>
              <a:buSzPts val="1800"/>
              <a:buNone/>
              <a:defRPr/>
            </a:lvl1pPr>
            <a:lvl2pPr lvl="1" algn="l">
              <a:lnSpc>
                <a:spcPct val="100000"/>
              </a:lnSpc>
              <a:spcBef>
                <a:spcPts val="0"/>
              </a:spcBef>
              <a:spcAft>
                <a:spcPts val="0"/>
              </a:spcAft>
              <a:buClr>
                <a:srgbClr val="000000"/>
              </a:buClr>
              <a:buSzPts val="1800"/>
              <a:buNone/>
              <a:defRPr/>
            </a:lvl2pPr>
            <a:lvl3pPr lvl="2" algn="l">
              <a:lnSpc>
                <a:spcPct val="100000"/>
              </a:lnSpc>
              <a:spcBef>
                <a:spcPts val="0"/>
              </a:spcBef>
              <a:spcAft>
                <a:spcPts val="0"/>
              </a:spcAft>
              <a:buClr>
                <a:srgbClr val="000000"/>
              </a:buClr>
              <a:buSzPts val="1800"/>
              <a:buNone/>
              <a:defRPr/>
            </a:lvl3pPr>
            <a:lvl4pPr lvl="3" algn="l">
              <a:lnSpc>
                <a:spcPct val="100000"/>
              </a:lnSpc>
              <a:spcBef>
                <a:spcPts val="0"/>
              </a:spcBef>
              <a:spcAft>
                <a:spcPts val="0"/>
              </a:spcAft>
              <a:buClr>
                <a:srgbClr val="000000"/>
              </a:buClr>
              <a:buSzPts val="1800"/>
              <a:buNone/>
              <a:defRPr/>
            </a:lvl4pPr>
            <a:lvl5pPr lvl="4" algn="l">
              <a:lnSpc>
                <a:spcPct val="100000"/>
              </a:lnSpc>
              <a:spcBef>
                <a:spcPts val="0"/>
              </a:spcBef>
              <a:spcAft>
                <a:spcPts val="0"/>
              </a:spcAft>
              <a:buClr>
                <a:srgbClr val="000000"/>
              </a:buClr>
              <a:buSzPts val="1800"/>
              <a:buNone/>
              <a:defRPr/>
            </a:lvl5pPr>
            <a:lvl6pPr lvl="5" algn="l">
              <a:lnSpc>
                <a:spcPct val="100000"/>
              </a:lnSpc>
              <a:spcBef>
                <a:spcPts val="0"/>
              </a:spcBef>
              <a:spcAft>
                <a:spcPts val="0"/>
              </a:spcAft>
              <a:buClr>
                <a:srgbClr val="000000"/>
              </a:buClr>
              <a:buSzPts val="1800"/>
              <a:buNone/>
              <a:defRPr/>
            </a:lvl6pPr>
            <a:lvl7pPr lvl="6" algn="l">
              <a:lnSpc>
                <a:spcPct val="100000"/>
              </a:lnSpc>
              <a:spcBef>
                <a:spcPts val="0"/>
              </a:spcBef>
              <a:spcAft>
                <a:spcPts val="0"/>
              </a:spcAft>
              <a:buClr>
                <a:srgbClr val="000000"/>
              </a:buClr>
              <a:buSzPts val="1800"/>
              <a:buNone/>
              <a:defRPr/>
            </a:lvl7pPr>
            <a:lvl8pPr lvl="7" algn="l">
              <a:lnSpc>
                <a:spcPct val="100000"/>
              </a:lnSpc>
              <a:spcBef>
                <a:spcPts val="0"/>
              </a:spcBef>
              <a:spcAft>
                <a:spcPts val="0"/>
              </a:spcAft>
              <a:buClr>
                <a:srgbClr val="000000"/>
              </a:buClr>
              <a:buSzPts val="1800"/>
              <a:buNone/>
              <a:defRPr/>
            </a:lvl8pPr>
            <a:lvl9pPr lvl="8" algn="l">
              <a:lnSpc>
                <a:spcPct val="100000"/>
              </a:lnSpc>
              <a:spcBef>
                <a:spcPts val="0"/>
              </a:spcBef>
              <a:spcAft>
                <a:spcPts val="0"/>
              </a:spcAft>
              <a:buClr>
                <a:srgbClr val="000000"/>
              </a:buClr>
              <a:buSzPts val="1800"/>
              <a:buNone/>
              <a:defRPr/>
            </a:lvl9pPr>
          </a:lstStyle>
          <a:p/>
        </p:txBody>
      </p:sp>
      <p:sp>
        <p:nvSpPr>
          <p:cNvPr id="138" name="Google Shape;138;p29"/>
          <p:cNvSpPr txBox="1"/>
          <p:nvPr>
            <p:ph idx="12" type="sldNum"/>
          </p:nvPr>
        </p:nvSpPr>
        <p:spPr>
          <a:xfrm>
            <a:off x="531812" y="787782"/>
            <a:ext cx="779767" cy="365124"/>
          </a:xfrm>
          <a:prstGeom prst="rect">
            <a:avLst/>
          </a:prstGeom>
          <a:noFill/>
          <a:ln>
            <a:noFill/>
          </a:ln>
        </p:spPr>
        <p:txBody>
          <a:bodyPr anchorCtr="0" anchor="ctr" bIns="45700" lIns="91425" spcFirstLastPara="1" rIns="91425" wrap="square" tIns="45700">
            <a:noAutofit/>
          </a:bodyPr>
          <a:lstStyle>
            <a:lvl1pPr indent="0" lvl="0" marL="0" algn="l">
              <a:lnSpc>
                <a:spcPct val="100000"/>
              </a:lnSpc>
              <a:spcBef>
                <a:spcPts val="0"/>
              </a:spcBef>
              <a:spcAft>
                <a:spcPts val="0"/>
              </a:spcAft>
              <a:buClr>
                <a:srgbClr val="000000"/>
              </a:buClr>
              <a:buSzPts val="1400"/>
              <a:buFont typeface="Arial"/>
              <a:buNone/>
              <a:defRPr/>
            </a:lvl1pPr>
            <a:lvl2pPr indent="0" lvl="1" marL="0" algn="l">
              <a:lnSpc>
                <a:spcPct val="100000"/>
              </a:lnSpc>
              <a:spcBef>
                <a:spcPts val="0"/>
              </a:spcBef>
              <a:spcAft>
                <a:spcPts val="0"/>
              </a:spcAft>
              <a:buClr>
                <a:srgbClr val="000000"/>
              </a:buClr>
              <a:buSzPts val="1400"/>
              <a:buFont typeface="Arial"/>
              <a:buNone/>
              <a:defRPr/>
            </a:lvl2pPr>
            <a:lvl3pPr indent="0" lvl="2" marL="0" algn="l">
              <a:lnSpc>
                <a:spcPct val="100000"/>
              </a:lnSpc>
              <a:spcBef>
                <a:spcPts val="0"/>
              </a:spcBef>
              <a:spcAft>
                <a:spcPts val="0"/>
              </a:spcAft>
              <a:buClr>
                <a:srgbClr val="000000"/>
              </a:buClr>
              <a:buSzPts val="1400"/>
              <a:buFont typeface="Arial"/>
              <a:buNone/>
              <a:defRPr/>
            </a:lvl3pPr>
            <a:lvl4pPr indent="0" lvl="3" marL="0" algn="l">
              <a:lnSpc>
                <a:spcPct val="100000"/>
              </a:lnSpc>
              <a:spcBef>
                <a:spcPts val="0"/>
              </a:spcBef>
              <a:spcAft>
                <a:spcPts val="0"/>
              </a:spcAft>
              <a:buClr>
                <a:srgbClr val="000000"/>
              </a:buClr>
              <a:buSzPts val="1400"/>
              <a:buFont typeface="Arial"/>
              <a:buNone/>
              <a:defRPr/>
            </a:lvl4pPr>
            <a:lvl5pPr indent="0" lvl="4" marL="0" algn="l">
              <a:lnSpc>
                <a:spcPct val="100000"/>
              </a:lnSpc>
              <a:spcBef>
                <a:spcPts val="0"/>
              </a:spcBef>
              <a:spcAft>
                <a:spcPts val="0"/>
              </a:spcAft>
              <a:buClr>
                <a:srgbClr val="000000"/>
              </a:buClr>
              <a:buSzPts val="1400"/>
              <a:buFont typeface="Arial"/>
              <a:buNone/>
              <a:defRPr/>
            </a:lvl5pPr>
            <a:lvl6pPr indent="0" lvl="5" marL="0" algn="l">
              <a:lnSpc>
                <a:spcPct val="100000"/>
              </a:lnSpc>
              <a:spcBef>
                <a:spcPts val="0"/>
              </a:spcBef>
              <a:spcAft>
                <a:spcPts val="0"/>
              </a:spcAft>
              <a:buClr>
                <a:srgbClr val="000000"/>
              </a:buClr>
              <a:buSzPts val="1400"/>
              <a:buFont typeface="Arial"/>
              <a:buNone/>
              <a:defRPr/>
            </a:lvl6pPr>
            <a:lvl7pPr indent="0" lvl="6" marL="0" algn="l">
              <a:lnSpc>
                <a:spcPct val="100000"/>
              </a:lnSpc>
              <a:spcBef>
                <a:spcPts val="0"/>
              </a:spcBef>
              <a:spcAft>
                <a:spcPts val="0"/>
              </a:spcAft>
              <a:buClr>
                <a:srgbClr val="000000"/>
              </a:buClr>
              <a:buSzPts val="1400"/>
              <a:buFont typeface="Arial"/>
              <a:buNone/>
              <a:defRPr/>
            </a:lvl7pPr>
            <a:lvl8pPr indent="0" lvl="7" marL="0" algn="l">
              <a:lnSpc>
                <a:spcPct val="100000"/>
              </a:lnSpc>
              <a:spcBef>
                <a:spcPts val="0"/>
              </a:spcBef>
              <a:spcAft>
                <a:spcPts val="0"/>
              </a:spcAft>
              <a:buClr>
                <a:srgbClr val="000000"/>
              </a:buClr>
              <a:buSzPts val="1400"/>
              <a:buFont typeface="Arial"/>
              <a:buNone/>
              <a:defRPr/>
            </a:lvl8pPr>
            <a:lvl9pPr indent="0" lvl="8" mar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空白" type="blank">
  <p:cSld name="BLANK">
    <p:spTree>
      <p:nvGrpSpPr>
        <p:cNvPr id="139" name="Shape 139"/>
        <p:cNvGrpSpPr/>
        <p:nvPr/>
      </p:nvGrpSpPr>
      <p:grpSpPr>
        <a:xfrm>
          <a:off x="0" y="0"/>
          <a:ext cx="0" cy="0"/>
          <a:chOff x="0" y="0"/>
          <a:chExt cx="0" cy="0"/>
        </a:xfrm>
      </p:grpSpPr>
      <p:sp>
        <p:nvSpPr>
          <p:cNvPr id="140" name="Google Shape;140;p30"/>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000000"/>
              </a:buClr>
              <a:buSzPts val="1800"/>
              <a:buNone/>
              <a:defRPr/>
            </a:lvl1pPr>
            <a:lvl2pPr lvl="1" algn="l">
              <a:lnSpc>
                <a:spcPct val="100000"/>
              </a:lnSpc>
              <a:spcBef>
                <a:spcPts val="0"/>
              </a:spcBef>
              <a:spcAft>
                <a:spcPts val="0"/>
              </a:spcAft>
              <a:buClr>
                <a:srgbClr val="000000"/>
              </a:buClr>
              <a:buSzPts val="1800"/>
              <a:buNone/>
              <a:defRPr/>
            </a:lvl2pPr>
            <a:lvl3pPr lvl="2" algn="l">
              <a:lnSpc>
                <a:spcPct val="100000"/>
              </a:lnSpc>
              <a:spcBef>
                <a:spcPts val="0"/>
              </a:spcBef>
              <a:spcAft>
                <a:spcPts val="0"/>
              </a:spcAft>
              <a:buClr>
                <a:srgbClr val="000000"/>
              </a:buClr>
              <a:buSzPts val="1800"/>
              <a:buNone/>
              <a:defRPr/>
            </a:lvl3pPr>
            <a:lvl4pPr lvl="3" algn="l">
              <a:lnSpc>
                <a:spcPct val="100000"/>
              </a:lnSpc>
              <a:spcBef>
                <a:spcPts val="0"/>
              </a:spcBef>
              <a:spcAft>
                <a:spcPts val="0"/>
              </a:spcAft>
              <a:buClr>
                <a:srgbClr val="000000"/>
              </a:buClr>
              <a:buSzPts val="1800"/>
              <a:buNone/>
              <a:defRPr/>
            </a:lvl4pPr>
            <a:lvl5pPr lvl="4" algn="l">
              <a:lnSpc>
                <a:spcPct val="100000"/>
              </a:lnSpc>
              <a:spcBef>
                <a:spcPts val="0"/>
              </a:spcBef>
              <a:spcAft>
                <a:spcPts val="0"/>
              </a:spcAft>
              <a:buClr>
                <a:srgbClr val="000000"/>
              </a:buClr>
              <a:buSzPts val="1800"/>
              <a:buNone/>
              <a:defRPr/>
            </a:lvl5pPr>
            <a:lvl6pPr lvl="5" algn="l">
              <a:lnSpc>
                <a:spcPct val="100000"/>
              </a:lnSpc>
              <a:spcBef>
                <a:spcPts val="0"/>
              </a:spcBef>
              <a:spcAft>
                <a:spcPts val="0"/>
              </a:spcAft>
              <a:buClr>
                <a:srgbClr val="000000"/>
              </a:buClr>
              <a:buSzPts val="1800"/>
              <a:buNone/>
              <a:defRPr/>
            </a:lvl6pPr>
            <a:lvl7pPr lvl="6" algn="l">
              <a:lnSpc>
                <a:spcPct val="100000"/>
              </a:lnSpc>
              <a:spcBef>
                <a:spcPts val="0"/>
              </a:spcBef>
              <a:spcAft>
                <a:spcPts val="0"/>
              </a:spcAft>
              <a:buClr>
                <a:srgbClr val="000000"/>
              </a:buClr>
              <a:buSzPts val="1800"/>
              <a:buNone/>
              <a:defRPr/>
            </a:lvl7pPr>
            <a:lvl8pPr lvl="7" algn="l">
              <a:lnSpc>
                <a:spcPct val="100000"/>
              </a:lnSpc>
              <a:spcBef>
                <a:spcPts val="0"/>
              </a:spcBef>
              <a:spcAft>
                <a:spcPts val="0"/>
              </a:spcAft>
              <a:buClr>
                <a:srgbClr val="000000"/>
              </a:buClr>
              <a:buSzPts val="1800"/>
              <a:buNone/>
              <a:defRPr/>
            </a:lvl8pPr>
            <a:lvl9pPr lvl="8" algn="l">
              <a:lnSpc>
                <a:spcPct val="100000"/>
              </a:lnSpc>
              <a:spcBef>
                <a:spcPts val="0"/>
              </a:spcBef>
              <a:spcAft>
                <a:spcPts val="0"/>
              </a:spcAft>
              <a:buClr>
                <a:srgbClr val="000000"/>
              </a:buClr>
              <a:buSzPts val="1800"/>
              <a:buNone/>
              <a:defRPr/>
            </a:lvl9pPr>
          </a:lstStyle>
          <a:p/>
        </p:txBody>
      </p:sp>
      <p:sp>
        <p:nvSpPr>
          <p:cNvPr id="141" name="Google Shape;141;p30"/>
          <p:cNvSpPr txBox="1"/>
          <p:nvPr>
            <p:ph idx="11" type="ftr"/>
          </p:nvPr>
        </p:nvSpPr>
        <p:spPr>
          <a:xfrm>
            <a:off x="2589212" y="6135808"/>
            <a:ext cx="7619998"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000000"/>
              </a:buClr>
              <a:buSzPts val="1800"/>
              <a:buNone/>
              <a:defRPr/>
            </a:lvl1pPr>
            <a:lvl2pPr lvl="1" algn="l">
              <a:lnSpc>
                <a:spcPct val="100000"/>
              </a:lnSpc>
              <a:spcBef>
                <a:spcPts val="0"/>
              </a:spcBef>
              <a:spcAft>
                <a:spcPts val="0"/>
              </a:spcAft>
              <a:buClr>
                <a:srgbClr val="000000"/>
              </a:buClr>
              <a:buSzPts val="1800"/>
              <a:buNone/>
              <a:defRPr/>
            </a:lvl2pPr>
            <a:lvl3pPr lvl="2" algn="l">
              <a:lnSpc>
                <a:spcPct val="100000"/>
              </a:lnSpc>
              <a:spcBef>
                <a:spcPts val="0"/>
              </a:spcBef>
              <a:spcAft>
                <a:spcPts val="0"/>
              </a:spcAft>
              <a:buClr>
                <a:srgbClr val="000000"/>
              </a:buClr>
              <a:buSzPts val="1800"/>
              <a:buNone/>
              <a:defRPr/>
            </a:lvl3pPr>
            <a:lvl4pPr lvl="3" algn="l">
              <a:lnSpc>
                <a:spcPct val="100000"/>
              </a:lnSpc>
              <a:spcBef>
                <a:spcPts val="0"/>
              </a:spcBef>
              <a:spcAft>
                <a:spcPts val="0"/>
              </a:spcAft>
              <a:buClr>
                <a:srgbClr val="000000"/>
              </a:buClr>
              <a:buSzPts val="1800"/>
              <a:buNone/>
              <a:defRPr/>
            </a:lvl4pPr>
            <a:lvl5pPr lvl="4" algn="l">
              <a:lnSpc>
                <a:spcPct val="100000"/>
              </a:lnSpc>
              <a:spcBef>
                <a:spcPts val="0"/>
              </a:spcBef>
              <a:spcAft>
                <a:spcPts val="0"/>
              </a:spcAft>
              <a:buClr>
                <a:srgbClr val="000000"/>
              </a:buClr>
              <a:buSzPts val="1800"/>
              <a:buNone/>
              <a:defRPr/>
            </a:lvl5pPr>
            <a:lvl6pPr lvl="5" algn="l">
              <a:lnSpc>
                <a:spcPct val="100000"/>
              </a:lnSpc>
              <a:spcBef>
                <a:spcPts val="0"/>
              </a:spcBef>
              <a:spcAft>
                <a:spcPts val="0"/>
              </a:spcAft>
              <a:buClr>
                <a:srgbClr val="000000"/>
              </a:buClr>
              <a:buSzPts val="1800"/>
              <a:buNone/>
              <a:defRPr/>
            </a:lvl6pPr>
            <a:lvl7pPr lvl="6" algn="l">
              <a:lnSpc>
                <a:spcPct val="100000"/>
              </a:lnSpc>
              <a:spcBef>
                <a:spcPts val="0"/>
              </a:spcBef>
              <a:spcAft>
                <a:spcPts val="0"/>
              </a:spcAft>
              <a:buClr>
                <a:srgbClr val="000000"/>
              </a:buClr>
              <a:buSzPts val="1800"/>
              <a:buNone/>
              <a:defRPr/>
            </a:lvl7pPr>
            <a:lvl8pPr lvl="7" algn="l">
              <a:lnSpc>
                <a:spcPct val="100000"/>
              </a:lnSpc>
              <a:spcBef>
                <a:spcPts val="0"/>
              </a:spcBef>
              <a:spcAft>
                <a:spcPts val="0"/>
              </a:spcAft>
              <a:buClr>
                <a:srgbClr val="000000"/>
              </a:buClr>
              <a:buSzPts val="1800"/>
              <a:buNone/>
              <a:defRPr/>
            </a:lvl8pPr>
            <a:lvl9pPr lvl="8" algn="l">
              <a:lnSpc>
                <a:spcPct val="100000"/>
              </a:lnSpc>
              <a:spcBef>
                <a:spcPts val="0"/>
              </a:spcBef>
              <a:spcAft>
                <a:spcPts val="0"/>
              </a:spcAft>
              <a:buClr>
                <a:srgbClr val="000000"/>
              </a:buClr>
              <a:buSzPts val="1800"/>
              <a:buNone/>
              <a:defRPr/>
            </a:lvl9pPr>
          </a:lstStyle>
          <a:p/>
        </p:txBody>
      </p:sp>
      <p:sp>
        <p:nvSpPr>
          <p:cNvPr id="142" name="Google Shape;142;p30"/>
          <p:cNvSpPr txBox="1"/>
          <p:nvPr>
            <p:ph idx="12" type="sldNum"/>
          </p:nvPr>
        </p:nvSpPr>
        <p:spPr>
          <a:xfrm>
            <a:off x="531812" y="787782"/>
            <a:ext cx="779767" cy="365124"/>
          </a:xfrm>
          <a:prstGeom prst="rect">
            <a:avLst/>
          </a:prstGeom>
          <a:noFill/>
          <a:ln>
            <a:noFill/>
          </a:ln>
        </p:spPr>
        <p:txBody>
          <a:bodyPr anchorCtr="0" anchor="ctr" bIns="45700" lIns="91425" spcFirstLastPara="1" rIns="91425" wrap="square" tIns="45700">
            <a:noAutofit/>
          </a:bodyPr>
          <a:lstStyle>
            <a:lvl1pPr indent="0" lvl="0" marL="0" algn="l">
              <a:lnSpc>
                <a:spcPct val="100000"/>
              </a:lnSpc>
              <a:spcBef>
                <a:spcPts val="0"/>
              </a:spcBef>
              <a:spcAft>
                <a:spcPts val="0"/>
              </a:spcAft>
              <a:buClr>
                <a:srgbClr val="000000"/>
              </a:buClr>
              <a:buSzPts val="1400"/>
              <a:buFont typeface="Arial"/>
              <a:buNone/>
              <a:defRPr/>
            </a:lvl1pPr>
            <a:lvl2pPr indent="0" lvl="1" marL="0" algn="l">
              <a:lnSpc>
                <a:spcPct val="100000"/>
              </a:lnSpc>
              <a:spcBef>
                <a:spcPts val="0"/>
              </a:spcBef>
              <a:spcAft>
                <a:spcPts val="0"/>
              </a:spcAft>
              <a:buClr>
                <a:srgbClr val="000000"/>
              </a:buClr>
              <a:buSzPts val="1400"/>
              <a:buFont typeface="Arial"/>
              <a:buNone/>
              <a:defRPr/>
            </a:lvl2pPr>
            <a:lvl3pPr indent="0" lvl="2" marL="0" algn="l">
              <a:lnSpc>
                <a:spcPct val="100000"/>
              </a:lnSpc>
              <a:spcBef>
                <a:spcPts val="0"/>
              </a:spcBef>
              <a:spcAft>
                <a:spcPts val="0"/>
              </a:spcAft>
              <a:buClr>
                <a:srgbClr val="000000"/>
              </a:buClr>
              <a:buSzPts val="1400"/>
              <a:buFont typeface="Arial"/>
              <a:buNone/>
              <a:defRPr/>
            </a:lvl3pPr>
            <a:lvl4pPr indent="0" lvl="3" marL="0" algn="l">
              <a:lnSpc>
                <a:spcPct val="100000"/>
              </a:lnSpc>
              <a:spcBef>
                <a:spcPts val="0"/>
              </a:spcBef>
              <a:spcAft>
                <a:spcPts val="0"/>
              </a:spcAft>
              <a:buClr>
                <a:srgbClr val="000000"/>
              </a:buClr>
              <a:buSzPts val="1400"/>
              <a:buFont typeface="Arial"/>
              <a:buNone/>
              <a:defRPr/>
            </a:lvl4pPr>
            <a:lvl5pPr indent="0" lvl="4" marL="0" algn="l">
              <a:lnSpc>
                <a:spcPct val="100000"/>
              </a:lnSpc>
              <a:spcBef>
                <a:spcPts val="0"/>
              </a:spcBef>
              <a:spcAft>
                <a:spcPts val="0"/>
              </a:spcAft>
              <a:buClr>
                <a:srgbClr val="000000"/>
              </a:buClr>
              <a:buSzPts val="1400"/>
              <a:buFont typeface="Arial"/>
              <a:buNone/>
              <a:defRPr/>
            </a:lvl5pPr>
            <a:lvl6pPr indent="0" lvl="5" marL="0" algn="l">
              <a:lnSpc>
                <a:spcPct val="100000"/>
              </a:lnSpc>
              <a:spcBef>
                <a:spcPts val="0"/>
              </a:spcBef>
              <a:spcAft>
                <a:spcPts val="0"/>
              </a:spcAft>
              <a:buClr>
                <a:srgbClr val="000000"/>
              </a:buClr>
              <a:buSzPts val="1400"/>
              <a:buFont typeface="Arial"/>
              <a:buNone/>
              <a:defRPr/>
            </a:lvl6pPr>
            <a:lvl7pPr indent="0" lvl="6" marL="0" algn="l">
              <a:lnSpc>
                <a:spcPct val="100000"/>
              </a:lnSpc>
              <a:spcBef>
                <a:spcPts val="0"/>
              </a:spcBef>
              <a:spcAft>
                <a:spcPts val="0"/>
              </a:spcAft>
              <a:buClr>
                <a:srgbClr val="000000"/>
              </a:buClr>
              <a:buSzPts val="1400"/>
              <a:buFont typeface="Arial"/>
              <a:buNone/>
              <a:defRPr/>
            </a:lvl7pPr>
            <a:lvl8pPr indent="0" lvl="7" marL="0" algn="l">
              <a:lnSpc>
                <a:spcPct val="100000"/>
              </a:lnSpc>
              <a:spcBef>
                <a:spcPts val="0"/>
              </a:spcBef>
              <a:spcAft>
                <a:spcPts val="0"/>
              </a:spcAft>
              <a:buClr>
                <a:srgbClr val="000000"/>
              </a:buClr>
              <a:buSzPts val="1400"/>
              <a:buFont typeface="Arial"/>
              <a:buNone/>
              <a:defRPr/>
            </a:lvl8pPr>
            <a:lvl9pPr indent="0" lvl="8" mar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内容与标题" type="objTx">
  <p:cSld name="OBJECT_WITH_CAPTION_TEXT">
    <p:spTree>
      <p:nvGrpSpPr>
        <p:cNvPr id="143" name="Shape 143"/>
        <p:cNvGrpSpPr/>
        <p:nvPr/>
      </p:nvGrpSpPr>
      <p:grpSpPr>
        <a:xfrm>
          <a:off x="0" y="0"/>
          <a:ext cx="0" cy="0"/>
          <a:chOff x="0" y="0"/>
          <a:chExt cx="0" cy="0"/>
        </a:xfrm>
      </p:grpSpPr>
      <p:sp>
        <p:nvSpPr>
          <p:cNvPr id="144" name="Google Shape;144;p31"/>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Clr>
                <a:srgbClr val="000000"/>
              </a:buClr>
              <a:buSzPts val="2000"/>
              <a:buFont typeface="Arial"/>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45" name="Google Shape;145;p31"/>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Autofit/>
          </a:bodyPr>
          <a:lstStyle>
            <a:lvl1pPr indent="-228600" lvl="0" marL="457200" algn="l">
              <a:lnSpc>
                <a:spcPct val="100000"/>
              </a:lnSpc>
              <a:spcBef>
                <a:spcPts val="0"/>
              </a:spcBef>
              <a:spcAft>
                <a:spcPts val="0"/>
              </a:spcAft>
              <a:buClr>
                <a:srgbClr val="000000"/>
              </a:buClr>
              <a:buSzPts val="3200"/>
              <a:buFont typeface="Arial"/>
              <a:buNone/>
              <a:defRPr sz="3200"/>
            </a:lvl1pPr>
            <a:lvl2pPr indent="-228600" lvl="1" marL="914400" algn="l">
              <a:lnSpc>
                <a:spcPct val="100000"/>
              </a:lnSpc>
              <a:spcBef>
                <a:spcPts val="0"/>
              </a:spcBef>
              <a:spcAft>
                <a:spcPts val="0"/>
              </a:spcAft>
              <a:buClr>
                <a:srgbClr val="000000"/>
              </a:buClr>
              <a:buSzPts val="2800"/>
              <a:buFont typeface="Arial"/>
              <a:buNone/>
              <a:defRPr sz="2800"/>
            </a:lvl2pPr>
            <a:lvl3pPr indent="-228600" lvl="2" marL="1371600" algn="l">
              <a:lnSpc>
                <a:spcPct val="100000"/>
              </a:lnSpc>
              <a:spcBef>
                <a:spcPts val="0"/>
              </a:spcBef>
              <a:spcAft>
                <a:spcPts val="0"/>
              </a:spcAft>
              <a:buClr>
                <a:srgbClr val="000000"/>
              </a:buClr>
              <a:buSzPts val="2400"/>
              <a:buFont typeface="Arial"/>
              <a:buNone/>
              <a:defRPr sz="2400"/>
            </a:lvl3pPr>
            <a:lvl4pPr indent="-228600" lvl="3" marL="1828800" algn="l">
              <a:lnSpc>
                <a:spcPct val="100000"/>
              </a:lnSpc>
              <a:spcBef>
                <a:spcPts val="0"/>
              </a:spcBef>
              <a:spcAft>
                <a:spcPts val="0"/>
              </a:spcAft>
              <a:buClr>
                <a:srgbClr val="000000"/>
              </a:buClr>
              <a:buSzPts val="2000"/>
              <a:buFont typeface="Arial"/>
              <a:buNone/>
              <a:defRPr sz="2000"/>
            </a:lvl4pPr>
            <a:lvl5pPr indent="-228600" lvl="4" marL="2286000" algn="l">
              <a:lnSpc>
                <a:spcPct val="100000"/>
              </a:lnSpc>
              <a:spcBef>
                <a:spcPts val="0"/>
              </a:spcBef>
              <a:spcAft>
                <a:spcPts val="0"/>
              </a:spcAft>
              <a:buClr>
                <a:srgbClr val="000000"/>
              </a:buClr>
              <a:buSzPts val="2000"/>
              <a:buFont typeface="Arial"/>
              <a:buNone/>
              <a:defRPr sz="2000"/>
            </a:lvl5pPr>
            <a:lvl6pPr indent="-228600" lvl="5" marL="2743200" algn="l">
              <a:lnSpc>
                <a:spcPct val="100000"/>
              </a:lnSpc>
              <a:spcBef>
                <a:spcPts val="0"/>
              </a:spcBef>
              <a:spcAft>
                <a:spcPts val="0"/>
              </a:spcAft>
              <a:buClr>
                <a:srgbClr val="000000"/>
              </a:buClr>
              <a:buSzPts val="2000"/>
              <a:buFont typeface="Arial"/>
              <a:buNone/>
              <a:defRPr sz="2000"/>
            </a:lvl6pPr>
            <a:lvl7pPr indent="-228600" lvl="6" marL="3200400" algn="l">
              <a:lnSpc>
                <a:spcPct val="100000"/>
              </a:lnSpc>
              <a:spcBef>
                <a:spcPts val="0"/>
              </a:spcBef>
              <a:spcAft>
                <a:spcPts val="0"/>
              </a:spcAft>
              <a:buClr>
                <a:srgbClr val="000000"/>
              </a:buClr>
              <a:buSzPts val="2000"/>
              <a:buFont typeface="Arial"/>
              <a:buNone/>
              <a:defRPr sz="2000"/>
            </a:lvl7pPr>
            <a:lvl8pPr indent="-228600" lvl="7" marL="3657600" algn="l">
              <a:lnSpc>
                <a:spcPct val="100000"/>
              </a:lnSpc>
              <a:spcBef>
                <a:spcPts val="0"/>
              </a:spcBef>
              <a:spcAft>
                <a:spcPts val="0"/>
              </a:spcAft>
              <a:buClr>
                <a:srgbClr val="000000"/>
              </a:buClr>
              <a:buSzPts val="2000"/>
              <a:buFont typeface="Arial"/>
              <a:buNone/>
              <a:defRPr sz="2000"/>
            </a:lvl8pPr>
            <a:lvl9pPr indent="-228600" lvl="8" marL="4114800" algn="l">
              <a:lnSpc>
                <a:spcPct val="100000"/>
              </a:lnSpc>
              <a:spcBef>
                <a:spcPts val="0"/>
              </a:spcBef>
              <a:spcAft>
                <a:spcPts val="0"/>
              </a:spcAft>
              <a:buClr>
                <a:srgbClr val="000000"/>
              </a:buClr>
              <a:buSzPts val="2000"/>
              <a:buFont typeface="Arial"/>
              <a:buNone/>
              <a:defRPr sz="2000"/>
            </a:lvl9pPr>
          </a:lstStyle>
          <a:p/>
        </p:txBody>
      </p:sp>
      <p:sp>
        <p:nvSpPr>
          <p:cNvPr id="146" name="Google Shape;146;p31"/>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Autofit/>
          </a:bodyPr>
          <a:lstStyle>
            <a:lvl1pPr indent="-228600" lvl="0" marL="457200" algn="l">
              <a:lnSpc>
                <a:spcPct val="100000"/>
              </a:lnSpc>
              <a:spcBef>
                <a:spcPts val="0"/>
              </a:spcBef>
              <a:spcAft>
                <a:spcPts val="0"/>
              </a:spcAft>
              <a:buClr>
                <a:srgbClr val="000000"/>
              </a:buClr>
              <a:buSzPts val="1400"/>
              <a:buFont typeface="Arial"/>
              <a:buNone/>
              <a:defRPr sz="1400"/>
            </a:lvl1pPr>
            <a:lvl2pPr indent="-228600" lvl="1" marL="914400" algn="l">
              <a:lnSpc>
                <a:spcPct val="100000"/>
              </a:lnSpc>
              <a:spcBef>
                <a:spcPts val="0"/>
              </a:spcBef>
              <a:spcAft>
                <a:spcPts val="0"/>
              </a:spcAft>
              <a:buClr>
                <a:srgbClr val="000000"/>
              </a:buClr>
              <a:buSzPts val="1200"/>
              <a:buFont typeface="Arial"/>
              <a:buNone/>
              <a:defRPr sz="1200"/>
            </a:lvl2pPr>
            <a:lvl3pPr indent="-228600" lvl="2" marL="1371600" algn="l">
              <a:lnSpc>
                <a:spcPct val="100000"/>
              </a:lnSpc>
              <a:spcBef>
                <a:spcPts val="0"/>
              </a:spcBef>
              <a:spcAft>
                <a:spcPts val="0"/>
              </a:spcAft>
              <a:buClr>
                <a:srgbClr val="000000"/>
              </a:buClr>
              <a:buSzPts val="1000"/>
              <a:buFont typeface="Arial"/>
              <a:buNone/>
              <a:defRPr sz="1000"/>
            </a:lvl3pPr>
            <a:lvl4pPr indent="-228600" lvl="3" marL="1828800" algn="l">
              <a:lnSpc>
                <a:spcPct val="100000"/>
              </a:lnSpc>
              <a:spcBef>
                <a:spcPts val="0"/>
              </a:spcBef>
              <a:spcAft>
                <a:spcPts val="0"/>
              </a:spcAft>
              <a:buClr>
                <a:srgbClr val="000000"/>
              </a:buClr>
              <a:buSzPts val="900"/>
              <a:buFont typeface="Arial"/>
              <a:buNone/>
              <a:defRPr sz="900"/>
            </a:lvl4pPr>
            <a:lvl5pPr indent="-228600" lvl="4" marL="2286000" algn="l">
              <a:lnSpc>
                <a:spcPct val="100000"/>
              </a:lnSpc>
              <a:spcBef>
                <a:spcPts val="0"/>
              </a:spcBef>
              <a:spcAft>
                <a:spcPts val="0"/>
              </a:spcAft>
              <a:buClr>
                <a:srgbClr val="000000"/>
              </a:buClr>
              <a:buSzPts val="900"/>
              <a:buFont typeface="Arial"/>
              <a:buNone/>
              <a:defRPr sz="900"/>
            </a:lvl5pPr>
            <a:lvl6pPr indent="-228600" lvl="5" marL="2743200" algn="l">
              <a:lnSpc>
                <a:spcPct val="100000"/>
              </a:lnSpc>
              <a:spcBef>
                <a:spcPts val="0"/>
              </a:spcBef>
              <a:spcAft>
                <a:spcPts val="0"/>
              </a:spcAft>
              <a:buClr>
                <a:srgbClr val="000000"/>
              </a:buClr>
              <a:buSzPts val="900"/>
              <a:buFont typeface="Arial"/>
              <a:buNone/>
              <a:defRPr sz="900"/>
            </a:lvl6pPr>
            <a:lvl7pPr indent="-228600" lvl="6" marL="3200400" algn="l">
              <a:lnSpc>
                <a:spcPct val="100000"/>
              </a:lnSpc>
              <a:spcBef>
                <a:spcPts val="0"/>
              </a:spcBef>
              <a:spcAft>
                <a:spcPts val="0"/>
              </a:spcAft>
              <a:buClr>
                <a:srgbClr val="000000"/>
              </a:buClr>
              <a:buSzPts val="900"/>
              <a:buFont typeface="Arial"/>
              <a:buNone/>
              <a:defRPr sz="900"/>
            </a:lvl7pPr>
            <a:lvl8pPr indent="-228600" lvl="7" marL="3657600" algn="l">
              <a:lnSpc>
                <a:spcPct val="100000"/>
              </a:lnSpc>
              <a:spcBef>
                <a:spcPts val="0"/>
              </a:spcBef>
              <a:spcAft>
                <a:spcPts val="0"/>
              </a:spcAft>
              <a:buClr>
                <a:srgbClr val="000000"/>
              </a:buClr>
              <a:buSzPts val="900"/>
              <a:buFont typeface="Arial"/>
              <a:buNone/>
              <a:defRPr sz="900"/>
            </a:lvl8pPr>
            <a:lvl9pPr indent="-228600" lvl="8" marL="4114800" algn="l">
              <a:lnSpc>
                <a:spcPct val="100000"/>
              </a:lnSpc>
              <a:spcBef>
                <a:spcPts val="0"/>
              </a:spcBef>
              <a:spcAft>
                <a:spcPts val="0"/>
              </a:spcAft>
              <a:buClr>
                <a:srgbClr val="000000"/>
              </a:buClr>
              <a:buSzPts val="900"/>
              <a:buFont typeface="Arial"/>
              <a:buNone/>
              <a:defRPr sz="900"/>
            </a:lvl9pPr>
          </a:lstStyle>
          <a:p/>
        </p:txBody>
      </p:sp>
      <p:sp>
        <p:nvSpPr>
          <p:cNvPr id="147" name="Google Shape;147;p31"/>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000000"/>
              </a:buClr>
              <a:buSzPts val="1800"/>
              <a:buNone/>
              <a:defRPr/>
            </a:lvl1pPr>
            <a:lvl2pPr lvl="1" algn="l">
              <a:lnSpc>
                <a:spcPct val="100000"/>
              </a:lnSpc>
              <a:spcBef>
                <a:spcPts val="0"/>
              </a:spcBef>
              <a:spcAft>
                <a:spcPts val="0"/>
              </a:spcAft>
              <a:buClr>
                <a:srgbClr val="000000"/>
              </a:buClr>
              <a:buSzPts val="1800"/>
              <a:buNone/>
              <a:defRPr/>
            </a:lvl2pPr>
            <a:lvl3pPr lvl="2" algn="l">
              <a:lnSpc>
                <a:spcPct val="100000"/>
              </a:lnSpc>
              <a:spcBef>
                <a:spcPts val="0"/>
              </a:spcBef>
              <a:spcAft>
                <a:spcPts val="0"/>
              </a:spcAft>
              <a:buClr>
                <a:srgbClr val="000000"/>
              </a:buClr>
              <a:buSzPts val="1800"/>
              <a:buNone/>
              <a:defRPr/>
            </a:lvl3pPr>
            <a:lvl4pPr lvl="3" algn="l">
              <a:lnSpc>
                <a:spcPct val="100000"/>
              </a:lnSpc>
              <a:spcBef>
                <a:spcPts val="0"/>
              </a:spcBef>
              <a:spcAft>
                <a:spcPts val="0"/>
              </a:spcAft>
              <a:buClr>
                <a:srgbClr val="000000"/>
              </a:buClr>
              <a:buSzPts val="1800"/>
              <a:buNone/>
              <a:defRPr/>
            </a:lvl4pPr>
            <a:lvl5pPr lvl="4" algn="l">
              <a:lnSpc>
                <a:spcPct val="100000"/>
              </a:lnSpc>
              <a:spcBef>
                <a:spcPts val="0"/>
              </a:spcBef>
              <a:spcAft>
                <a:spcPts val="0"/>
              </a:spcAft>
              <a:buClr>
                <a:srgbClr val="000000"/>
              </a:buClr>
              <a:buSzPts val="1800"/>
              <a:buNone/>
              <a:defRPr/>
            </a:lvl5pPr>
            <a:lvl6pPr lvl="5" algn="l">
              <a:lnSpc>
                <a:spcPct val="100000"/>
              </a:lnSpc>
              <a:spcBef>
                <a:spcPts val="0"/>
              </a:spcBef>
              <a:spcAft>
                <a:spcPts val="0"/>
              </a:spcAft>
              <a:buClr>
                <a:srgbClr val="000000"/>
              </a:buClr>
              <a:buSzPts val="1800"/>
              <a:buNone/>
              <a:defRPr/>
            </a:lvl6pPr>
            <a:lvl7pPr lvl="6" algn="l">
              <a:lnSpc>
                <a:spcPct val="100000"/>
              </a:lnSpc>
              <a:spcBef>
                <a:spcPts val="0"/>
              </a:spcBef>
              <a:spcAft>
                <a:spcPts val="0"/>
              </a:spcAft>
              <a:buClr>
                <a:srgbClr val="000000"/>
              </a:buClr>
              <a:buSzPts val="1800"/>
              <a:buNone/>
              <a:defRPr/>
            </a:lvl7pPr>
            <a:lvl8pPr lvl="7" algn="l">
              <a:lnSpc>
                <a:spcPct val="100000"/>
              </a:lnSpc>
              <a:spcBef>
                <a:spcPts val="0"/>
              </a:spcBef>
              <a:spcAft>
                <a:spcPts val="0"/>
              </a:spcAft>
              <a:buClr>
                <a:srgbClr val="000000"/>
              </a:buClr>
              <a:buSzPts val="1800"/>
              <a:buNone/>
              <a:defRPr/>
            </a:lvl8pPr>
            <a:lvl9pPr lvl="8" algn="l">
              <a:lnSpc>
                <a:spcPct val="100000"/>
              </a:lnSpc>
              <a:spcBef>
                <a:spcPts val="0"/>
              </a:spcBef>
              <a:spcAft>
                <a:spcPts val="0"/>
              </a:spcAft>
              <a:buClr>
                <a:srgbClr val="000000"/>
              </a:buClr>
              <a:buSzPts val="1800"/>
              <a:buNone/>
              <a:defRPr/>
            </a:lvl9pPr>
          </a:lstStyle>
          <a:p/>
        </p:txBody>
      </p:sp>
      <p:sp>
        <p:nvSpPr>
          <p:cNvPr id="148" name="Google Shape;148;p31"/>
          <p:cNvSpPr txBox="1"/>
          <p:nvPr>
            <p:ph idx="11" type="ftr"/>
          </p:nvPr>
        </p:nvSpPr>
        <p:spPr>
          <a:xfrm>
            <a:off x="2589212" y="6135808"/>
            <a:ext cx="7619998"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000000"/>
              </a:buClr>
              <a:buSzPts val="1800"/>
              <a:buNone/>
              <a:defRPr/>
            </a:lvl1pPr>
            <a:lvl2pPr lvl="1" algn="l">
              <a:lnSpc>
                <a:spcPct val="100000"/>
              </a:lnSpc>
              <a:spcBef>
                <a:spcPts val="0"/>
              </a:spcBef>
              <a:spcAft>
                <a:spcPts val="0"/>
              </a:spcAft>
              <a:buClr>
                <a:srgbClr val="000000"/>
              </a:buClr>
              <a:buSzPts val="1800"/>
              <a:buNone/>
              <a:defRPr/>
            </a:lvl2pPr>
            <a:lvl3pPr lvl="2" algn="l">
              <a:lnSpc>
                <a:spcPct val="100000"/>
              </a:lnSpc>
              <a:spcBef>
                <a:spcPts val="0"/>
              </a:spcBef>
              <a:spcAft>
                <a:spcPts val="0"/>
              </a:spcAft>
              <a:buClr>
                <a:srgbClr val="000000"/>
              </a:buClr>
              <a:buSzPts val="1800"/>
              <a:buNone/>
              <a:defRPr/>
            </a:lvl3pPr>
            <a:lvl4pPr lvl="3" algn="l">
              <a:lnSpc>
                <a:spcPct val="100000"/>
              </a:lnSpc>
              <a:spcBef>
                <a:spcPts val="0"/>
              </a:spcBef>
              <a:spcAft>
                <a:spcPts val="0"/>
              </a:spcAft>
              <a:buClr>
                <a:srgbClr val="000000"/>
              </a:buClr>
              <a:buSzPts val="1800"/>
              <a:buNone/>
              <a:defRPr/>
            </a:lvl4pPr>
            <a:lvl5pPr lvl="4" algn="l">
              <a:lnSpc>
                <a:spcPct val="100000"/>
              </a:lnSpc>
              <a:spcBef>
                <a:spcPts val="0"/>
              </a:spcBef>
              <a:spcAft>
                <a:spcPts val="0"/>
              </a:spcAft>
              <a:buClr>
                <a:srgbClr val="000000"/>
              </a:buClr>
              <a:buSzPts val="1800"/>
              <a:buNone/>
              <a:defRPr/>
            </a:lvl5pPr>
            <a:lvl6pPr lvl="5" algn="l">
              <a:lnSpc>
                <a:spcPct val="100000"/>
              </a:lnSpc>
              <a:spcBef>
                <a:spcPts val="0"/>
              </a:spcBef>
              <a:spcAft>
                <a:spcPts val="0"/>
              </a:spcAft>
              <a:buClr>
                <a:srgbClr val="000000"/>
              </a:buClr>
              <a:buSzPts val="1800"/>
              <a:buNone/>
              <a:defRPr/>
            </a:lvl6pPr>
            <a:lvl7pPr lvl="6" algn="l">
              <a:lnSpc>
                <a:spcPct val="100000"/>
              </a:lnSpc>
              <a:spcBef>
                <a:spcPts val="0"/>
              </a:spcBef>
              <a:spcAft>
                <a:spcPts val="0"/>
              </a:spcAft>
              <a:buClr>
                <a:srgbClr val="000000"/>
              </a:buClr>
              <a:buSzPts val="1800"/>
              <a:buNone/>
              <a:defRPr/>
            </a:lvl7pPr>
            <a:lvl8pPr lvl="7" algn="l">
              <a:lnSpc>
                <a:spcPct val="100000"/>
              </a:lnSpc>
              <a:spcBef>
                <a:spcPts val="0"/>
              </a:spcBef>
              <a:spcAft>
                <a:spcPts val="0"/>
              </a:spcAft>
              <a:buClr>
                <a:srgbClr val="000000"/>
              </a:buClr>
              <a:buSzPts val="1800"/>
              <a:buNone/>
              <a:defRPr/>
            </a:lvl8pPr>
            <a:lvl9pPr lvl="8" algn="l">
              <a:lnSpc>
                <a:spcPct val="100000"/>
              </a:lnSpc>
              <a:spcBef>
                <a:spcPts val="0"/>
              </a:spcBef>
              <a:spcAft>
                <a:spcPts val="0"/>
              </a:spcAft>
              <a:buClr>
                <a:srgbClr val="000000"/>
              </a:buClr>
              <a:buSzPts val="1800"/>
              <a:buNone/>
              <a:defRPr/>
            </a:lvl9pPr>
          </a:lstStyle>
          <a:p/>
        </p:txBody>
      </p:sp>
      <p:sp>
        <p:nvSpPr>
          <p:cNvPr id="149" name="Google Shape;149;p31"/>
          <p:cNvSpPr txBox="1"/>
          <p:nvPr>
            <p:ph idx="12" type="sldNum"/>
          </p:nvPr>
        </p:nvSpPr>
        <p:spPr>
          <a:xfrm>
            <a:off x="531812" y="787782"/>
            <a:ext cx="779767" cy="365124"/>
          </a:xfrm>
          <a:prstGeom prst="rect">
            <a:avLst/>
          </a:prstGeom>
          <a:noFill/>
          <a:ln>
            <a:noFill/>
          </a:ln>
        </p:spPr>
        <p:txBody>
          <a:bodyPr anchorCtr="0" anchor="ctr" bIns="45700" lIns="91425" spcFirstLastPara="1" rIns="91425" wrap="square" tIns="45700">
            <a:noAutofit/>
          </a:bodyPr>
          <a:lstStyle>
            <a:lvl1pPr indent="0" lvl="0" marL="0" algn="l">
              <a:lnSpc>
                <a:spcPct val="100000"/>
              </a:lnSpc>
              <a:spcBef>
                <a:spcPts val="0"/>
              </a:spcBef>
              <a:spcAft>
                <a:spcPts val="0"/>
              </a:spcAft>
              <a:buClr>
                <a:srgbClr val="000000"/>
              </a:buClr>
              <a:buSzPts val="1400"/>
              <a:buFont typeface="Arial"/>
              <a:buNone/>
              <a:defRPr/>
            </a:lvl1pPr>
            <a:lvl2pPr indent="0" lvl="1" marL="0" algn="l">
              <a:lnSpc>
                <a:spcPct val="100000"/>
              </a:lnSpc>
              <a:spcBef>
                <a:spcPts val="0"/>
              </a:spcBef>
              <a:spcAft>
                <a:spcPts val="0"/>
              </a:spcAft>
              <a:buClr>
                <a:srgbClr val="000000"/>
              </a:buClr>
              <a:buSzPts val="1400"/>
              <a:buFont typeface="Arial"/>
              <a:buNone/>
              <a:defRPr/>
            </a:lvl2pPr>
            <a:lvl3pPr indent="0" lvl="2" marL="0" algn="l">
              <a:lnSpc>
                <a:spcPct val="100000"/>
              </a:lnSpc>
              <a:spcBef>
                <a:spcPts val="0"/>
              </a:spcBef>
              <a:spcAft>
                <a:spcPts val="0"/>
              </a:spcAft>
              <a:buClr>
                <a:srgbClr val="000000"/>
              </a:buClr>
              <a:buSzPts val="1400"/>
              <a:buFont typeface="Arial"/>
              <a:buNone/>
              <a:defRPr/>
            </a:lvl3pPr>
            <a:lvl4pPr indent="0" lvl="3" marL="0" algn="l">
              <a:lnSpc>
                <a:spcPct val="100000"/>
              </a:lnSpc>
              <a:spcBef>
                <a:spcPts val="0"/>
              </a:spcBef>
              <a:spcAft>
                <a:spcPts val="0"/>
              </a:spcAft>
              <a:buClr>
                <a:srgbClr val="000000"/>
              </a:buClr>
              <a:buSzPts val="1400"/>
              <a:buFont typeface="Arial"/>
              <a:buNone/>
              <a:defRPr/>
            </a:lvl4pPr>
            <a:lvl5pPr indent="0" lvl="4" marL="0" algn="l">
              <a:lnSpc>
                <a:spcPct val="100000"/>
              </a:lnSpc>
              <a:spcBef>
                <a:spcPts val="0"/>
              </a:spcBef>
              <a:spcAft>
                <a:spcPts val="0"/>
              </a:spcAft>
              <a:buClr>
                <a:srgbClr val="000000"/>
              </a:buClr>
              <a:buSzPts val="1400"/>
              <a:buFont typeface="Arial"/>
              <a:buNone/>
              <a:defRPr/>
            </a:lvl5pPr>
            <a:lvl6pPr indent="0" lvl="5" marL="0" algn="l">
              <a:lnSpc>
                <a:spcPct val="100000"/>
              </a:lnSpc>
              <a:spcBef>
                <a:spcPts val="0"/>
              </a:spcBef>
              <a:spcAft>
                <a:spcPts val="0"/>
              </a:spcAft>
              <a:buClr>
                <a:srgbClr val="000000"/>
              </a:buClr>
              <a:buSzPts val="1400"/>
              <a:buFont typeface="Arial"/>
              <a:buNone/>
              <a:defRPr/>
            </a:lvl6pPr>
            <a:lvl7pPr indent="0" lvl="6" marL="0" algn="l">
              <a:lnSpc>
                <a:spcPct val="100000"/>
              </a:lnSpc>
              <a:spcBef>
                <a:spcPts val="0"/>
              </a:spcBef>
              <a:spcAft>
                <a:spcPts val="0"/>
              </a:spcAft>
              <a:buClr>
                <a:srgbClr val="000000"/>
              </a:buClr>
              <a:buSzPts val="1400"/>
              <a:buFont typeface="Arial"/>
              <a:buNone/>
              <a:defRPr/>
            </a:lvl7pPr>
            <a:lvl8pPr indent="0" lvl="7" marL="0" algn="l">
              <a:lnSpc>
                <a:spcPct val="100000"/>
              </a:lnSpc>
              <a:spcBef>
                <a:spcPts val="0"/>
              </a:spcBef>
              <a:spcAft>
                <a:spcPts val="0"/>
              </a:spcAft>
              <a:buClr>
                <a:srgbClr val="000000"/>
              </a:buClr>
              <a:buSzPts val="1400"/>
              <a:buFont typeface="Arial"/>
              <a:buNone/>
              <a:defRPr/>
            </a:lvl8pPr>
            <a:lvl9pPr indent="0" lvl="8" mar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1.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DDE6C3"/>
            </a:gs>
            <a:gs pos="100000">
              <a:srgbClr val="FFFFFF"/>
            </a:gs>
          </a:gsLst>
          <a:path path="circle">
            <a:fillToRect b="50%" l="50%" r="50%" t="50%"/>
          </a:path>
          <a:tileRect/>
        </a:gradFill>
      </p:bgPr>
    </p:bg>
    <p:spTree>
      <p:nvGrpSpPr>
        <p:cNvPr id="5" name="Shape 5"/>
        <p:cNvGrpSpPr/>
        <p:nvPr/>
      </p:nvGrpSpPr>
      <p:grpSpPr>
        <a:xfrm>
          <a:off x="0" y="0"/>
          <a:ext cx="0" cy="0"/>
          <a:chOff x="0" y="0"/>
          <a:chExt cx="0" cy="0"/>
        </a:xfrm>
      </p:grpSpPr>
      <p:grpSp>
        <p:nvGrpSpPr>
          <p:cNvPr id="6" name="Google Shape;6;p22"/>
          <p:cNvGrpSpPr/>
          <p:nvPr/>
        </p:nvGrpSpPr>
        <p:grpSpPr>
          <a:xfrm>
            <a:off x="0" y="228600"/>
            <a:ext cx="2851515" cy="6638628"/>
            <a:chOff x="0" y="228600"/>
            <a:chExt cx="2851515" cy="6638628"/>
          </a:xfrm>
        </p:grpSpPr>
        <p:sp>
          <p:nvSpPr>
            <p:cNvPr id="7" name="Google Shape;7;p22"/>
            <p:cNvSpPr/>
            <p:nvPr/>
          </p:nvSpPr>
          <p:spPr>
            <a:xfrm>
              <a:off x="0" y="2575044"/>
              <a:ext cx="100641" cy="626215"/>
            </a:xfrm>
            <a:custGeom>
              <a:rect b="b" l="l" r="r" t="t"/>
              <a:pathLst>
                <a:path extrusionOk="0" h="21600" w="21600">
                  <a:moveTo>
                    <a:pt x="21600" y="21600"/>
                  </a:moveTo>
                  <a:cubicBezTo>
                    <a:pt x="19636" y="18582"/>
                    <a:pt x="18654" y="15723"/>
                    <a:pt x="16690" y="12705"/>
                  </a:cubicBezTo>
                  <a:cubicBezTo>
                    <a:pt x="10799" y="8576"/>
                    <a:pt x="5890" y="4288"/>
                    <a:pt x="0" y="0"/>
                  </a:cubicBezTo>
                  <a:cubicBezTo>
                    <a:pt x="0" y="5558"/>
                    <a:pt x="0" y="5558"/>
                    <a:pt x="0" y="5558"/>
                  </a:cubicBezTo>
                  <a:cubicBezTo>
                    <a:pt x="5890" y="10164"/>
                    <a:pt x="12763" y="14929"/>
                    <a:pt x="19636" y="19694"/>
                  </a:cubicBezTo>
                  <a:cubicBezTo>
                    <a:pt x="19636" y="20329"/>
                    <a:pt x="20618" y="20964"/>
                    <a:pt x="21600" y="21600"/>
                  </a:cubicBezTo>
                  <a:close/>
                </a:path>
              </a:pathLst>
            </a:custGeom>
            <a:solidFill>
              <a:srgbClr val="766F54">
                <a:alpha val="2000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 name="Google Shape;8;p22"/>
            <p:cNvSpPr/>
            <p:nvPr/>
          </p:nvSpPr>
          <p:spPr>
            <a:xfrm>
              <a:off x="128599" y="3156529"/>
              <a:ext cx="646716" cy="2322214"/>
            </a:xfrm>
            <a:custGeom>
              <a:rect b="b" l="l" r="r" t="t"/>
              <a:pathLst>
                <a:path extrusionOk="0" h="21600" w="21600">
                  <a:moveTo>
                    <a:pt x="13268" y="15000"/>
                  </a:moveTo>
                  <a:cubicBezTo>
                    <a:pt x="15891" y="17228"/>
                    <a:pt x="18514" y="19414"/>
                    <a:pt x="21445" y="21600"/>
                  </a:cubicBezTo>
                  <a:cubicBezTo>
                    <a:pt x="21445" y="21214"/>
                    <a:pt x="21445" y="20871"/>
                    <a:pt x="21600" y="20485"/>
                  </a:cubicBezTo>
                  <a:cubicBezTo>
                    <a:pt x="19131" y="18642"/>
                    <a:pt x="16817" y="16757"/>
                    <a:pt x="14657" y="14871"/>
                  </a:cubicBezTo>
                  <a:cubicBezTo>
                    <a:pt x="8948" y="9985"/>
                    <a:pt x="4165" y="5014"/>
                    <a:pt x="0" y="0"/>
                  </a:cubicBezTo>
                  <a:cubicBezTo>
                    <a:pt x="308" y="857"/>
                    <a:pt x="617" y="1757"/>
                    <a:pt x="925" y="2614"/>
                  </a:cubicBezTo>
                  <a:cubicBezTo>
                    <a:pt x="4628" y="6771"/>
                    <a:pt x="8639" y="10928"/>
                    <a:pt x="13268" y="15000"/>
                  </a:cubicBezTo>
                  <a:close/>
                </a:path>
              </a:pathLst>
            </a:custGeom>
            <a:solidFill>
              <a:srgbClr val="766F54">
                <a:alpha val="2000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 name="Google Shape;9;p22"/>
            <p:cNvSpPr/>
            <p:nvPr/>
          </p:nvSpPr>
          <p:spPr>
            <a:xfrm>
              <a:off x="806998" y="5447060"/>
              <a:ext cx="609442" cy="1420166"/>
            </a:xfrm>
            <a:custGeom>
              <a:rect b="b" l="l" r="r" t="t"/>
              <a:pathLst>
                <a:path extrusionOk="0" h="21600" w="21600">
                  <a:moveTo>
                    <a:pt x="1309" y="1542"/>
                  </a:moveTo>
                  <a:cubicBezTo>
                    <a:pt x="818" y="1051"/>
                    <a:pt x="327" y="561"/>
                    <a:pt x="0" y="0"/>
                  </a:cubicBezTo>
                  <a:cubicBezTo>
                    <a:pt x="0" y="701"/>
                    <a:pt x="0" y="1332"/>
                    <a:pt x="0" y="2033"/>
                  </a:cubicBezTo>
                  <a:cubicBezTo>
                    <a:pt x="3436" y="5961"/>
                    <a:pt x="7199" y="9818"/>
                    <a:pt x="11127" y="13605"/>
                  </a:cubicBezTo>
                  <a:cubicBezTo>
                    <a:pt x="13909" y="16270"/>
                    <a:pt x="17018" y="18935"/>
                    <a:pt x="20127" y="21600"/>
                  </a:cubicBezTo>
                  <a:cubicBezTo>
                    <a:pt x="21600" y="21600"/>
                    <a:pt x="21600" y="21600"/>
                    <a:pt x="21600" y="21600"/>
                  </a:cubicBezTo>
                  <a:cubicBezTo>
                    <a:pt x="18490" y="18864"/>
                    <a:pt x="15381" y="16129"/>
                    <a:pt x="12600" y="13324"/>
                  </a:cubicBezTo>
                  <a:cubicBezTo>
                    <a:pt x="8509" y="9467"/>
                    <a:pt x="4745" y="5540"/>
                    <a:pt x="1309" y="1542"/>
                  </a:cubicBezTo>
                  <a:close/>
                </a:path>
              </a:pathLst>
            </a:custGeom>
            <a:solidFill>
              <a:srgbClr val="766F54">
                <a:alpha val="2000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 name="Google Shape;10;p22"/>
            <p:cNvSpPr/>
            <p:nvPr/>
          </p:nvSpPr>
          <p:spPr>
            <a:xfrm>
              <a:off x="959825" y="6503799"/>
              <a:ext cx="171463" cy="363429"/>
            </a:xfrm>
            <a:custGeom>
              <a:rect b="b" l="l" r="r" t="t"/>
              <a:pathLst>
                <a:path extrusionOk="0" h="21600" w="21600">
                  <a:moveTo>
                    <a:pt x="16345" y="21600"/>
                  </a:moveTo>
                  <a:cubicBezTo>
                    <a:pt x="21600" y="21600"/>
                    <a:pt x="21600" y="21600"/>
                    <a:pt x="21600" y="21600"/>
                  </a:cubicBezTo>
                  <a:cubicBezTo>
                    <a:pt x="14010" y="14491"/>
                    <a:pt x="7005" y="7382"/>
                    <a:pt x="0" y="0"/>
                  </a:cubicBezTo>
                  <a:cubicBezTo>
                    <a:pt x="4670" y="7382"/>
                    <a:pt x="9924" y="14491"/>
                    <a:pt x="16345" y="21600"/>
                  </a:cubicBezTo>
                  <a:close/>
                </a:path>
              </a:pathLst>
            </a:custGeom>
            <a:solidFill>
              <a:srgbClr val="766F54">
                <a:alpha val="2000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 name="Google Shape;11;p22"/>
            <p:cNvSpPr/>
            <p:nvPr/>
          </p:nvSpPr>
          <p:spPr>
            <a:xfrm>
              <a:off x="100642" y="3201259"/>
              <a:ext cx="821908" cy="3328632"/>
            </a:xfrm>
            <a:custGeom>
              <a:rect b="b" l="l" r="r" t="t"/>
              <a:pathLst>
                <a:path extrusionOk="0" h="21600" w="21600">
                  <a:moveTo>
                    <a:pt x="19658" y="19745"/>
                  </a:moveTo>
                  <a:cubicBezTo>
                    <a:pt x="17595" y="18488"/>
                    <a:pt x="15775" y="17232"/>
                    <a:pt x="14076" y="15975"/>
                  </a:cubicBezTo>
                  <a:cubicBezTo>
                    <a:pt x="10193" y="13073"/>
                    <a:pt x="7159" y="10081"/>
                    <a:pt x="4853" y="7060"/>
                  </a:cubicBezTo>
                  <a:cubicBezTo>
                    <a:pt x="3519" y="5235"/>
                    <a:pt x="2426" y="3380"/>
                    <a:pt x="1456" y="1525"/>
                  </a:cubicBezTo>
                  <a:cubicBezTo>
                    <a:pt x="970" y="1017"/>
                    <a:pt x="485" y="508"/>
                    <a:pt x="0" y="0"/>
                  </a:cubicBezTo>
                  <a:cubicBezTo>
                    <a:pt x="970" y="2363"/>
                    <a:pt x="2305" y="4756"/>
                    <a:pt x="4004" y="7090"/>
                  </a:cubicBezTo>
                  <a:cubicBezTo>
                    <a:pt x="6188" y="10141"/>
                    <a:pt x="9222" y="13133"/>
                    <a:pt x="12984" y="16065"/>
                  </a:cubicBezTo>
                  <a:cubicBezTo>
                    <a:pt x="14925" y="17531"/>
                    <a:pt x="17110" y="18967"/>
                    <a:pt x="19415" y="20373"/>
                  </a:cubicBezTo>
                  <a:cubicBezTo>
                    <a:pt x="20143" y="20792"/>
                    <a:pt x="20871" y="21181"/>
                    <a:pt x="21600" y="21600"/>
                  </a:cubicBezTo>
                  <a:cubicBezTo>
                    <a:pt x="21357" y="21450"/>
                    <a:pt x="21235" y="21330"/>
                    <a:pt x="21114" y="21181"/>
                  </a:cubicBezTo>
                  <a:cubicBezTo>
                    <a:pt x="20507" y="20702"/>
                    <a:pt x="20022" y="20223"/>
                    <a:pt x="19658" y="19745"/>
                  </a:cubicBezTo>
                  <a:close/>
                </a:path>
              </a:pathLst>
            </a:custGeom>
            <a:solidFill>
              <a:srgbClr val="766F54">
                <a:alpha val="2000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 name="Google Shape;12;p22"/>
            <p:cNvSpPr/>
            <p:nvPr/>
          </p:nvSpPr>
          <p:spPr>
            <a:xfrm>
              <a:off x="22365" y="228600"/>
              <a:ext cx="106233" cy="2927929"/>
            </a:xfrm>
            <a:custGeom>
              <a:rect b="b" l="l" r="r" t="t"/>
              <a:pathLst>
                <a:path extrusionOk="0" h="21600" w="21600">
                  <a:moveTo>
                    <a:pt x="10330" y="19627"/>
                  </a:moveTo>
                  <a:cubicBezTo>
                    <a:pt x="11269" y="19763"/>
                    <a:pt x="11269" y="19899"/>
                    <a:pt x="11269" y="20035"/>
                  </a:cubicBezTo>
                  <a:cubicBezTo>
                    <a:pt x="14086" y="20511"/>
                    <a:pt x="17843" y="20987"/>
                    <a:pt x="20660" y="21497"/>
                  </a:cubicBezTo>
                  <a:cubicBezTo>
                    <a:pt x="20660" y="21531"/>
                    <a:pt x="20660" y="21565"/>
                    <a:pt x="21600" y="21600"/>
                  </a:cubicBezTo>
                  <a:cubicBezTo>
                    <a:pt x="19721" y="20919"/>
                    <a:pt x="17843" y="20273"/>
                    <a:pt x="15965" y="19593"/>
                  </a:cubicBezTo>
                  <a:cubicBezTo>
                    <a:pt x="8452" y="16123"/>
                    <a:pt x="4695" y="12653"/>
                    <a:pt x="4695" y="9150"/>
                  </a:cubicBezTo>
                  <a:cubicBezTo>
                    <a:pt x="5634" y="6088"/>
                    <a:pt x="8452" y="3061"/>
                    <a:pt x="14086" y="0"/>
                  </a:cubicBezTo>
                  <a:cubicBezTo>
                    <a:pt x="11269" y="0"/>
                    <a:pt x="11269" y="0"/>
                    <a:pt x="11269" y="0"/>
                  </a:cubicBezTo>
                  <a:cubicBezTo>
                    <a:pt x="4695" y="3027"/>
                    <a:pt x="1878" y="6088"/>
                    <a:pt x="939" y="9150"/>
                  </a:cubicBezTo>
                  <a:cubicBezTo>
                    <a:pt x="0" y="12653"/>
                    <a:pt x="2817" y="16123"/>
                    <a:pt x="10330" y="19627"/>
                  </a:cubicBezTo>
                  <a:close/>
                </a:path>
              </a:pathLst>
            </a:custGeom>
            <a:solidFill>
              <a:srgbClr val="766F54">
                <a:alpha val="2000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 name="Google Shape;13;p22"/>
            <p:cNvSpPr/>
            <p:nvPr/>
          </p:nvSpPr>
          <p:spPr>
            <a:xfrm>
              <a:off x="78277" y="2944063"/>
              <a:ext cx="78276" cy="493890"/>
            </a:xfrm>
            <a:custGeom>
              <a:rect b="b" l="l" r="r" t="t"/>
              <a:pathLst>
                <a:path extrusionOk="0" h="21600" w="21600">
                  <a:moveTo>
                    <a:pt x="0" y="0"/>
                  </a:moveTo>
                  <a:cubicBezTo>
                    <a:pt x="2541" y="3835"/>
                    <a:pt x="3811" y="7469"/>
                    <a:pt x="6352" y="11304"/>
                  </a:cubicBezTo>
                  <a:cubicBezTo>
                    <a:pt x="11435" y="14736"/>
                    <a:pt x="16517" y="18168"/>
                    <a:pt x="21600" y="21600"/>
                  </a:cubicBezTo>
                  <a:cubicBezTo>
                    <a:pt x="19058" y="17562"/>
                    <a:pt x="16517" y="13323"/>
                    <a:pt x="13976" y="9285"/>
                  </a:cubicBezTo>
                  <a:cubicBezTo>
                    <a:pt x="12705" y="9084"/>
                    <a:pt x="12705" y="8882"/>
                    <a:pt x="12705" y="8680"/>
                  </a:cubicBezTo>
                  <a:cubicBezTo>
                    <a:pt x="8894" y="5652"/>
                    <a:pt x="3811" y="2826"/>
                    <a:pt x="0" y="0"/>
                  </a:cubicBezTo>
                  <a:close/>
                </a:path>
              </a:pathLst>
            </a:custGeom>
            <a:solidFill>
              <a:srgbClr val="766F54">
                <a:alpha val="2000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 name="Google Shape;14;p22"/>
            <p:cNvSpPr/>
            <p:nvPr/>
          </p:nvSpPr>
          <p:spPr>
            <a:xfrm>
              <a:off x="769724" y="5478744"/>
              <a:ext cx="190100" cy="1025055"/>
            </a:xfrm>
            <a:custGeom>
              <a:rect b="b" l="l" r="r" t="t"/>
              <a:pathLst>
                <a:path extrusionOk="0" h="21600" w="21600">
                  <a:moveTo>
                    <a:pt x="0" y="0"/>
                  </a:moveTo>
                  <a:cubicBezTo>
                    <a:pt x="0" y="3016"/>
                    <a:pt x="1053" y="6032"/>
                    <a:pt x="2634" y="9048"/>
                  </a:cubicBezTo>
                  <a:cubicBezTo>
                    <a:pt x="4214" y="11383"/>
                    <a:pt x="6321" y="13816"/>
                    <a:pt x="8956" y="16151"/>
                  </a:cubicBezTo>
                  <a:cubicBezTo>
                    <a:pt x="10009" y="16735"/>
                    <a:pt x="11590" y="17318"/>
                    <a:pt x="12643" y="17902"/>
                  </a:cubicBezTo>
                  <a:cubicBezTo>
                    <a:pt x="15804" y="19167"/>
                    <a:pt x="18439" y="20335"/>
                    <a:pt x="21600" y="21600"/>
                  </a:cubicBezTo>
                  <a:cubicBezTo>
                    <a:pt x="21073" y="21308"/>
                    <a:pt x="20546" y="20918"/>
                    <a:pt x="20019" y="20627"/>
                  </a:cubicBezTo>
                  <a:cubicBezTo>
                    <a:pt x="13697" y="16735"/>
                    <a:pt x="9482" y="12843"/>
                    <a:pt x="6848" y="8951"/>
                  </a:cubicBezTo>
                  <a:cubicBezTo>
                    <a:pt x="5795" y="6616"/>
                    <a:pt x="4741" y="4378"/>
                    <a:pt x="4214" y="2140"/>
                  </a:cubicBezTo>
                  <a:cubicBezTo>
                    <a:pt x="4214" y="2043"/>
                    <a:pt x="3687" y="1945"/>
                    <a:pt x="3687" y="1751"/>
                  </a:cubicBezTo>
                  <a:cubicBezTo>
                    <a:pt x="2634" y="1167"/>
                    <a:pt x="1053" y="583"/>
                    <a:pt x="0" y="0"/>
                  </a:cubicBezTo>
                  <a:close/>
                </a:path>
              </a:pathLst>
            </a:custGeom>
            <a:solidFill>
              <a:srgbClr val="766F54">
                <a:alpha val="2000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 name="Google Shape;15;p22"/>
            <p:cNvSpPr/>
            <p:nvPr/>
          </p:nvSpPr>
          <p:spPr>
            <a:xfrm>
              <a:off x="775314" y="1399026"/>
              <a:ext cx="2076201" cy="4048034"/>
            </a:xfrm>
            <a:custGeom>
              <a:rect b="b" l="l" r="r" t="t"/>
              <a:pathLst>
                <a:path extrusionOk="0" h="21600" w="21600">
                  <a:moveTo>
                    <a:pt x="335" y="21009"/>
                  </a:moveTo>
                  <a:cubicBezTo>
                    <a:pt x="480" y="18992"/>
                    <a:pt x="1247" y="16999"/>
                    <a:pt x="2400" y="15080"/>
                  </a:cubicBezTo>
                  <a:cubicBezTo>
                    <a:pt x="3599" y="13161"/>
                    <a:pt x="5232" y="11316"/>
                    <a:pt x="7152" y="9545"/>
                  </a:cubicBezTo>
                  <a:cubicBezTo>
                    <a:pt x="9072" y="7774"/>
                    <a:pt x="11280" y="6101"/>
                    <a:pt x="13679" y="4502"/>
                  </a:cubicBezTo>
                  <a:cubicBezTo>
                    <a:pt x="14879" y="3714"/>
                    <a:pt x="16175" y="2927"/>
                    <a:pt x="17471" y="2189"/>
                  </a:cubicBezTo>
                  <a:cubicBezTo>
                    <a:pt x="18144" y="1820"/>
                    <a:pt x="18816" y="1426"/>
                    <a:pt x="19488" y="1082"/>
                  </a:cubicBezTo>
                  <a:cubicBezTo>
                    <a:pt x="20207" y="713"/>
                    <a:pt x="20880" y="369"/>
                    <a:pt x="21600" y="24"/>
                  </a:cubicBezTo>
                  <a:cubicBezTo>
                    <a:pt x="21600" y="0"/>
                    <a:pt x="21600" y="0"/>
                    <a:pt x="21600" y="0"/>
                  </a:cubicBezTo>
                  <a:cubicBezTo>
                    <a:pt x="20832" y="344"/>
                    <a:pt x="20160" y="688"/>
                    <a:pt x="19440" y="1057"/>
                  </a:cubicBezTo>
                  <a:cubicBezTo>
                    <a:pt x="18767" y="1402"/>
                    <a:pt x="18096" y="1771"/>
                    <a:pt x="17424" y="2164"/>
                  </a:cubicBezTo>
                  <a:cubicBezTo>
                    <a:pt x="16080" y="2902"/>
                    <a:pt x="14784" y="3665"/>
                    <a:pt x="13583" y="4452"/>
                  </a:cubicBezTo>
                  <a:cubicBezTo>
                    <a:pt x="11135" y="6051"/>
                    <a:pt x="8879" y="7724"/>
                    <a:pt x="6960" y="9496"/>
                  </a:cubicBezTo>
                  <a:cubicBezTo>
                    <a:pt x="4992" y="11242"/>
                    <a:pt x="3359" y="13112"/>
                    <a:pt x="2160" y="15031"/>
                  </a:cubicBezTo>
                  <a:cubicBezTo>
                    <a:pt x="912" y="16974"/>
                    <a:pt x="143" y="18967"/>
                    <a:pt x="0" y="21009"/>
                  </a:cubicBezTo>
                  <a:cubicBezTo>
                    <a:pt x="0" y="21058"/>
                    <a:pt x="0" y="21083"/>
                    <a:pt x="0" y="21132"/>
                  </a:cubicBezTo>
                  <a:cubicBezTo>
                    <a:pt x="96" y="21280"/>
                    <a:pt x="191" y="21452"/>
                    <a:pt x="335" y="21600"/>
                  </a:cubicBezTo>
                  <a:cubicBezTo>
                    <a:pt x="335" y="21403"/>
                    <a:pt x="335" y="21206"/>
                    <a:pt x="335" y="21009"/>
                  </a:cubicBezTo>
                  <a:close/>
                </a:path>
              </a:pathLst>
            </a:custGeom>
            <a:solidFill>
              <a:srgbClr val="766F54">
                <a:alpha val="2000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 name="Google Shape;16;p22"/>
            <p:cNvSpPr/>
            <p:nvPr/>
          </p:nvSpPr>
          <p:spPr>
            <a:xfrm>
              <a:off x="922550" y="6529892"/>
              <a:ext cx="162145" cy="337336"/>
            </a:xfrm>
            <a:custGeom>
              <a:rect b="b" l="l" r="r" t="t"/>
              <a:pathLst>
                <a:path extrusionOk="0" h="21600" w="21600">
                  <a:moveTo>
                    <a:pt x="0" y="0"/>
                  </a:moveTo>
                  <a:cubicBezTo>
                    <a:pt x="4319" y="7101"/>
                    <a:pt x="9874" y="14498"/>
                    <a:pt x="16045" y="21600"/>
                  </a:cubicBezTo>
                  <a:cubicBezTo>
                    <a:pt x="21600" y="21600"/>
                    <a:pt x="21600" y="21600"/>
                    <a:pt x="21600" y="21600"/>
                  </a:cubicBezTo>
                  <a:cubicBezTo>
                    <a:pt x="14194" y="14498"/>
                    <a:pt x="6788" y="7101"/>
                    <a:pt x="0" y="0"/>
                  </a:cubicBezTo>
                  <a:close/>
                </a:path>
              </a:pathLst>
            </a:custGeom>
            <a:solidFill>
              <a:srgbClr val="766F54">
                <a:alpha val="2000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 name="Google Shape;17;p22"/>
            <p:cNvSpPr/>
            <p:nvPr/>
          </p:nvSpPr>
          <p:spPr>
            <a:xfrm>
              <a:off x="769724" y="5359465"/>
              <a:ext cx="37274" cy="221784"/>
            </a:xfrm>
            <a:custGeom>
              <a:rect b="b" l="l" r="r" t="t"/>
              <a:pathLst>
                <a:path extrusionOk="0" h="21600" w="21600">
                  <a:moveTo>
                    <a:pt x="18900" y="19799"/>
                  </a:moveTo>
                  <a:cubicBezTo>
                    <a:pt x="18900" y="20699"/>
                    <a:pt x="21600" y="21150"/>
                    <a:pt x="21600" y="21600"/>
                  </a:cubicBezTo>
                  <a:cubicBezTo>
                    <a:pt x="21600" y="17099"/>
                    <a:pt x="21600" y="13050"/>
                    <a:pt x="21600" y="8549"/>
                  </a:cubicBezTo>
                  <a:cubicBezTo>
                    <a:pt x="13500" y="5850"/>
                    <a:pt x="8100" y="2699"/>
                    <a:pt x="2700" y="0"/>
                  </a:cubicBezTo>
                  <a:cubicBezTo>
                    <a:pt x="0" y="4049"/>
                    <a:pt x="0" y="7649"/>
                    <a:pt x="0" y="11700"/>
                  </a:cubicBezTo>
                  <a:cubicBezTo>
                    <a:pt x="5400" y="14399"/>
                    <a:pt x="13500" y="17099"/>
                    <a:pt x="18900" y="19799"/>
                  </a:cubicBezTo>
                  <a:close/>
                </a:path>
              </a:pathLst>
            </a:custGeom>
            <a:solidFill>
              <a:srgbClr val="766F54">
                <a:alpha val="2000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 name="Google Shape;18;p22"/>
            <p:cNvSpPr/>
            <p:nvPr/>
          </p:nvSpPr>
          <p:spPr>
            <a:xfrm>
              <a:off x="849864" y="6244739"/>
              <a:ext cx="238558" cy="622488"/>
            </a:xfrm>
            <a:custGeom>
              <a:rect b="b" l="l" r="r" t="t"/>
              <a:pathLst>
                <a:path extrusionOk="0" h="21600" w="21600">
                  <a:moveTo>
                    <a:pt x="2907" y="2879"/>
                  </a:moveTo>
                  <a:cubicBezTo>
                    <a:pt x="2076" y="1920"/>
                    <a:pt x="830" y="960"/>
                    <a:pt x="0" y="0"/>
                  </a:cubicBezTo>
                  <a:cubicBezTo>
                    <a:pt x="1246" y="2559"/>
                    <a:pt x="2907" y="5119"/>
                    <a:pt x="4984" y="7679"/>
                  </a:cubicBezTo>
                  <a:cubicBezTo>
                    <a:pt x="5399" y="8480"/>
                    <a:pt x="5815" y="9119"/>
                    <a:pt x="6646" y="9919"/>
                  </a:cubicBezTo>
                  <a:cubicBezTo>
                    <a:pt x="11215" y="13759"/>
                    <a:pt x="16200" y="17760"/>
                    <a:pt x="21184" y="21600"/>
                  </a:cubicBezTo>
                  <a:cubicBezTo>
                    <a:pt x="21600" y="21600"/>
                    <a:pt x="21600" y="21600"/>
                    <a:pt x="21600" y="21600"/>
                  </a:cubicBezTo>
                  <a:cubicBezTo>
                    <a:pt x="17030" y="17439"/>
                    <a:pt x="13292" y="13280"/>
                    <a:pt x="9969" y="8959"/>
                  </a:cubicBezTo>
                  <a:cubicBezTo>
                    <a:pt x="7476" y="6879"/>
                    <a:pt x="5399" y="4960"/>
                    <a:pt x="2907" y="2879"/>
                  </a:cubicBezTo>
                  <a:close/>
                </a:path>
              </a:pathLst>
            </a:custGeom>
            <a:solidFill>
              <a:srgbClr val="766F54">
                <a:alpha val="2000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9" name="Google Shape;19;p22"/>
          <p:cNvGrpSpPr/>
          <p:nvPr/>
        </p:nvGrpSpPr>
        <p:grpSpPr>
          <a:xfrm>
            <a:off x="27221" y="-785"/>
            <a:ext cx="2356673" cy="6854037"/>
            <a:chOff x="27221" y="-785"/>
            <a:chExt cx="2356673" cy="6854037"/>
          </a:xfrm>
        </p:grpSpPr>
        <p:sp>
          <p:nvSpPr>
            <p:cNvPr id="20" name="Google Shape;20;p22"/>
            <p:cNvSpPr/>
            <p:nvPr/>
          </p:nvSpPr>
          <p:spPr>
            <a:xfrm>
              <a:off x="27221" y="-785"/>
              <a:ext cx="494326" cy="4401044"/>
            </a:xfrm>
            <a:custGeom>
              <a:rect b="b" l="l" r="r" t="t"/>
              <a:pathLst>
                <a:path extrusionOk="0" h="21600" w="21600">
                  <a:moveTo>
                    <a:pt x="1467" y="4930"/>
                  </a:moveTo>
                  <a:cubicBezTo>
                    <a:pt x="2306" y="6761"/>
                    <a:pt x="3565" y="8616"/>
                    <a:pt x="5452" y="10447"/>
                  </a:cubicBezTo>
                  <a:cubicBezTo>
                    <a:pt x="7130" y="12279"/>
                    <a:pt x="9227" y="14110"/>
                    <a:pt x="11953" y="15941"/>
                  </a:cubicBezTo>
                  <a:cubicBezTo>
                    <a:pt x="14469" y="17773"/>
                    <a:pt x="17615" y="19580"/>
                    <a:pt x="21180" y="21388"/>
                  </a:cubicBezTo>
                  <a:cubicBezTo>
                    <a:pt x="21390" y="21459"/>
                    <a:pt x="21600" y="21529"/>
                    <a:pt x="21600" y="21600"/>
                  </a:cubicBezTo>
                  <a:cubicBezTo>
                    <a:pt x="21390" y="21247"/>
                    <a:pt x="20970" y="20872"/>
                    <a:pt x="20761" y="20520"/>
                  </a:cubicBezTo>
                  <a:cubicBezTo>
                    <a:pt x="20761" y="20449"/>
                    <a:pt x="20761" y="20379"/>
                    <a:pt x="20761" y="20332"/>
                  </a:cubicBezTo>
                  <a:cubicBezTo>
                    <a:pt x="17825" y="18853"/>
                    <a:pt x="15308" y="17397"/>
                    <a:pt x="13211" y="15918"/>
                  </a:cubicBezTo>
                  <a:cubicBezTo>
                    <a:pt x="10485" y="14086"/>
                    <a:pt x="8178" y="12279"/>
                    <a:pt x="6291" y="10424"/>
                  </a:cubicBezTo>
                  <a:cubicBezTo>
                    <a:pt x="4403" y="8593"/>
                    <a:pt x="2935" y="6761"/>
                    <a:pt x="1887" y="4906"/>
                  </a:cubicBezTo>
                  <a:cubicBezTo>
                    <a:pt x="1467" y="3991"/>
                    <a:pt x="1048" y="3075"/>
                    <a:pt x="629" y="2160"/>
                  </a:cubicBezTo>
                  <a:cubicBezTo>
                    <a:pt x="419" y="1432"/>
                    <a:pt x="209" y="727"/>
                    <a:pt x="209" y="0"/>
                  </a:cubicBezTo>
                  <a:cubicBezTo>
                    <a:pt x="0" y="0"/>
                    <a:pt x="0" y="0"/>
                    <a:pt x="0" y="0"/>
                  </a:cubicBezTo>
                  <a:cubicBezTo>
                    <a:pt x="0" y="727"/>
                    <a:pt x="209" y="1432"/>
                    <a:pt x="209" y="2160"/>
                  </a:cubicBezTo>
                  <a:cubicBezTo>
                    <a:pt x="629" y="3075"/>
                    <a:pt x="838" y="3991"/>
                    <a:pt x="1467" y="4930"/>
                  </a:cubicBezTo>
                  <a:close/>
                </a:path>
              </a:pathLst>
            </a:custGeom>
            <a:solidFill>
              <a:srgbClr val="766F5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 name="Google Shape;21;p22"/>
            <p:cNvSpPr/>
            <p:nvPr/>
          </p:nvSpPr>
          <p:spPr>
            <a:xfrm>
              <a:off x="550288" y="4316472"/>
              <a:ext cx="423435" cy="1580697"/>
            </a:xfrm>
            <a:custGeom>
              <a:rect b="b" l="l" r="r" t="t"/>
              <a:pathLst>
                <a:path extrusionOk="0" h="21600" w="21600">
                  <a:moveTo>
                    <a:pt x="13009" y="14989"/>
                  </a:moveTo>
                  <a:cubicBezTo>
                    <a:pt x="15709" y="17214"/>
                    <a:pt x="18409" y="19439"/>
                    <a:pt x="21600" y="21600"/>
                  </a:cubicBezTo>
                  <a:cubicBezTo>
                    <a:pt x="21600" y="21141"/>
                    <a:pt x="21600" y="20618"/>
                    <a:pt x="21600" y="20160"/>
                  </a:cubicBezTo>
                  <a:cubicBezTo>
                    <a:pt x="21600" y="20094"/>
                    <a:pt x="21600" y="19963"/>
                    <a:pt x="21600" y="19898"/>
                  </a:cubicBezTo>
                  <a:cubicBezTo>
                    <a:pt x="19390" y="18196"/>
                    <a:pt x="17181" y="16494"/>
                    <a:pt x="15218" y="14792"/>
                  </a:cubicBezTo>
                  <a:cubicBezTo>
                    <a:pt x="9327" y="9949"/>
                    <a:pt x="4172" y="4974"/>
                    <a:pt x="0" y="0"/>
                  </a:cubicBezTo>
                  <a:cubicBezTo>
                    <a:pt x="490" y="1374"/>
                    <a:pt x="981" y="2749"/>
                    <a:pt x="1718" y="4123"/>
                  </a:cubicBezTo>
                  <a:cubicBezTo>
                    <a:pt x="5154" y="7789"/>
                    <a:pt x="8836" y="11389"/>
                    <a:pt x="13009" y="14989"/>
                  </a:cubicBezTo>
                  <a:close/>
                </a:path>
              </a:pathLst>
            </a:custGeom>
            <a:solidFill>
              <a:srgbClr val="766F5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 name="Google Shape;22;p22"/>
            <p:cNvSpPr/>
            <p:nvPr/>
          </p:nvSpPr>
          <p:spPr>
            <a:xfrm>
              <a:off x="1006294" y="5862682"/>
              <a:ext cx="431099" cy="990570"/>
            </a:xfrm>
            <a:custGeom>
              <a:rect b="b" l="l" r="r" t="t"/>
              <a:pathLst>
                <a:path extrusionOk="0" h="21600" w="21600">
                  <a:moveTo>
                    <a:pt x="1440" y="1565"/>
                  </a:moveTo>
                  <a:cubicBezTo>
                    <a:pt x="959" y="1043"/>
                    <a:pt x="480" y="521"/>
                    <a:pt x="0" y="0"/>
                  </a:cubicBezTo>
                  <a:cubicBezTo>
                    <a:pt x="0" y="939"/>
                    <a:pt x="0" y="1982"/>
                    <a:pt x="240" y="3026"/>
                  </a:cubicBezTo>
                  <a:cubicBezTo>
                    <a:pt x="3360" y="6469"/>
                    <a:pt x="6480" y="9913"/>
                    <a:pt x="10079" y="13252"/>
                  </a:cubicBezTo>
                  <a:cubicBezTo>
                    <a:pt x="12960" y="16069"/>
                    <a:pt x="16079" y="18886"/>
                    <a:pt x="19199" y="21599"/>
                  </a:cubicBezTo>
                  <a:cubicBezTo>
                    <a:pt x="21600" y="21599"/>
                    <a:pt x="21600" y="21599"/>
                    <a:pt x="21600" y="21599"/>
                  </a:cubicBezTo>
                  <a:cubicBezTo>
                    <a:pt x="18240" y="18782"/>
                    <a:pt x="15120" y="15860"/>
                    <a:pt x="12000" y="12834"/>
                  </a:cubicBezTo>
                  <a:cubicBezTo>
                    <a:pt x="8159" y="9182"/>
                    <a:pt x="4799" y="5321"/>
                    <a:pt x="1440" y="1565"/>
                  </a:cubicBezTo>
                  <a:close/>
                </a:path>
              </a:pathLst>
            </a:custGeom>
            <a:solidFill>
              <a:srgbClr val="766F5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 name="Google Shape;23;p22"/>
            <p:cNvSpPr/>
            <p:nvPr/>
          </p:nvSpPr>
          <p:spPr>
            <a:xfrm>
              <a:off x="521548" y="4364372"/>
              <a:ext cx="551806" cy="2235968"/>
            </a:xfrm>
            <a:custGeom>
              <a:rect b="b" l="l" r="r" t="t"/>
              <a:pathLst>
                <a:path extrusionOk="0" h="21600" w="21600">
                  <a:moveTo>
                    <a:pt x="18970" y="18917"/>
                  </a:moveTo>
                  <a:cubicBezTo>
                    <a:pt x="17467" y="17946"/>
                    <a:pt x="15965" y="16928"/>
                    <a:pt x="14650" y="15910"/>
                  </a:cubicBezTo>
                  <a:cubicBezTo>
                    <a:pt x="10706" y="12997"/>
                    <a:pt x="7700" y="9990"/>
                    <a:pt x="5446" y="6984"/>
                  </a:cubicBezTo>
                  <a:cubicBezTo>
                    <a:pt x="4132" y="5504"/>
                    <a:pt x="3193" y="3977"/>
                    <a:pt x="2441" y="2451"/>
                  </a:cubicBezTo>
                  <a:cubicBezTo>
                    <a:pt x="1690" y="1618"/>
                    <a:pt x="751" y="832"/>
                    <a:pt x="0" y="0"/>
                  </a:cubicBezTo>
                  <a:cubicBezTo>
                    <a:pt x="939" y="2358"/>
                    <a:pt x="2253" y="4717"/>
                    <a:pt x="3944" y="7030"/>
                  </a:cubicBezTo>
                  <a:cubicBezTo>
                    <a:pt x="6198" y="10083"/>
                    <a:pt x="9203" y="13089"/>
                    <a:pt x="12959" y="16049"/>
                  </a:cubicBezTo>
                  <a:cubicBezTo>
                    <a:pt x="14838" y="17483"/>
                    <a:pt x="16904" y="18963"/>
                    <a:pt x="19346" y="20397"/>
                  </a:cubicBezTo>
                  <a:cubicBezTo>
                    <a:pt x="20097" y="20767"/>
                    <a:pt x="20848" y="21183"/>
                    <a:pt x="21600" y="21600"/>
                  </a:cubicBezTo>
                  <a:cubicBezTo>
                    <a:pt x="21412" y="21461"/>
                    <a:pt x="21224" y="21322"/>
                    <a:pt x="21036" y="21183"/>
                  </a:cubicBezTo>
                  <a:cubicBezTo>
                    <a:pt x="20285" y="20443"/>
                    <a:pt x="19533" y="19657"/>
                    <a:pt x="18970" y="18917"/>
                  </a:cubicBezTo>
                  <a:close/>
                </a:path>
              </a:pathLst>
            </a:custGeom>
            <a:solidFill>
              <a:srgbClr val="766F5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 name="Google Shape;24;p22"/>
            <p:cNvSpPr/>
            <p:nvPr/>
          </p:nvSpPr>
          <p:spPr>
            <a:xfrm>
              <a:off x="467899" y="1289198"/>
              <a:ext cx="174355" cy="3027274"/>
            </a:xfrm>
            <a:custGeom>
              <a:rect b="b" l="l" r="r" t="t"/>
              <a:pathLst>
                <a:path extrusionOk="0" h="21600" w="21600">
                  <a:moveTo>
                    <a:pt x="10200" y="21600"/>
                  </a:moveTo>
                  <a:cubicBezTo>
                    <a:pt x="9000" y="21190"/>
                    <a:pt x="8400" y="20781"/>
                    <a:pt x="7799" y="20371"/>
                  </a:cubicBezTo>
                  <a:cubicBezTo>
                    <a:pt x="4799" y="18085"/>
                    <a:pt x="3000" y="15833"/>
                    <a:pt x="3000" y="13581"/>
                  </a:cubicBezTo>
                  <a:cubicBezTo>
                    <a:pt x="3000" y="11294"/>
                    <a:pt x="4799" y="9042"/>
                    <a:pt x="7799" y="6756"/>
                  </a:cubicBezTo>
                  <a:cubicBezTo>
                    <a:pt x="9000" y="5630"/>
                    <a:pt x="10799" y="4504"/>
                    <a:pt x="13199" y="3378"/>
                  </a:cubicBezTo>
                  <a:cubicBezTo>
                    <a:pt x="15600" y="2252"/>
                    <a:pt x="17999" y="1126"/>
                    <a:pt x="21600" y="0"/>
                  </a:cubicBezTo>
                  <a:cubicBezTo>
                    <a:pt x="20999" y="0"/>
                    <a:pt x="20999" y="0"/>
                    <a:pt x="20999" y="0"/>
                  </a:cubicBezTo>
                  <a:cubicBezTo>
                    <a:pt x="17400" y="1126"/>
                    <a:pt x="14399" y="2252"/>
                    <a:pt x="11999" y="3378"/>
                  </a:cubicBezTo>
                  <a:cubicBezTo>
                    <a:pt x="9600" y="4504"/>
                    <a:pt x="7799" y="5630"/>
                    <a:pt x="5999" y="6756"/>
                  </a:cubicBezTo>
                  <a:cubicBezTo>
                    <a:pt x="2400" y="9008"/>
                    <a:pt x="600" y="11294"/>
                    <a:pt x="600" y="13581"/>
                  </a:cubicBezTo>
                  <a:cubicBezTo>
                    <a:pt x="0" y="15730"/>
                    <a:pt x="1199" y="17914"/>
                    <a:pt x="4199" y="20098"/>
                  </a:cubicBezTo>
                  <a:cubicBezTo>
                    <a:pt x="5999" y="20576"/>
                    <a:pt x="7799" y="21088"/>
                    <a:pt x="9600" y="21565"/>
                  </a:cubicBezTo>
                  <a:cubicBezTo>
                    <a:pt x="9600" y="21565"/>
                    <a:pt x="10200" y="21600"/>
                    <a:pt x="10200" y="21600"/>
                  </a:cubicBezTo>
                  <a:close/>
                </a:path>
              </a:pathLst>
            </a:custGeom>
            <a:solidFill>
              <a:srgbClr val="766F5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 name="Google Shape;25;p22"/>
            <p:cNvSpPr/>
            <p:nvPr/>
          </p:nvSpPr>
          <p:spPr>
            <a:xfrm>
              <a:off x="1111674" y="6571600"/>
              <a:ext cx="134119" cy="281652"/>
            </a:xfrm>
            <a:custGeom>
              <a:rect b="b" l="l" r="r" t="t"/>
              <a:pathLst>
                <a:path extrusionOk="0" h="21600" w="21600">
                  <a:moveTo>
                    <a:pt x="16971" y="21600"/>
                  </a:moveTo>
                  <a:cubicBezTo>
                    <a:pt x="21600" y="21600"/>
                    <a:pt x="21600" y="21600"/>
                    <a:pt x="21600" y="21600"/>
                  </a:cubicBezTo>
                  <a:cubicBezTo>
                    <a:pt x="13885" y="14644"/>
                    <a:pt x="6942" y="7322"/>
                    <a:pt x="0" y="0"/>
                  </a:cubicBezTo>
                  <a:cubicBezTo>
                    <a:pt x="4628" y="7322"/>
                    <a:pt x="10028" y="14644"/>
                    <a:pt x="16971" y="21600"/>
                  </a:cubicBezTo>
                  <a:close/>
                </a:path>
              </a:pathLst>
            </a:custGeom>
            <a:solidFill>
              <a:srgbClr val="766F5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 name="Google Shape;26;p22"/>
            <p:cNvSpPr/>
            <p:nvPr/>
          </p:nvSpPr>
          <p:spPr>
            <a:xfrm>
              <a:off x="502388" y="4107629"/>
              <a:ext cx="82387" cy="511571"/>
            </a:xfrm>
            <a:custGeom>
              <a:rect b="b" l="l" r="r" t="t"/>
              <a:pathLst>
                <a:path extrusionOk="0" h="21600" w="21600">
                  <a:moveTo>
                    <a:pt x="5082" y="10900"/>
                  </a:moveTo>
                  <a:cubicBezTo>
                    <a:pt x="10164" y="14534"/>
                    <a:pt x="16517" y="17966"/>
                    <a:pt x="21600" y="21600"/>
                  </a:cubicBezTo>
                  <a:cubicBezTo>
                    <a:pt x="17788" y="17360"/>
                    <a:pt x="15246" y="13121"/>
                    <a:pt x="12705" y="8882"/>
                  </a:cubicBezTo>
                  <a:cubicBezTo>
                    <a:pt x="12705" y="8882"/>
                    <a:pt x="11435" y="8680"/>
                    <a:pt x="11435" y="8680"/>
                  </a:cubicBezTo>
                  <a:cubicBezTo>
                    <a:pt x="7623" y="5854"/>
                    <a:pt x="3811" y="2826"/>
                    <a:pt x="0" y="0"/>
                  </a:cubicBezTo>
                  <a:cubicBezTo>
                    <a:pt x="0" y="403"/>
                    <a:pt x="0" y="1009"/>
                    <a:pt x="0" y="1614"/>
                  </a:cubicBezTo>
                  <a:cubicBezTo>
                    <a:pt x="1270" y="4642"/>
                    <a:pt x="3811" y="7872"/>
                    <a:pt x="5082" y="10900"/>
                  </a:cubicBezTo>
                  <a:close/>
                </a:path>
              </a:pathLst>
            </a:custGeom>
            <a:solidFill>
              <a:srgbClr val="766F5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 name="Google Shape;27;p22"/>
            <p:cNvSpPr/>
            <p:nvPr/>
          </p:nvSpPr>
          <p:spPr>
            <a:xfrm>
              <a:off x="973722" y="3145799"/>
              <a:ext cx="1410172" cy="2716882"/>
            </a:xfrm>
            <a:custGeom>
              <a:rect b="b" l="l" r="r" t="t"/>
              <a:pathLst>
                <a:path extrusionOk="0" h="21600" w="21600">
                  <a:moveTo>
                    <a:pt x="587" y="21029"/>
                  </a:moveTo>
                  <a:cubicBezTo>
                    <a:pt x="661" y="19052"/>
                    <a:pt x="1395" y="17036"/>
                    <a:pt x="2571" y="15097"/>
                  </a:cubicBezTo>
                  <a:cubicBezTo>
                    <a:pt x="3746" y="13195"/>
                    <a:pt x="5363" y="11332"/>
                    <a:pt x="7273" y="9583"/>
                  </a:cubicBezTo>
                  <a:cubicBezTo>
                    <a:pt x="9110" y="7795"/>
                    <a:pt x="11314" y="6122"/>
                    <a:pt x="13738" y="4525"/>
                  </a:cubicBezTo>
                  <a:cubicBezTo>
                    <a:pt x="14914" y="3726"/>
                    <a:pt x="16163" y="2928"/>
                    <a:pt x="17485" y="2205"/>
                  </a:cubicBezTo>
                  <a:cubicBezTo>
                    <a:pt x="18146" y="1825"/>
                    <a:pt x="18808" y="1445"/>
                    <a:pt x="19469" y="1064"/>
                  </a:cubicBezTo>
                  <a:cubicBezTo>
                    <a:pt x="20130" y="722"/>
                    <a:pt x="20865" y="342"/>
                    <a:pt x="21600" y="0"/>
                  </a:cubicBezTo>
                  <a:cubicBezTo>
                    <a:pt x="21526" y="0"/>
                    <a:pt x="21526" y="0"/>
                    <a:pt x="21526" y="0"/>
                  </a:cubicBezTo>
                  <a:cubicBezTo>
                    <a:pt x="20791" y="342"/>
                    <a:pt x="20057" y="684"/>
                    <a:pt x="19395" y="1026"/>
                  </a:cubicBezTo>
                  <a:cubicBezTo>
                    <a:pt x="18734" y="1407"/>
                    <a:pt x="18073" y="1787"/>
                    <a:pt x="17412" y="2129"/>
                  </a:cubicBezTo>
                  <a:cubicBezTo>
                    <a:pt x="16016" y="2890"/>
                    <a:pt x="14767" y="3650"/>
                    <a:pt x="13591" y="4449"/>
                  </a:cubicBezTo>
                  <a:cubicBezTo>
                    <a:pt x="11093" y="6046"/>
                    <a:pt x="8889" y="7719"/>
                    <a:pt x="6979" y="9469"/>
                  </a:cubicBezTo>
                  <a:cubicBezTo>
                    <a:pt x="4995" y="11256"/>
                    <a:pt x="3379" y="13119"/>
                    <a:pt x="2204" y="15059"/>
                  </a:cubicBezTo>
                  <a:cubicBezTo>
                    <a:pt x="955" y="16922"/>
                    <a:pt x="220" y="18900"/>
                    <a:pt x="0" y="20877"/>
                  </a:cubicBezTo>
                  <a:cubicBezTo>
                    <a:pt x="220" y="21105"/>
                    <a:pt x="367" y="21333"/>
                    <a:pt x="514" y="21600"/>
                  </a:cubicBezTo>
                  <a:cubicBezTo>
                    <a:pt x="514" y="21409"/>
                    <a:pt x="514" y="21219"/>
                    <a:pt x="587" y="21029"/>
                  </a:cubicBezTo>
                  <a:close/>
                </a:path>
              </a:pathLst>
            </a:custGeom>
            <a:solidFill>
              <a:srgbClr val="766F5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 name="Google Shape;28;p22"/>
            <p:cNvSpPr/>
            <p:nvPr/>
          </p:nvSpPr>
          <p:spPr>
            <a:xfrm>
              <a:off x="1073354" y="6600340"/>
              <a:ext cx="120707" cy="252911"/>
            </a:xfrm>
            <a:custGeom>
              <a:rect b="b" l="l" r="r" t="t"/>
              <a:pathLst>
                <a:path extrusionOk="0" h="21600" w="21600">
                  <a:moveTo>
                    <a:pt x="0" y="0"/>
                  </a:moveTo>
                  <a:cubicBezTo>
                    <a:pt x="4320" y="7335"/>
                    <a:pt x="10367" y="14671"/>
                    <a:pt x="16416" y="21600"/>
                  </a:cubicBezTo>
                  <a:cubicBezTo>
                    <a:pt x="21600" y="21600"/>
                    <a:pt x="21600" y="21600"/>
                    <a:pt x="21600" y="21600"/>
                  </a:cubicBezTo>
                  <a:cubicBezTo>
                    <a:pt x="13824" y="14671"/>
                    <a:pt x="6911" y="7335"/>
                    <a:pt x="0" y="0"/>
                  </a:cubicBezTo>
                  <a:close/>
                </a:path>
              </a:pathLst>
            </a:custGeom>
            <a:solidFill>
              <a:srgbClr val="766F5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 name="Google Shape;29;p22"/>
            <p:cNvSpPr/>
            <p:nvPr/>
          </p:nvSpPr>
          <p:spPr>
            <a:xfrm>
              <a:off x="973722" y="5897170"/>
              <a:ext cx="137951" cy="674430"/>
            </a:xfrm>
            <a:custGeom>
              <a:rect b="b" l="l" r="r" t="t"/>
              <a:pathLst>
                <a:path extrusionOk="0" h="21600" w="21600">
                  <a:moveTo>
                    <a:pt x="0" y="0"/>
                  </a:moveTo>
                  <a:cubicBezTo>
                    <a:pt x="0" y="4595"/>
                    <a:pt x="1489" y="9191"/>
                    <a:pt x="5213" y="13634"/>
                  </a:cubicBezTo>
                  <a:cubicBezTo>
                    <a:pt x="8193" y="15012"/>
                    <a:pt x="10427" y="16544"/>
                    <a:pt x="13406" y="17923"/>
                  </a:cubicBezTo>
                  <a:cubicBezTo>
                    <a:pt x="16386" y="19148"/>
                    <a:pt x="18620" y="20374"/>
                    <a:pt x="21600" y="21600"/>
                  </a:cubicBezTo>
                  <a:cubicBezTo>
                    <a:pt x="20855" y="21293"/>
                    <a:pt x="20855" y="20987"/>
                    <a:pt x="20110" y="20680"/>
                  </a:cubicBezTo>
                  <a:cubicBezTo>
                    <a:pt x="11917" y="15012"/>
                    <a:pt x="7448" y="9191"/>
                    <a:pt x="5958" y="3370"/>
                  </a:cubicBezTo>
                  <a:cubicBezTo>
                    <a:pt x="5213" y="2757"/>
                    <a:pt x="3724" y="2297"/>
                    <a:pt x="2979" y="1685"/>
                  </a:cubicBezTo>
                  <a:cubicBezTo>
                    <a:pt x="1489" y="1072"/>
                    <a:pt x="744" y="459"/>
                    <a:pt x="0" y="0"/>
                  </a:cubicBezTo>
                  <a:close/>
                </a:path>
              </a:pathLst>
            </a:custGeom>
            <a:solidFill>
              <a:srgbClr val="766F5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 name="Google Shape;30;p22"/>
            <p:cNvSpPr/>
            <p:nvPr/>
          </p:nvSpPr>
          <p:spPr>
            <a:xfrm>
              <a:off x="973722" y="5772629"/>
              <a:ext cx="38319" cy="228004"/>
            </a:xfrm>
            <a:custGeom>
              <a:rect b="b" l="l" r="r" t="t"/>
              <a:pathLst>
                <a:path extrusionOk="0" h="21600" w="21600">
                  <a:moveTo>
                    <a:pt x="0" y="11700"/>
                  </a:moveTo>
                  <a:cubicBezTo>
                    <a:pt x="2700" y="13049"/>
                    <a:pt x="5400" y="14849"/>
                    <a:pt x="10800" y="16649"/>
                  </a:cubicBezTo>
                  <a:cubicBezTo>
                    <a:pt x="13500" y="18449"/>
                    <a:pt x="18899" y="19799"/>
                    <a:pt x="21600" y="21600"/>
                  </a:cubicBezTo>
                  <a:cubicBezTo>
                    <a:pt x="18899" y="17099"/>
                    <a:pt x="18899" y="12599"/>
                    <a:pt x="18899" y="8550"/>
                  </a:cubicBezTo>
                  <a:cubicBezTo>
                    <a:pt x="13500" y="5399"/>
                    <a:pt x="8099" y="2699"/>
                    <a:pt x="0" y="0"/>
                  </a:cubicBezTo>
                  <a:cubicBezTo>
                    <a:pt x="0" y="450"/>
                    <a:pt x="0" y="1350"/>
                    <a:pt x="0" y="1800"/>
                  </a:cubicBezTo>
                  <a:cubicBezTo>
                    <a:pt x="0" y="4950"/>
                    <a:pt x="0" y="8550"/>
                    <a:pt x="0" y="11700"/>
                  </a:cubicBezTo>
                  <a:close/>
                </a:path>
              </a:pathLst>
            </a:custGeom>
            <a:solidFill>
              <a:srgbClr val="766F5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 name="Google Shape;31;p22"/>
            <p:cNvSpPr/>
            <p:nvPr/>
          </p:nvSpPr>
          <p:spPr>
            <a:xfrm>
              <a:off x="1006294" y="6322521"/>
              <a:ext cx="210759" cy="530731"/>
            </a:xfrm>
            <a:custGeom>
              <a:rect b="b" l="l" r="r" t="t"/>
              <a:pathLst>
                <a:path extrusionOk="0" h="21600" w="21600">
                  <a:moveTo>
                    <a:pt x="5399" y="5448"/>
                  </a:moveTo>
                  <a:cubicBezTo>
                    <a:pt x="3436" y="3697"/>
                    <a:pt x="1963" y="1751"/>
                    <a:pt x="0" y="0"/>
                  </a:cubicBezTo>
                  <a:cubicBezTo>
                    <a:pt x="1472" y="3113"/>
                    <a:pt x="3436" y="6421"/>
                    <a:pt x="5399" y="9535"/>
                  </a:cubicBezTo>
                  <a:cubicBezTo>
                    <a:pt x="5890" y="10118"/>
                    <a:pt x="6381" y="10702"/>
                    <a:pt x="6872" y="11286"/>
                  </a:cubicBezTo>
                  <a:cubicBezTo>
                    <a:pt x="10800" y="14789"/>
                    <a:pt x="14727" y="18291"/>
                    <a:pt x="19145" y="21600"/>
                  </a:cubicBezTo>
                  <a:cubicBezTo>
                    <a:pt x="21600" y="21600"/>
                    <a:pt x="21600" y="21600"/>
                    <a:pt x="21600" y="21600"/>
                  </a:cubicBezTo>
                  <a:cubicBezTo>
                    <a:pt x="17181" y="17902"/>
                    <a:pt x="13745" y="14010"/>
                    <a:pt x="10800" y="10118"/>
                  </a:cubicBezTo>
                  <a:cubicBezTo>
                    <a:pt x="8836" y="8562"/>
                    <a:pt x="7363" y="7005"/>
                    <a:pt x="5399" y="5448"/>
                  </a:cubicBezTo>
                  <a:close/>
                </a:path>
              </a:pathLst>
            </a:custGeom>
            <a:solidFill>
              <a:srgbClr val="766F5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32" name="Google Shape;32;p22"/>
          <p:cNvSpPr/>
          <p:nvPr/>
        </p:nvSpPr>
        <p:spPr>
          <a:xfrm>
            <a:off x="0" y="0"/>
            <a:ext cx="182880" cy="6858000"/>
          </a:xfrm>
          <a:prstGeom prst="rect">
            <a:avLst/>
          </a:prstGeom>
          <a:solidFill>
            <a:srgbClr val="766F5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 name="Google Shape;33;p22"/>
          <p:cNvSpPr txBox="1"/>
          <p:nvPr>
            <p:ph type="title"/>
          </p:nvPr>
        </p:nvSpPr>
        <p:spPr>
          <a:xfrm>
            <a:off x="2592924" y="624110"/>
            <a:ext cx="8911687" cy="1280889"/>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34" name="Google Shape;34;p22"/>
          <p:cNvSpPr txBox="1"/>
          <p:nvPr>
            <p:ph idx="1" type="body"/>
          </p:nvPr>
        </p:nvSpPr>
        <p:spPr>
          <a:xfrm>
            <a:off x="2589212" y="2133600"/>
            <a:ext cx="8915400" cy="388620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indent="-228600" lvl="1" marL="9144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indent="-228600" lvl="2" marL="13716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indent="-228600" lvl="3" marL="18288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indent="-228600" lvl="4" marL="22860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indent="-228600" lvl="5" marL="27432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indent="-228600" lvl="6" marL="32004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indent="-228600" lvl="7" marL="36576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indent="-228600" lvl="8" marL="41148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35" name="Google Shape;35;p22"/>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36" name="Google Shape;36;p22"/>
          <p:cNvSpPr txBox="1"/>
          <p:nvPr>
            <p:ph idx="11" type="ftr"/>
          </p:nvPr>
        </p:nvSpPr>
        <p:spPr>
          <a:xfrm>
            <a:off x="2589212" y="6135808"/>
            <a:ext cx="7619998"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37" name="Google Shape;37;p22"/>
          <p:cNvSpPr txBox="1"/>
          <p:nvPr>
            <p:ph idx="12" type="sldNum"/>
          </p:nvPr>
        </p:nvSpPr>
        <p:spPr>
          <a:xfrm>
            <a:off x="531812" y="787782"/>
            <a:ext cx="779767" cy="365124"/>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FEFFFF"/>
              </a:buClr>
              <a:buSzPts val="2000"/>
              <a:buFont typeface="Century Gothic"/>
              <a:buNone/>
              <a:defRPr b="0" i="0" sz="2000" u="none" cap="none" strike="noStrike">
                <a:solidFill>
                  <a:srgbClr val="FEFFFF"/>
                </a:solidFill>
                <a:latin typeface="Century Gothic"/>
                <a:ea typeface="Century Gothic"/>
                <a:cs typeface="Century Gothic"/>
                <a:sym typeface="Century Gothic"/>
              </a:defRPr>
            </a:lvl1pPr>
            <a:lvl2pPr indent="0" lvl="1" marL="0" marR="0" rtl="0" algn="r">
              <a:lnSpc>
                <a:spcPct val="100000"/>
              </a:lnSpc>
              <a:spcBef>
                <a:spcPts val="0"/>
              </a:spcBef>
              <a:spcAft>
                <a:spcPts val="0"/>
              </a:spcAft>
              <a:buClr>
                <a:srgbClr val="FEFFFF"/>
              </a:buClr>
              <a:buSzPts val="2000"/>
              <a:buFont typeface="Century Gothic"/>
              <a:buNone/>
              <a:defRPr b="0" i="0" sz="2000" u="none" cap="none" strike="noStrike">
                <a:solidFill>
                  <a:srgbClr val="FEFFFF"/>
                </a:solidFill>
                <a:latin typeface="Century Gothic"/>
                <a:ea typeface="Century Gothic"/>
                <a:cs typeface="Century Gothic"/>
                <a:sym typeface="Century Gothic"/>
              </a:defRPr>
            </a:lvl2pPr>
            <a:lvl3pPr indent="0" lvl="2" marL="0" marR="0" rtl="0" algn="r">
              <a:lnSpc>
                <a:spcPct val="100000"/>
              </a:lnSpc>
              <a:spcBef>
                <a:spcPts val="0"/>
              </a:spcBef>
              <a:spcAft>
                <a:spcPts val="0"/>
              </a:spcAft>
              <a:buClr>
                <a:srgbClr val="FEFFFF"/>
              </a:buClr>
              <a:buSzPts val="2000"/>
              <a:buFont typeface="Century Gothic"/>
              <a:buNone/>
              <a:defRPr b="0" i="0" sz="2000" u="none" cap="none" strike="noStrike">
                <a:solidFill>
                  <a:srgbClr val="FEFFFF"/>
                </a:solidFill>
                <a:latin typeface="Century Gothic"/>
                <a:ea typeface="Century Gothic"/>
                <a:cs typeface="Century Gothic"/>
                <a:sym typeface="Century Gothic"/>
              </a:defRPr>
            </a:lvl3pPr>
            <a:lvl4pPr indent="0" lvl="3" marL="0" marR="0" rtl="0" algn="r">
              <a:lnSpc>
                <a:spcPct val="100000"/>
              </a:lnSpc>
              <a:spcBef>
                <a:spcPts val="0"/>
              </a:spcBef>
              <a:spcAft>
                <a:spcPts val="0"/>
              </a:spcAft>
              <a:buClr>
                <a:srgbClr val="FEFFFF"/>
              </a:buClr>
              <a:buSzPts val="2000"/>
              <a:buFont typeface="Century Gothic"/>
              <a:buNone/>
              <a:defRPr b="0" i="0" sz="2000" u="none" cap="none" strike="noStrike">
                <a:solidFill>
                  <a:srgbClr val="FEFFFF"/>
                </a:solidFill>
                <a:latin typeface="Century Gothic"/>
                <a:ea typeface="Century Gothic"/>
                <a:cs typeface="Century Gothic"/>
                <a:sym typeface="Century Gothic"/>
              </a:defRPr>
            </a:lvl4pPr>
            <a:lvl5pPr indent="0" lvl="4" marL="0" marR="0" rtl="0" algn="r">
              <a:lnSpc>
                <a:spcPct val="100000"/>
              </a:lnSpc>
              <a:spcBef>
                <a:spcPts val="0"/>
              </a:spcBef>
              <a:spcAft>
                <a:spcPts val="0"/>
              </a:spcAft>
              <a:buClr>
                <a:srgbClr val="FEFFFF"/>
              </a:buClr>
              <a:buSzPts val="2000"/>
              <a:buFont typeface="Century Gothic"/>
              <a:buNone/>
              <a:defRPr b="0" i="0" sz="2000" u="none" cap="none" strike="noStrike">
                <a:solidFill>
                  <a:srgbClr val="FEFFFF"/>
                </a:solidFill>
                <a:latin typeface="Century Gothic"/>
                <a:ea typeface="Century Gothic"/>
                <a:cs typeface="Century Gothic"/>
                <a:sym typeface="Century Gothic"/>
              </a:defRPr>
            </a:lvl5pPr>
            <a:lvl6pPr indent="0" lvl="5" marL="0" marR="0" rtl="0" algn="r">
              <a:lnSpc>
                <a:spcPct val="100000"/>
              </a:lnSpc>
              <a:spcBef>
                <a:spcPts val="0"/>
              </a:spcBef>
              <a:spcAft>
                <a:spcPts val="0"/>
              </a:spcAft>
              <a:buClr>
                <a:srgbClr val="FEFFFF"/>
              </a:buClr>
              <a:buSzPts val="2000"/>
              <a:buFont typeface="Century Gothic"/>
              <a:buNone/>
              <a:defRPr b="0" i="0" sz="2000" u="none" cap="none" strike="noStrike">
                <a:solidFill>
                  <a:srgbClr val="FEFFFF"/>
                </a:solidFill>
                <a:latin typeface="Century Gothic"/>
                <a:ea typeface="Century Gothic"/>
                <a:cs typeface="Century Gothic"/>
                <a:sym typeface="Century Gothic"/>
              </a:defRPr>
            </a:lvl6pPr>
            <a:lvl7pPr indent="0" lvl="6" marL="0" marR="0" rtl="0" algn="r">
              <a:lnSpc>
                <a:spcPct val="100000"/>
              </a:lnSpc>
              <a:spcBef>
                <a:spcPts val="0"/>
              </a:spcBef>
              <a:spcAft>
                <a:spcPts val="0"/>
              </a:spcAft>
              <a:buClr>
                <a:srgbClr val="FEFFFF"/>
              </a:buClr>
              <a:buSzPts val="2000"/>
              <a:buFont typeface="Century Gothic"/>
              <a:buNone/>
              <a:defRPr b="0" i="0" sz="2000" u="none" cap="none" strike="noStrike">
                <a:solidFill>
                  <a:srgbClr val="FEFFFF"/>
                </a:solidFill>
                <a:latin typeface="Century Gothic"/>
                <a:ea typeface="Century Gothic"/>
                <a:cs typeface="Century Gothic"/>
                <a:sym typeface="Century Gothic"/>
              </a:defRPr>
            </a:lvl7pPr>
            <a:lvl8pPr indent="0" lvl="7" marL="0" marR="0" rtl="0" algn="r">
              <a:lnSpc>
                <a:spcPct val="100000"/>
              </a:lnSpc>
              <a:spcBef>
                <a:spcPts val="0"/>
              </a:spcBef>
              <a:spcAft>
                <a:spcPts val="0"/>
              </a:spcAft>
              <a:buClr>
                <a:srgbClr val="FEFFFF"/>
              </a:buClr>
              <a:buSzPts val="2000"/>
              <a:buFont typeface="Century Gothic"/>
              <a:buNone/>
              <a:defRPr b="0" i="0" sz="2000" u="none" cap="none" strike="noStrike">
                <a:solidFill>
                  <a:srgbClr val="FEFFFF"/>
                </a:solidFill>
                <a:latin typeface="Century Gothic"/>
                <a:ea typeface="Century Gothic"/>
                <a:cs typeface="Century Gothic"/>
                <a:sym typeface="Century Gothic"/>
              </a:defRPr>
            </a:lvl8pPr>
            <a:lvl9pPr indent="0" lvl="8" marL="0" marR="0" rtl="0" algn="r">
              <a:lnSpc>
                <a:spcPct val="100000"/>
              </a:lnSpc>
              <a:spcBef>
                <a:spcPts val="0"/>
              </a:spcBef>
              <a:spcAft>
                <a:spcPts val="0"/>
              </a:spcAft>
              <a:buClr>
                <a:srgbClr val="FEFFFF"/>
              </a:buClr>
              <a:buSzPts val="2000"/>
              <a:buFont typeface="Century Gothic"/>
              <a:buNone/>
              <a:defRPr b="0" i="0" sz="2000" u="none" cap="none" strike="noStrike">
                <a:solidFill>
                  <a:srgbClr val="FEFFFF"/>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hyperlink" Target="https://www.analyticssteps.com/blogs/marketing-analytics-overview"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hyperlink" Target="https://www.analyticssteps.com/blogs/7-tools-marketing-analytics"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hyperlink" Target="https://www.analyticssteps.com/blogs/what-data-analytics-and-its-types"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image" Target="../media/image2.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3.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DDE6C3"/>
            </a:gs>
            <a:gs pos="100000">
              <a:srgbClr val="FFFFFF"/>
            </a:gs>
          </a:gsLst>
          <a:path path="circle">
            <a:fillToRect b="50%" l="50%" r="50%" t="50%"/>
          </a:path>
          <a:tileRect/>
        </a:gradFill>
      </p:bgPr>
    </p:bg>
    <p:spTree>
      <p:nvGrpSpPr>
        <p:cNvPr id="172" name="Shape 172"/>
        <p:cNvGrpSpPr/>
        <p:nvPr/>
      </p:nvGrpSpPr>
      <p:grpSpPr>
        <a:xfrm>
          <a:off x="0" y="0"/>
          <a:ext cx="0" cy="0"/>
          <a:chOff x="0" y="0"/>
          <a:chExt cx="0" cy="0"/>
        </a:xfrm>
      </p:grpSpPr>
      <p:sp>
        <p:nvSpPr>
          <p:cNvPr id="173" name="Google Shape;173;p1"/>
          <p:cNvSpPr txBox="1"/>
          <p:nvPr>
            <p:ph type="ctrTitle"/>
          </p:nvPr>
        </p:nvSpPr>
        <p:spPr>
          <a:xfrm>
            <a:off x="2589213" y="2514600"/>
            <a:ext cx="8915399" cy="257813"/>
          </a:xfrm>
          <a:prstGeom prst="rect">
            <a:avLst/>
          </a:prstGeom>
          <a:noFill/>
          <a:ln>
            <a:noFill/>
          </a:ln>
        </p:spPr>
        <p:txBody>
          <a:bodyPr anchorCtr="0" anchor="b" bIns="45700" lIns="91425" spcFirstLastPara="1" rIns="91425" wrap="square" tIns="45700">
            <a:noAutofit/>
          </a:bodyPr>
          <a:lstStyle/>
          <a:p>
            <a:pPr indent="0" lvl="0" marL="0" rtl="0" algn="l">
              <a:lnSpc>
                <a:spcPct val="100000"/>
              </a:lnSpc>
              <a:spcBef>
                <a:spcPts val="0"/>
              </a:spcBef>
              <a:spcAft>
                <a:spcPts val="0"/>
              </a:spcAft>
              <a:buClr>
                <a:srgbClr val="000000"/>
              </a:buClr>
              <a:buSzPts val="6000"/>
              <a:buFont typeface="Roboto"/>
              <a:buNone/>
            </a:pPr>
            <a:r>
              <a:rPr b="1" i="0" lang="en-US" sz="6000" u="sng" cap="none" strike="noStrike">
                <a:solidFill>
                  <a:srgbClr val="000000"/>
                </a:solidFill>
                <a:latin typeface="Roboto"/>
                <a:ea typeface="Roboto"/>
                <a:cs typeface="Roboto"/>
                <a:sym typeface="Roboto"/>
              </a:rPr>
              <a:t>What is PESTLE Analysis?</a:t>
            </a:r>
            <a:br>
              <a:rPr b="0" i="0" lang="en-US" sz="6000" u="none" cap="none" strike="noStrike">
                <a:solidFill>
                  <a:srgbClr val="000000"/>
                </a:solidFill>
                <a:latin typeface="Calibri"/>
                <a:ea typeface="Calibri"/>
                <a:cs typeface="Calibri"/>
                <a:sym typeface="Calibri"/>
              </a:rPr>
            </a:br>
            <a:endParaRPr b="0" i="0" sz="5400" u="none" cap="none" strike="noStrike">
              <a:solidFill>
                <a:srgbClr val="000000"/>
              </a:solidFill>
              <a:latin typeface="Arial"/>
              <a:ea typeface="Arial"/>
              <a:cs typeface="Arial"/>
              <a:sym typeface="Arial"/>
            </a:endParaRPr>
          </a:p>
        </p:txBody>
      </p:sp>
      <p:sp>
        <p:nvSpPr>
          <p:cNvPr id="174" name="Google Shape;174;p1"/>
          <p:cNvSpPr txBox="1"/>
          <p:nvPr>
            <p:ph idx="1" type="subTitle"/>
          </p:nvPr>
        </p:nvSpPr>
        <p:spPr>
          <a:xfrm>
            <a:off x="2589213" y="4777379"/>
            <a:ext cx="8915399" cy="1126283"/>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rgbClr val="000000"/>
              </a:buClr>
              <a:buSzPts val="1400"/>
              <a:buFont typeface="Arial"/>
              <a:buNone/>
            </a:pPr>
            <a:r>
              <a:t/>
            </a:r>
            <a:endParaRPr b="0" i="0" sz="1400" u="none" cap="none" strike="noStrike">
              <a:solidFill>
                <a:srgbClr val="595959"/>
              </a:solidFill>
              <a:latin typeface="Arial"/>
              <a:ea typeface="Arial"/>
              <a:cs typeface="Arial"/>
              <a:sym typeface="Arial"/>
            </a:endParaRPr>
          </a:p>
        </p:txBody>
      </p:sp>
      <p:pic>
        <p:nvPicPr>
          <p:cNvPr id="175" name="Google Shape;175;p1"/>
          <p:cNvPicPr preferRelativeResize="0"/>
          <p:nvPr/>
        </p:nvPicPr>
        <p:blipFill rotWithShape="1">
          <a:blip r:embed="rId3">
            <a:alphaModFix/>
          </a:blip>
          <a:srcRect b="0" l="0" r="0" t="0"/>
          <a:stretch/>
        </p:blipFill>
        <p:spPr>
          <a:xfrm>
            <a:off x="1973005" y="2746899"/>
            <a:ext cx="8725447" cy="382525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DDE6C3"/>
            </a:gs>
            <a:gs pos="100000">
              <a:srgbClr val="FFFFFF"/>
            </a:gs>
          </a:gsLst>
          <a:path path="circle">
            <a:fillToRect b="50%" l="50%" r="50%" t="50%"/>
          </a:path>
          <a:tileRect/>
        </a:gradFill>
      </p:bgPr>
    </p:bg>
    <p:spTree>
      <p:nvGrpSpPr>
        <p:cNvPr id="224" name="Shape 224"/>
        <p:cNvGrpSpPr/>
        <p:nvPr/>
      </p:nvGrpSpPr>
      <p:grpSpPr>
        <a:xfrm>
          <a:off x="0" y="0"/>
          <a:ext cx="0" cy="0"/>
          <a:chOff x="0" y="0"/>
          <a:chExt cx="0" cy="0"/>
        </a:xfrm>
      </p:grpSpPr>
      <p:sp>
        <p:nvSpPr>
          <p:cNvPr id="225" name="Google Shape;225;p10"/>
          <p:cNvSpPr txBox="1"/>
          <p:nvPr>
            <p:ph type="title"/>
          </p:nvPr>
        </p:nvSpPr>
        <p:spPr>
          <a:xfrm>
            <a:off x="2152650" y="437875"/>
            <a:ext cx="9199800" cy="8574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rgbClr val="000000"/>
              </a:buClr>
              <a:buSzPts val="3420"/>
              <a:buFont typeface="Roboto"/>
              <a:buNone/>
            </a:pPr>
            <a:r>
              <a:rPr b="1" i="0" lang="en-US" sz="3720" u="sng" cap="none" strike="noStrike">
                <a:solidFill>
                  <a:srgbClr val="000000"/>
                </a:solidFill>
                <a:latin typeface="Roboto"/>
                <a:ea typeface="Roboto"/>
                <a:cs typeface="Roboto"/>
                <a:sym typeface="Roboto"/>
              </a:rPr>
              <a:t>ECONOMIC FACTORS</a:t>
            </a:r>
            <a:r>
              <a:rPr b="1" i="0" lang="en-US" sz="4990" u="sng" cap="none" strike="noStrike">
                <a:solidFill>
                  <a:srgbClr val="000000"/>
                </a:solidFill>
                <a:latin typeface="Roboto"/>
                <a:ea typeface="Roboto"/>
                <a:cs typeface="Roboto"/>
                <a:sym typeface="Roboto"/>
              </a:rPr>
              <a:t> </a:t>
            </a:r>
            <a:br>
              <a:rPr b="1" i="0" lang="en-US" sz="4690" u="sng" cap="none" strike="noStrike">
                <a:solidFill>
                  <a:srgbClr val="000000"/>
                </a:solidFill>
                <a:latin typeface="Calibri"/>
                <a:ea typeface="Calibri"/>
                <a:cs typeface="Calibri"/>
                <a:sym typeface="Calibri"/>
              </a:rPr>
            </a:br>
            <a:endParaRPr b="1" i="0" sz="6310" u="sng" cap="none" strike="noStrike">
              <a:solidFill>
                <a:srgbClr val="000000"/>
              </a:solidFill>
              <a:latin typeface="Arial"/>
              <a:ea typeface="Arial"/>
              <a:cs typeface="Arial"/>
              <a:sym typeface="Arial"/>
            </a:endParaRPr>
          </a:p>
        </p:txBody>
      </p:sp>
      <p:sp>
        <p:nvSpPr>
          <p:cNvPr id="226" name="Google Shape;226;p10"/>
          <p:cNvSpPr txBox="1"/>
          <p:nvPr>
            <p:ph idx="1" type="body"/>
          </p:nvPr>
        </p:nvSpPr>
        <p:spPr>
          <a:xfrm>
            <a:off x="2000550" y="1402550"/>
            <a:ext cx="9351900" cy="4324200"/>
          </a:xfrm>
          <a:prstGeom prst="rect">
            <a:avLst/>
          </a:prstGeom>
          <a:noFill/>
          <a:ln>
            <a:noFill/>
          </a:ln>
        </p:spPr>
        <p:txBody>
          <a:bodyPr anchorCtr="0" anchor="t" bIns="45700" lIns="91425" spcFirstLastPara="1" rIns="91425" wrap="square" tIns="45700">
            <a:noAutofit/>
          </a:bodyPr>
          <a:lstStyle/>
          <a:p>
            <a:pPr indent="0" lvl="0" marL="0" rtl="0" algn="just">
              <a:lnSpc>
                <a:spcPct val="123000"/>
              </a:lnSpc>
              <a:spcBef>
                <a:spcPts val="0"/>
              </a:spcBef>
              <a:spcAft>
                <a:spcPts val="0"/>
              </a:spcAft>
              <a:buNone/>
            </a:pPr>
            <a:r>
              <a:rPr b="0" i="0" lang="en-US" sz="2400" u="none" cap="none" strike="noStrike">
                <a:solidFill>
                  <a:srgbClr val="000000"/>
                </a:solidFill>
                <a:latin typeface="Times New Roman"/>
                <a:ea typeface="Times New Roman"/>
                <a:cs typeface="Times New Roman"/>
                <a:sym typeface="Times New Roman"/>
              </a:rPr>
              <a:t>Economic factors include</a:t>
            </a:r>
            <a:r>
              <a:rPr b="1" i="0" lang="en-US" sz="2400" u="none" cap="none" strike="noStrike">
                <a:solidFill>
                  <a:srgbClr val="000000"/>
                </a:solidFill>
                <a:latin typeface="Times New Roman"/>
                <a:ea typeface="Times New Roman"/>
                <a:cs typeface="Times New Roman"/>
                <a:sym typeface="Times New Roman"/>
              </a:rPr>
              <a:t> economic growth/decline, interest, exchange, inflation and wage rates, minimum wage, working hours, unemployment (local and national), credit availability, and cost of living</a:t>
            </a:r>
            <a:r>
              <a:rPr b="0" i="0" lang="en-US" sz="2400" u="none" cap="none" strike="noStrike">
                <a:solidFill>
                  <a:srgbClr val="000000"/>
                </a:solidFill>
                <a:latin typeface="Times New Roman"/>
                <a:ea typeface="Times New Roman"/>
                <a:cs typeface="Times New Roman"/>
                <a:sym typeface="Times New Roman"/>
              </a:rPr>
              <a:t>. These factors are determinants to an economy’s performance that directly impacts a company and also have resonating long term effects.</a:t>
            </a:r>
            <a:endParaRPr b="0" i="0" sz="2400" u="none" cap="none" strike="noStrike">
              <a:solidFill>
                <a:srgbClr val="000000"/>
              </a:solidFill>
              <a:latin typeface="Times New Roman"/>
              <a:ea typeface="Times New Roman"/>
              <a:cs typeface="Times New Roman"/>
              <a:sym typeface="Times New Roman"/>
            </a:endParaRPr>
          </a:p>
          <a:p>
            <a:pPr indent="0" lvl="0" marL="0" rtl="0" algn="just">
              <a:lnSpc>
                <a:spcPct val="123000"/>
              </a:lnSpc>
              <a:spcBef>
                <a:spcPts val="0"/>
              </a:spcBef>
              <a:spcAft>
                <a:spcPts val="0"/>
              </a:spcAft>
              <a:buClr>
                <a:srgbClr val="000000"/>
              </a:buClr>
              <a:buSzPts val="2300"/>
              <a:buFont typeface="Arial"/>
              <a:buNone/>
            </a:pPr>
            <a:r>
              <a:t/>
            </a:r>
            <a:endParaRPr b="0" i="0" sz="2400" u="none" cap="none" strike="noStrike">
              <a:solidFill>
                <a:srgbClr val="000000"/>
              </a:solidFill>
              <a:latin typeface="Times New Roman"/>
              <a:ea typeface="Times New Roman"/>
              <a:cs typeface="Times New Roman"/>
              <a:sym typeface="Times New Roman"/>
            </a:endParaRPr>
          </a:p>
          <a:p>
            <a:pPr indent="0" lvl="0" marL="0" rtl="0" algn="just">
              <a:lnSpc>
                <a:spcPct val="123000"/>
              </a:lnSpc>
              <a:spcBef>
                <a:spcPts val="0"/>
              </a:spcBef>
              <a:spcAft>
                <a:spcPts val="0"/>
              </a:spcAft>
              <a:buClr>
                <a:srgbClr val="000000"/>
              </a:buClr>
              <a:buSzPts val="2300"/>
              <a:buFont typeface="Times New Roman"/>
              <a:buNone/>
            </a:pPr>
            <a:r>
              <a:rPr b="0" i="0" lang="en-US" sz="2400" u="none" cap="none" strike="noStrike">
                <a:solidFill>
                  <a:srgbClr val="000000"/>
                </a:solidFill>
                <a:latin typeface="Times New Roman"/>
                <a:ea typeface="Times New Roman"/>
                <a:cs typeface="Times New Roman"/>
                <a:sym typeface="Times New Roman"/>
              </a:rPr>
              <a:t>For example, a rise in the inflation rate of any economy would affect the way companies price their products and services. Besides, it would also affect the purchasing power of a consumer and may result in a change in demand/supply models for that economy.</a:t>
            </a:r>
            <a:endParaRPr b="0" i="0" sz="2400" u="none" cap="none" strike="noStrike">
              <a:solidFill>
                <a:srgbClr val="000000"/>
              </a:solidFill>
              <a:latin typeface="Times New Roman"/>
              <a:ea typeface="Times New Roman"/>
              <a:cs typeface="Times New Roman"/>
              <a:sym typeface="Times New Roman"/>
            </a:endParaRPr>
          </a:p>
          <a:p>
            <a:pPr indent="-228600" lvl="0" marL="342900" rtl="0" algn="l">
              <a:lnSpc>
                <a:spcPct val="90000"/>
              </a:lnSpc>
              <a:spcBef>
                <a:spcPts val="1000"/>
              </a:spcBef>
              <a:spcAft>
                <a:spcPts val="0"/>
              </a:spcAft>
              <a:buClr>
                <a:srgbClr val="000000"/>
              </a:buClr>
              <a:buSzPts val="1400"/>
              <a:buFont typeface="Arial"/>
              <a:buNone/>
            </a:pPr>
            <a:r>
              <a:t/>
            </a:r>
            <a:endParaRPr b="0" i="0" sz="1500" u="none" cap="none" strike="noStrike">
              <a:solidFill>
                <a:srgbClr val="000000"/>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DDE6C3"/>
            </a:gs>
            <a:gs pos="100000">
              <a:srgbClr val="FFFFFF"/>
            </a:gs>
          </a:gsLst>
          <a:path path="circle">
            <a:fillToRect b="50%" l="50%" r="50%" t="50%"/>
          </a:path>
          <a:tileRect/>
        </a:gradFill>
      </p:bgPr>
    </p:bg>
    <p:spTree>
      <p:nvGrpSpPr>
        <p:cNvPr id="230" name="Shape 230"/>
        <p:cNvGrpSpPr/>
        <p:nvPr/>
      </p:nvGrpSpPr>
      <p:grpSpPr>
        <a:xfrm>
          <a:off x="0" y="0"/>
          <a:ext cx="0" cy="0"/>
          <a:chOff x="0" y="0"/>
          <a:chExt cx="0" cy="0"/>
        </a:xfrm>
      </p:grpSpPr>
      <p:sp>
        <p:nvSpPr>
          <p:cNvPr id="231" name="Google Shape;231;p11"/>
          <p:cNvSpPr txBox="1"/>
          <p:nvPr>
            <p:ph type="title"/>
          </p:nvPr>
        </p:nvSpPr>
        <p:spPr>
          <a:xfrm>
            <a:off x="2592925" y="624101"/>
            <a:ext cx="8911800" cy="6987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rgbClr val="000000"/>
              </a:buClr>
              <a:buSzPts val="3600"/>
              <a:buFont typeface="Roboto"/>
              <a:buNone/>
            </a:pPr>
            <a:r>
              <a:rPr b="1" i="0" lang="en-US" sz="3700" u="sng" cap="none" strike="noStrike">
                <a:solidFill>
                  <a:srgbClr val="000000"/>
                </a:solidFill>
                <a:latin typeface="Roboto"/>
                <a:ea typeface="Roboto"/>
                <a:cs typeface="Roboto"/>
                <a:sym typeface="Roboto"/>
              </a:rPr>
              <a:t>SOCIAL FACTORS</a:t>
            </a:r>
            <a:br>
              <a:rPr b="0" i="0" lang="en-US" sz="3600" u="none" cap="none" strike="noStrike">
                <a:solidFill>
                  <a:srgbClr val="000000"/>
                </a:solidFill>
                <a:latin typeface="Calibri"/>
                <a:ea typeface="Calibri"/>
                <a:cs typeface="Calibri"/>
                <a:sym typeface="Calibri"/>
              </a:rPr>
            </a:br>
            <a:endParaRPr b="0" i="0" sz="2900" u="none" cap="none" strike="noStrike">
              <a:solidFill>
                <a:srgbClr val="000000"/>
              </a:solidFill>
              <a:latin typeface="Arial"/>
              <a:ea typeface="Arial"/>
              <a:cs typeface="Arial"/>
              <a:sym typeface="Arial"/>
            </a:endParaRPr>
          </a:p>
        </p:txBody>
      </p:sp>
      <p:sp>
        <p:nvSpPr>
          <p:cNvPr id="232" name="Google Shape;232;p11"/>
          <p:cNvSpPr txBox="1"/>
          <p:nvPr>
            <p:ph idx="1" type="body"/>
          </p:nvPr>
        </p:nvSpPr>
        <p:spPr>
          <a:xfrm>
            <a:off x="2136650" y="1432800"/>
            <a:ext cx="8915400" cy="5059800"/>
          </a:xfrm>
          <a:prstGeom prst="rect">
            <a:avLst/>
          </a:prstGeom>
          <a:noFill/>
          <a:ln>
            <a:noFill/>
          </a:ln>
        </p:spPr>
        <p:txBody>
          <a:bodyPr anchorCtr="0" anchor="t" bIns="45700" lIns="91425" spcFirstLastPara="1" rIns="91425" wrap="square" tIns="45700">
            <a:noAutofit/>
          </a:bodyPr>
          <a:lstStyle/>
          <a:p>
            <a:pPr indent="0" lvl="0" marL="0" rtl="0" algn="l">
              <a:lnSpc>
                <a:spcPct val="123000"/>
              </a:lnSpc>
              <a:spcBef>
                <a:spcPts val="0"/>
              </a:spcBef>
              <a:spcAft>
                <a:spcPts val="0"/>
              </a:spcAft>
              <a:buClr>
                <a:srgbClr val="000000"/>
              </a:buClr>
              <a:buSzPts val="500"/>
              <a:buFont typeface="Roboto"/>
              <a:buNone/>
            </a:pPr>
            <a:r>
              <a:rPr b="0" i="0" lang="en-US" sz="500" u="none" cap="none" strike="noStrike">
                <a:solidFill>
                  <a:srgbClr val="000000"/>
                </a:solidFill>
                <a:latin typeface="Roboto"/>
                <a:ea typeface="Roboto"/>
                <a:cs typeface="Roboto"/>
                <a:sym typeface="Roboto"/>
              </a:rPr>
              <a:t> </a:t>
            </a:r>
            <a:endParaRPr b="0" i="0" sz="500" u="none" cap="none" strike="noStrike">
              <a:solidFill>
                <a:srgbClr val="000000"/>
              </a:solidFill>
              <a:latin typeface="Calibri"/>
              <a:ea typeface="Calibri"/>
              <a:cs typeface="Calibri"/>
              <a:sym typeface="Calibri"/>
            </a:endParaRPr>
          </a:p>
          <a:p>
            <a:pPr indent="0" lvl="0" marL="0" rtl="0" algn="just">
              <a:lnSpc>
                <a:spcPct val="123000"/>
              </a:lnSpc>
              <a:spcBef>
                <a:spcPts val="0"/>
              </a:spcBef>
              <a:spcAft>
                <a:spcPts val="0"/>
              </a:spcAft>
              <a:buNone/>
            </a:pPr>
            <a:r>
              <a:rPr i="0" lang="en-US" sz="2400" u="none" cap="none" strike="noStrike">
                <a:solidFill>
                  <a:srgbClr val="000000"/>
                </a:solidFill>
                <a:latin typeface="Calibri"/>
                <a:ea typeface="Calibri"/>
                <a:cs typeface="Calibri"/>
                <a:sym typeface="Calibri"/>
              </a:rPr>
              <a:t>Social factors include </a:t>
            </a:r>
            <a:r>
              <a:rPr b="1" i="0" lang="en-US" sz="2400" u="none" cap="none" strike="noStrike">
                <a:solidFill>
                  <a:srgbClr val="000000"/>
                </a:solidFill>
                <a:latin typeface="Calibri"/>
                <a:ea typeface="Calibri"/>
                <a:cs typeface="Calibri"/>
                <a:sym typeface="Calibri"/>
              </a:rPr>
              <a:t>cultural norms and expectations, health consciousness, population growth rates, age distribution, career attitudes, health, and safety</a:t>
            </a:r>
            <a:r>
              <a:rPr i="0" lang="en-US" sz="2400" u="none" cap="none" strike="noStrike">
                <a:solidFill>
                  <a:srgbClr val="000000"/>
                </a:solidFill>
                <a:latin typeface="Calibri"/>
                <a:ea typeface="Calibri"/>
                <a:cs typeface="Calibri"/>
                <a:sym typeface="Calibri"/>
              </a:rPr>
              <a:t>. These factors are helpful for companies to better plan their </a:t>
            </a:r>
            <a:r>
              <a:rPr i="0" lang="en-US" sz="2400" u="sng" cap="none" strike="noStrike">
                <a:solidFill>
                  <a:srgbClr val="007BFF"/>
                </a:solidFill>
                <a:latin typeface="Calibri"/>
                <a:ea typeface="Calibri"/>
                <a:cs typeface="Calibri"/>
                <a:sym typeface="Calibri"/>
                <a:hlinkClick r:id="rId3">
                  <a:extLst>
                    <a:ext uri="{A12FA001-AC4F-418D-AE19-62706E023703}">
                      <ahyp:hlinkClr val="tx"/>
                    </a:ext>
                  </a:extLst>
                </a:hlinkClick>
              </a:rPr>
              <a:t>marketing analytics</a:t>
            </a:r>
            <a:r>
              <a:rPr i="0" lang="en-US" sz="2400" u="none" cap="none" strike="noStrike">
                <a:solidFill>
                  <a:srgbClr val="000000"/>
                </a:solidFill>
                <a:latin typeface="Calibri"/>
                <a:ea typeface="Calibri"/>
                <a:cs typeface="Calibri"/>
                <a:sym typeface="Calibri"/>
              </a:rPr>
              <a:t> and strategy. For example, the Indian market generally witnesses a surge in demands for vehicles during the last months of the year, due to marriage and the festive season. </a:t>
            </a:r>
            <a:endParaRPr i="0" sz="2400" u="none" cap="none" strike="noStrike">
              <a:solidFill>
                <a:srgbClr val="000000"/>
              </a:solidFill>
              <a:latin typeface="Calibri"/>
              <a:ea typeface="Calibri"/>
              <a:cs typeface="Calibri"/>
              <a:sym typeface="Calibri"/>
            </a:endParaRPr>
          </a:p>
          <a:p>
            <a:pPr indent="0" lvl="0" marL="0" rtl="0" algn="just">
              <a:lnSpc>
                <a:spcPct val="123000"/>
              </a:lnSpc>
              <a:spcBef>
                <a:spcPts val="0"/>
              </a:spcBef>
              <a:spcAft>
                <a:spcPts val="0"/>
              </a:spcAft>
              <a:buClr>
                <a:srgbClr val="000000"/>
              </a:buClr>
              <a:buSzPts val="2100"/>
              <a:buFont typeface="Arial"/>
              <a:buNone/>
            </a:pPr>
            <a:r>
              <a:t/>
            </a:r>
            <a:endParaRPr i="0" sz="2400" u="none" cap="none" strike="noStrike">
              <a:solidFill>
                <a:srgbClr val="000000"/>
              </a:solidFill>
              <a:latin typeface="Calibri"/>
              <a:ea typeface="Calibri"/>
              <a:cs typeface="Calibri"/>
              <a:sym typeface="Calibri"/>
            </a:endParaRPr>
          </a:p>
          <a:p>
            <a:pPr indent="0" lvl="0" marL="0" rtl="0" algn="just">
              <a:lnSpc>
                <a:spcPct val="123000"/>
              </a:lnSpc>
              <a:spcBef>
                <a:spcPts val="0"/>
              </a:spcBef>
              <a:spcAft>
                <a:spcPts val="0"/>
              </a:spcAft>
              <a:buClr>
                <a:srgbClr val="000000"/>
              </a:buClr>
              <a:buSzPts val="2100"/>
              <a:buFont typeface="Times New Roman"/>
              <a:buNone/>
            </a:pPr>
            <a:r>
              <a:rPr i="0" lang="en-US" sz="2400" u="none" cap="none" strike="noStrike">
                <a:solidFill>
                  <a:srgbClr val="000000"/>
                </a:solidFill>
                <a:latin typeface="Calibri"/>
                <a:ea typeface="Calibri"/>
                <a:cs typeface="Calibri"/>
                <a:sym typeface="Calibri"/>
              </a:rPr>
              <a:t> These factors are particularly significant for marketers as they target certain customers. Additionally, they also highlight the local workforce and its zeal to operate under certain circumstances.</a:t>
            </a:r>
            <a:endParaRPr i="0" sz="2400" u="none" cap="none" strike="noStrike">
              <a:solidFill>
                <a:srgbClr val="000000"/>
              </a:solidFill>
              <a:latin typeface="Calibri"/>
              <a:ea typeface="Calibri"/>
              <a:cs typeface="Calibri"/>
              <a:sym typeface="Calibri"/>
            </a:endParaRPr>
          </a:p>
          <a:p>
            <a:pPr indent="-228600" lvl="0" marL="342900" rtl="0" algn="l">
              <a:lnSpc>
                <a:spcPct val="90000"/>
              </a:lnSpc>
              <a:spcBef>
                <a:spcPts val="1000"/>
              </a:spcBef>
              <a:spcAft>
                <a:spcPts val="0"/>
              </a:spcAft>
              <a:buClr>
                <a:srgbClr val="000000"/>
              </a:buClr>
              <a:buSzPts val="400"/>
              <a:buFont typeface="Arial"/>
              <a:buNone/>
            </a:pPr>
            <a:r>
              <a:t/>
            </a:r>
            <a:endParaRPr i="0" sz="500" u="none" cap="none" strike="noStrike">
              <a:solidFill>
                <a:srgbClr val="000000"/>
              </a:solidFill>
              <a:latin typeface="Calibri"/>
              <a:ea typeface="Calibri"/>
              <a:cs typeface="Calibri"/>
              <a:sym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DDE6C3"/>
            </a:gs>
            <a:gs pos="100000">
              <a:srgbClr val="FFFFFF"/>
            </a:gs>
          </a:gsLst>
          <a:path path="circle">
            <a:fillToRect b="50%" l="50%" r="50%" t="50%"/>
          </a:path>
          <a:tileRect/>
        </a:gradFill>
      </p:bgPr>
    </p:bg>
    <p:spTree>
      <p:nvGrpSpPr>
        <p:cNvPr id="236" name="Shape 236"/>
        <p:cNvGrpSpPr/>
        <p:nvPr/>
      </p:nvGrpSpPr>
      <p:grpSpPr>
        <a:xfrm>
          <a:off x="0" y="0"/>
          <a:ext cx="0" cy="0"/>
          <a:chOff x="0" y="0"/>
          <a:chExt cx="0" cy="0"/>
        </a:xfrm>
      </p:grpSpPr>
      <p:sp>
        <p:nvSpPr>
          <p:cNvPr id="237" name="Google Shape;237;p12"/>
          <p:cNvSpPr txBox="1"/>
          <p:nvPr>
            <p:ph type="title"/>
          </p:nvPr>
        </p:nvSpPr>
        <p:spPr>
          <a:xfrm>
            <a:off x="1645550" y="474025"/>
            <a:ext cx="9580500" cy="8490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rgbClr val="000000"/>
              </a:buClr>
              <a:buSzPts val="4000"/>
              <a:buFont typeface="Roboto"/>
              <a:buNone/>
            </a:pPr>
            <a:r>
              <a:rPr b="1" i="0" lang="en-US" sz="3700" u="sng" cap="none" strike="noStrike">
                <a:solidFill>
                  <a:srgbClr val="000000"/>
                </a:solidFill>
                <a:latin typeface="Roboto"/>
                <a:ea typeface="Roboto"/>
                <a:cs typeface="Roboto"/>
                <a:sym typeface="Roboto"/>
              </a:rPr>
              <a:t>TECHNOLOGICAL FACTORS</a:t>
            </a:r>
            <a:br>
              <a:rPr b="0" i="0" lang="en-US" sz="4000" u="none" cap="none" strike="noStrike">
                <a:solidFill>
                  <a:srgbClr val="000000"/>
                </a:solidFill>
                <a:latin typeface="Calibri"/>
                <a:ea typeface="Calibri"/>
                <a:cs typeface="Calibri"/>
                <a:sym typeface="Calibri"/>
              </a:rPr>
            </a:br>
            <a:endParaRPr b="0" i="0" sz="1300" u="none" cap="none" strike="noStrike">
              <a:solidFill>
                <a:srgbClr val="000000"/>
              </a:solidFill>
              <a:latin typeface="Arial"/>
              <a:ea typeface="Arial"/>
              <a:cs typeface="Arial"/>
              <a:sym typeface="Arial"/>
            </a:endParaRPr>
          </a:p>
        </p:txBody>
      </p:sp>
      <p:sp>
        <p:nvSpPr>
          <p:cNvPr id="238" name="Google Shape;238;p12"/>
          <p:cNvSpPr txBox="1"/>
          <p:nvPr>
            <p:ph idx="1" type="body"/>
          </p:nvPr>
        </p:nvSpPr>
        <p:spPr>
          <a:xfrm>
            <a:off x="1493150" y="1323025"/>
            <a:ext cx="9732900" cy="4534200"/>
          </a:xfrm>
          <a:prstGeom prst="rect">
            <a:avLst/>
          </a:prstGeom>
          <a:noFill/>
          <a:ln>
            <a:noFill/>
          </a:ln>
        </p:spPr>
        <p:txBody>
          <a:bodyPr anchorCtr="0" anchor="t" bIns="45700" lIns="91425" spcFirstLastPara="1" rIns="91425" wrap="square" tIns="45700">
            <a:noAutofit/>
          </a:bodyPr>
          <a:lstStyle/>
          <a:p>
            <a:pPr indent="0" lvl="0" marL="0" rtl="0" algn="l">
              <a:lnSpc>
                <a:spcPct val="123000"/>
              </a:lnSpc>
              <a:spcBef>
                <a:spcPts val="0"/>
              </a:spcBef>
              <a:spcAft>
                <a:spcPts val="0"/>
              </a:spcAft>
              <a:buClr>
                <a:srgbClr val="000000"/>
              </a:buClr>
              <a:buSzPts val="1800"/>
              <a:buFont typeface="Roboto"/>
              <a:buNone/>
            </a:pPr>
            <a:r>
              <a:rPr b="0" i="0" lang="en-US" sz="1800" u="none" cap="none" strike="noStrike">
                <a:solidFill>
                  <a:srgbClr val="000000"/>
                </a:solidFill>
                <a:latin typeface="Roboto"/>
                <a:ea typeface="Roboto"/>
                <a:cs typeface="Roboto"/>
                <a:sym typeface="Roboto"/>
              </a:rPr>
              <a:t> </a:t>
            </a:r>
            <a:endParaRPr b="0" i="0" sz="1800" u="none" cap="none" strike="noStrike">
              <a:solidFill>
                <a:srgbClr val="000000"/>
              </a:solidFill>
              <a:latin typeface="Calibri"/>
              <a:ea typeface="Calibri"/>
              <a:cs typeface="Calibri"/>
              <a:sym typeface="Calibri"/>
            </a:endParaRPr>
          </a:p>
          <a:p>
            <a:pPr indent="0" lvl="0" marL="0" rtl="0" algn="just">
              <a:lnSpc>
                <a:spcPct val="115000"/>
              </a:lnSpc>
              <a:spcBef>
                <a:spcPts val="0"/>
              </a:spcBef>
              <a:spcAft>
                <a:spcPts val="0"/>
              </a:spcAft>
              <a:buNone/>
            </a:pPr>
            <a:r>
              <a:rPr i="0" lang="en-US" sz="2370" u="none" cap="none" strike="noStrike">
                <a:solidFill>
                  <a:srgbClr val="000000"/>
                </a:solidFill>
                <a:latin typeface="Calibri"/>
                <a:ea typeface="Calibri"/>
                <a:cs typeface="Calibri"/>
                <a:sym typeface="Calibri"/>
              </a:rPr>
              <a:t>Technological factors mean the</a:t>
            </a:r>
            <a:r>
              <a:rPr b="1" i="0" lang="en-US" sz="2370" u="none" cap="none" strike="noStrike">
                <a:solidFill>
                  <a:srgbClr val="000000"/>
                </a:solidFill>
                <a:latin typeface="Calibri"/>
                <a:ea typeface="Calibri"/>
                <a:cs typeface="Calibri"/>
                <a:sym typeface="Calibri"/>
              </a:rPr>
              <a:t> innovation and development in technologies.</a:t>
            </a:r>
            <a:r>
              <a:rPr i="0" lang="en-US" sz="2370" u="none" cap="none" strike="noStrike">
                <a:solidFill>
                  <a:srgbClr val="000000"/>
                </a:solidFill>
                <a:latin typeface="Calibri"/>
                <a:ea typeface="Calibri"/>
                <a:cs typeface="Calibri"/>
                <a:sym typeface="Calibri"/>
              </a:rPr>
              <a:t>These Factors impact an organisational operations. Several new developments like Artificial Intelligence , Machine Learning, Deep Learning are being made in the technology field and if a Company fails to match up the trends it may lose its position in the Market.</a:t>
            </a:r>
            <a:endParaRPr sz="2200">
              <a:latin typeface="Calibri"/>
              <a:ea typeface="Calibri"/>
              <a:cs typeface="Calibri"/>
              <a:sym typeface="Calibri"/>
            </a:endParaRPr>
          </a:p>
          <a:p>
            <a:pPr indent="0" lvl="0" marL="0" rtl="0" algn="just">
              <a:lnSpc>
                <a:spcPct val="115000"/>
              </a:lnSpc>
              <a:spcBef>
                <a:spcPts val="0"/>
              </a:spcBef>
              <a:spcAft>
                <a:spcPts val="0"/>
              </a:spcAft>
              <a:buNone/>
            </a:pPr>
            <a:r>
              <a:t/>
            </a:r>
            <a:endParaRPr sz="2200">
              <a:latin typeface="Calibri"/>
              <a:ea typeface="Calibri"/>
              <a:cs typeface="Calibri"/>
              <a:sym typeface="Calibri"/>
            </a:endParaRPr>
          </a:p>
          <a:p>
            <a:pPr indent="0" lvl="0" marL="0" rtl="0" algn="just">
              <a:lnSpc>
                <a:spcPct val="115000"/>
              </a:lnSpc>
              <a:spcBef>
                <a:spcPts val="0"/>
              </a:spcBef>
              <a:spcAft>
                <a:spcPts val="0"/>
              </a:spcAft>
              <a:buNone/>
            </a:pPr>
            <a:r>
              <a:rPr i="0" lang="en-US" sz="2500" u="none" cap="none" strike="noStrike">
                <a:solidFill>
                  <a:srgbClr val="000000"/>
                </a:solidFill>
                <a:latin typeface="Calibri"/>
                <a:ea typeface="Calibri"/>
                <a:cs typeface="Calibri"/>
                <a:sym typeface="Calibri"/>
              </a:rPr>
              <a:t>A few of the technological factors which are included in the PESTEL Analysis include the rate of technological change the evolution of infrastructure and any government or institutional research. </a:t>
            </a:r>
            <a:endParaRPr i="0" sz="2500" u="none" cap="none" strike="noStrike">
              <a:solidFill>
                <a:srgbClr val="000000"/>
              </a:solidFill>
              <a:latin typeface="Calibri"/>
              <a:ea typeface="Calibri"/>
              <a:cs typeface="Calibri"/>
              <a:sym typeface="Calibri"/>
            </a:endParaRPr>
          </a:p>
          <a:p>
            <a:pPr indent="-262890" lvl="0" marL="342773" rtl="0" algn="l">
              <a:lnSpc>
                <a:spcPct val="115000"/>
              </a:lnSpc>
              <a:spcBef>
                <a:spcPts val="1000"/>
              </a:spcBef>
              <a:spcAft>
                <a:spcPts val="0"/>
              </a:spcAft>
              <a:buClr>
                <a:srgbClr val="000000"/>
              </a:buClr>
              <a:buSzPts val="1400"/>
              <a:buFont typeface="Arial"/>
              <a:buNone/>
            </a:pPr>
            <a:r>
              <a:t/>
            </a:r>
            <a:endParaRPr i="0" sz="700" u="none" cap="none" strike="noStrike">
              <a:solidFill>
                <a:srgbClr val="000000"/>
              </a:solidFill>
              <a:latin typeface="Calibri"/>
              <a:ea typeface="Calibri"/>
              <a:cs typeface="Calibri"/>
              <a:sym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DDE6C3"/>
            </a:gs>
            <a:gs pos="100000">
              <a:srgbClr val="FFFFFF"/>
            </a:gs>
          </a:gsLst>
          <a:path path="circle">
            <a:fillToRect b="50%" l="50%" r="50%" t="50%"/>
          </a:path>
          <a:tileRect/>
        </a:gradFill>
      </p:bgPr>
    </p:bg>
    <p:spTree>
      <p:nvGrpSpPr>
        <p:cNvPr id="242" name="Shape 242"/>
        <p:cNvGrpSpPr/>
        <p:nvPr/>
      </p:nvGrpSpPr>
      <p:grpSpPr>
        <a:xfrm>
          <a:off x="0" y="0"/>
          <a:ext cx="0" cy="0"/>
          <a:chOff x="0" y="0"/>
          <a:chExt cx="0" cy="0"/>
        </a:xfrm>
      </p:grpSpPr>
      <p:sp>
        <p:nvSpPr>
          <p:cNvPr id="243" name="Google Shape;243;p13"/>
          <p:cNvSpPr txBox="1"/>
          <p:nvPr>
            <p:ph type="title"/>
          </p:nvPr>
        </p:nvSpPr>
        <p:spPr>
          <a:xfrm>
            <a:off x="1958175" y="571900"/>
            <a:ext cx="9180600" cy="10332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rgbClr val="000000"/>
              </a:buClr>
              <a:buSzPts val="4000"/>
              <a:buFont typeface="Roboto"/>
              <a:buNone/>
            </a:pPr>
            <a:r>
              <a:rPr b="1" i="0" lang="en-US" sz="3700" u="sng" cap="none" strike="noStrike">
                <a:solidFill>
                  <a:srgbClr val="000000"/>
                </a:solidFill>
                <a:latin typeface="Roboto"/>
                <a:ea typeface="Roboto"/>
                <a:cs typeface="Roboto"/>
                <a:sym typeface="Roboto"/>
              </a:rPr>
              <a:t>LEGAL FACTORS</a:t>
            </a:r>
            <a:br>
              <a:rPr b="0" i="0" lang="en-US" sz="4000" u="none" cap="none" strike="noStrike">
                <a:solidFill>
                  <a:srgbClr val="000000"/>
                </a:solidFill>
                <a:latin typeface="Calibri"/>
                <a:ea typeface="Calibri"/>
                <a:cs typeface="Calibri"/>
                <a:sym typeface="Calibri"/>
              </a:rPr>
            </a:br>
            <a:endParaRPr b="0" i="0" sz="1300" u="none" cap="none" strike="noStrike">
              <a:solidFill>
                <a:srgbClr val="000000"/>
              </a:solidFill>
              <a:latin typeface="Arial"/>
              <a:ea typeface="Arial"/>
              <a:cs typeface="Arial"/>
              <a:sym typeface="Arial"/>
            </a:endParaRPr>
          </a:p>
        </p:txBody>
      </p:sp>
      <p:sp>
        <p:nvSpPr>
          <p:cNvPr id="244" name="Google Shape;244;p13"/>
          <p:cNvSpPr txBox="1"/>
          <p:nvPr>
            <p:ph idx="1" type="body"/>
          </p:nvPr>
        </p:nvSpPr>
        <p:spPr>
          <a:xfrm>
            <a:off x="1853475" y="1475725"/>
            <a:ext cx="9390000" cy="4720800"/>
          </a:xfrm>
          <a:prstGeom prst="rect">
            <a:avLst/>
          </a:prstGeom>
          <a:noFill/>
          <a:ln>
            <a:noFill/>
          </a:ln>
        </p:spPr>
        <p:txBody>
          <a:bodyPr anchorCtr="0" anchor="t" bIns="45700" lIns="91425" spcFirstLastPara="1" rIns="91425" wrap="square" tIns="45700">
            <a:noAutofit/>
          </a:bodyPr>
          <a:lstStyle/>
          <a:p>
            <a:pPr indent="0" lvl="0" marL="0" rtl="0" algn="l">
              <a:lnSpc>
                <a:spcPct val="133000"/>
              </a:lnSpc>
              <a:spcBef>
                <a:spcPts val="0"/>
              </a:spcBef>
              <a:spcAft>
                <a:spcPts val="0"/>
              </a:spcAft>
              <a:buClr>
                <a:srgbClr val="000000"/>
              </a:buClr>
              <a:buSzPts val="1300"/>
              <a:buFont typeface="Roboto"/>
              <a:buNone/>
            </a:pPr>
            <a:r>
              <a:rPr b="0" i="0" lang="en-US" sz="1300" u="none" cap="none" strike="noStrike">
                <a:solidFill>
                  <a:srgbClr val="000000"/>
                </a:solidFill>
                <a:latin typeface="Roboto"/>
                <a:ea typeface="Roboto"/>
                <a:cs typeface="Roboto"/>
                <a:sym typeface="Roboto"/>
              </a:rPr>
              <a:t> </a:t>
            </a:r>
            <a:endParaRPr b="0" i="0" sz="1300" u="none" cap="none" strike="noStrike">
              <a:solidFill>
                <a:srgbClr val="000000"/>
              </a:solidFill>
              <a:latin typeface="Calibri"/>
              <a:ea typeface="Calibri"/>
              <a:cs typeface="Calibri"/>
              <a:sym typeface="Calibri"/>
            </a:endParaRPr>
          </a:p>
          <a:p>
            <a:pPr indent="0" lvl="0" marL="0" rtl="0" algn="just">
              <a:lnSpc>
                <a:spcPct val="133000"/>
              </a:lnSpc>
              <a:spcBef>
                <a:spcPts val="0"/>
              </a:spcBef>
              <a:spcAft>
                <a:spcPts val="0"/>
              </a:spcAft>
              <a:buNone/>
            </a:pPr>
            <a:r>
              <a:rPr i="0" lang="en-US" sz="2400" u="none" cap="none" strike="noStrike">
                <a:solidFill>
                  <a:srgbClr val="000000"/>
                </a:solidFill>
                <a:latin typeface="Calibri"/>
                <a:ea typeface="Calibri"/>
                <a:cs typeface="Calibri"/>
                <a:sym typeface="Calibri"/>
              </a:rPr>
              <a:t>Legal factors include </a:t>
            </a:r>
            <a:r>
              <a:rPr b="1" i="0" lang="en-US" sz="2400" u="none" cap="none" strike="noStrike">
                <a:solidFill>
                  <a:srgbClr val="000000"/>
                </a:solidFill>
                <a:latin typeface="Calibri"/>
                <a:ea typeface="Calibri"/>
                <a:cs typeface="Calibri"/>
                <a:sym typeface="Calibri"/>
              </a:rPr>
              <a:t>changes to legislation impacting employment, access to materials, quotas, resources, imports/exports, and taxation</a:t>
            </a:r>
            <a:r>
              <a:rPr i="0" lang="en-US" sz="2400" u="none" cap="none" strike="noStrike">
                <a:solidFill>
                  <a:srgbClr val="000000"/>
                </a:solidFill>
                <a:latin typeface="Calibri"/>
                <a:ea typeface="Calibri"/>
                <a:cs typeface="Calibri"/>
                <a:sym typeface="Calibri"/>
              </a:rPr>
              <a:t>. These factors have both external and internal sides. Certain laws have an impact on the business environment in a country.</a:t>
            </a:r>
            <a:endParaRPr i="0" sz="2400" u="none" cap="none" strike="noStrike">
              <a:solidFill>
                <a:srgbClr val="000000"/>
              </a:solidFill>
              <a:latin typeface="Calibri"/>
              <a:ea typeface="Calibri"/>
              <a:cs typeface="Calibri"/>
              <a:sym typeface="Calibri"/>
            </a:endParaRPr>
          </a:p>
          <a:p>
            <a:pPr indent="0" lvl="0" marL="0" rtl="0" algn="just">
              <a:lnSpc>
                <a:spcPct val="133000"/>
              </a:lnSpc>
              <a:spcBef>
                <a:spcPts val="0"/>
              </a:spcBef>
              <a:spcAft>
                <a:spcPts val="0"/>
              </a:spcAft>
              <a:buClr>
                <a:srgbClr val="000000"/>
              </a:buClr>
              <a:buSzPts val="2100"/>
              <a:buFont typeface="Arial"/>
              <a:buNone/>
            </a:pPr>
            <a:r>
              <a:t/>
            </a:r>
            <a:endParaRPr i="0" sz="2400" u="none" cap="none" strike="noStrike">
              <a:solidFill>
                <a:srgbClr val="000000"/>
              </a:solidFill>
              <a:latin typeface="Calibri"/>
              <a:ea typeface="Calibri"/>
              <a:cs typeface="Calibri"/>
              <a:sym typeface="Calibri"/>
            </a:endParaRPr>
          </a:p>
          <a:p>
            <a:pPr indent="0" lvl="0" marL="0" rtl="0" algn="just">
              <a:lnSpc>
                <a:spcPct val="133000"/>
              </a:lnSpc>
              <a:spcBef>
                <a:spcPts val="0"/>
              </a:spcBef>
              <a:spcAft>
                <a:spcPts val="0"/>
              </a:spcAft>
              <a:buNone/>
            </a:pPr>
            <a:r>
              <a:rPr i="0" lang="en-US" sz="2400" u="none" cap="none" strike="noStrike">
                <a:solidFill>
                  <a:srgbClr val="000000"/>
                </a:solidFill>
                <a:latin typeface="Calibri"/>
                <a:ea typeface="Calibri"/>
                <a:cs typeface="Calibri"/>
                <a:sym typeface="Calibri"/>
              </a:rPr>
              <a:t>Apart from these laws/rules, companies maintain their own set of rules and regulations by which an employee is expected to abide by. So, the legal analysis takes accounts of both these angles and forms strategies keeping them in mind.</a:t>
            </a:r>
            <a:endParaRPr i="0" sz="2400" u="none" cap="none" strike="noStrike">
              <a:solidFill>
                <a:srgbClr val="000000"/>
              </a:solidFill>
              <a:latin typeface="Calibri"/>
              <a:ea typeface="Calibri"/>
              <a:cs typeface="Calibri"/>
              <a:sym typeface="Calibri"/>
            </a:endParaRPr>
          </a:p>
          <a:p>
            <a:pPr indent="-228600" lvl="0" marL="342900" rtl="0" algn="l">
              <a:lnSpc>
                <a:spcPct val="100000"/>
              </a:lnSpc>
              <a:spcBef>
                <a:spcPts val="1000"/>
              </a:spcBef>
              <a:spcAft>
                <a:spcPts val="0"/>
              </a:spcAft>
              <a:buClr>
                <a:srgbClr val="000000"/>
              </a:buClr>
              <a:buSzPts val="1000"/>
              <a:buFont typeface="Arial"/>
              <a:buNone/>
            </a:pPr>
            <a:r>
              <a:t/>
            </a:r>
            <a:endParaRPr b="0" i="0" sz="1300" u="none" cap="none" strike="noStrike">
              <a:solidFill>
                <a:srgbClr val="000000"/>
              </a:solidFill>
              <a:latin typeface="Arial"/>
              <a:ea typeface="Arial"/>
              <a:cs typeface="Arial"/>
              <a:sym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DDE6C3"/>
            </a:gs>
            <a:gs pos="100000">
              <a:srgbClr val="FFFFFF"/>
            </a:gs>
          </a:gsLst>
          <a:path path="circle">
            <a:fillToRect b="50%" l="50%" r="50%" t="50%"/>
          </a:path>
          <a:tileRect/>
        </a:gradFill>
      </p:bgPr>
    </p:bg>
    <p:spTree>
      <p:nvGrpSpPr>
        <p:cNvPr id="248" name="Shape 248"/>
        <p:cNvGrpSpPr/>
        <p:nvPr/>
      </p:nvGrpSpPr>
      <p:grpSpPr>
        <a:xfrm>
          <a:off x="0" y="0"/>
          <a:ext cx="0" cy="0"/>
          <a:chOff x="0" y="0"/>
          <a:chExt cx="0" cy="0"/>
        </a:xfrm>
      </p:grpSpPr>
      <p:sp>
        <p:nvSpPr>
          <p:cNvPr id="249" name="Google Shape;249;p14"/>
          <p:cNvSpPr txBox="1"/>
          <p:nvPr>
            <p:ph type="title"/>
          </p:nvPr>
        </p:nvSpPr>
        <p:spPr>
          <a:xfrm>
            <a:off x="1902575" y="236525"/>
            <a:ext cx="9428100" cy="8382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rgbClr val="000000"/>
              </a:buClr>
              <a:buSzPts val="4000"/>
              <a:buFont typeface="Roboto"/>
              <a:buNone/>
            </a:pPr>
            <a:r>
              <a:rPr b="1" i="0" lang="en-US" sz="3700" u="sng" cap="none" strike="noStrike">
                <a:solidFill>
                  <a:srgbClr val="000000"/>
                </a:solidFill>
                <a:latin typeface="Roboto"/>
                <a:ea typeface="Roboto"/>
                <a:cs typeface="Roboto"/>
                <a:sym typeface="Roboto"/>
              </a:rPr>
              <a:t>ENVIRONMENTAL FACTORS</a:t>
            </a:r>
            <a:br>
              <a:rPr b="0" i="0" lang="en-US" sz="4000" u="none" cap="none" strike="noStrike">
                <a:solidFill>
                  <a:srgbClr val="000000"/>
                </a:solidFill>
                <a:latin typeface="Calibri"/>
                <a:ea typeface="Calibri"/>
                <a:cs typeface="Calibri"/>
                <a:sym typeface="Calibri"/>
              </a:rPr>
            </a:br>
            <a:endParaRPr b="0" i="0" sz="1300" u="none" cap="none" strike="noStrike">
              <a:solidFill>
                <a:srgbClr val="000000"/>
              </a:solidFill>
              <a:latin typeface="Arial"/>
              <a:ea typeface="Arial"/>
              <a:cs typeface="Arial"/>
              <a:sym typeface="Arial"/>
            </a:endParaRPr>
          </a:p>
        </p:txBody>
      </p:sp>
      <p:sp>
        <p:nvSpPr>
          <p:cNvPr id="250" name="Google Shape;250;p14"/>
          <p:cNvSpPr txBox="1"/>
          <p:nvPr>
            <p:ph idx="1" type="body"/>
          </p:nvPr>
        </p:nvSpPr>
        <p:spPr>
          <a:xfrm>
            <a:off x="1693525" y="1074725"/>
            <a:ext cx="9428100" cy="4476900"/>
          </a:xfrm>
          <a:prstGeom prst="rect">
            <a:avLst/>
          </a:prstGeom>
          <a:noFill/>
          <a:ln>
            <a:noFill/>
          </a:ln>
        </p:spPr>
        <p:txBody>
          <a:bodyPr anchorCtr="0" anchor="t" bIns="45700" lIns="91425" spcFirstLastPara="1" rIns="91425" wrap="square" tIns="45700">
            <a:noAutofit/>
          </a:bodyPr>
          <a:lstStyle/>
          <a:p>
            <a:pPr indent="0" lvl="0" marL="0" rtl="0" algn="l">
              <a:lnSpc>
                <a:spcPct val="113000"/>
              </a:lnSpc>
              <a:spcBef>
                <a:spcPts val="0"/>
              </a:spcBef>
              <a:spcAft>
                <a:spcPts val="0"/>
              </a:spcAft>
              <a:buClr>
                <a:srgbClr val="000000"/>
              </a:buClr>
              <a:buSzPts val="1800"/>
              <a:buFont typeface="Roboto"/>
              <a:buNone/>
            </a:pPr>
            <a:r>
              <a:rPr b="0" i="0" lang="en-US" sz="1800" u="none" cap="none" strike="noStrike">
                <a:solidFill>
                  <a:srgbClr val="000000"/>
                </a:solidFill>
                <a:latin typeface="Roboto"/>
                <a:ea typeface="Roboto"/>
                <a:cs typeface="Roboto"/>
                <a:sym typeface="Roboto"/>
              </a:rPr>
              <a:t> </a:t>
            </a:r>
            <a:endParaRPr b="0" i="0" sz="1800" u="none" cap="none" strike="noStrike">
              <a:solidFill>
                <a:srgbClr val="000000"/>
              </a:solidFill>
              <a:latin typeface="Calibri"/>
              <a:ea typeface="Calibri"/>
              <a:cs typeface="Calibri"/>
              <a:sym typeface="Calibri"/>
            </a:endParaRPr>
          </a:p>
          <a:p>
            <a:pPr indent="-361950" lvl="0" marL="342900" rtl="0" algn="just">
              <a:lnSpc>
                <a:spcPct val="113000"/>
              </a:lnSpc>
              <a:spcBef>
                <a:spcPts val="0"/>
              </a:spcBef>
              <a:spcAft>
                <a:spcPts val="0"/>
              </a:spcAft>
              <a:buClr>
                <a:srgbClr val="000000"/>
              </a:buClr>
              <a:buSzPts val="2426"/>
              <a:buFont typeface="Calibri"/>
              <a:buChar char="●"/>
            </a:pPr>
            <a:r>
              <a:rPr i="0" lang="en-US" sz="2425" u="none" cap="none" strike="noStrike">
                <a:solidFill>
                  <a:srgbClr val="000000"/>
                </a:solidFill>
                <a:latin typeface="Calibri"/>
                <a:ea typeface="Calibri"/>
                <a:cs typeface="Calibri"/>
                <a:sym typeface="Calibri"/>
              </a:rPr>
              <a:t>These factors are mainly concerned with the effect of the surrounding environment and the influence of ecological aspects. These include waste disposal laws, environmental protection laws, energy consumption regulation.</a:t>
            </a:r>
            <a:endParaRPr i="0" sz="2425" u="none" cap="none" strike="noStrike">
              <a:solidFill>
                <a:srgbClr val="000000"/>
              </a:solidFill>
              <a:latin typeface="Calibri"/>
              <a:ea typeface="Calibri"/>
              <a:cs typeface="Calibri"/>
              <a:sym typeface="Calibri"/>
            </a:endParaRPr>
          </a:p>
          <a:p>
            <a:pPr indent="-153987" lvl="0" marL="0" rtl="0" algn="just">
              <a:lnSpc>
                <a:spcPct val="113000"/>
              </a:lnSpc>
              <a:spcBef>
                <a:spcPts val="0"/>
              </a:spcBef>
              <a:spcAft>
                <a:spcPts val="0"/>
              </a:spcAft>
              <a:buClr>
                <a:srgbClr val="000000"/>
              </a:buClr>
              <a:buSzPts val="2425"/>
              <a:buFont typeface="Calibri"/>
              <a:buChar char="●"/>
            </a:pPr>
            <a:r>
              <a:t/>
            </a:r>
            <a:endParaRPr i="0" sz="2425" u="none" cap="none" strike="noStrike">
              <a:solidFill>
                <a:srgbClr val="000000"/>
              </a:solidFill>
              <a:latin typeface="Calibri"/>
              <a:ea typeface="Calibri"/>
              <a:cs typeface="Calibri"/>
              <a:sym typeface="Calibri"/>
            </a:endParaRPr>
          </a:p>
          <a:p>
            <a:pPr indent="-342900" lvl="0" marL="342900" rtl="0" algn="just">
              <a:lnSpc>
                <a:spcPct val="113000"/>
              </a:lnSpc>
              <a:spcBef>
                <a:spcPts val="0"/>
              </a:spcBef>
              <a:spcAft>
                <a:spcPts val="0"/>
              </a:spcAft>
              <a:buClr>
                <a:srgbClr val="000000"/>
              </a:buClr>
              <a:buSzPts val="1800"/>
              <a:buFont typeface="Oi"/>
              <a:buChar char="●"/>
            </a:pPr>
            <a:r>
              <a:rPr i="0" lang="en-US" sz="2425" u="none" cap="none" strike="noStrike">
                <a:solidFill>
                  <a:srgbClr val="000000"/>
                </a:solidFill>
                <a:latin typeface="Calibri"/>
                <a:ea typeface="Calibri"/>
                <a:cs typeface="Calibri"/>
                <a:sym typeface="Calibri"/>
              </a:rPr>
              <a:t>This aspect of the PESTLE is crucial for certain industries particularly example tourism, farming, agriculture, etc. However, Global warming and the increased need to switch to sustainable resources; ethical sourcing (both locally and nationally, including supply chain intelligence) have compelled every organization to consider the environmental factors. Corporate Social Responsibility (CSR) has been made compuls</a:t>
            </a:r>
            <a:r>
              <a:rPr i="0" lang="en-US" sz="2400" u="none" cap="none" strike="noStrike">
                <a:solidFill>
                  <a:srgbClr val="000000"/>
                </a:solidFill>
                <a:latin typeface="Calibri"/>
                <a:ea typeface="Calibri"/>
                <a:cs typeface="Calibri"/>
                <a:sym typeface="Calibri"/>
              </a:rPr>
              <a:t>ory for organizations.</a:t>
            </a:r>
            <a:r>
              <a:rPr b="0" i="0" lang="en-US" sz="1700" u="none" cap="none" strike="noStrike">
                <a:solidFill>
                  <a:srgbClr val="000000"/>
                </a:solidFill>
                <a:latin typeface="Times New Roman"/>
                <a:ea typeface="Times New Roman"/>
                <a:cs typeface="Times New Roman"/>
                <a:sym typeface="Times New Roman"/>
              </a:rPr>
              <a:t> </a:t>
            </a:r>
            <a:endParaRPr b="0" i="0" sz="1700" u="none" cap="none" strike="noStrike">
              <a:solidFill>
                <a:srgbClr val="000000"/>
              </a:solidFill>
              <a:latin typeface="Times New Roman"/>
              <a:ea typeface="Times New Roman"/>
              <a:cs typeface="Times New Roman"/>
              <a:sym typeface="Times New Roman"/>
            </a:endParaRPr>
          </a:p>
          <a:p>
            <a:pPr indent="-228600" lvl="0" marL="342900" rtl="0" algn="l">
              <a:lnSpc>
                <a:spcPct val="80000"/>
              </a:lnSpc>
              <a:spcBef>
                <a:spcPts val="1000"/>
              </a:spcBef>
              <a:spcAft>
                <a:spcPts val="0"/>
              </a:spcAft>
              <a:buClr>
                <a:srgbClr val="000000"/>
              </a:buClr>
              <a:buSzPts val="1400"/>
              <a:buFont typeface="Arial"/>
              <a:buNone/>
            </a:pPr>
            <a:r>
              <a:t/>
            </a:r>
            <a:endParaRPr b="0" i="0" sz="1700" u="none" cap="none" strike="noStrike">
              <a:solidFill>
                <a:srgbClr val="000000"/>
              </a:solidFill>
              <a:latin typeface="Arial"/>
              <a:ea typeface="Arial"/>
              <a:cs typeface="Arial"/>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DDE6C3"/>
            </a:gs>
            <a:gs pos="100000">
              <a:srgbClr val="FFFFFF"/>
            </a:gs>
          </a:gsLst>
          <a:path path="circle">
            <a:fillToRect b="50%" l="50%" r="50%" t="50%"/>
          </a:path>
          <a:tileRect/>
        </a:gradFill>
      </p:bgPr>
    </p:bg>
    <p:spTree>
      <p:nvGrpSpPr>
        <p:cNvPr id="254" name="Shape 254"/>
        <p:cNvGrpSpPr/>
        <p:nvPr/>
      </p:nvGrpSpPr>
      <p:grpSpPr>
        <a:xfrm>
          <a:off x="0" y="0"/>
          <a:ext cx="0" cy="0"/>
          <a:chOff x="0" y="0"/>
          <a:chExt cx="0" cy="0"/>
        </a:xfrm>
      </p:grpSpPr>
      <p:sp>
        <p:nvSpPr>
          <p:cNvPr id="255" name="Google Shape;255;p15"/>
          <p:cNvSpPr txBox="1"/>
          <p:nvPr>
            <p:ph type="title"/>
          </p:nvPr>
        </p:nvSpPr>
        <p:spPr>
          <a:xfrm>
            <a:off x="2056875" y="278500"/>
            <a:ext cx="9152700" cy="9051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rgbClr val="000000"/>
              </a:buClr>
              <a:buSzPts val="1300"/>
              <a:buFont typeface="Arial"/>
              <a:buNone/>
            </a:pPr>
            <a:r>
              <a:rPr b="1" i="0" lang="en-US" sz="3700" u="sng" cap="none" strike="noStrike">
                <a:solidFill>
                  <a:srgbClr val="000000"/>
                </a:solidFill>
                <a:latin typeface="Arial"/>
                <a:ea typeface="Arial"/>
                <a:cs typeface="Arial"/>
                <a:sym typeface="Arial"/>
              </a:rPr>
              <a:t>What is a PESTLE Analysis used for</a:t>
            </a:r>
            <a:r>
              <a:rPr b="1" i="0" lang="en-US" sz="3700" u="none" cap="none" strike="noStrike">
                <a:solidFill>
                  <a:srgbClr val="000000"/>
                </a:solidFill>
                <a:latin typeface="Arial"/>
                <a:ea typeface="Arial"/>
                <a:cs typeface="Arial"/>
                <a:sym typeface="Arial"/>
              </a:rPr>
              <a:t>?</a:t>
            </a:r>
            <a:br>
              <a:rPr b="0" i="0" lang="en-US" sz="1300" u="none" cap="none" strike="noStrike">
                <a:solidFill>
                  <a:srgbClr val="000000"/>
                </a:solidFill>
                <a:latin typeface="Arial"/>
                <a:ea typeface="Arial"/>
                <a:cs typeface="Arial"/>
                <a:sym typeface="Arial"/>
              </a:rPr>
            </a:br>
            <a:endParaRPr b="0" i="0" sz="1300" u="none" cap="none" strike="noStrike">
              <a:solidFill>
                <a:srgbClr val="000000"/>
              </a:solidFill>
              <a:latin typeface="Arial"/>
              <a:ea typeface="Arial"/>
              <a:cs typeface="Arial"/>
              <a:sym typeface="Arial"/>
            </a:endParaRPr>
          </a:p>
        </p:txBody>
      </p:sp>
      <p:sp>
        <p:nvSpPr>
          <p:cNvPr id="256" name="Google Shape;256;p15"/>
          <p:cNvSpPr txBox="1"/>
          <p:nvPr>
            <p:ph idx="1" type="body"/>
          </p:nvPr>
        </p:nvSpPr>
        <p:spPr>
          <a:xfrm>
            <a:off x="1833375" y="1260300"/>
            <a:ext cx="9599700" cy="45909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rgbClr val="000000"/>
              </a:buClr>
              <a:buSzPts val="1400"/>
              <a:buFont typeface="Arial"/>
              <a:buNone/>
            </a:pPr>
            <a:r>
              <a:rPr b="0" i="0" lang="en-US" sz="1400" u="none" cap="none" strike="noStrike">
                <a:solidFill>
                  <a:srgbClr val="000000"/>
                </a:solidFill>
                <a:latin typeface="Arial"/>
                <a:ea typeface="Arial"/>
                <a:cs typeface="Arial"/>
                <a:sym typeface="Arial"/>
              </a:rPr>
              <a:t> </a:t>
            </a:r>
            <a:endParaRPr b="0" i="0" sz="1400" u="none" cap="none" strike="noStrike">
              <a:solidFill>
                <a:srgbClr val="000000"/>
              </a:solidFill>
              <a:latin typeface="Arial"/>
              <a:ea typeface="Arial"/>
              <a:cs typeface="Arial"/>
              <a:sym typeface="Arial"/>
            </a:endParaRPr>
          </a:p>
          <a:p>
            <a:pPr indent="-361950" lvl="0" marL="342900" rtl="0" algn="l">
              <a:lnSpc>
                <a:spcPct val="100000"/>
              </a:lnSpc>
              <a:spcBef>
                <a:spcPts val="1000"/>
              </a:spcBef>
              <a:spcAft>
                <a:spcPts val="0"/>
              </a:spcAft>
              <a:buClr>
                <a:srgbClr val="000000"/>
              </a:buClr>
              <a:buSzPts val="2400"/>
              <a:buFont typeface="Calibri"/>
              <a:buChar char="●"/>
            </a:pPr>
            <a:r>
              <a:rPr i="0" lang="en-US" sz="2400" u="none" cap="none" strike="noStrike">
                <a:solidFill>
                  <a:srgbClr val="000000"/>
                </a:solidFill>
                <a:latin typeface="Calibri"/>
                <a:ea typeface="Calibri"/>
                <a:cs typeface="Calibri"/>
                <a:sym typeface="Calibri"/>
              </a:rPr>
              <a:t>A PESTLE analysis is often used as a broad fact-finding activity. It helps an organization establish the external factors that could impact decisions made inside the organization. By understanding the impact these external factors can have on an organization, it becomes handy for organizations to plan better. They can form strategies to minimize the threats and maximize opportunities for themselves. </a:t>
            </a:r>
            <a:endParaRPr i="0" sz="2400" u="none" cap="none" strike="noStrike">
              <a:solidFill>
                <a:srgbClr val="000000"/>
              </a:solidFill>
              <a:latin typeface="Calibri"/>
              <a:ea typeface="Calibri"/>
              <a:cs typeface="Calibri"/>
              <a:sym typeface="Calibri"/>
            </a:endParaRPr>
          </a:p>
          <a:p>
            <a:pPr indent="-361950" lvl="0" marL="342900" rtl="0" algn="l">
              <a:lnSpc>
                <a:spcPct val="100000"/>
              </a:lnSpc>
              <a:spcBef>
                <a:spcPts val="1000"/>
              </a:spcBef>
              <a:spcAft>
                <a:spcPts val="0"/>
              </a:spcAft>
              <a:buClr>
                <a:srgbClr val="000000"/>
              </a:buClr>
              <a:buSzPts val="2400"/>
              <a:buFont typeface="Calibri"/>
              <a:buChar char="●"/>
            </a:pPr>
            <a:r>
              <a:rPr i="0" lang="en-US" sz="2400" u="none" cap="none" strike="noStrike">
                <a:solidFill>
                  <a:srgbClr val="000000"/>
                </a:solidFill>
                <a:latin typeface="Calibri"/>
                <a:ea typeface="Calibri"/>
                <a:cs typeface="Calibri"/>
                <a:sym typeface="Calibri"/>
              </a:rPr>
              <a:t>A PESTLE analysis is an appropriate framework that fulfills these purposes. Apart from that, it also helps organizations in a range of business planning situations. These include:</a:t>
            </a:r>
            <a:endParaRPr i="0" sz="2400" u="none" cap="none" strike="noStrike">
              <a:solidFill>
                <a:srgbClr val="000000"/>
              </a:solidFill>
              <a:latin typeface="Calibri"/>
              <a:ea typeface="Calibri"/>
              <a:cs typeface="Calibri"/>
              <a:sym typeface="Calibri"/>
            </a:endParaRPr>
          </a:p>
          <a:p>
            <a:pPr indent="-107950" lvl="0" marL="0" rtl="0" algn="l">
              <a:lnSpc>
                <a:spcPct val="100000"/>
              </a:lnSpc>
              <a:spcBef>
                <a:spcPts val="0"/>
              </a:spcBef>
              <a:spcAft>
                <a:spcPts val="0"/>
              </a:spcAft>
              <a:buClr>
                <a:srgbClr val="000000"/>
              </a:buClr>
              <a:buSzPts val="1700"/>
              <a:buFont typeface="Calibri"/>
              <a:buChar char="●"/>
            </a:pPr>
            <a:r>
              <a:t/>
            </a:r>
            <a:endParaRPr i="0" sz="1700" u="none" cap="none" strike="noStrike">
              <a:solidFill>
                <a:srgbClr val="000000"/>
              </a:solidFill>
              <a:latin typeface="Calibri"/>
              <a:ea typeface="Calibri"/>
              <a:cs typeface="Calibri"/>
              <a:sym typeface="Calibri"/>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DDE6C3"/>
            </a:gs>
            <a:gs pos="100000">
              <a:srgbClr val="FFFFFF"/>
            </a:gs>
          </a:gsLst>
          <a:path path="circle">
            <a:fillToRect b="50%" l="50%" r="50%" t="50%"/>
          </a:path>
          <a:tileRect/>
        </a:gradFill>
      </p:bgPr>
    </p:bg>
    <p:spTree>
      <p:nvGrpSpPr>
        <p:cNvPr id="260" name="Shape 260"/>
        <p:cNvGrpSpPr/>
        <p:nvPr/>
      </p:nvGrpSpPr>
      <p:grpSpPr>
        <a:xfrm>
          <a:off x="0" y="0"/>
          <a:ext cx="0" cy="0"/>
          <a:chOff x="0" y="0"/>
          <a:chExt cx="0" cy="0"/>
        </a:xfrm>
      </p:grpSpPr>
      <p:sp>
        <p:nvSpPr>
          <p:cNvPr id="261" name="Google Shape;261;p16"/>
          <p:cNvSpPr txBox="1"/>
          <p:nvPr>
            <p:ph idx="1" type="body"/>
          </p:nvPr>
        </p:nvSpPr>
        <p:spPr>
          <a:xfrm>
            <a:off x="1752599" y="723900"/>
            <a:ext cx="9752099" cy="5600699"/>
          </a:xfrm>
          <a:prstGeom prst="rect">
            <a:avLst/>
          </a:prstGeom>
          <a:noFill/>
          <a:ln>
            <a:noFill/>
          </a:ln>
        </p:spPr>
        <p:txBody>
          <a:bodyPr anchorCtr="0" anchor="t" bIns="45700" lIns="91425" spcFirstLastPara="1" rIns="91425" wrap="square" tIns="45700">
            <a:noAutofit/>
          </a:bodyPr>
          <a:lstStyle/>
          <a:p>
            <a:pPr indent="0" lvl="0" marL="0" rtl="0" algn="l">
              <a:lnSpc>
                <a:spcPct val="80000"/>
              </a:lnSpc>
              <a:spcBef>
                <a:spcPts val="0"/>
              </a:spcBef>
              <a:spcAft>
                <a:spcPts val="0"/>
              </a:spcAft>
              <a:buNone/>
            </a:pPr>
            <a:r>
              <a:rPr b="1" i="0" lang="en-US" sz="2457" u="none" cap="none" strike="noStrike">
                <a:solidFill>
                  <a:srgbClr val="000000"/>
                </a:solidFill>
              </a:rPr>
              <a:t>1.</a:t>
            </a:r>
            <a:r>
              <a:rPr b="1" i="0" lang="en-US" sz="2457" u="none" cap="none" strike="noStrike">
                <a:solidFill>
                  <a:srgbClr val="000000"/>
                </a:solidFill>
                <a:latin typeface="Arial"/>
                <a:ea typeface="Arial"/>
                <a:cs typeface="Arial"/>
                <a:sym typeface="Arial"/>
              </a:rPr>
              <a:t> </a:t>
            </a:r>
            <a:r>
              <a:rPr b="1" i="0" lang="en-US" sz="2457" u="sng" cap="none" strike="noStrike">
                <a:solidFill>
                  <a:srgbClr val="000000"/>
                </a:solidFill>
                <a:latin typeface="Arial"/>
                <a:ea typeface="Arial"/>
                <a:cs typeface="Arial"/>
                <a:sym typeface="Arial"/>
              </a:rPr>
              <a:t>Strategic business planning</a:t>
            </a:r>
            <a:endParaRPr b="1" i="0" sz="2457" u="none" cap="none" strike="noStrike">
              <a:solidFill>
                <a:srgbClr val="000000"/>
              </a:solidFill>
              <a:latin typeface="Arial"/>
              <a:ea typeface="Arial"/>
              <a:cs typeface="Arial"/>
              <a:sym typeface="Arial"/>
            </a:endParaRPr>
          </a:p>
          <a:p>
            <a:pPr indent="0" lvl="0" marL="0" rtl="0" algn="l">
              <a:lnSpc>
                <a:spcPct val="80000"/>
              </a:lnSpc>
              <a:spcBef>
                <a:spcPts val="1000"/>
              </a:spcBef>
              <a:spcAft>
                <a:spcPts val="0"/>
              </a:spcAft>
              <a:buNone/>
            </a:pPr>
            <a:r>
              <a:rPr i="0" lang="en-US" sz="2416" u="none" cap="none" strike="noStrike">
                <a:solidFill>
                  <a:srgbClr val="000000"/>
                </a:solidFill>
                <a:latin typeface="Calibri"/>
                <a:ea typeface="Calibri"/>
                <a:cs typeface="Calibri"/>
                <a:sym typeface="Calibri"/>
              </a:rPr>
              <a:t>A PESTLE analysis report is a useful document to have by your side when starting a business planning process. It provides the senior management team with loads of contextual information about the company like the direction in which the business is heading, brand positioning, growth targets, and the areas of concern that may lead to a decline in growth and productivity. </a:t>
            </a:r>
            <a:endParaRPr i="0" sz="2416" u="none" cap="none" strike="noStrike">
              <a:solidFill>
                <a:srgbClr val="000000"/>
              </a:solidFill>
              <a:latin typeface="Calibri"/>
              <a:ea typeface="Calibri"/>
              <a:cs typeface="Calibri"/>
              <a:sym typeface="Calibri"/>
            </a:endParaRPr>
          </a:p>
          <a:p>
            <a:pPr indent="0" lvl="0" marL="0" rtl="0" algn="l">
              <a:lnSpc>
                <a:spcPct val="80000"/>
              </a:lnSpc>
              <a:spcBef>
                <a:spcPts val="1000"/>
              </a:spcBef>
              <a:spcAft>
                <a:spcPts val="0"/>
              </a:spcAft>
              <a:buNone/>
            </a:pPr>
            <a:r>
              <a:t/>
            </a:r>
            <a:endParaRPr sz="2416">
              <a:latin typeface="Calibri"/>
              <a:ea typeface="Calibri"/>
              <a:cs typeface="Calibri"/>
              <a:sym typeface="Calibri"/>
            </a:endParaRPr>
          </a:p>
          <a:p>
            <a:pPr indent="0" lvl="0" marL="0" rtl="0" algn="l">
              <a:lnSpc>
                <a:spcPct val="80000"/>
              </a:lnSpc>
              <a:spcBef>
                <a:spcPts val="1000"/>
              </a:spcBef>
              <a:spcAft>
                <a:spcPts val="0"/>
              </a:spcAft>
              <a:buNone/>
            </a:pPr>
            <a:r>
              <a:rPr b="1" i="0" lang="en-US" sz="2448" u="none" cap="none" strike="noStrike">
                <a:solidFill>
                  <a:srgbClr val="000000"/>
                </a:solidFill>
                <a:latin typeface="Arial"/>
                <a:ea typeface="Arial"/>
                <a:cs typeface="Arial"/>
                <a:sym typeface="Arial"/>
              </a:rPr>
              <a:t>2. </a:t>
            </a:r>
            <a:r>
              <a:rPr b="1" i="0" lang="en-US" sz="2448" u="sng" cap="none" strike="noStrike">
                <a:solidFill>
                  <a:srgbClr val="000000"/>
                </a:solidFill>
                <a:latin typeface="Arial"/>
                <a:ea typeface="Arial"/>
                <a:cs typeface="Arial"/>
                <a:sym typeface="Arial"/>
              </a:rPr>
              <a:t>Workforce Planning</a:t>
            </a:r>
            <a:endParaRPr b="1" i="0" sz="2448" u="none" cap="none" strike="noStrike">
              <a:solidFill>
                <a:srgbClr val="000000"/>
              </a:solidFill>
              <a:latin typeface="Arial"/>
              <a:ea typeface="Arial"/>
              <a:cs typeface="Arial"/>
              <a:sym typeface="Arial"/>
            </a:endParaRPr>
          </a:p>
          <a:p>
            <a:pPr indent="0" lvl="0" marL="0" rtl="0" algn="l">
              <a:lnSpc>
                <a:spcPct val="80000"/>
              </a:lnSpc>
              <a:spcBef>
                <a:spcPts val="1000"/>
              </a:spcBef>
              <a:spcAft>
                <a:spcPts val="0"/>
              </a:spcAft>
              <a:buNone/>
            </a:pPr>
            <a:r>
              <a:rPr i="0" lang="en-US" sz="2400" u="none" cap="none" strike="noStrike">
                <a:solidFill>
                  <a:srgbClr val="000000"/>
                </a:solidFill>
                <a:latin typeface="Calibri"/>
                <a:ea typeface="Calibri"/>
                <a:cs typeface="Calibri"/>
                <a:sym typeface="Calibri"/>
              </a:rPr>
              <a:t>Workforce planning is a business process that aligns business and people strategies. A PESTLE analysis helps businesses to identify disruptive changes to business models that may have a profound impact on the future employment landscape. Organizations are facing huge changes in their wo</a:t>
            </a:r>
            <a:r>
              <a:rPr i="0" lang="en-US" sz="2500" u="none" cap="none" strike="noStrike">
                <a:solidFill>
                  <a:srgbClr val="000000"/>
                </a:solidFill>
                <a:latin typeface="Calibri"/>
                <a:ea typeface="Calibri"/>
                <a:cs typeface="Calibri"/>
                <a:sym typeface="Calibri"/>
              </a:rPr>
              <a:t>r</a:t>
            </a:r>
            <a:r>
              <a:rPr i="0" lang="en-US" sz="2400" u="none" cap="none" strike="noStrike">
                <a:solidFill>
                  <a:srgbClr val="000000"/>
                </a:solidFill>
                <a:latin typeface="Calibri"/>
                <a:ea typeface="Calibri"/>
                <a:cs typeface="Calibri"/>
                <a:sym typeface="Calibri"/>
              </a:rPr>
              <a:t>kforce from increased skills gaps, the creation of job roles that did not exist 10 years ago like the IT department, and job reductions or displacement. </a:t>
            </a:r>
            <a:endParaRPr i="0" sz="2400" u="none" cap="none" strike="noStrike">
              <a:solidFill>
                <a:srgbClr val="000000"/>
              </a:solidFill>
              <a:latin typeface="Calibri"/>
              <a:ea typeface="Calibri"/>
              <a:cs typeface="Calibri"/>
              <a:sym typeface="Calibri"/>
            </a:endParaRPr>
          </a:p>
          <a:p>
            <a:pPr indent="-254254" lvl="0" marL="342773" rtl="0" algn="l">
              <a:lnSpc>
                <a:spcPct val="80000"/>
              </a:lnSpc>
              <a:spcBef>
                <a:spcPts val="1000"/>
              </a:spcBef>
              <a:spcAft>
                <a:spcPts val="0"/>
              </a:spcAft>
              <a:buClr>
                <a:srgbClr val="000000"/>
              </a:buClr>
              <a:buSzPts val="1400"/>
              <a:buFont typeface="Arial"/>
              <a:buNone/>
            </a:pPr>
            <a:r>
              <a:t/>
            </a:r>
            <a:endParaRPr i="0" sz="2400" u="none" cap="none" strike="noStrike">
              <a:solidFill>
                <a:srgbClr val="000000"/>
              </a:solidFill>
              <a:latin typeface="Calibri"/>
              <a:ea typeface="Calibri"/>
              <a:cs typeface="Calibri"/>
              <a:sym typeface="Calibri"/>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DDE6C3"/>
            </a:gs>
            <a:gs pos="100000">
              <a:srgbClr val="FFFFFF"/>
            </a:gs>
          </a:gsLst>
          <a:path path="circle">
            <a:fillToRect b="50%" l="50%" r="50%" t="50%"/>
          </a:path>
          <a:tileRect/>
        </a:gradFill>
      </p:bgPr>
    </p:bg>
    <p:spTree>
      <p:nvGrpSpPr>
        <p:cNvPr id="265" name="Shape 265"/>
        <p:cNvGrpSpPr/>
        <p:nvPr/>
      </p:nvGrpSpPr>
      <p:grpSpPr>
        <a:xfrm>
          <a:off x="0" y="0"/>
          <a:ext cx="0" cy="0"/>
          <a:chOff x="0" y="0"/>
          <a:chExt cx="0" cy="0"/>
        </a:xfrm>
      </p:grpSpPr>
      <p:sp>
        <p:nvSpPr>
          <p:cNvPr id="266" name="Google Shape;266;p17"/>
          <p:cNvSpPr txBox="1"/>
          <p:nvPr>
            <p:ph idx="1" type="body"/>
          </p:nvPr>
        </p:nvSpPr>
        <p:spPr>
          <a:xfrm>
            <a:off x="1695450" y="381000"/>
            <a:ext cx="9809100" cy="58866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None/>
            </a:pPr>
            <a:r>
              <a:rPr b="1" i="0" lang="en-US" sz="2100" u="none" cap="none" strike="noStrike">
                <a:solidFill>
                  <a:srgbClr val="000000"/>
                </a:solidFill>
                <a:latin typeface="Arial"/>
                <a:ea typeface="Arial"/>
                <a:cs typeface="Arial"/>
                <a:sym typeface="Arial"/>
              </a:rPr>
              <a:t>3. </a:t>
            </a:r>
            <a:r>
              <a:rPr b="1" i="0" lang="en-US" sz="2400" u="sng" cap="none" strike="noStrike">
                <a:solidFill>
                  <a:srgbClr val="000000"/>
                </a:solidFill>
                <a:latin typeface="Arial"/>
                <a:ea typeface="Arial"/>
                <a:cs typeface="Arial"/>
                <a:sym typeface="Arial"/>
              </a:rPr>
              <a:t>Marketing Planning</a:t>
            </a:r>
            <a:endParaRPr b="0" i="0" sz="2400" u="none" cap="none" strike="noStrike">
              <a:solidFill>
                <a:srgbClr val="000000"/>
              </a:solidFill>
              <a:latin typeface="Arial"/>
              <a:ea typeface="Arial"/>
              <a:cs typeface="Arial"/>
              <a:sym typeface="Arial"/>
            </a:endParaRPr>
          </a:p>
          <a:p>
            <a:pPr indent="0" lvl="0" marL="0" rtl="0" algn="l">
              <a:lnSpc>
                <a:spcPct val="90000"/>
              </a:lnSpc>
              <a:spcBef>
                <a:spcPts val="1000"/>
              </a:spcBef>
              <a:spcAft>
                <a:spcPts val="0"/>
              </a:spcAft>
              <a:buNone/>
            </a:pPr>
            <a:r>
              <a:rPr i="0" lang="en-US" sz="2400" u="none" cap="none" strike="noStrike">
                <a:solidFill>
                  <a:srgbClr val="000000"/>
                </a:solidFill>
                <a:latin typeface="Calibri"/>
                <a:ea typeface="Calibri"/>
                <a:cs typeface="Calibri"/>
                <a:sym typeface="Calibri"/>
              </a:rPr>
              <a:t>As PESTLE analysis brings a lot of information on external factors, it also brings crucial market insights. So, it can help prioritize business activities to accomplish specific marketing objectives within a set timeframe. </a:t>
            </a:r>
            <a:endParaRPr i="0" sz="2400" u="none" cap="none" strike="noStrike">
              <a:solidFill>
                <a:srgbClr val="000000"/>
              </a:solidFill>
              <a:latin typeface="Calibri"/>
              <a:ea typeface="Calibri"/>
              <a:cs typeface="Calibri"/>
              <a:sym typeface="Calibri"/>
            </a:endParaRPr>
          </a:p>
          <a:p>
            <a:pPr indent="0" lvl="0" marL="0" rtl="0" algn="l">
              <a:lnSpc>
                <a:spcPct val="90000"/>
              </a:lnSpc>
              <a:spcBef>
                <a:spcPts val="1000"/>
              </a:spcBef>
              <a:spcAft>
                <a:spcPts val="0"/>
              </a:spcAft>
              <a:buNone/>
            </a:pPr>
            <a:r>
              <a:rPr b="1" i="0" lang="en-US" sz="2400" u="none" cap="none" strike="noStrike">
                <a:solidFill>
                  <a:srgbClr val="000000"/>
                </a:solidFill>
                <a:latin typeface="Calibri"/>
                <a:ea typeface="Calibri"/>
                <a:cs typeface="Calibri"/>
                <a:sym typeface="Calibri"/>
              </a:rPr>
              <a:t>You can also sneak a peek at our blog on </a:t>
            </a:r>
            <a:r>
              <a:rPr b="1" i="0" lang="en-US" sz="2400" u="sng" cap="none" strike="noStrike">
                <a:solidFill>
                  <a:schemeClr val="hlink"/>
                </a:solidFill>
                <a:latin typeface="Calibri"/>
                <a:ea typeface="Calibri"/>
                <a:cs typeface="Calibri"/>
                <a:sym typeface="Calibri"/>
                <a:hlinkClick r:id="rId3"/>
              </a:rPr>
              <a:t>Marketing Analytics tools</a:t>
            </a:r>
            <a:r>
              <a:rPr b="1" i="0" lang="en-US" sz="2400" u="none" cap="none" strike="noStrike">
                <a:solidFill>
                  <a:srgbClr val="000000"/>
                </a:solidFill>
                <a:latin typeface="Calibri"/>
                <a:ea typeface="Calibri"/>
                <a:cs typeface="Calibri"/>
                <a:sym typeface="Calibri"/>
              </a:rPr>
              <a:t>. </a:t>
            </a:r>
            <a:endParaRPr i="0" sz="2400" u="none" cap="none" strike="noStrike">
              <a:solidFill>
                <a:srgbClr val="000000"/>
              </a:solidFill>
              <a:latin typeface="Calibri"/>
              <a:ea typeface="Calibri"/>
              <a:cs typeface="Calibri"/>
              <a:sym typeface="Calibri"/>
            </a:endParaRPr>
          </a:p>
          <a:p>
            <a:pPr indent="0" lvl="0" marL="0" rtl="0" algn="l">
              <a:lnSpc>
                <a:spcPct val="90000"/>
              </a:lnSpc>
              <a:spcBef>
                <a:spcPts val="1000"/>
              </a:spcBef>
              <a:spcAft>
                <a:spcPts val="0"/>
              </a:spcAft>
              <a:buClr>
                <a:srgbClr val="000000"/>
              </a:buClr>
              <a:buSzPts val="2000"/>
              <a:buFont typeface="Arial"/>
              <a:buNone/>
            </a:pPr>
            <a:r>
              <a:t/>
            </a:r>
            <a:endParaRPr i="0" sz="2400" u="none" cap="none" strike="noStrike">
              <a:solidFill>
                <a:srgbClr val="000000"/>
              </a:solidFill>
              <a:latin typeface="Calibri"/>
              <a:ea typeface="Calibri"/>
              <a:cs typeface="Calibri"/>
              <a:sym typeface="Calibri"/>
            </a:endParaRPr>
          </a:p>
          <a:p>
            <a:pPr indent="0" lvl="0" marL="0" rtl="0" algn="l">
              <a:lnSpc>
                <a:spcPct val="90000"/>
              </a:lnSpc>
              <a:spcBef>
                <a:spcPts val="1000"/>
              </a:spcBef>
              <a:spcAft>
                <a:spcPts val="0"/>
              </a:spcAft>
              <a:buNone/>
            </a:pPr>
            <a:r>
              <a:rPr b="1" i="0" lang="en-US" sz="2400" u="none" cap="none" strike="noStrike">
                <a:solidFill>
                  <a:srgbClr val="000000"/>
                </a:solidFill>
                <a:latin typeface="Arial"/>
                <a:ea typeface="Arial"/>
                <a:cs typeface="Arial"/>
                <a:sym typeface="Arial"/>
              </a:rPr>
              <a:t>4. </a:t>
            </a:r>
            <a:r>
              <a:rPr b="1" i="0" lang="en-US" sz="2400" u="sng" cap="none" strike="noStrike">
                <a:solidFill>
                  <a:srgbClr val="000000"/>
                </a:solidFill>
                <a:latin typeface="Arial"/>
                <a:ea typeface="Arial"/>
                <a:cs typeface="Arial"/>
                <a:sym typeface="Arial"/>
              </a:rPr>
              <a:t>Product development</a:t>
            </a:r>
            <a:endParaRPr b="0" i="0" sz="2400" u="none" cap="none" strike="noStrike">
              <a:solidFill>
                <a:srgbClr val="000000"/>
              </a:solidFill>
              <a:latin typeface="Arial"/>
              <a:ea typeface="Arial"/>
              <a:cs typeface="Arial"/>
              <a:sym typeface="Arial"/>
            </a:endParaRPr>
          </a:p>
          <a:p>
            <a:pPr indent="0" lvl="0" marL="0" rtl="0" algn="l">
              <a:lnSpc>
                <a:spcPct val="90000"/>
              </a:lnSpc>
              <a:spcBef>
                <a:spcPts val="1000"/>
              </a:spcBef>
              <a:spcAft>
                <a:spcPts val="0"/>
              </a:spcAft>
              <a:buNone/>
            </a:pPr>
            <a:r>
              <a:rPr i="0" lang="en-US" sz="2400" u="none" cap="none" strike="noStrike">
                <a:solidFill>
                  <a:srgbClr val="000000"/>
                </a:solidFill>
                <a:latin typeface="Calibri"/>
                <a:ea typeface="Calibri"/>
                <a:cs typeface="Calibri"/>
                <a:sym typeface="Calibri"/>
              </a:rPr>
              <a:t>As mentioned above, a PESTLE analysis also has crucial market insights that tell about the response from customers about a product or service. This helps businesses to decide on whether to enter or leave a route, modify an existing product, and when and what to launch as a new product. </a:t>
            </a:r>
            <a:endParaRPr i="0" sz="2400" u="none" cap="none" strike="noStrike">
              <a:solidFill>
                <a:srgbClr val="000000"/>
              </a:solidFill>
              <a:latin typeface="Calibri"/>
              <a:ea typeface="Calibri"/>
              <a:cs typeface="Calibri"/>
              <a:sym typeface="Calibri"/>
            </a:endParaRPr>
          </a:p>
          <a:p>
            <a:pPr indent="0" lvl="0" marL="0" rtl="0" algn="l">
              <a:lnSpc>
                <a:spcPct val="90000"/>
              </a:lnSpc>
              <a:spcBef>
                <a:spcPts val="1000"/>
              </a:spcBef>
              <a:spcAft>
                <a:spcPts val="0"/>
              </a:spcAft>
              <a:buClr>
                <a:srgbClr val="000000"/>
              </a:buClr>
              <a:buSzPts val="2000"/>
              <a:buFont typeface="Arial"/>
              <a:buNone/>
            </a:pPr>
            <a:r>
              <a:t/>
            </a:r>
            <a:endParaRPr i="0" sz="2400" u="none" cap="none" strike="noStrike">
              <a:solidFill>
                <a:srgbClr val="000000"/>
              </a:solidFill>
              <a:latin typeface="Calibri"/>
              <a:ea typeface="Calibri"/>
              <a:cs typeface="Calibri"/>
              <a:sym typeface="Calibri"/>
            </a:endParaRPr>
          </a:p>
          <a:p>
            <a:pPr indent="-245745" lvl="0" marL="342900" rtl="0" algn="l">
              <a:lnSpc>
                <a:spcPct val="90000"/>
              </a:lnSpc>
              <a:spcBef>
                <a:spcPts val="1000"/>
              </a:spcBef>
              <a:spcAft>
                <a:spcPts val="0"/>
              </a:spcAft>
              <a:buClr>
                <a:srgbClr val="000000"/>
              </a:buClr>
              <a:buSzPts val="1400"/>
              <a:buFont typeface="Arial"/>
              <a:buNone/>
            </a:pPr>
            <a:r>
              <a:t/>
            </a:r>
            <a:endParaRPr i="0" sz="1800" u="none" cap="none" strike="noStrike">
              <a:solidFill>
                <a:srgbClr val="000000"/>
              </a:solidFill>
              <a:latin typeface="Calibri"/>
              <a:ea typeface="Calibri"/>
              <a:cs typeface="Calibri"/>
              <a:sym typeface="Calibri"/>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DDE6C3"/>
            </a:gs>
            <a:gs pos="100000">
              <a:srgbClr val="FFFFFF"/>
            </a:gs>
          </a:gsLst>
          <a:path path="circle">
            <a:fillToRect b="50%" l="50%" r="50%" t="50%"/>
          </a:path>
          <a:tileRect/>
        </a:gradFill>
      </p:bgPr>
    </p:bg>
    <p:spTree>
      <p:nvGrpSpPr>
        <p:cNvPr id="270" name="Shape 270"/>
        <p:cNvGrpSpPr/>
        <p:nvPr/>
      </p:nvGrpSpPr>
      <p:grpSpPr>
        <a:xfrm>
          <a:off x="0" y="0"/>
          <a:ext cx="0" cy="0"/>
          <a:chOff x="0" y="0"/>
          <a:chExt cx="0" cy="0"/>
        </a:xfrm>
      </p:grpSpPr>
      <p:sp>
        <p:nvSpPr>
          <p:cNvPr id="271" name="Google Shape;271;p18"/>
          <p:cNvSpPr txBox="1"/>
          <p:nvPr>
            <p:ph idx="1" type="body"/>
          </p:nvPr>
        </p:nvSpPr>
        <p:spPr>
          <a:xfrm>
            <a:off x="2038350" y="971550"/>
            <a:ext cx="9466200" cy="4939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None/>
            </a:pPr>
            <a:r>
              <a:rPr b="1" i="0" lang="en-US" sz="2400" u="none" cap="none" strike="noStrike">
                <a:solidFill>
                  <a:srgbClr val="000000"/>
                </a:solidFill>
                <a:latin typeface="Arial"/>
                <a:ea typeface="Arial"/>
                <a:cs typeface="Arial"/>
                <a:sym typeface="Arial"/>
              </a:rPr>
              <a:t>5. </a:t>
            </a:r>
            <a:r>
              <a:rPr b="1" i="0" lang="en-US" sz="2400" u="sng" cap="none" strike="noStrike">
                <a:solidFill>
                  <a:srgbClr val="000000"/>
                </a:solidFill>
                <a:latin typeface="Arial"/>
                <a:ea typeface="Arial"/>
                <a:cs typeface="Arial"/>
                <a:sym typeface="Arial"/>
              </a:rPr>
              <a:t>Organizational Change</a:t>
            </a:r>
            <a:endParaRPr b="0" i="0" sz="2400" u="none" cap="none" strike="noStrike">
              <a:solidFill>
                <a:srgbClr val="000000"/>
              </a:solidFill>
              <a:latin typeface="Arial"/>
              <a:ea typeface="Arial"/>
              <a:cs typeface="Arial"/>
              <a:sym typeface="Arial"/>
            </a:endParaRPr>
          </a:p>
          <a:p>
            <a:pPr indent="0" lvl="0" marL="0" rtl="0" algn="l">
              <a:lnSpc>
                <a:spcPct val="100000"/>
              </a:lnSpc>
              <a:spcBef>
                <a:spcPts val="1000"/>
              </a:spcBef>
              <a:spcAft>
                <a:spcPts val="0"/>
              </a:spcAft>
              <a:buNone/>
            </a:pPr>
            <a:r>
              <a:t/>
            </a:r>
            <a:endParaRPr sz="2200"/>
          </a:p>
          <a:p>
            <a:pPr indent="0" lvl="0" marL="0" rtl="0" algn="l">
              <a:lnSpc>
                <a:spcPct val="100000"/>
              </a:lnSpc>
              <a:spcBef>
                <a:spcPts val="1000"/>
              </a:spcBef>
              <a:spcAft>
                <a:spcPts val="0"/>
              </a:spcAft>
              <a:buNone/>
            </a:pPr>
            <a:r>
              <a:rPr i="0" lang="en-US" sz="2400" u="none" cap="none" strike="noStrike">
                <a:solidFill>
                  <a:srgbClr val="000000"/>
                </a:solidFill>
                <a:latin typeface="Calibri"/>
                <a:ea typeface="Calibri"/>
                <a:cs typeface="Calibri"/>
                <a:sym typeface="Calibri"/>
              </a:rPr>
              <a:t>A PESTLE analysis is a powerful tool for understanding the context for change, and focusing on the areas to make that change successful. In this situation, PESTLE analysis works best with a SWOT analysis. This helps an organization to identify the potential opportunities and threats around labor changes, for example, skill shortage and workforce capabilities. </a:t>
            </a:r>
            <a:endParaRPr i="0" sz="2400" u="none" cap="none" strike="noStrike">
              <a:solidFill>
                <a:srgbClr val="000000"/>
              </a:solidFill>
              <a:latin typeface="Calibri"/>
              <a:ea typeface="Calibri"/>
              <a:cs typeface="Calibri"/>
              <a:sym typeface="Calibri"/>
            </a:endParaRPr>
          </a:p>
          <a:p>
            <a:pPr indent="-228600" lvl="0" marL="342900" rtl="0" algn="l">
              <a:lnSpc>
                <a:spcPct val="100000"/>
              </a:lnSpc>
              <a:spcBef>
                <a:spcPts val="1000"/>
              </a:spcBef>
              <a:spcAft>
                <a:spcPts val="0"/>
              </a:spcAft>
              <a:buClr>
                <a:srgbClr val="000000"/>
              </a:buClr>
              <a:buSzPts val="2000"/>
              <a:buFont typeface="Arial"/>
              <a:buNone/>
            </a:pPr>
            <a:r>
              <a:t/>
            </a:r>
            <a:endParaRPr i="0" sz="2400" u="none" cap="none" strike="noStrike">
              <a:solidFill>
                <a:srgbClr val="000000"/>
              </a:solidFill>
              <a:latin typeface="Calibri"/>
              <a:ea typeface="Calibri"/>
              <a:cs typeface="Calibri"/>
              <a:sym typeface="Calibri"/>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DDE6C3"/>
            </a:gs>
            <a:gs pos="100000">
              <a:srgbClr val="FFFFFF"/>
            </a:gs>
          </a:gsLst>
          <a:path path="circle">
            <a:fillToRect b="50%" l="50%" r="50%" t="50%"/>
          </a:path>
          <a:tileRect/>
        </a:gradFill>
      </p:bgPr>
    </p:bg>
    <p:spTree>
      <p:nvGrpSpPr>
        <p:cNvPr id="275" name="Shape 275"/>
        <p:cNvGrpSpPr/>
        <p:nvPr/>
      </p:nvGrpSpPr>
      <p:grpSpPr>
        <a:xfrm>
          <a:off x="0" y="0"/>
          <a:ext cx="0" cy="0"/>
          <a:chOff x="0" y="0"/>
          <a:chExt cx="0" cy="0"/>
        </a:xfrm>
      </p:grpSpPr>
      <p:sp>
        <p:nvSpPr>
          <p:cNvPr id="276" name="Google Shape;276;p19"/>
          <p:cNvSpPr txBox="1"/>
          <p:nvPr>
            <p:ph type="title"/>
          </p:nvPr>
        </p:nvSpPr>
        <p:spPr>
          <a:xfrm>
            <a:off x="1687075" y="226276"/>
            <a:ext cx="9428400" cy="1356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rgbClr val="000000"/>
              </a:buClr>
              <a:buSzPts val="1300"/>
              <a:buFont typeface="Arial"/>
              <a:buNone/>
            </a:pPr>
            <a:r>
              <a:rPr b="1" i="0" lang="en-US" sz="3700" u="sng" cap="none" strike="noStrike">
                <a:solidFill>
                  <a:srgbClr val="000000"/>
                </a:solidFill>
                <a:latin typeface="Arial"/>
                <a:ea typeface="Arial"/>
                <a:cs typeface="Arial"/>
                <a:sym typeface="Arial"/>
              </a:rPr>
              <a:t>Advantages and Disadvantages of a PESTLE Analysis</a:t>
            </a:r>
            <a:br>
              <a:rPr b="0" i="0" lang="en-US" sz="3700" u="none" cap="none" strike="noStrike">
                <a:solidFill>
                  <a:srgbClr val="000000"/>
                </a:solidFill>
                <a:latin typeface="Arial"/>
                <a:ea typeface="Arial"/>
                <a:cs typeface="Arial"/>
                <a:sym typeface="Arial"/>
              </a:rPr>
            </a:br>
            <a:r>
              <a:rPr b="0" i="0" lang="en-US" sz="1300" u="none" cap="none" strike="noStrike">
                <a:solidFill>
                  <a:srgbClr val="000000"/>
                </a:solidFill>
                <a:latin typeface="Arial"/>
                <a:ea typeface="Arial"/>
                <a:cs typeface="Arial"/>
                <a:sym typeface="Arial"/>
              </a:rPr>
              <a:t> </a:t>
            </a:r>
            <a:br>
              <a:rPr b="0" i="0" lang="en-US" sz="1300" u="none" cap="none" strike="noStrike">
                <a:solidFill>
                  <a:srgbClr val="000000"/>
                </a:solidFill>
                <a:latin typeface="Arial"/>
                <a:ea typeface="Arial"/>
                <a:cs typeface="Arial"/>
                <a:sym typeface="Arial"/>
              </a:rPr>
            </a:br>
            <a:endParaRPr b="0" i="0" sz="1300" u="none" cap="none" strike="noStrike">
              <a:solidFill>
                <a:srgbClr val="000000"/>
              </a:solidFill>
              <a:latin typeface="Arial"/>
              <a:ea typeface="Arial"/>
              <a:cs typeface="Arial"/>
              <a:sym typeface="Arial"/>
            </a:endParaRPr>
          </a:p>
        </p:txBody>
      </p:sp>
      <p:sp>
        <p:nvSpPr>
          <p:cNvPr id="277" name="Google Shape;277;p19"/>
          <p:cNvSpPr txBox="1"/>
          <p:nvPr>
            <p:ph idx="1" type="body"/>
          </p:nvPr>
        </p:nvSpPr>
        <p:spPr>
          <a:xfrm>
            <a:off x="1611025" y="1478425"/>
            <a:ext cx="9580500" cy="4961700"/>
          </a:xfrm>
          <a:prstGeom prst="rect">
            <a:avLst/>
          </a:prstGeom>
          <a:noFill/>
          <a:ln>
            <a:noFill/>
          </a:ln>
        </p:spPr>
        <p:txBody>
          <a:bodyPr anchorCtr="0" anchor="t" bIns="45700" lIns="91425" spcFirstLastPara="1" rIns="91425" wrap="square" tIns="45700">
            <a:noAutofit/>
          </a:bodyPr>
          <a:lstStyle/>
          <a:p>
            <a:pPr indent="0" lvl="0" marL="0" rtl="0" algn="l">
              <a:lnSpc>
                <a:spcPct val="8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a:p>
            <a:pPr indent="0" lvl="0" marL="0" rtl="0" algn="l">
              <a:lnSpc>
                <a:spcPct val="80000"/>
              </a:lnSpc>
              <a:spcBef>
                <a:spcPts val="1000"/>
              </a:spcBef>
              <a:spcAft>
                <a:spcPts val="0"/>
              </a:spcAft>
              <a:buNone/>
            </a:pPr>
            <a:r>
              <a:rPr i="0" lang="en-US" sz="2400" u="none" cap="none" strike="noStrike">
                <a:solidFill>
                  <a:srgbClr val="000000"/>
                </a:solidFill>
                <a:latin typeface="Calibri"/>
                <a:ea typeface="Calibri"/>
                <a:cs typeface="Calibri"/>
                <a:sym typeface="Calibri"/>
              </a:rPr>
              <a:t>Everything has both aspects and so does a PESTLE Analysis. Let us look at the advantages as well as the disadvantages of it. </a:t>
            </a:r>
            <a:endParaRPr i="0" sz="2400" u="none" cap="none" strike="noStrike">
              <a:solidFill>
                <a:srgbClr val="000000"/>
              </a:solidFill>
              <a:latin typeface="Calibri"/>
              <a:ea typeface="Calibri"/>
              <a:cs typeface="Calibri"/>
              <a:sym typeface="Calibri"/>
            </a:endParaRPr>
          </a:p>
          <a:p>
            <a:pPr indent="0" lvl="0" marL="0" rtl="0" algn="l">
              <a:lnSpc>
                <a:spcPct val="80000"/>
              </a:lnSpc>
              <a:spcBef>
                <a:spcPts val="1000"/>
              </a:spcBef>
              <a:spcAft>
                <a:spcPts val="0"/>
              </a:spcAft>
              <a:buNone/>
            </a:pPr>
            <a:r>
              <a:rPr b="1" i="0" lang="en-US" sz="2400" u="sng" cap="none" strike="noStrike">
                <a:solidFill>
                  <a:srgbClr val="000000"/>
                </a:solidFill>
                <a:latin typeface="Calibri"/>
                <a:ea typeface="Calibri"/>
                <a:cs typeface="Calibri"/>
                <a:sym typeface="Calibri"/>
              </a:rPr>
              <a:t>Advantages</a:t>
            </a:r>
            <a:endParaRPr i="0" sz="2400" u="none" cap="none" strike="noStrike">
              <a:solidFill>
                <a:srgbClr val="000000"/>
              </a:solidFill>
              <a:latin typeface="Calibri"/>
              <a:ea typeface="Calibri"/>
              <a:cs typeface="Calibri"/>
              <a:sym typeface="Calibri"/>
            </a:endParaRPr>
          </a:p>
          <a:p>
            <a:pPr indent="-381000" lvl="0" marL="342900" rtl="0" algn="l">
              <a:lnSpc>
                <a:spcPct val="80000"/>
              </a:lnSpc>
              <a:spcBef>
                <a:spcPts val="1000"/>
              </a:spcBef>
              <a:spcAft>
                <a:spcPts val="0"/>
              </a:spcAft>
              <a:buClr>
                <a:srgbClr val="000000"/>
              </a:buClr>
              <a:buSzPts val="2400"/>
              <a:buFont typeface="Calibri"/>
              <a:buChar char="●"/>
            </a:pPr>
            <a:r>
              <a:rPr i="0" lang="en-US" sz="2400" u="none" cap="none" strike="noStrike">
                <a:solidFill>
                  <a:srgbClr val="000000"/>
                </a:solidFill>
                <a:latin typeface="Calibri"/>
                <a:ea typeface="Calibri"/>
                <a:cs typeface="Calibri"/>
                <a:sym typeface="Calibri"/>
              </a:rPr>
              <a:t>It is a simple framework- easy to understand and conduct</a:t>
            </a:r>
            <a:endParaRPr i="0" sz="2400" u="none" cap="none" strike="noStrike">
              <a:solidFill>
                <a:srgbClr val="000000"/>
              </a:solidFill>
              <a:latin typeface="Calibri"/>
              <a:ea typeface="Calibri"/>
              <a:cs typeface="Calibri"/>
              <a:sym typeface="Calibri"/>
            </a:endParaRPr>
          </a:p>
          <a:p>
            <a:pPr indent="-381000" lvl="0" marL="342900" rtl="0" algn="l">
              <a:lnSpc>
                <a:spcPct val="80000"/>
              </a:lnSpc>
              <a:spcBef>
                <a:spcPts val="1000"/>
              </a:spcBef>
              <a:spcAft>
                <a:spcPts val="0"/>
              </a:spcAft>
              <a:buClr>
                <a:srgbClr val="000000"/>
              </a:buClr>
              <a:buSzPts val="2400"/>
              <a:buFont typeface="Calibri"/>
              <a:buChar char="●"/>
            </a:pPr>
            <a:r>
              <a:rPr i="0" lang="en-US" sz="2400" u="none" cap="none" strike="noStrike">
                <a:solidFill>
                  <a:srgbClr val="000000"/>
                </a:solidFill>
                <a:latin typeface="Calibri"/>
                <a:ea typeface="Calibri"/>
                <a:cs typeface="Calibri"/>
                <a:sym typeface="Calibri"/>
              </a:rPr>
              <a:t>It facilitates a better and broader understanding of the business environment.</a:t>
            </a:r>
            <a:endParaRPr i="0" sz="2400" u="none" cap="none" strike="noStrike">
              <a:solidFill>
                <a:srgbClr val="000000"/>
              </a:solidFill>
              <a:latin typeface="Calibri"/>
              <a:ea typeface="Calibri"/>
              <a:cs typeface="Calibri"/>
              <a:sym typeface="Calibri"/>
            </a:endParaRPr>
          </a:p>
          <a:p>
            <a:pPr indent="-381000" lvl="0" marL="342900" rtl="0" algn="l">
              <a:lnSpc>
                <a:spcPct val="80000"/>
              </a:lnSpc>
              <a:spcBef>
                <a:spcPts val="1000"/>
              </a:spcBef>
              <a:spcAft>
                <a:spcPts val="0"/>
              </a:spcAft>
              <a:buClr>
                <a:srgbClr val="000000"/>
              </a:buClr>
              <a:buSzPts val="2400"/>
              <a:buFont typeface="Calibri"/>
              <a:buChar char="●"/>
            </a:pPr>
            <a:r>
              <a:rPr i="0" lang="en-US" sz="2400" u="none" cap="none" strike="noStrike">
                <a:solidFill>
                  <a:srgbClr val="000000"/>
                </a:solidFill>
                <a:latin typeface="Calibri"/>
                <a:ea typeface="Calibri"/>
                <a:cs typeface="Calibri"/>
                <a:sym typeface="Calibri"/>
              </a:rPr>
              <a:t>It encourages organizations to develop external and strategic thinking</a:t>
            </a:r>
            <a:endParaRPr i="0" sz="2400" u="none" cap="none" strike="noStrike">
              <a:solidFill>
                <a:srgbClr val="000000"/>
              </a:solidFill>
              <a:latin typeface="Calibri"/>
              <a:ea typeface="Calibri"/>
              <a:cs typeface="Calibri"/>
              <a:sym typeface="Calibri"/>
            </a:endParaRPr>
          </a:p>
          <a:p>
            <a:pPr indent="-381000" lvl="0" marL="342900" rtl="0" algn="l">
              <a:lnSpc>
                <a:spcPct val="80000"/>
              </a:lnSpc>
              <a:spcBef>
                <a:spcPts val="1000"/>
              </a:spcBef>
              <a:spcAft>
                <a:spcPts val="0"/>
              </a:spcAft>
              <a:buClr>
                <a:srgbClr val="000000"/>
              </a:buClr>
              <a:buSzPts val="2400"/>
              <a:buFont typeface="Calibri"/>
              <a:buChar char="●"/>
            </a:pPr>
            <a:r>
              <a:rPr i="0" lang="en-US" sz="2400" u="none" cap="none" strike="noStrike">
                <a:solidFill>
                  <a:srgbClr val="000000"/>
                </a:solidFill>
                <a:latin typeface="Calibri"/>
                <a:ea typeface="Calibri"/>
                <a:cs typeface="Calibri"/>
                <a:sym typeface="Calibri"/>
              </a:rPr>
              <a:t>The most talked advantage- it enables an organization to anticipate future business threats and allows it to minimize or nullify the impact</a:t>
            </a:r>
            <a:endParaRPr i="0" sz="2400" u="none" cap="none" strike="noStrike">
              <a:solidFill>
                <a:srgbClr val="000000"/>
              </a:solidFill>
              <a:latin typeface="Calibri"/>
              <a:ea typeface="Calibri"/>
              <a:cs typeface="Calibri"/>
              <a:sym typeface="Calibri"/>
            </a:endParaRPr>
          </a:p>
          <a:p>
            <a:pPr indent="-381000" lvl="0" marL="342900" rtl="0" algn="l">
              <a:lnSpc>
                <a:spcPct val="80000"/>
              </a:lnSpc>
              <a:spcBef>
                <a:spcPts val="1000"/>
              </a:spcBef>
              <a:spcAft>
                <a:spcPts val="0"/>
              </a:spcAft>
              <a:buClr>
                <a:srgbClr val="000000"/>
              </a:buClr>
              <a:buSzPts val="2400"/>
              <a:buFont typeface="Calibri"/>
              <a:buChar char="●"/>
            </a:pPr>
            <a:r>
              <a:rPr i="0" lang="en-US" sz="2400" u="none" cap="none" strike="noStrike">
                <a:solidFill>
                  <a:srgbClr val="000000"/>
                </a:solidFill>
                <a:latin typeface="Calibri"/>
                <a:ea typeface="Calibri"/>
                <a:cs typeface="Calibri"/>
                <a:sym typeface="Calibri"/>
              </a:rPr>
              <a:t>It also allows organizations to spot an opportunity and to capitalize on them</a:t>
            </a:r>
            <a:endParaRPr i="0" sz="2400" u="none" cap="none" strike="noStrike">
              <a:solidFill>
                <a:srgbClr val="000000"/>
              </a:solidFill>
              <a:latin typeface="Calibri"/>
              <a:ea typeface="Calibri"/>
              <a:cs typeface="Calibri"/>
              <a:sym typeface="Calibri"/>
            </a:endParaRPr>
          </a:p>
          <a:p>
            <a:pPr indent="0" lvl="0" marL="0" rtl="0" algn="l">
              <a:lnSpc>
                <a:spcPct val="80000"/>
              </a:lnSpc>
              <a:spcBef>
                <a:spcPts val="1000"/>
              </a:spcBef>
              <a:spcAft>
                <a:spcPts val="0"/>
              </a:spcAft>
              <a:buNone/>
            </a:pPr>
            <a:r>
              <a:t/>
            </a:r>
            <a:endParaRPr b="0" i="0" sz="2400" u="none" cap="none" strike="noStrike">
              <a:solidFill>
                <a:srgbClr val="000000"/>
              </a:solidFill>
              <a:latin typeface="Arial"/>
              <a:ea typeface="Arial"/>
              <a:cs typeface="Arial"/>
              <a:sym typeface="Arial"/>
            </a:endParaRPr>
          </a:p>
          <a:p>
            <a:pPr indent="-245745" lvl="0" marL="342900" rtl="0" algn="l">
              <a:lnSpc>
                <a:spcPct val="80000"/>
              </a:lnSpc>
              <a:spcBef>
                <a:spcPts val="100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DDE6C3"/>
            </a:gs>
            <a:gs pos="100000">
              <a:srgbClr val="FFFFFF"/>
            </a:gs>
          </a:gsLst>
          <a:path path="circle">
            <a:fillToRect b="50%" l="50%" r="50%" t="50%"/>
          </a:path>
          <a:tileRect/>
        </a:gradFill>
      </p:bgPr>
    </p:bg>
    <p:spTree>
      <p:nvGrpSpPr>
        <p:cNvPr id="179" name="Shape 179"/>
        <p:cNvGrpSpPr/>
        <p:nvPr/>
      </p:nvGrpSpPr>
      <p:grpSpPr>
        <a:xfrm>
          <a:off x="0" y="0"/>
          <a:ext cx="0" cy="0"/>
          <a:chOff x="0" y="0"/>
          <a:chExt cx="0" cy="0"/>
        </a:xfrm>
      </p:grpSpPr>
      <p:sp>
        <p:nvSpPr>
          <p:cNvPr id="180" name="Google Shape;180;p2"/>
          <p:cNvSpPr txBox="1"/>
          <p:nvPr>
            <p:ph type="title"/>
          </p:nvPr>
        </p:nvSpPr>
        <p:spPr>
          <a:xfrm>
            <a:off x="2021425" y="509810"/>
            <a:ext cx="8911801" cy="12810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rgbClr val="000000"/>
              </a:buClr>
              <a:buSzPts val="3800"/>
              <a:buFont typeface="Arial"/>
              <a:buNone/>
            </a:pPr>
            <a:r>
              <a:rPr b="1" i="0" lang="en-US" sz="3700" u="sng" cap="none" strike="noStrike">
                <a:solidFill>
                  <a:srgbClr val="000000"/>
                </a:solidFill>
                <a:latin typeface="Arial"/>
                <a:ea typeface="Arial"/>
                <a:cs typeface="Arial"/>
                <a:sym typeface="Arial"/>
              </a:rPr>
              <a:t>Introduction</a:t>
            </a:r>
            <a:endParaRPr b="1" i="0" sz="3700" u="sng" cap="none" strike="noStrike">
              <a:solidFill>
                <a:srgbClr val="000000"/>
              </a:solidFill>
              <a:latin typeface="Arial"/>
              <a:ea typeface="Arial"/>
              <a:cs typeface="Arial"/>
              <a:sym typeface="Arial"/>
            </a:endParaRPr>
          </a:p>
        </p:txBody>
      </p:sp>
      <p:sp>
        <p:nvSpPr>
          <p:cNvPr id="181" name="Google Shape;181;p2"/>
          <p:cNvSpPr txBox="1"/>
          <p:nvPr>
            <p:ph idx="1" type="body"/>
          </p:nvPr>
        </p:nvSpPr>
        <p:spPr>
          <a:xfrm>
            <a:off x="2021425" y="1551275"/>
            <a:ext cx="9483300" cy="4272900"/>
          </a:xfrm>
          <a:prstGeom prst="rect">
            <a:avLst/>
          </a:prstGeom>
          <a:noFill/>
          <a:ln>
            <a:noFill/>
          </a:ln>
        </p:spPr>
        <p:txBody>
          <a:bodyPr anchorCtr="0" anchor="t" bIns="45700" lIns="91425" spcFirstLastPara="1" rIns="91425" wrap="square" tIns="45700">
            <a:noAutofit/>
          </a:bodyPr>
          <a:lstStyle/>
          <a:p>
            <a:pPr indent="0" lvl="0" marL="0" rtl="0" algn="l">
              <a:lnSpc>
                <a:spcPct val="107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a:p>
            <a:pPr indent="0" lvl="0" marL="0" rtl="0" algn="just">
              <a:lnSpc>
                <a:spcPct val="115000"/>
              </a:lnSpc>
              <a:spcBef>
                <a:spcPts val="0"/>
              </a:spcBef>
              <a:spcAft>
                <a:spcPts val="0"/>
              </a:spcAft>
              <a:buClr>
                <a:srgbClr val="000000"/>
              </a:buClr>
              <a:buSzPts val="2300"/>
              <a:buFont typeface="Times New Roman"/>
              <a:buNone/>
            </a:pPr>
            <a:r>
              <a:rPr i="0" lang="en-US" sz="2400" u="none" cap="none" strike="noStrike">
                <a:solidFill>
                  <a:srgbClr val="000000"/>
                </a:solidFill>
                <a:latin typeface="Calibri"/>
                <a:ea typeface="Calibri"/>
                <a:cs typeface="Calibri"/>
                <a:sym typeface="Calibri"/>
              </a:rPr>
              <a:t>PESTLE analysis sometimes referred to as PEST analysis, is a concept in marketing principles. This concept is used as a tool by organizations to keep a track of the external factors impacting the organization. PESTLE is a mnemonic which in its expanded form denotes</a:t>
            </a:r>
            <a:r>
              <a:rPr b="1" i="0" lang="en-US" sz="2400" u="none" cap="none" strike="noStrike">
                <a:solidFill>
                  <a:srgbClr val="000000"/>
                </a:solidFill>
                <a:latin typeface="Calibri"/>
                <a:ea typeface="Calibri"/>
                <a:cs typeface="Calibri"/>
                <a:sym typeface="Calibri"/>
              </a:rPr>
              <a:t> P for Political, E for Economic, S for Social, T for Technological, L for Legal, and E for Environmental</a:t>
            </a:r>
            <a:r>
              <a:rPr i="0" lang="en-US" sz="2400" u="none" cap="none" strike="noStrike">
                <a:solidFill>
                  <a:srgbClr val="000000"/>
                </a:solidFill>
                <a:latin typeface="Calibri"/>
                <a:ea typeface="Calibri"/>
                <a:cs typeface="Calibri"/>
                <a:sym typeface="Calibri"/>
              </a:rPr>
              <a:t>. On the basis of the organization, it can be reduced to PEST or additional areas can be added (such as Ethical).</a:t>
            </a:r>
            <a:endParaRPr i="0" sz="2400" u="none" cap="none" strike="noStrike">
              <a:solidFill>
                <a:srgbClr val="000000"/>
              </a:solidFill>
              <a:latin typeface="Calibri"/>
              <a:ea typeface="Calibri"/>
              <a:cs typeface="Calibri"/>
              <a:sym typeface="Calibri"/>
            </a:endParaRPr>
          </a:p>
          <a:p>
            <a:pPr indent="0" lvl="0" marL="0" rtl="0" algn="l">
              <a:lnSpc>
                <a:spcPct val="133000"/>
              </a:lnSpc>
              <a:spcBef>
                <a:spcPts val="0"/>
              </a:spcBef>
              <a:spcAft>
                <a:spcPts val="0"/>
              </a:spcAft>
              <a:buClr>
                <a:srgbClr val="000000"/>
              </a:buClr>
              <a:buSzPts val="2300"/>
              <a:buFont typeface="Arial"/>
              <a:buNone/>
            </a:pPr>
            <a:r>
              <a:t/>
            </a:r>
            <a:endParaRPr b="0" i="0" sz="2200" u="none" cap="none" strike="noStrike">
              <a:solidFill>
                <a:srgbClr val="000000"/>
              </a:solidFill>
              <a:latin typeface="Calibri"/>
              <a:ea typeface="Calibri"/>
              <a:cs typeface="Calibri"/>
              <a:sym typeface="Calibri"/>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DDE6C3"/>
            </a:gs>
            <a:gs pos="100000">
              <a:srgbClr val="FFFFFF"/>
            </a:gs>
          </a:gsLst>
          <a:path path="circle">
            <a:fillToRect b="50%" l="50%" r="50%" t="50%"/>
          </a:path>
          <a:tileRect/>
        </a:gradFill>
      </p:bgPr>
    </p:bg>
    <p:spTree>
      <p:nvGrpSpPr>
        <p:cNvPr id="281" name="Shape 281"/>
        <p:cNvGrpSpPr/>
        <p:nvPr/>
      </p:nvGrpSpPr>
      <p:grpSpPr>
        <a:xfrm>
          <a:off x="0" y="0"/>
          <a:ext cx="0" cy="0"/>
          <a:chOff x="0" y="0"/>
          <a:chExt cx="0" cy="0"/>
        </a:xfrm>
      </p:grpSpPr>
      <p:sp>
        <p:nvSpPr>
          <p:cNvPr id="282" name="Google Shape;282;p20"/>
          <p:cNvSpPr txBox="1"/>
          <p:nvPr>
            <p:ph type="title"/>
          </p:nvPr>
        </p:nvSpPr>
        <p:spPr>
          <a:xfrm>
            <a:off x="1913199" y="310775"/>
            <a:ext cx="9504300" cy="880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rgbClr val="000000"/>
              </a:buClr>
              <a:buSzPts val="3400"/>
              <a:buFont typeface="Arial"/>
              <a:buNone/>
            </a:pPr>
            <a:r>
              <a:rPr b="1" i="0" lang="en-US" sz="3400" u="sng" cap="none" strike="noStrike">
                <a:solidFill>
                  <a:srgbClr val="000000"/>
                </a:solidFill>
                <a:latin typeface="Arial"/>
                <a:ea typeface="Arial"/>
                <a:cs typeface="Arial"/>
                <a:sym typeface="Arial"/>
              </a:rPr>
              <a:t>Disadvantages</a:t>
            </a:r>
            <a:br>
              <a:rPr b="0" i="0" lang="en-US" sz="3400" u="none" cap="none" strike="noStrike">
                <a:solidFill>
                  <a:srgbClr val="000000"/>
                </a:solidFill>
                <a:latin typeface="Arial"/>
                <a:ea typeface="Arial"/>
                <a:cs typeface="Arial"/>
                <a:sym typeface="Arial"/>
              </a:rPr>
            </a:br>
            <a:r>
              <a:rPr b="0" i="0" lang="en-US" sz="1300" u="none" cap="none" strike="noStrike">
                <a:solidFill>
                  <a:srgbClr val="000000"/>
                </a:solidFill>
                <a:latin typeface="Arial"/>
                <a:ea typeface="Arial"/>
                <a:cs typeface="Arial"/>
                <a:sym typeface="Arial"/>
              </a:rPr>
              <a:t> </a:t>
            </a:r>
            <a:br>
              <a:rPr b="0" i="0" lang="en-US" sz="1300" u="none" cap="none" strike="noStrike">
                <a:solidFill>
                  <a:srgbClr val="000000"/>
                </a:solidFill>
                <a:latin typeface="Arial"/>
                <a:ea typeface="Arial"/>
                <a:cs typeface="Arial"/>
                <a:sym typeface="Arial"/>
              </a:rPr>
            </a:br>
            <a:endParaRPr b="0" i="0" sz="1300" u="none" cap="none" strike="noStrike">
              <a:solidFill>
                <a:srgbClr val="000000"/>
              </a:solidFill>
              <a:latin typeface="Arial"/>
              <a:ea typeface="Arial"/>
              <a:cs typeface="Arial"/>
              <a:sym typeface="Arial"/>
            </a:endParaRPr>
          </a:p>
        </p:txBody>
      </p:sp>
      <p:sp>
        <p:nvSpPr>
          <p:cNvPr id="283" name="Google Shape;283;p20"/>
          <p:cNvSpPr txBox="1"/>
          <p:nvPr>
            <p:ph idx="1" type="body"/>
          </p:nvPr>
        </p:nvSpPr>
        <p:spPr>
          <a:xfrm>
            <a:off x="2000249" y="1504949"/>
            <a:ext cx="9504301" cy="4406400"/>
          </a:xfrm>
          <a:prstGeom prst="rect">
            <a:avLst/>
          </a:prstGeom>
          <a:noFill/>
          <a:ln>
            <a:noFill/>
          </a:ln>
        </p:spPr>
        <p:txBody>
          <a:bodyPr anchorCtr="0" anchor="t" bIns="45700" lIns="91425" spcFirstLastPara="1" rIns="91425" wrap="square" tIns="45700">
            <a:noAutofit/>
          </a:bodyPr>
          <a:lstStyle/>
          <a:p>
            <a:pPr indent="0" lvl="0" marL="0" rtl="0" algn="l">
              <a:lnSpc>
                <a:spcPct val="8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374650" lvl="0" marL="342900" rtl="0" algn="l">
              <a:lnSpc>
                <a:spcPct val="80000"/>
              </a:lnSpc>
              <a:spcBef>
                <a:spcPts val="1000"/>
              </a:spcBef>
              <a:spcAft>
                <a:spcPts val="0"/>
              </a:spcAft>
              <a:buClr>
                <a:srgbClr val="000000"/>
              </a:buClr>
              <a:buSzPts val="2400"/>
              <a:buFont typeface="Calibri"/>
              <a:buChar char="●"/>
            </a:pPr>
            <a:r>
              <a:rPr i="0" lang="en-US" sz="2400" u="none" cap="none" strike="noStrike">
                <a:solidFill>
                  <a:srgbClr val="000000"/>
                </a:solidFill>
                <a:latin typeface="Calibri"/>
                <a:ea typeface="Calibri"/>
                <a:cs typeface="Calibri"/>
                <a:sym typeface="Calibri"/>
              </a:rPr>
              <a:t>Some PESTLE analysis users oversimplify the amount of data used for decisions – it’s easy to use insufficient data.</a:t>
            </a:r>
            <a:endParaRPr i="0" sz="2400" u="none" cap="none" strike="noStrike">
              <a:solidFill>
                <a:srgbClr val="000000"/>
              </a:solidFill>
              <a:latin typeface="Calibri"/>
              <a:ea typeface="Calibri"/>
              <a:cs typeface="Calibri"/>
              <a:sym typeface="Calibri"/>
            </a:endParaRPr>
          </a:p>
          <a:p>
            <a:pPr indent="-374650" lvl="0" marL="342900" rtl="0" algn="l">
              <a:lnSpc>
                <a:spcPct val="80000"/>
              </a:lnSpc>
              <a:spcBef>
                <a:spcPts val="1000"/>
              </a:spcBef>
              <a:spcAft>
                <a:spcPts val="0"/>
              </a:spcAft>
              <a:buClr>
                <a:srgbClr val="000000"/>
              </a:buClr>
              <a:buSzPts val="2400"/>
              <a:buFont typeface="Calibri"/>
              <a:buChar char="●"/>
            </a:pPr>
            <a:r>
              <a:rPr i="0" lang="en-US" sz="2400" u="none" cap="none" strike="noStrike">
                <a:solidFill>
                  <a:srgbClr val="000000"/>
                </a:solidFill>
                <a:latin typeface="Calibri"/>
                <a:ea typeface="Calibri"/>
                <a:cs typeface="Calibri"/>
                <a:sym typeface="Calibri"/>
              </a:rPr>
              <a:t>It’s easy to get lost in the enormous amount of data. So, there always remains a risk of capturing too much data and undertaking too much </a:t>
            </a:r>
            <a:r>
              <a:rPr i="0" lang="en-US" sz="2400" u="sng" cap="none" strike="noStrike">
                <a:solidFill>
                  <a:schemeClr val="hlink"/>
                </a:solidFill>
                <a:latin typeface="Calibri"/>
                <a:ea typeface="Calibri"/>
                <a:cs typeface="Calibri"/>
                <a:sym typeface="Calibri"/>
                <a:hlinkClick r:id="rId3"/>
              </a:rPr>
              <a:t>data analytics</a:t>
            </a:r>
            <a:r>
              <a:rPr i="0" lang="en-US" sz="2400" u="none" cap="none" strike="noStrike">
                <a:solidFill>
                  <a:srgbClr val="000000"/>
                </a:solidFill>
                <a:latin typeface="Calibri"/>
                <a:ea typeface="Calibri"/>
                <a:cs typeface="Calibri"/>
                <a:sym typeface="Calibri"/>
              </a:rPr>
              <a:t> that may lead to ‘paralysis by analysis’</a:t>
            </a:r>
            <a:endParaRPr i="0" sz="2400" u="none" cap="none" strike="noStrike">
              <a:solidFill>
                <a:srgbClr val="000000"/>
              </a:solidFill>
              <a:latin typeface="Calibri"/>
              <a:ea typeface="Calibri"/>
              <a:cs typeface="Calibri"/>
              <a:sym typeface="Calibri"/>
            </a:endParaRPr>
          </a:p>
          <a:p>
            <a:pPr indent="-374650" lvl="0" marL="342900" rtl="0" algn="l">
              <a:lnSpc>
                <a:spcPct val="80000"/>
              </a:lnSpc>
              <a:spcBef>
                <a:spcPts val="1000"/>
              </a:spcBef>
              <a:spcAft>
                <a:spcPts val="0"/>
              </a:spcAft>
              <a:buClr>
                <a:srgbClr val="000000"/>
              </a:buClr>
              <a:buSzPts val="2400"/>
              <a:buFont typeface="Calibri"/>
              <a:buChar char="●"/>
            </a:pPr>
            <a:r>
              <a:rPr i="0" lang="en-US" sz="2400" u="none" cap="none" strike="noStrike">
                <a:solidFill>
                  <a:srgbClr val="000000"/>
                </a:solidFill>
                <a:latin typeface="Calibri"/>
                <a:ea typeface="Calibri"/>
                <a:cs typeface="Calibri"/>
                <a:sym typeface="Calibri"/>
              </a:rPr>
              <a:t>As a PESTLE analysis works on assumptions, there remains a risk of being wrong</a:t>
            </a:r>
            <a:endParaRPr i="0" sz="2400" u="none" cap="none" strike="noStrike">
              <a:solidFill>
                <a:srgbClr val="000000"/>
              </a:solidFill>
              <a:latin typeface="Calibri"/>
              <a:ea typeface="Calibri"/>
              <a:cs typeface="Calibri"/>
              <a:sym typeface="Calibri"/>
            </a:endParaRPr>
          </a:p>
          <a:p>
            <a:pPr indent="-374650" lvl="0" marL="342900" rtl="0" algn="l">
              <a:lnSpc>
                <a:spcPct val="80000"/>
              </a:lnSpc>
              <a:spcBef>
                <a:spcPts val="1000"/>
              </a:spcBef>
              <a:spcAft>
                <a:spcPts val="0"/>
              </a:spcAft>
              <a:buClr>
                <a:srgbClr val="000000"/>
              </a:buClr>
              <a:buSzPts val="2400"/>
              <a:buFont typeface="Calibri"/>
              <a:buChar char="●"/>
            </a:pPr>
            <a:r>
              <a:rPr i="0" lang="en-US" sz="2400" u="none" cap="none" strike="noStrike">
                <a:solidFill>
                  <a:srgbClr val="000000"/>
                </a:solidFill>
                <a:latin typeface="Calibri"/>
                <a:ea typeface="Calibri"/>
                <a:cs typeface="Calibri"/>
                <a:sym typeface="Calibri"/>
              </a:rPr>
              <a:t>Once in a while an attitude doesn’t work with PESTLE analysis. So, it must be a regular practice.</a:t>
            </a:r>
            <a:endParaRPr i="0" sz="2400" u="none" cap="none" strike="noStrike">
              <a:solidFill>
                <a:srgbClr val="000000"/>
              </a:solidFill>
              <a:latin typeface="Calibri"/>
              <a:ea typeface="Calibri"/>
              <a:cs typeface="Calibri"/>
              <a:sym typeface="Calibri"/>
            </a:endParaRPr>
          </a:p>
          <a:p>
            <a:pPr indent="-374650" lvl="0" marL="342900" rtl="0" algn="l">
              <a:lnSpc>
                <a:spcPct val="80000"/>
              </a:lnSpc>
              <a:spcBef>
                <a:spcPts val="1000"/>
              </a:spcBef>
              <a:spcAft>
                <a:spcPts val="0"/>
              </a:spcAft>
              <a:buClr>
                <a:srgbClr val="000000"/>
              </a:buClr>
              <a:buSzPts val="2400"/>
              <a:buFont typeface="Calibri"/>
              <a:buChar char="●"/>
            </a:pPr>
            <a:r>
              <a:rPr i="0" lang="en-US" sz="2400" u="none" cap="none" strike="noStrike">
                <a:solidFill>
                  <a:srgbClr val="000000"/>
                </a:solidFill>
                <a:latin typeface="Calibri"/>
                <a:ea typeface="Calibri"/>
                <a:cs typeface="Calibri"/>
                <a:sym typeface="Calibri"/>
              </a:rPr>
              <a:t>The pace of change makes it difficult to anticipate the developments and this may affect the organization in future</a:t>
            </a:r>
            <a:endParaRPr i="0" sz="2400" u="none" cap="none" strike="noStrike">
              <a:solidFill>
                <a:srgbClr val="000000"/>
              </a:solidFill>
              <a:latin typeface="Calibri"/>
              <a:ea typeface="Calibri"/>
              <a:cs typeface="Calibri"/>
              <a:sym typeface="Calibri"/>
            </a:endParaRPr>
          </a:p>
          <a:p>
            <a:pPr indent="0" lvl="0" marL="0" rtl="0" algn="l">
              <a:lnSpc>
                <a:spcPct val="80000"/>
              </a:lnSpc>
              <a:spcBef>
                <a:spcPts val="1000"/>
              </a:spcBef>
              <a:spcAft>
                <a:spcPts val="0"/>
              </a:spcAft>
              <a:buNone/>
            </a:pPr>
            <a:r>
              <a:t/>
            </a:r>
            <a:endParaRPr i="0" sz="2400" u="none" cap="none" strike="noStrike">
              <a:solidFill>
                <a:srgbClr val="000000"/>
              </a:solidFill>
              <a:latin typeface="Calibri"/>
              <a:ea typeface="Calibri"/>
              <a:cs typeface="Calibri"/>
              <a:sym typeface="Calibri"/>
            </a:endParaRPr>
          </a:p>
          <a:p>
            <a:pPr indent="-237109" lvl="0" marL="342773" rtl="0" algn="l">
              <a:lnSpc>
                <a:spcPct val="80000"/>
              </a:lnSpc>
              <a:spcBef>
                <a:spcPts val="100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DDE6C3"/>
            </a:gs>
            <a:gs pos="100000">
              <a:srgbClr val="FFFFFF"/>
            </a:gs>
          </a:gsLst>
          <a:path path="circle">
            <a:fillToRect b="50%" l="50%" r="50%" t="50%"/>
          </a:path>
          <a:tileRect/>
        </a:gradFill>
      </p:bgPr>
    </p:bg>
    <p:spTree>
      <p:nvGrpSpPr>
        <p:cNvPr id="287" name="Shape 287"/>
        <p:cNvGrpSpPr/>
        <p:nvPr/>
      </p:nvGrpSpPr>
      <p:grpSpPr>
        <a:xfrm>
          <a:off x="0" y="0"/>
          <a:ext cx="0" cy="0"/>
          <a:chOff x="0" y="0"/>
          <a:chExt cx="0" cy="0"/>
        </a:xfrm>
      </p:grpSpPr>
      <p:sp>
        <p:nvSpPr>
          <p:cNvPr id="288" name="Google Shape;288;p21"/>
          <p:cNvSpPr txBox="1"/>
          <p:nvPr>
            <p:ph type="title"/>
          </p:nvPr>
        </p:nvSpPr>
        <p:spPr>
          <a:xfrm>
            <a:off x="1819350" y="816416"/>
            <a:ext cx="9123299" cy="764733"/>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rgbClr val="3F3F3F"/>
              </a:buClr>
              <a:buSzPts val="1400"/>
              <a:buFont typeface="Arial"/>
              <a:buNone/>
            </a:pPr>
            <a:r>
              <a:rPr b="1" i="0" lang="en-US" sz="3700" u="sng" cap="none" strike="noStrike">
                <a:solidFill>
                  <a:srgbClr val="3F3F3F"/>
                </a:solidFill>
                <a:latin typeface="Arial"/>
                <a:ea typeface="Arial"/>
                <a:cs typeface="Arial"/>
                <a:sym typeface="Arial"/>
              </a:rPr>
              <a:t>CONCLUSION</a:t>
            </a:r>
            <a:endParaRPr b="1" i="0" sz="7700" u="sng" cap="none" strike="noStrike">
              <a:solidFill>
                <a:srgbClr val="000000"/>
              </a:solidFill>
              <a:latin typeface="Arial"/>
              <a:ea typeface="Arial"/>
              <a:cs typeface="Arial"/>
              <a:sym typeface="Arial"/>
            </a:endParaRPr>
          </a:p>
        </p:txBody>
      </p:sp>
      <p:sp>
        <p:nvSpPr>
          <p:cNvPr id="289" name="Google Shape;289;p21"/>
          <p:cNvSpPr txBox="1"/>
          <p:nvPr>
            <p:ph idx="1" type="body"/>
          </p:nvPr>
        </p:nvSpPr>
        <p:spPr>
          <a:xfrm>
            <a:off x="1562100" y="1581149"/>
            <a:ext cx="9942600" cy="48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rtl="0" algn="l">
              <a:lnSpc>
                <a:spcPct val="100000"/>
              </a:lnSpc>
              <a:spcBef>
                <a:spcPts val="1000"/>
              </a:spcBef>
              <a:spcAft>
                <a:spcPts val="0"/>
              </a:spcAft>
              <a:buNone/>
            </a:pPr>
            <a:r>
              <a:rPr i="0" lang="en-US" sz="2400" u="none" cap="none" strike="noStrike">
                <a:solidFill>
                  <a:srgbClr val="000000"/>
                </a:solidFill>
                <a:latin typeface="Calibri"/>
                <a:ea typeface="Calibri"/>
                <a:cs typeface="Calibri"/>
                <a:sym typeface="Calibri"/>
              </a:rPr>
              <a:t>It can be stated that PESTLE analysis is a great tool for businesses that can be leveraged for several purposes. It brings information about the possible impact of the six external factors on an organization. This makes it easier for organizations to prepare for any sort of problems caused by these PESTLE factors.</a:t>
            </a:r>
            <a:endParaRPr i="0" sz="2400" u="none" cap="none" strike="noStrike">
              <a:solidFill>
                <a:srgbClr val="000000"/>
              </a:solidFill>
              <a:latin typeface="Calibri"/>
              <a:ea typeface="Calibri"/>
              <a:cs typeface="Calibri"/>
              <a:sym typeface="Calibri"/>
            </a:endParaRPr>
          </a:p>
          <a:p>
            <a:pPr indent="0" lvl="0" marL="342900" rtl="0" algn="l">
              <a:lnSpc>
                <a:spcPct val="100000"/>
              </a:lnSpc>
              <a:spcBef>
                <a:spcPts val="1000"/>
              </a:spcBef>
              <a:spcAft>
                <a:spcPts val="0"/>
              </a:spcAft>
              <a:buClr>
                <a:srgbClr val="000000"/>
              </a:buClr>
              <a:buSzPts val="2200"/>
              <a:buFont typeface="Arial"/>
              <a:buNone/>
            </a:pPr>
            <a:r>
              <a:rPr i="0" lang="en-US" sz="2200" u="none" cap="none" strike="noStrike">
                <a:solidFill>
                  <a:srgbClr val="000000"/>
                </a:solidFill>
                <a:latin typeface="Calibri"/>
                <a:ea typeface="Calibri"/>
                <a:cs typeface="Calibri"/>
                <a:sym typeface="Calibri"/>
              </a:rPr>
              <a:t> </a:t>
            </a:r>
            <a:endParaRPr i="0" sz="2200" u="none" cap="none" strike="noStrike">
              <a:solidFill>
                <a:srgbClr val="000000"/>
              </a:solidFill>
              <a:latin typeface="Calibri"/>
              <a:ea typeface="Calibri"/>
              <a:cs typeface="Calibri"/>
              <a:sym typeface="Calibri"/>
            </a:endParaRPr>
          </a:p>
          <a:p>
            <a:pPr indent="-228600" lvl="0" marL="342900" rtl="0" algn="l">
              <a:lnSpc>
                <a:spcPct val="100000"/>
              </a:lnSpc>
              <a:spcBef>
                <a:spcPts val="1000"/>
              </a:spcBef>
              <a:spcAft>
                <a:spcPts val="0"/>
              </a:spcAft>
              <a:buClr>
                <a:srgbClr val="000000"/>
              </a:buClr>
              <a:buSzPts val="1400"/>
              <a:buFont typeface="Arial"/>
              <a:buNone/>
            </a:pPr>
            <a:r>
              <a:t/>
            </a:r>
            <a:endParaRPr i="0" sz="1400" u="none" cap="none" strike="noStrike">
              <a:solidFill>
                <a:srgbClr val="000000"/>
              </a:solidFill>
              <a:latin typeface="Calibri"/>
              <a:ea typeface="Calibri"/>
              <a:cs typeface="Calibri"/>
              <a:sym typeface="Calibri"/>
            </a:endParaRPr>
          </a:p>
        </p:txBody>
      </p:sp>
      <p:pic>
        <p:nvPicPr>
          <p:cNvPr id="290" name="Google Shape;290;p21"/>
          <p:cNvPicPr preferRelativeResize="0"/>
          <p:nvPr/>
        </p:nvPicPr>
        <p:blipFill rotWithShape="1">
          <a:blip r:embed="rId3">
            <a:alphaModFix/>
          </a:blip>
          <a:srcRect b="0" l="0" r="0" t="0"/>
          <a:stretch/>
        </p:blipFill>
        <p:spPr>
          <a:xfrm>
            <a:off x="5074150" y="4412618"/>
            <a:ext cx="6182496" cy="2192868"/>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DDE6C3"/>
            </a:gs>
            <a:gs pos="100000">
              <a:srgbClr val="FFFFFF"/>
            </a:gs>
          </a:gsLst>
          <a:path path="circle">
            <a:fillToRect b="50%" l="50%" r="50%" t="50%"/>
          </a:path>
          <a:tileRect/>
        </a:gradFill>
      </p:bgPr>
    </p:bg>
    <p:spTree>
      <p:nvGrpSpPr>
        <p:cNvPr id="185" name="Shape 185"/>
        <p:cNvGrpSpPr/>
        <p:nvPr/>
      </p:nvGrpSpPr>
      <p:grpSpPr>
        <a:xfrm>
          <a:off x="0" y="0"/>
          <a:ext cx="0" cy="0"/>
          <a:chOff x="0" y="0"/>
          <a:chExt cx="0" cy="0"/>
        </a:xfrm>
      </p:grpSpPr>
      <p:sp>
        <p:nvSpPr>
          <p:cNvPr id="186" name="Google Shape;186;p3"/>
          <p:cNvSpPr txBox="1"/>
          <p:nvPr>
            <p:ph idx="1" type="body"/>
          </p:nvPr>
        </p:nvSpPr>
        <p:spPr>
          <a:xfrm>
            <a:off x="1733294" y="1284859"/>
            <a:ext cx="9753900" cy="3528900"/>
          </a:xfrm>
          <a:prstGeom prst="rect">
            <a:avLst/>
          </a:prstGeom>
          <a:noFill/>
          <a:ln>
            <a:noFill/>
          </a:ln>
        </p:spPr>
        <p:txBody>
          <a:bodyPr anchorCtr="0" anchor="t" bIns="45700" lIns="91425" spcFirstLastPara="1" rIns="91425" wrap="square" tIns="45700">
            <a:noAutofit/>
          </a:bodyPr>
          <a:lstStyle/>
          <a:p>
            <a:pPr indent="0" lvl="0" marL="0" rtl="0" algn="just">
              <a:lnSpc>
                <a:spcPct val="115000"/>
              </a:lnSpc>
              <a:spcBef>
                <a:spcPts val="0"/>
              </a:spcBef>
              <a:spcAft>
                <a:spcPts val="0"/>
              </a:spcAft>
              <a:buClr>
                <a:srgbClr val="000000"/>
              </a:buClr>
              <a:buSzPts val="3600"/>
              <a:buFont typeface="Times New Roman"/>
              <a:buNone/>
            </a:pPr>
            <a:r>
              <a:rPr i="0" lang="en-US" sz="2400" u="none" cap="none" strike="noStrike">
                <a:solidFill>
                  <a:srgbClr val="000000"/>
                </a:solidFill>
                <a:latin typeface="Calibri"/>
                <a:ea typeface="Calibri"/>
                <a:cs typeface="Calibri"/>
                <a:sym typeface="Calibri"/>
              </a:rPr>
              <a:t>PESTLE analysis forms a much more comprehensive version of the SWOT analysis. This form of analysis is then compared with the company’s internal strengths and weaknesses via a SWOT analysis. This aids in determining the future scope of action and in developing measures for strategic management.</a:t>
            </a:r>
            <a:endParaRPr i="0" sz="2400" u="none" cap="none" strike="noStrike">
              <a:solidFill>
                <a:srgbClr val="000000"/>
              </a:solidFill>
              <a:latin typeface="Calibri"/>
              <a:ea typeface="Calibri"/>
              <a:cs typeface="Calibri"/>
              <a:sym typeface="Calibri"/>
            </a:endParaRPr>
          </a:p>
          <a:p>
            <a:pPr indent="-228600" lvl="0" marL="342900" rtl="0" algn="l">
              <a:lnSpc>
                <a:spcPct val="80000"/>
              </a:lnSpc>
              <a:spcBef>
                <a:spcPts val="1000"/>
              </a:spcBef>
              <a:spcAft>
                <a:spcPts val="0"/>
              </a:spcAft>
              <a:buClr>
                <a:srgbClr val="000000"/>
              </a:buClr>
              <a:buSzPts val="1400"/>
              <a:buFont typeface="Arial"/>
              <a:buNone/>
            </a:pPr>
            <a:r>
              <a:t/>
            </a:r>
            <a:endParaRPr i="0" sz="1400" u="none" cap="none" strike="noStrike">
              <a:solidFill>
                <a:srgbClr val="000000"/>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DDE6C3"/>
            </a:gs>
            <a:gs pos="100000">
              <a:srgbClr val="FFFFFF"/>
            </a:gs>
          </a:gsLst>
          <a:path path="circle">
            <a:fillToRect b="50%" l="50%" r="50%" t="50%"/>
          </a:path>
          <a:tileRect/>
        </a:gradFill>
      </p:bgPr>
    </p:bg>
    <p:spTree>
      <p:nvGrpSpPr>
        <p:cNvPr id="190" name="Shape 190"/>
        <p:cNvGrpSpPr/>
        <p:nvPr/>
      </p:nvGrpSpPr>
      <p:grpSpPr>
        <a:xfrm>
          <a:off x="0" y="0"/>
          <a:ext cx="0" cy="0"/>
          <a:chOff x="0" y="0"/>
          <a:chExt cx="0" cy="0"/>
        </a:xfrm>
      </p:grpSpPr>
      <p:sp>
        <p:nvSpPr>
          <p:cNvPr id="191" name="Google Shape;191;p4"/>
          <p:cNvSpPr txBox="1"/>
          <p:nvPr>
            <p:ph type="title"/>
          </p:nvPr>
        </p:nvSpPr>
        <p:spPr>
          <a:xfrm>
            <a:off x="1207625" y="263975"/>
            <a:ext cx="10297200" cy="867300"/>
          </a:xfrm>
          <a:prstGeom prst="rect">
            <a:avLst/>
          </a:prstGeom>
          <a:noFill/>
          <a:ln>
            <a:noFill/>
          </a:ln>
        </p:spPr>
        <p:txBody>
          <a:bodyPr anchorCtr="0" anchor="t" bIns="45700" lIns="91425" spcFirstLastPara="1" rIns="91425" wrap="square" tIns="45700">
            <a:noAutofit/>
          </a:bodyPr>
          <a:lstStyle/>
          <a:p>
            <a:pPr indent="0" lvl="0" marL="0" rtl="0" algn="ctr">
              <a:lnSpc>
                <a:spcPct val="100000"/>
              </a:lnSpc>
              <a:spcBef>
                <a:spcPts val="0"/>
              </a:spcBef>
              <a:spcAft>
                <a:spcPts val="0"/>
              </a:spcAft>
              <a:buClr>
                <a:srgbClr val="000000"/>
              </a:buClr>
              <a:buSzPts val="3700"/>
              <a:buFont typeface="Roboto"/>
              <a:buNone/>
            </a:pPr>
            <a:r>
              <a:rPr b="1" i="0" lang="en-US" sz="3700" u="sng" cap="none" strike="noStrike">
                <a:solidFill>
                  <a:srgbClr val="000000"/>
                </a:solidFill>
                <a:latin typeface="Roboto"/>
                <a:ea typeface="Roboto"/>
                <a:cs typeface="Roboto"/>
                <a:sym typeface="Roboto"/>
              </a:rPr>
              <a:t>Why is PESTLE analysis used? </a:t>
            </a:r>
            <a:br>
              <a:rPr b="0" i="0" lang="en-US" sz="3700" u="none" cap="none" strike="noStrike">
                <a:solidFill>
                  <a:srgbClr val="000000"/>
                </a:solidFill>
                <a:latin typeface="Calibri"/>
                <a:ea typeface="Calibri"/>
                <a:cs typeface="Calibri"/>
                <a:sym typeface="Calibri"/>
              </a:rPr>
            </a:br>
            <a:endParaRPr b="0" i="0" sz="3700" u="none" cap="none" strike="noStrike">
              <a:solidFill>
                <a:srgbClr val="000000"/>
              </a:solidFill>
              <a:latin typeface="Arial"/>
              <a:ea typeface="Arial"/>
              <a:cs typeface="Arial"/>
              <a:sym typeface="Arial"/>
            </a:endParaRPr>
          </a:p>
        </p:txBody>
      </p:sp>
      <p:pic>
        <p:nvPicPr>
          <p:cNvPr id="192" name="Google Shape;192;p4"/>
          <p:cNvPicPr preferRelativeResize="0"/>
          <p:nvPr/>
        </p:nvPicPr>
        <p:blipFill rotWithShape="1">
          <a:blip r:embed="rId3">
            <a:alphaModFix/>
          </a:blip>
          <a:srcRect b="0" l="0" r="0" t="0"/>
          <a:stretch/>
        </p:blipFill>
        <p:spPr>
          <a:xfrm>
            <a:off x="2122903" y="1329089"/>
            <a:ext cx="9235707" cy="4582136"/>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DDE6C3"/>
            </a:gs>
            <a:gs pos="100000">
              <a:srgbClr val="FFFFFF"/>
            </a:gs>
          </a:gsLst>
          <a:path path="circle">
            <a:fillToRect b="50%" l="50%" r="50%" t="50%"/>
          </a:path>
          <a:tileRect/>
        </a:gradFill>
      </p:bgPr>
    </p:bg>
    <p:spTree>
      <p:nvGrpSpPr>
        <p:cNvPr id="196" name="Shape 196"/>
        <p:cNvGrpSpPr/>
        <p:nvPr/>
      </p:nvGrpSpPr>
      <p:grpSpPr>
        <a:xfrm>
          <a:off x="0" y="0"/>
          <a:ext cx="0" cy="0"/>
          <a:chOff x="0" y="0"/>
          <a:chExt cx="0" cy="0"/>
        </a:xfrm>
      </p:grpSpPr>
      <p:sp>
        <p:nvSpPr>
          <p:cNvPr id="197" name="Google Shape;197;p5"/>
          <p:cNvSpPr txBox="1"/>
          <p:nvPr>
            <p:ph idx="1" type="body"/>
          </p:nvPr>
        </p:nvSpPr>
        <p:spPr>
          <a:xfrm>
            <a:off x="1638300" y="1257300"/>
            <a:ext cx="9866399" cy="4653900"/>
          </a:xfrm>
          <a:prstGeom prst="rect">
            <a:avLst/>
          </a:prstGeom>
          <a:noFill/>
          <a:ln>
            <a:noFill/>
          </a:ln>
        </p:spPr>
        <p:txBody>
          <a:bodyPr anchorCtr="0" anchor="t" bIns="45700" lIns="91425" spcFirstLastPara="1" rIns="91425" wrap="square" tIns="45700">
            <a:noAutofit/>
          </a:bodyPr>
          <a:lstStyle/>
          <a:p>
            <a:pPr indent="0" lvl="0" marL="0" rtl="0" algn="just">
              <a:lnSpc>
                <a:spcPct val="100000"/>
              </a:lnSpc>
              <a:spcBef>
                <a:spcPts val="0"/>
              </a:spcBef>
              <a:spcAft>
                <a:spcPts val="0"/>
              </a:spcAft>
              <a:buClr>
                <a:srgbClr val="000000"/>
              </a:buClr>
              <a:buSzPts val="3200"/>
              <a:buFont typeface="Times New Roman"/>
              <a:buNone/>
            </a:pPr>
            <a:r>
              <a:rPr i="0" lang="en-US" sz="2400" u="none" cap="none" strike="noStrike">
                <a:solidFill>
                  <a:srgbClr val="000000"/>
                </a:solidFill>
                <a:latin typeface="Calibri"/>
                <a:ea typeface="Calibri"/>
                <a:cs typeface="Calibri"/>
                <a:sym typeface="Calibri"/>
              </a:rPr>
              <a:t>Businessmen and entrepreneurs often turn towards business analysis tools for aiding them in making suitable decisions for their firm. Before any business venture, the business owners often remain doubtful regarding its outcome and how it would be received.  Pestle analysis is adopted for determining an answer to these questions.  This analysis involves asking questions that give the analyst an idea about the things to keep in mind. </a:t>
            </a:r>
            <a:endParaRPr i="0" sz="2400" u="none" cap="none" strike="noStrike">
              <a:solidFill>
                <a:srgbClr val="000000"/>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DDE6C3"/>
            </a:gs>
            <a:gs pos="100000">
              <a:srgbClr val="FFFFFF"/>
            </a:gs>
          </a:gsLst>
          <a:path path="circle">
            <a:fillToRect b="50%" l="50%" r="50%" t="50%"/>
          </a:path>
          <a:tileRect/>
        </a:gradFill>
      </p:bgPr>
    </p:bg>
    <p:spTree>
      <p:nvGrpSpPr>
        <p:cNvPr id="201" name="Shape 201"/>
        <p:cNvGrpSpPr/>
        <p:nvPr/>
      </p:nvGrpSpPr>
      <p:grpSpPr>
        <a:xfrm>
          <a:off x="0" y="0"/>
          <a:ext cx="0" cy="0"/>
          <a:chOff x="0" y="0"/>
          <a:chExt cx="0" cy="0"/>
        </a:xfrm>
      </p:grpSpPr>
      <p:sp>
        <p:nvSpPr>
          <p:cNvPr id="202" name="Google Shape;202;p6"/>
          <p:cNvSpPr txBox="1"/>
          <p:nvPr>
            <p:ph idx="1" type="body"/>
          </p:nvPr>
        </p:nvSpPr>
        <p:spPr>
          <a:xfrm>
            <a:off x="2228850" y="1657350"/>
            <a:ext cx="9275700" cy="3696000"/>
          </a:xfrm>
          <a:prstGeom prst="rect">
            <a:avLst/>
          </a:prstGeom>
          <a:noFill/>
          <a:ln>
            <a:noFill/>
          </a:ln>
        </p:spPr>
        <p:txBody>
          <a:bodyPr anchorCtr="0" anchor="t" bIns="45700" lIns="91425" spcFirstLastPara="1" rIns="91425" wrap="square" tIns="45700">
            <a:noAutofit/>
          </a:bodyPr>
          <a:lstStyle/>
          <a:p>
            <a:pPr indent="-342900" lvl="0" marL="342900" rtl="0" algn="just">
              <a:lnSpc>
                <a:spcPct val="90000"/>
              </a:lnSpc>
              <a:spcBef>
                <a:spcPts val="0"/>
              </a:spcBef>
              <a:spcAft>
                <a:spcPts val="0"/>
              </a:spcAft>
              <a:buClr>
                <a:srgbClr val="000000"/>
              </a:buClr>
              <a:buSzPts val="1600"/>
              <a:buFont typeface="Calibri"/>
              <a:buChar char="⮚"/>
            </a:pPr>
            <a:r>
              <a:rPr i="0" lang="en-US" sz="2400" u="none" cap="none" strike="noStrike">
                <a:solidFill>
                  <a:srgbClr val="000000"/>
                </a:solidFill>
                <a:latin typeface="Calibri"/>
                <a:ea typeface="Calibri"/>
                <a:cs typeface="Calibri"/>
                <a:sym typeface="Calibri"/>
              </a:rPr>
              <a:t>What is the political situation of a country and what is its effect on the markets?</a:t>
            </a:r>
            <a:endParaRPr i="0" sz="2400" u="none" cap="none" strike="noStrike">
              <a:solidFill>
                <a:srgbClr val="000000"/>
              </a:solidFill>
              <a:latin typeface="Calibri"/>
              <a:ea typeface="Calibri"/>
              <a:cs typeface="Calibri"/>
              <a:sym typeface="Calibri"/>
            </a:endParaRPr>
          </a:p>
          <a:p>
            <a:pPr indent="-342900" lvl="0" marL="342900" rtl="0" algn="just">
              <a:lnSpc>
                <a:spcPct val="90000"/>
              </a:lnSpc>
              <a:spcBef>
                <a:spcPts val="0"/>
              </a:spcBef>
              <a:spcAft>
                <a:spcPts val="0"/>
              </a:spcAft>
              <a:buClr>
                <a:srgbClr val="000000"/>
              </a:buClr>
              <a:buSzPts val="1600"/>
              <a:buFont typeface="Calibri"/>
              <a:buChar char="⮚"/>
            </a:pPr>
            <a:r>
              <a:rPr i="0" lang="en-US" sz="2400" u="none" cap="none" strike="noStrike">
                <a:solidFill>
                  <a:srgbClr val="000000"/>
                </a:solidFill>
                <a:latin typeface="Calibri"/>
                <a:ea typeface="Calibri"/>
                <a:cs typeface="Calibri"/>
                <a:sym typeface="Calibri"/>
              </a:rPr>
              <a:t>What are the prevalent economic factors? </a:t>
            </a:r>
            <a:endParaRPr i="0" sz="2400" u="none" cap="none" strike="noStrike">
              <a:solidFill>
                <a:srgbClr val="000000"/>
              </a:solidFill>
              <a:latin typeface="Calibri"/>
              <a:ea typeface="Calibri"/>
              <a:cs typeface="Calibri"/>
              <a:sym typeface="Calibri"/>
            </a:endParaRPr>
          </a:p>
          <a:p>
            <a:pPr indent="-342900" lvl="0" marL="342900" rtl="0" algn="just">
              <a:lnSpc>
                <a:spcPct val="90000"/>
              </a:lnSpc>
              <a:spcBef>
                <a:spcPts val="0"/>
              </a:spcBef>
              <a:spcAft>
                <a:spcPts val="0"/>
              </a:spcAft>
              <a:buClr>
                <a:srgbClr val="000000"/>
              </a:buClr>
              <a:buSzPts val="1600"/>
              <a:buFont typeface="Calibri"/>
              <a:buChar char="⮚"/>
            </a:pPr>
            <a:r>
              <a:rPr i="0" lang="en-US" sz="2400" u="none" cap="none" strike="noStrike">
                <a:solidFill>
                  <a:srgbClr val="000000"/>
                </a:solidFill>
                <a:latin typeface="Calibri"/>
                <a:ea typeface="Calibri"/>
                <a:cs typeface="Calibri"/>
                <a:sym typeface="Calibri"/>
              </a:rPr>
              <a:t>How is culture affecting the markets and what are its determinants?</a:t>
            </a:r>
            <a:endParaRPr i="0" sz="2400" u="none" cap="none" strike="noStrike">
              <a:solidFill>
                <a:srgbClr val="000000"/>
              </a:solidFill>
              <a:latin typeface="Calibri"/>
              <a:ea typeface="Calibri"/>
              <a:cs typeface="Calibri"/>
              <a:sym typeface="Calibri"/>
            </a:endParaRPr>
          </a:p>
          <a:p>
            <a:pPr indent="-342900" lvl="0" marL="342900" rtl="0" algn="just">
              <a:lnSpc>
                <a:spcPct val="90000"/>
              </a:lnSpc>
              <a:spcBef>
                <a:spcPts val="0"/>
              </a:spcBef>
              <a:spcAft>
                <a:spcPts val="0"/>
              </a:spcAft>
              <a:buClr>
                <a:srgbClr val="000000"/>
              </a:buClr>
              <a:buSzPts val="1600"/>
              <a:buFont typeface="Calibri"/>
              <a:buChar char="⮚"/>
            </a:pPr>
            <a:r>
              <a:rPr i="0" lang="en-US" sz="2400" u="none" cap="none" strike="noStrike">
                <a:solidFill>
                  <a:srgbClr val="000000"/>
                </a:solidFill>
                <a:latin typeface="Calibri"/>
                <a:ea typeface="Calibri"/>
                <a:cs typeface="Calibri"/>
                <a:sym typeface="Calibri"/>
              </a:rPr>
              <a:t>What are the technological inventions that are trending and what are other future possibilities in this field?</a:t>
            </a:r>
            <a:endParaRPr i="0" sz="2400" u="none" cap="none" strike="noStrike">
              <a:solidFill>
                <a:srgbClr val="000000"/>
              </a:solidFill>
              <a:latin typeface="Calibri"/>
              <a:ea typeface="Calibri"/>
              <a:cs typeface="Calibri"/>
              <a:sym typeface="Calibri"/>
            </a:endParaRPr>
          </a:p>
          <a:p>
            <a:pPr indent="-342900" lvl="0" marL="342900" rtl="0" algn="just">
              <a:lnSpc>
                <a:spcPct val="90000"/>
              </a:lnSpc>
              <a:spcBef>
                <a:spcPts val="0"/>
              </a:spcBef>
              <a:spcAft>
                <a:spcPts val="0"/>
              </a:spcAft>
              <a:buClr>
                <a:srgbClr val="000000"/>
              </a:buClr>
              <a:buSzPts val="1300"/>
              <a:buFont typeface="Calibri"/>
              <a:buChar char="⮚"/>
            </a:pPr>
            <a:r>
              <a:rPr i="0" lang="en-US" sz="2500" u="none" cap="none" strike="noStrike">
                <a:solidFill>
                  <a:srgbClr val="000000"/>
                </a:solidFill>
                <a:latin typeface="Calibri"/>
                <a:ea typeface="Calibri"/>
                <a:cs typeface="Calibri"/>
                <a:sym typeface="Calibri"/>
              </a:rPr>
              <a:t>What are the current legislations that regulate the</a:t>
            </a:r>
            <a:r>
              <a:rPr i="0" lang="en-US" sz="2200" u="none" cap="none" strike="noStrike">
                <a:solidFill>
                  <a:srgbClr val="000000"/>
                </a:solidFill>
                <a:latin typeface="Calibri"/>
                <a:ea typeface="Calibri"/>
                <a:cs typeface="Calibri"/>
                <a:sym typeface="Calibri"/>
              </a:rPr>
              <a:t> industry and if they </a:t>
            </a:r>
            <a:r>
              <a:rPr i="0" lang="en-US" sz="2400" u="none" cap="none" strike="noStrike">
                <a:solidFill>
                  <a:srgbClr val="000000"/>
                </a:solidFill>
                <a:latin typeface="Calibri"/>
                <a:ea typeface="Calibri"/>
                <a:cs typeface="Calibri"/>
                <a:sym typeface="Calibri"/>
              </a:rPr>
              <a:t>need to be changed?</a:t>
            </a:r>
            <a:endParaRPr i="0" sz="2400" u="none" cap="none" strike="noStrike">
              <a:solidFill>
                <a:srgbClr val="000000"/>
              </a:solidFill>
              <a:latin typeface="Calibri"/>
              <a:ea typeface="Calibri"/>
              <a:cs typeface="Calibri"/>
              <a:sym typeface="Calibri"/>
            </a:endParaRPr>
          </a:p>
          <a:p>
            <a:pPr indent="-361950" lvl="0" marL="342900" rtl="0" algn="just">
              <a:lnSpc>
                <a:spcPct val="90000"/>
              </a:lnSpc>
              <a:spcBef>
                <a:spcPts val="0"/>
              </a:spcBef>
              <a:spcAft>
                <a:spcPts val="0"/>
              </a:spcAft>
              <a:buClr>
                <a:srgbClr val="000000"/>
              </a:buClr>
              <a:buSzPts val="1600"/>
              <a:buFont typeface="Calibri"/>
              <a:buChar char="⮚"/>
            </a:pPr>
            <a:r>
              <a:rPr i="0" lang="en-US" sz="2400" u="none" cap="none" strike="noStrike">
                <a:solidFill>
                  <a:srgbClr val="000000"/>
                </a:solidFill>
                <a:latin typeface="Calibri"/>
                <a:ea typeface="Calibri"/>
                <a:cs typeface="Calibri"/>
                <a:sym typeface="Calibri"/>
              </a:rPr>
              <a:t>What are the environmental concerns for the industry? </a:t>
            </a:r>
            <a:endParaRPr i="0" sz="2400" u="none" cap="none" strike="noStrike">
              <a:solidFill>
                <a:srgbClr val="000000"/>
              </a:solidFill>
              <a:latin typeface="Calibri"/>
              <a:ea typeface="Calibri"/>
              <a:cs typeface="Calibri"/>
              <a:sym typeface="Calibri"/>
            </a:endParaRPr>
          </a:p>
          <a:p>
            <a:pPr indent="0" lvl="0" marL="0" rtl="0" algn="just">
              <a:lnSpc>
                <a:spcPct val="90000"/>
              </a:lnSpc>
              <a:spcBef>
                <a:spcPts val="0"/>
              </a:spcBef>
              <a:spcAft>
                <a:spcPts val="0"/>
              </a:spcAft>
              <a:buClr>
                <a:srgbClr val="000000"/>
              </a:buClr>
              <a:buSzPts val="1400"/>
              <a:buFont typeface="Times New Roman"/>
              <a:buNone/>
            </a:pPr>
            <a:r>
              <a:rPr i="0" lang="en-US" sz="1700" u="none" cap="none" strike="noStrike">
                <a:solidFill>
                  <a:srgbClr val="000000"/>
                </a:solidFill>
                <a:latin typeface="Calibri"/>
                <a:ea typeface="Calibri"/>
                <a:cs typeface="Calibri"/>
                <a:sym typeface="Calibri"/>
              </a:rPr>
              <a:t> </a:t>
            </a:r>
            <a:endParaRPr i="0" sz="1700" u="none" cap="none" strike="noStrike">
              <a:solidFill>
                <a:srgbClr val="000000"/>
              </a:solidFill>
              <a:latin typeface="Calibri"/>
              <a:ea typeface="Calibri"/>
              <a:cs typeface="Calibri"/>
              <a:sym typeface="Calibri"/>
            </a:endParaRPr>
          </a:p>
          <a:p>
            <a:pPr indent="-228600" lvl="0" marL="342900" rtl="0" algn="l">
              <a:lnSpc>
                <a:spcPct val="90000"/>
              </a:lnSpc>
              <a:spcBef>
                <a:spcPts val="1000"/>
              </a:spcBef>
              <a:spcAft>
                <a:spcPts val="0"/>
              </a:spcAft>
              <a:buClr>
                <a:srgbClr val="000000"/>
              </a:buClr>
              <a:buSzPts val="1400"/>
              <a:buFont typeface="Arial"/>
              <a:buNone/>
            </a:pPr>
            <a:r>
              <a:t/>
            </a:r>
            <a:endParaRPr i="0" sz="1700" u="none" cap="none" strike="noStrike">
              <a:solidFill>
                <a:srgbClr val="000000"/>
              </a:solidFill>
              <a:latin typeface="Calibri"/>
              <a:ea typeface="Calibri"/>
              <a:cs typeface="Calibri"/>
              <a:sym typeface="Calibri"/>
            </a:endParaRPr>
          </a:p>
        </p:txBody>
      </p:sp>
      <p:sp>
        <p:nvSpPr>
          <p:cNvPr id="203" name="Google Shape;203;p6"/>
          <p:cNvSpPr txBox="1"/>
          <p:nvPr>
            <p:ph type="title"/>
          </p:nvPr>
        </p:nvSpPr>
        <p:spPr>
          <a:xfrm>
            <a:off x="876299" y="578294"/>
            <a:ext cx="7924800" cy="907555"/>
          </a:xfrm>
          <a:prstGeom prst="rect">
            <a:avLst/>
          </a:prstGeom>
          <a:noFill/>
          <a:ln>
            <a:noFill/>
          </a:ln>
        </p:spPr>
        <p:txBody>
          <a:bodyPr anchorCtr="0" anchor="t" bIns="45700" lIns="91425" spcFirstLastPara="1" rIns="91425" wrap="square" tIns="45700">
            <a:noAutofit/>
          </a:bodyPr>
          <a:lstStyle/>
          <a:p>
            <a:pPr indent="0" lvl="0" marL="0" rtl="0" algn="ctr">
              <a:lnSpc>
                <a:spcPct val="100000"/>
              </a:lnSpc>
              <a:spcBef>
                <a:spcPts val="0"/>
              </a:spcBef>
              <a:spcAft>
                <a:spcPts val="0"/>
              </a:spcAft>
              <a:buClr>
                <a:srgbClr val="000000"/>
              </a:buClr>
              <a:buSzPts val="1400"/>
              <a:buFont typeface="Times New Roman"/>
              <a:buNone/>
            </a:pPr>
            <a:r>
              <a:rPr b="1" i="0" lang="en-US" sz="3700" u="none" cap="none" strike="noStrike">
                <a:solidFill>
                  <a:srgbClr val="000000"/>
                </a:solidFill>
                <a:latin typeface="Times New Roman"/>
                <a:ea typeface="Times New Roman"/>
                <a:cs typeface="Times New Roman"/>
                <a:sym typeface="Times New Roman"/>
              </a:rPr>
              <a:t>These questions are: </a:t>
            </a:r>
            <a:endParaRPr b="1" i="0" sz="3700" u="none" cap="none" strike="noStrike">
              <a:solidFill>
                <a:srgbClr val="000000"/>
              </a:solidFill>
              <a:latin typeface="Times New Roman"/>
              <a:ea typeface="Times New Roman"/>
              <a:cs typeface="Times New Roman"/>
              <a:sym typeface="Times New Roman"/>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DDE6C3"/>
            </a:gs>
            <a:gs pos="100000">
              <a:srgbClr val="FFFFFF"/>
            </a:gs>
          </a:gsLst>
          <a:path path="circle">
            <a:fillToRect b="50%" l="50%" r="50%" t="50%"/>
          </a:path>
          <a:tileRect/>
        </a:gradFill>
      </p:bgPr>
    </p:bg>
    <p:spTree>
      <p:nvGrpSpPr>
        <p:cNvPr id="207" name="Shape 207"/>
        <p:cNvGrpSpPr/>
        <p:nvPr/>
      </p:nvGrpSpPr>
      <p:grpSpPr>
        <a:xfrm>
          <a:off x="0" y="0"/>
          <a:ext cx="0" cy="0"/>
          <a:chOff x="0" y="0"/>
          <a:chExt cx="0" cy="0"/>
        </a:xfrm>
      </p:grpSpPr>
      <p:sp>
        <p:nvSpPr>
          <p:cNvPr id="208" name="Google Shape;208;p7"/>
          <p:cNvSpPr txBox="1"/>
          <p:nvPr>
            <p:ph idx="1" type="body"/>
          </p:nvPr>
        </p:nvSpPr>
        <p:spPr>
          <a:xfrm>
            <a:off x="2001700" y="1166200"/>
            <a:ext cx="9502801" cy="4745100"/>
          </a:xfrm>
          <a:prstGeom prst="rect">
            <a:avLst/>
          </a:prstGeom>
          <a:noFill/>
          <a:ln>
            <a:noFill/>
          </a:ln>
        </p:spPr>
        <p:txBody>
          <a:bodyPr anchorCtr="0" anchor="t" bIns="45700" lIns="91425" spcFirstLastPara="1" rIns="91425" wrap="square" tIns="45700">
            <a:noAutofit/>
          </a:bodyPr>
          <a:lstStyle/>
          <a:p>
            <a:pPr indent="0" lvl="0" marL="0" rtl="0" algn="just">
              <a:lnSpc>
                <a:spcPct val="100000"/>
              </a:lnSpc>
              <a:spcBef>
                <a:spcPts val="0"/>
              </a:spcBef>
              <a:spcAft>
                <a:spcPts val="0"/>
              </a:spcAft>
              <a:buClr>
                <a:srgbClr val="000000"/>
              </a:buClr>
              <a:buSzPts val="3200"/>
              <a:buFont typeface="Times New Roman"/>
              <a:buNone/>
            </a:pPr>
            <a:r>
              <a:rPr i="0" lang="en-US" sz="2400" u="none" cap="none" strike="noStrike">
                <a:solidFill>
                  <a:srgbClr val="000000"/>
                </a:solidFill>
                <a:latin typeface="Calibri"/>
                <a:ea typeface="Calibri"/>
                <a:cs typeface="Calibri"/>
                <a:sym typeface="Calibri"/>
              </a:rPr>
              <a:t>Analysts find answers to these questions and try to cover all the aspects through this analysis. The PESTLE analysis is more than just understanding the market. This framework represents one of the backbones of strategic management by not only defining what a company should do but also accounting for an organization’s goals and the strategies strung to them.</a:t>
            </a:r>
            <a:endParaRPr i="0" sz="2400" u="none" cap="none" strike="noStrike">
              <a:solidFill>
                <a:srgbClr val="000000"/>
              </a:solidFill>
              <a:latin typeface="Calibri"/>
              <a:ea typeface="Calibri"/>
              <a:cs typeface="Calibri"/>
              <a:sym typeface="Calibri"/>
            </a:endParaRPr>
          </a:p>
          <a:p>
            <a:pPr indent="-228600" lvl="0" marL="342900" rtl="0" algn="l">
              <a:lnSpc>
                <a:spcPct val="100000"/>
              </a:lnSpc>
              <a:spcBef>
                <a:spcPts val="1000"/>
              </a:spcBef>
              <a:spcAft>
                <a:spcPts val="0"/>
              </a:spcAft>
              <a:buClr>
                <a:srgbClr val="000000"/>
              </a:buClr>
              <a:buSzPts val="1400"/>
              <a:buFont typeface="Arial"/>
              <a:buNone/>
            </a:pPr>
            <a:r>
              <a:t/>
            </a:r>
            <a:endParaRPr i="0" sz="600" u="none" cap="none" strike="noStrike">
              <a:solidFill>
                <a:srgbClr val="000000"/>
              </a:solidFill>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DDE6C3"/>
            </a:gs>
            <a:gs pos="100000">
              <a:srgbClr val="FFFFFF"/>
            </a:gs>
          </a:gsLst>
          <a:path path="circle">
            <a:fillToRect b="50%" l="50%" r="50%" t="50%"/>
          </a:path>
          <a:tileRect/>
        </a:gradFill>
      </p:bgPr>
    </p:bg>
    <p:spTree>
      <p:nvGrpSpPr>
        <p:cNvPr id="212" name="Shape 212"/>
        <p:cNvGrpSpPr/>
        <p:nvPr/>
      </p:nvGrpSpPr>
      <p:grpSpPr>
        <a:xfrm>
          <a:off x="0" y="0"/>
          <a:ext cx="0" cy="0"/>
          <a:chOff x="0" y="0"/>
          <a:chExt cx="0" cy="0"/>
        </a:xfrm>
      </p:grpSpPr>
      <p:sp>
        <p:nvSpPr>
          <p:cNvPr id="213" name="Google Shape;213;p8"/>
          <p:cNvSpPr txBox="1"/>
          <p:nvPr>
            <p:ph type="title"/>
          </p:nvPr>
        </p:nvSpPr>
        <p:spPr>
          <a:xfrm>
            <a:off x="1962150" y="624100"/>
            <a:ext cx="7086600" cy="820500"/>
          </a:xfrm>
          <a:prstGeom prst="rect">
            <a:avLst/>
          </a:prstGeom>
          <a:noFill/>
          <a:ln>
            <a:noFill/>
          </a:ln>
        </p:spPr>
        <p:txBody>
          <a:bodyPr anchorCtr="0" anchor="t" bIns="45700" lIns="91425" spcFirstLastPara="1" rIns="91425" wrap="square" tIns="45700">
            <a:noAutofit/>
          </a:bodyPr>
          <a:lstStyle/>
          <a:p>
            <a:pPr indent="0" lvl="0" marL="0" rtl="0" algn="ctr">
              <a:lnSpc>
                <a:spcPct val="100000"/>
              </a:lnSpc>
              <a:spcBef>
                <a:spcPts val="0"/>
              </a:spcBef>
              <a:spcAft>
                <a:spcPts val="0"/>
              </a:spcAft>
              <a:buClr>
                <a:srgbClr val="000000"/>
              </a:buClr>
              <a:buSzPts val="3800"/>
              <a:buFont typeface="Times New Roman"/>
              <a:buNone/>
            </a:pPr>
            <a:r>
              <a:rPr b="1" i="0" lang="en-US" sz="3700" u="sng" cap="none" strike="noStrike">
                <a:solidFill>
                  <a:srgbClr val="000000"/>
                </a:solidFill>
                <a:latin typeface="Times New Roman"/>
                <a:ea typeface="Times New Roman"/>
                <a:cs typeface="Times New Roman"/>
                <a:sym typeface="Times New Roman"/>
              </a:rPr>
              <a:t>Factors of PESTLE Analysis</a:t>
            </a:r>
            <a:br>
              <a:rPr b="0" i="0" lang="en-US" sz="2000" u="none" cap="none" strike="noStrike">
                <a:solidFill>
                  <a:srgbClr val="000000"/>
                </a:solidFill>
                <a:latin typeface="Calibri"/>
                <a:ea typeface="Calibri"/>
                <a:cs typeface="Calibri"/>
                <a:sym typeface="Calibri"/>
              </a:rPr>
            </a:br>
            <a:endParaRPr b="0" i="0" sz="3800" u="none" cap="none" strike="noStrike">
              <a:solidFill>
                <a:srgbClr val="000000"/>
              </a:solidFill>
              <a:latin typeface="Arial"/>
              <a:ea typeface="Arial"/>
              <a:cs typeface="Arial"/>
              <a:sym typeface="Arial"/>
            </a:endParaRPr>
          </a:p>
        </p:txBody>
      </p:sp>
      <p:sp>
        <p:nvSpPr>
          <p:cNvPr id="214" name="Google Shape;214;p8"/>
          <p:cNvSpPr txBox="1"/>
          <p:nvPr>
            <p:ph idx="1" type="body"/>
          </p:nvPr>
        </p:nvSpPr>
        <p:spPr>
          <a:xfrm>
            <a:off x="1657349" y="2133600"/>
            <a:ext cx="9847200" cy="3777599"/>
          </a:xfrm>
          <a:prstGeom prst="rect">
            <a:avLst/>
          </a:prstGeom>
          <a:noFill/>
          <a:ln>
            <a:noFill/>
          </a:ln>
        </p:spPr>
        <p:txBody>
          <a:bodyPr anchorCtr="0" anchor="t" bIns="45700" lIns="91425" spcFirstLastPara="1" rIns="91425" wrap="square" tIns="45700">
            <a:noAutofit/>
          </a:bodyPr>
          <a:lstStyle/>
          <a:p>
            <a:pPr indent="0" lvl="0" marL="0" rtl="0" algn="just">
              <a:lnSpc>
                <a:spcPct val="90000"/>
              </a:lnSpc>
              <a:spcBef>
                <a:spcPts val="0"/>
              </a:spcBef>
              <a:spcAft>
                <a:spcPts val="0"/>
              </a:spcAft>
              <a:buNone/>
            </a:pPr>
            <a:r>
              <a:rPr i="0" lang="en-US" sz="2400" u="none" cap="none" strike="noStrike">
                <a:solidFill>
                  <a:srgbClr val="000000"/>
                </a:solidFill>
                <a:latin typeface="Calibri"/>
                <a:ea typeface="Calibri"/>
                <a:cs typeface="Calibri"/>
                <a:sym typeface="Calibri"/>
              </a:rPr>
              <a:t>Each of the factors mentioned above, from Political, Economic, Social, Technological, Legal to Environmental, have an impact on an organization. Yet the significance of each of these factors may differ based on the different kinds of industries.</a:t>
            </a:r>
            <a:endParaRPr i="0" sz="2400" u="none" cap="none" strike="noStrike">
              <a:solidFill>
                <a:srgbClr val="000000"/>
              </a:solidFill>
              <a:latin typeface="Calibri"/>
              <a:ea typeface="Calibri"/>
              <a:cs typeface="Calibri"/>
              <a:sym typeface="Calibri"/>
            </a:endParaRPr>
          </a:p>
          <a:p>
            <a:pPr indent="-228600" lvl="0" marL="342900" rtl="0" algn="l">
              <a:lnSpc>
                <a:spcPct val="90000"/>
              </a:lnSpc>
              <a:spcBef>
                <a:spcPts val="100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DDE6C3"/>
            </a:gs>
            <a:gs pos="100000">
              <a:srgbClr val="FFFFFF"/>
            </a:gs>
          </a:gsLst>
          <a:path path="circle">
            <a:fillToRect b="50%" l="50%" r="50%" t="50%"/>
          </a:path>
          <a:tileRect/>
        </a:gradFill>
      </p:bgPr>
    </p:bg>
    <p:spTree>
      <p:nvGrpSpPr>
        <p:cNvPr id="218" name="Shape 218"/>
        <p:cNvGrpSpPr/>
        <p:nvPr/>
      </p:nvGrpSpPr>
      <p:grpSpPr>
        <a:xfrm>
          <a:off x="0" y="0"/>
          <a:ext cx="0" cy="0"/>
          <a:chOff x="0" y="0"/>
          <a:chExt cx="0" cy="0"/>
        </a:xfrm>
      </p:grpSpPr>
      <p:sp>
        <p:nvSpPr>
          <p:cNvPr id="219" name="Google Shape;219;p9"/>
          <p:cNvSpPr txBox="1"/>
          <p:nvPr>
            <p:ph type="title"/>
          </p:nvPr>
        </p:nvSpPr>
        <p:spPr>
          <a:xfrm>
            <a:off x="1866900" y="457200"/>
            <a:ext cx="7753199" cy="1181100"/>
          </a:xfrm>
          <a:prstGeom prst="rect">
            <a:avLst/>
          </a:prstGeom>
          <a:noFill/>
          <a:ln>
            <a:noFill/>
          </a:ln>
        </p:spPr>
        <p:txBody>
          <a:bodyPr anchorCtr="0" anchor="t" bIns="45700" lIns="91425" spcFirstLastPara="1" rIns="91425" wrap="square" tIns="45700">
            <a:noAutofit/>
          </a:bodyPr>
          <a:lstStyle/>
          <a:p>
            <a:pPr indent="0" lvl="0" marL="0" rtl="0" algn="l">
              <a:lnSpc>
                <a:spcPct val="133000"/>
              </a:lnSpc>
              <a:spcBef>
                <a:spcPts val="0"/>
              </a:spcBef>
              <a:spcAft>
                <a:spcPts val="0"/>
              </a:spcAft>
              <a:buClr>
                <a:srgbClr val="000000"/>
              </a:buClr>
              <a:buSzPts val="1600"/>
              <a:buFont typeface="Roboto"/>
              <a:buNone/>
            </a:pPr>
            <a:r>
              <a:rPr b="0" i="0" lang="en-US" sz="1600" u="none" cap="none" strike="noStrike">
                <a:solidFill>
                  <a:srgbClr val="000000"/>
                </a:solidFill>
                <a:latin typeface="Roboto"/>
                <a:ea typeface="Roboto"/>
                <a:cs typeface="Roboto"/>
                <a:sym typeface="Roboto"/>
              </a:rPr>
              <a:t> </a:t>
            </a:r>
            <a:br>
              <a:rPr b="0" i="0" lang="en-US" sz="1600" u="none" cap="none" strike="noStrike">
                <a:solidFill>
                  <a:srgbClr val="000000"/>
                </a:solidFill>
                <a:latin typeface="Calibri"/>
                <a:ea typeface="Calibri"/>
                <a:cs typeface="Calibri"/>
                <a:sym typeface="Calibri"/>
              </a:rPr>
            </a:br>
            <a:r>
              <a:rPr b="1" i="0" lang="en-US" sz="1600" u="none" cap="none" strike="noStrike">
                <a:solidFill>
                  <a:srgbClr val="000000"/>
                </a:solidFill>
                <a:latin typeface="Roboto"/>
                <a:ea typeface="Roboto"/>
                <a:cs typeface="Roboto"/>
                <a:sym typeface="Roboto"/>
              </a:rPr>
              <a:t>.</a:t>
            </a:r>
            <a:r>
              <a:rPr b="1" i="0" lang="en-US" sz="3500" u="none" cap="none" strike="noStrike">
                <a:solidFill>
                  <a:srgbClr val="000000"/>
                </a:solidFill>
                <a:latin typeface="Roboto"/>
                <a:ea typeface="Roboto"/>
                <a:cs typeface="Roboto"/>
                <a:sym typeface="Roboto"/>
              </a:rPr>
              <a:t> </a:t>
            </a:r>
            <a:r>
              <a:rPr b="1" i="0" lang="en-US" sz="3700" u="sng" cap="none" strike="noStrike">
                <a:solidFill>
                  <a:srgbClr val="000000"/>
                </a:solidFill>
                <a:latin typeface="Roboto"/>
                <a:ea typeface="Roboto"/>
                <a:cs typeface="Roboto"/>
                <a:sym typeface="Roboto"/>
              </a:rPr>
              <a:t>POLITICAL FACTORS</a:t>
            </a:r>
            <a:br>
              <a:rPr b="0" i="0" lang="en-US" sz="3200" u="none" cap="none" strike="noStrike">
                <a:solidFill>
                  <a:srgbClr val="000000"/>
                </a:solidFill>
                <a:latin typeface="Calibri"/>
                <a:ea typeface="Calibri"/>
                <a:cs typeface="Calibri"/>
                <a:sym typeface="Calibri"/>
              </a:rPr>
            </a:br>
            <a:endParaRPr b="0" i="0" sz="4800" u="none" cap="none" strike="noStrike">
              <a:solidFill>
                <a:srgbClr val="000000"/>
              </a:solidFill>
              <a:latin typeface="Arial"/>
              <a:ea typeface="Arial"/>
              <a:cs typeface="Arial"/>
              <a:sym typeface="Arial"/>
            </a:endParaRPr>
          </a:p>
        </p:txBody>
      </p:sp>
      <p:sp>
        <p:nvSpPr>
          <p:cNvPr id="220" name="Google Shape;220;p9"/>
          <p:cNvSpPr txBox="1"/>
          <p:nvPr>
            <p:ph idx="1" type="body"/>
          </p:nvPr>
        </p:nvSpPr>
        <p:spPr>
          <a:xfrm>
            <a:off x="942625" y="1483595"/>
            <a:ext cx="10515600" cy="4795500"/>
          </a:xfrm>
          <a:prstGeom prst="rect">
            <a:avLst/>
          </a:prstGeom>
          <a:noFill/>
          <a:ln>
            <a:noFill/>
          </a:ln>
        </p:spPr>
        <p:txBody>
          <a:bodyPr anchorCtr="0" anchor="t" bIns="45700" lIns="91425" spcFirstLastPara="1" rIns="91425" wrap="square" tIns="45700">
            <a:noAutofit/>
          </a:bodyPr>
          <a:lstStyle/>
          <a:p>
            <a:pPr indent="-139700" lvl="0" marL="342900" rtl="0" algn="just">
              <a:lnSpc>
                <a:spcPct val="75000"/>
              </a:lnSpc>
              <a:spcBef>
                <a:spcPts val="0"/>
              </a:spcBef>
              <a:spcAft>
                <a:spcPts val="0"/>
              </a:spcAft>
              <a:buClr>
                <a:srgbClr val="000000"/>
              </a:buClr>
              <a:buSzPts val="3200"/>
              <a:buFont typeface="Arial"/>
              <a:buNone/>
            </a:pPr>
            <a:r>
              <a:t/>
            </a:r>
            <a:endParaRPr b="0" i="0" sz="3200" u="none" cap="none" strike="noStrike">
              <a:solidFill>
                <a:srgbClr val="000000"/>
              </a:solidFill>
              <a:latin typeface="Times New Roman"/>
              <a:ea typeface="Times New Roman"/>
              <a:cs typeface="Times New Roman"/>
              <a:sym typeface="Times New Roman"/>
            </a:endParaRPr>
          </a:p>
          <a:p>
            <a:pPr indent="-292100" lvl="0" marL="342900" rtl="0" algn="just">
              <a:lnSpc>
                <a:spcPct val="115000"/>
              </a:lnSpc>
              <a:spcBef>
                <a:spcPts val="0"/>
              </a:spcBef>
              <a:spcAft>
                <a:spcPts val="0"/>
              </a:spcAft>
              <a:buClr>
                <a:srgbClr val="000000"/>
              </a:buClr>
              <a:buSzPts val="2400"/>
              <a:buFont typeface="Noto Sans Symbols"/>
              <a:buChar char="⮚"/>
            </a:pPr>
            <a:r>
              <a:rPr i="0" lang="en-US" sz="2400" u="none" cap="none" strike="noStrike">
                <a:solidFill>
                  <a:srgbClr val="000000"/>
                </a:solidFill>
                <a:latin typeface="Calibri"/>
                <a:ea typeface="Calibri"/>
                <a:cs typeface="Calibri"/>
                <a:sym typeface="Calibri"/>
              </a:rPr>
              <a:t>Political factors include </a:t>
            </a:r>
            <a:r>
              <a:rPr b="1" i="0" lang="en-US" sz="2400" u="none" cap="none" strike="noStrike">
                <a:solidFill>
                  <a:srgbClr val="000000"/>
                </a:solidFill>
                <a:latin typeface="Calibri"/>
                <a:ea typeface="Calibri"/>
                <a:cs typeface="Calibri"/>
                <a:sym typeface="Calibri"/>
              </a:rPr>
              <a:t>tax policy, environmental regulations, trade restrictions and reform, tariffs, and also political stability. </a:t>
            </a:r>
            <a:r>
              <a:rPr i="0" lang="en-US" sz="2400" u="none" cap="none" strike="noStrike">
                <a:solidFill>
                  <a:srgbClr val="000000"/>
                </a:solidFill>
                <a:latin typeface="Calibri"/>
                <a:ea typeface="Calibri"/>
                <a:cs typeface="Calibri"/>
                <a:sym typeface="Calibri"/>
              </a:rPr>
              <a:t>These factors determine the extent to which a government may influence an industry or a company. For example, the government may bring new tax reforms that might change the whole revenue-generating system of a company.</a:t>
            </a:r>
            <a:endParaRPr i="0" sz="2400" u="none" cap="none" strike="noStrike">
              <a:solidFill>
                <a:srgbClr val="000000"/>
              </a:solidFill>
              <a:latin typeface="Calibri"/>
              <a:ea typeface="Calibri"/>
              <a:cs typeface="Calibri"/>
              <a:sym typeface="Calibri"/>
            </a:endParaRPr>
          </a:p>
          <a:p>
            <a:pPr indent="0" lvl="0" marL="0" rtl="0" algn="just">
              <a:lnSpc>
                <a:spcPct val="115000"/>
              </a:lnSpc>
              <a:spcBef>
                <a:spcPts val="0"/>
              </a:spcBef>
              <a:spcAft>
                <a:spcPts val="0"/>
              </a:spcAft>
              <a:buClr>
                <a:srgbClr val="000000"/>
              </a:buClr>
              <a:buSzPts val="2800"/>
              <a:buFont typeface="Arial"/>
              <a:buNone/>
            </a:pPr>
            <a:r>
              <a:t/>
            </a:r>
            <a:endParaRPr i="0" sz="2400" u="none" cap="none" strike="noStrike">
              <a:solidFill>
                <a:srgbClr val="000000"/>
              </a:solidFill>
              <a:latin typeface="Calibri"/>
              <a:ea typeface="Calibri"/>
              <a:cs typeface="Calibri"/>
              <a:sym typeface="Calibri"/>
            </a:endParaRPr>
          </a:p>
          <a:p>
            <a:pPr indent="-292100" lvl="0" marL="342900" rtl="0" algn="just">
              <a:lnSpc>
                <a:spcPct val="115000"/>
              </a:lnSpc>
              <a:spcBef>
                <a:spcPts val="0"/>
              </a:spcBef>
              <a:spcAft>
                <a:spcPts val="0"/>
              </a:spcAft>
              <a:buClr>
                <a:srgbClr val="000000"/>
              </a:buClr>
              <a:buSzPts val="2400"/>
              <a:buFont typeface="Calibri"/>
              <a:buChar char="⮚"/>
            </a:pPr>
            <a:r>
              <a:rPr i="0" lang="en-US" sz="2400" u="none" cap="none" strike="noStrike">
                <a:solidFill>
                  <a:srgbClr val="000000"/>
                </a:solidFill>
                <a:latin typeface="Calibri"/>
                <a:ea typeface="Calibri"/>
                <a:cs typeface="Calibri"/>
                <a:sym typeface="Calibri"/>
              </a:rPr>
              <a:t>Some tariff trade barriers that can prove to be a hindrance in the way we run our business operations include customs policy and export subsidies. Non-tariff trade barriers meanwhile include determining minimum import prices as well as bans and restrictions on exports.</a:t>
            </a:r>
            <a:endParaRPr i="0" sz="2400" u="none" cap="none" strike="noStrike">
              <a:solidFill>
                <a:srgbClr val="000000"/>
              </a:solidFill>
              <a:latin typeface="Calibri"/>
              <a:ea typeface="Calibri"/>
              <a:cs typeface="Calibri"/>
              <a:sym typeface="Calibri"/>
            </a:endParaRPr>
          </a:p>
          <a:p>
            <a:pPr indent="-228600" lvl="0" marL="342900" rtl="0" algn="l">
              <a:lnSpc>
                <a:spcPct val="115000"/>
              </a:lnSpc>
              <a:spcBef>
                <a:spcPts val="1000"/>
              </a:spcBef>
              <a:spcAft>
                <a:spcPts val="0"/>
              </a:spcAft>
              <a:buClr>
                <a:srgbClr val="000000"/>
              </a:buClr>
              <a:buSzPts val="1400"/>
              <a:buFont typeface="Arial"/>
              <a:buNone/>
            </a:pPr>
            <a:r>
              <a:t/>
            </a:r>
            <a:endParaRPr i="0" sz="1000" u="none" cap="none" strike="noStrike">
              <a:solidFill>
                <a:srgbClr val="000000"/>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name="Wisp">
  <a:themeElements>
    <a:clrScheme name="Wisp">
      <a:dk1>
        <a:srgbClr val="000000"/>
      </a:dk1>
      <a:lt1>
        <a:srgbClr val="FFFFFF"/>
      </a:lt1>
      <a:dk2>
        <a:srgbClr val="E3EACF"/>
      </a:dk2>
      <a:lt2>
        <a:srgbClr val="766F54"/>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notesMaster1">
  <a:themeElements>
    <a:clrScheme name="notesMaster1">
      <a:dk1>
        <a:srgbClr val="000000"/>
      </a:dk1>
      <a:lt1>
        <a:srgbClr val="FFFFFF"/>
      </a:lt1>
      <a:dk2>
        <a:srgbClr val="F3F3F3"/>
      </a:dk2>
      <a:lt2>
        <a:srgbClr val="158158"/>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2023-08-12T15:57:01Z</dcterms:created>
  <dc:creator>DELL</dc:creator>
</cp:coreProperties>
</file>