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3"/>
  </p:notesMasterIdLst>
  <p:handoutMasterIdLst>
    <p:handoutMasterId r:id="rId24"/>
  </p:handoutMasterIdLst>
  <p:sldIdLst>
    <p:sldId id="256"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5274" autoAdjust="0"/>
  </p:normalViewPr>
  <p:slideViewPr>
    <p:cSldViewPr snapToGrid="0">
      <p:cViewPr varScale="1">
        <p:scale>
          <a:sx n="69" d="100"/>
          <a:sy n="69" d="100"/>
        </p:scale>
        <p:origin x="780" y="54"/>
      </p:cViewPr>
      <p:guideLst>
        <p:guide pos="3840"/>
        <p:guide orient="horz" pos="2160"/>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FB8555-540F-4EF7-8D46-8ABB018A3B6F}" type="doc">
      <dgm:prSet loTypeId="urn:microsoft.com/office/officeart/2005/8/layout/process3" loCatId="process" qsTypeId="urn:microsoft.com/office/officeart/2005/8/quickstyle/simple1" qsCatId="simple" csTypeId="urn:microsoft.com/office/officeart/2005/8/colors/accent5_2" csCatId="accent5" phldr="1"/>
      <dgm:spPr/>
      <dgm:t>
        <a:bodyPr/>
        <a:lstStyle/>
        <a:p>
          <a:endParaRPr lang="en-US"/>
        </a:p>
      </dgm:t>
    </dgm:pt>
    <dgm:pt modelId="{C1C0BC68-A810-4B5F-92EF-C6470DBD2260}">
      <dgm:prSet phldrT="[Text]"/>
      <dgm:spPr/>
      <dgm:t>
        <a:bodyPr/>
        <a:lstStyle/>
        <a:p>
          <a:r>
            <a:rPr lang="en-US" dirty="0"/>
            <a:t>Number 1</a:t>
          </a:r>
        </a:p>
      </dgm:t>
      <dgm:extLst>
        <a:ext uri="{E40237B7-FDA0-4F09-8148-C483321AD2D9}">
          <dgm14:cNvPr xmlns:dgm14="http://schemas.microsoft.com/office/drawing/2010/diagram" id="0" name="" title="Step 1 Title"/>
        </a:ext>
      </dgm:extLst>
    </dgm:pt>
    <dgm:pt modelId="{DCC0BBCA-D868-4FF6-B174-2CC347601C09}" type="parTrans" cxnId="{E25CC5FC-6634-43C9-B82A-600821DFEB2A}">
      <dgm:prSet/>
      <dgm:spPr/>
      <dgm:t>
        <a:bodyPr/>
        <a:lstStyle/>
        <a:p>
          <a:endParaRPr lang="en-US"/>
        </a:p>
      </dgm:t>
    </dgm:pt>
    <dgm:pt modelId="{F5287809-3C15-4CCC-8752-80339C1152A5}" type="sibTrans" cxnId="{E25CC5FC-6634-43C9-B82A-600821DFEB2A}">
      <dgm:prSet/>
      <dgm:spPr/>
      <dgm:t>
        <a:bodyPr/>
        <a:lstStyle/>
        <a:p>
          <a:endParaRPr lang="en-US"/>
        </a:p>
      </dgm:t>
      <dgm:extLst>
        <a:ext uri="{E40237B7-FDA0-4F09-8148-C483321AD2D9}">
          <dgm14:cNvPr xmlns:dgm14="http://schemas.microsoft.com/office/drawing/2010/diagram" id="0" name="" title="Arrow pointing right"/>
        </a:ext>
      </dgm:extLst>
    </dgm:pt>
    <dgm:pt modelId="{EC30385C-94E2-463C-9938-AC727EF3A0BD}">
      <dgm:prSet phldrT="[Text]"/>
      <dgm:spPr/>
      <dgm:t>
        <a:bodyPr/>
        <a:lstStyle/>
        <a:p>
          <a:r>
            <a:rPr lang="en-US" dirty="0"/>
            <a:t>Knowing and understanding what to teach. </a:t>
          </a:r>
        </a:p>
      </dgm:t>
      <dgm:extLst>
        <a:ext uri="{E40237B7-FDA0-4F09-8148-C483321AD2D9}">
          <dgm14:cNvPr xmlns:dgm14="http://schemas.microsoft.com/office/drawing/2010/diagram" id="0" name="" title="Step 1 task description"/>
        </a:ext>
      </dgm:extLst>
    </dgm:pt>
    <dgm:pt modelId="{58DF4C60-3566-42CD-B46D-A4F7342C86B5}" type="parTrans" cxnId="{4C6667EF-B515-4AD7-B1AE-F2348ABE3E9E}">
      <dgm:prSet/>
      <dgm:spPr/>
      <dgm:t>
        <a:bodyPr/>
        <a:lstStyle/>
        <a:p>
          <a:endParaRPr lang="en-US"/>
        </a:p>
      </dgm:t>
    </dgm:pt>
    <dgm:pt modelId="{08A01995-8A59-4BE3-9C91-CE9AECB335DE}" type="sibTrans" cxnId="{4C6667EF-B515-4AD7-B1AE-F2348ABE3E9E}">
      <dgm:prSet/>
      <dgm:spPr/>
      <dgm:t>
        <a:bodyPr/>
        <a:lstStyle/>
        <a:p>
          <a:endParaRPr lang="en-US"/>
        </a:p>
      </dgm:t>
    </dgm:pt>
    <dgm:pt modelId="{5D787C97-D980-4440-B210-928D6982299A}">
      <dgm:prSet phldrT="[Text]"/>
      <dgm:spPr/>
      <dgm:t>
        <a:bodyPr/>
        <a:lstStyle/>
        <a:p>
          <a:r>
            <a:rPr lang="en-US" dirty="0"/>
            <a:t>Number 2</a:t>
          </a:r>
        </a:p>
      </dgm:t>
      <dgm:extLst>
        <a:ext uri="{E40237B7-FDA0-4F09-8148-C483321AD2D9}">
          <dgm14:cNvPr xmlns:dgm14="http://schemas.microsoft.com/office/drawing/2010/diagram" id="0" name="" title="Step 2 Title"/>
        </a:ext>
      </dgm:extLst>
    </dgm:pt>
    <dgm:pt modelId="{D85245B8-A960-43B4-AB37-E2A2097E6463}" type="parTrans" cxnId="{87BE6BD6-C499-4615-8EF5-B677B4CFE8C6}">
      <dgm:prSet/>
      <dgm:spPr/>
      <dgm:t>
        <a:bodyPr/>
        <a:lstStyle/>
        <a:p>
          <a:endParaRPr lang="en-US"/>
        </a:p>
      </dgm:t>
    </dgm:pt>
    <dgm:pt modelId="{C1CF9C7E-E63B-423A-9EB1-3CB2E27F093C}" type="sibTrans" cxnId="{87BE6BD6-C499-4615-8EF5-B677B4CFE8C6}">
      <dgm:prSet/>
      <dgm:spPr/>
      <dgm:t>
        <a:bodyPr/>
        <a:lstStyle/>
        <a:p>
          <a:endParaRPr lang="en-US"/>
        </a:p>
      </dgm:t>
      <dgm:extLst>
        <a:ext uri="{E40237B7-FDA0-4F09-8148-C483321AD2D9}">
          <dgm14:cNvPr xmlns:dgm14="http://schemas.microsoft.com/office/drawing/2010/diagram" id="0" name="" title="Arrow pointing right"/>
        </a:ext>
      </dgm:extLst>
    </dgm:pt>
    <dgm:pt modelId="{89EC74D7-8ED6-4609-997D-DDAF8AB36679}">
      <dgm:prSet phldrT="[Text]"/>
      <dgm:spPr/>
      <dgm:t>
        <a:bodyPr/>
        <a:lstStyle/>
        <a:p>
          <a:r>
            <a:rPr lang="en-US" dirty="0"/>
            <a:t>Helping students to learn. </a:t>
          </a:r>
        </a:p>
      </dgm:t>
      <dgm:extLst>
        <a:ext uri="{E40237B7-FDA0-4F09-8148-C483321AD2D9}">
          <dgm14:cNvPr xmlns:dgm14="http://schemas.microsoft.com/office/drawing/2010/diagram" id="0" name="" title="Step 2 task description"/>
        </a:ext>
      </dgm:extLst>
    </dgm:pt>
    <dgm:pt modelId="{0698AAB8-4775-4A7F-A278-8DD90161C1F5}" type="parTrans" cxnId="{D735CEB7-C537-4EB1-B47E-8C0A39B59309}">
      <dgm:prSet/>
      <dgm:spPr/>
      <dgm:t>
        <a:bodyPr/>
        <a:lstStyle/>
        <a:p>
          <a:endParaRPr lang="en-US"/>
        </a:p>
      </dgm:t>
    </dgm:pt>
    <dgm:pt modelId="{17559087-0E7E-42E7-8DC5-4B772FD58A02}" type="sibTrans" cxnId="{D735CEB7-C537-4EB1-B47E-8C0A39B59309}">
      <dgm:prSet/>
      <dgm:spPr/>
      <dgm:t>
        <a:bodyPr/>
        <a:lstStyle/>
        <a:p>
          <a:endParaRPr lang="en-US"/>
        </a:p>
      </dgm:t>
    </dgm:pt>
    <dgm:pt modelId="{7E5BF415-DD7C-46CE-81EA-C533FD19D64E}">
      <dgm:prSet phldrT="[Text]"/>
      <dgm:spPr/>
      <dgm:t>
        <a:bodyPr/>
        <a:lstStyle/>
        <a:p>
          <a:r>
            <a:rPr lang="en-US" dirty="0"/>
            <a:t>Number 3</a:t>
          </a:r>
        </a:p>
      </dgm:t>
      <dgm:extLst>
        <a:ext uri="{E40237B7-FDA0-4F09-8148-C483321AD2D9}">
          <dgm14:cNvPr xmlns:dgm14="http://schemas.microsoft.com/office/drawing/2010/diagram" id="0" name="" title="Step 3 Title"/>
        </a:ext>
      </dgm:extLst>
    </dgm:pt>
    <dgm:pt modelId="{3496D105-5B69-4ADE-96EF-122A5A850C05}" type="parTrans" cxnId="{4113378F-425D-41CC-A9CB-1FFF4FEF0016}">
      <dgm:prSet/>
      <dgm:spPr/>
      <dgm:t>
        <a:bodyPr/>
        <a:lstStyle/>
        <a:p>
          <a:endParaRPr lang="en-US"/>
        </a:p>
      </dgm:t>
    </dgm:pt>
    <dgm:pt modelId="{1F5FC802-6D69-4E46-BE07-5E20756FDADA}" type="sibTrans" cxnId="{4113378F-425D-41CC-A9CB-1FFF4FEF0016}">
      <dgm:prSet/>
      <dgm:spPr/>
      <dgm:t>
        <a:bodyPr/>
        <a:lstStyle/>
        <a:p>
          <a:endParaRPr lang="en-US"/>
        </a:p>
      </dgm:t>
    </dgm:pt>
    <dgm:pt modelId="{4537B24E-F32C-4F73-9C4F-EDE47D952988}">
      <dgm:prSet phldrT="[Text]"/>
      <dgm:spPr/>
      <dgm:t>
        <a:bodyPr/>
        <a:lstStyle/>
        <a:p>
          <a:r>
            <a:rPr lang="en-US" dirty="0"/>
            <a:t>Engaging the community. </a:t>
          </a:r>
        </a:p>
      </dgm:t>
      <dgm:extLst>
        <a:ext uri="{E40237B7-FDA0-4F09-8148-C483321AD2D9}">
          <dgm14:cNvPr xmlns:dgm14="http://schemas.microsoft.com/office/drawing/2010/diagram" id="0" name="" title="Step 3 task description"/>
        </a:ext>
      </dgm:extLst>
    </dgm:pt>
    <dgm:pt modelId="{26742A97-67F7-4478-B770-44761CF89C6A}" type="parTrans" cxnId="{13B7E9B1-D150-4219-A314-09B055A18888}">
      <dgm:prSet/>
      <dgm:spPr/>
      <dgm:t>
        <a:bodyPr/>
        <a:lstStyle/>
        <a:p>
          <a:endParaRPr lang="en-US"/>
        </a:p>
      </dgm:t>
    </dgm:pt>
    <dgm:pt modelId="{0CA7C5B6-FD4A-4DEC-8D86-06439C70E349}" type="sibTrans" cxnId="{13B7E9B1-D150-4219-A314-09B055A18888}">
      <dgm:prSet/>
      <dgm:spPr/>
      <dgm:t>
        <a:bodyPr/>
        <a:lstStyle/>
        <a:p>
          <a:endParaRPr lang="en-US"/>
        </a:p>
      </dgm:t>
    </dgm:pt>
    <dgm:pt modelId="{D0B6CE34-B056-47B8-86F8-730530AFBAA2}">
      <dgm:prSet phldrT="[Text]"/>
      <dgm:spPr/>
      <dgm:t>
        <a:bodyPr/>
        <a:lstStyle/>
        <a:p>
          <a:r>
            <a:rPr lang="en-US" dirty="0"/>
            <a:t>Number 4</a:t>
          </a:r>
        </a:p>
      </dgm:t>
    </dgm:pt>
    <dgm:pt modelId="{C578AAAC-15FE-42C6-A4EA-32B3F3941996}" type="parTrans" cxnId="{0EBBB340-D8A5-4838-88D2-9D483062A080}">
      <dgm:prSet/>
      <dgm:spPr/>
      <dgm:t>
        <a:bodyPr/>
        <a:lstStyle/>
        <a:p>
          <a:endParaRPr lang="en-US"/>
        </a:p>
      </dgm:t>
    </dgm:pt>
    <dgm:pt modelId="{55D43117-8089-403A-8447-8CBB1113AE63}" type="sibTrans" cxnId="{0EBBB340-D8A5-4838-88D2-9D483062A080}">
      <dgm:prSet/>
      <dgm:spPr/>
      <dgm:t>
        <a:bodyPr/>
        <a:lstStyle/>
        <a:p>
          <a:endParaRPr lang="en-US"/>
        </a:p>
      </dgm:t>
    </dgm:pt>
    <dgm:pt modelId="{DC0FD621-AB50-4EEE-BF44-ACC067A87BE1}">
      <dgm:prSet phldrT="[Text]"/>
      <dgm:spPr/>
      <dgm:t>
        <a:bodyPr/>
        <a:lstStyle/>
        <a:p>
          <a:r>
            <a:rPr lang="en-US" dirty="0"/>
            <a:t>Becoming a better teacher. </a:t>
          </a:r>
        </a:p>
      </dgm:t>
    </dgm:pt>
    <dgm:pt modelId="{32B882BF-A498-401C-A401-6B214549B577}" type="parTrans" cxnId="{9544905F-CE20-4B61-9BBC-66E8F066A0C7}">
      <dgm:prSet/>
      <dgm:spPr/>
      <dgm:t>
        <a:bodyPr/>
        <a:lstStyle/>
        <a:p>
          <a:endParaRPr lang="en-US"/>
        </a:p>
      </dgm:t>
    </dgm:pt>
    <dgm:pt modelId="{3B53125C-EEB4-46A2-BA5C-DA1E5439249A}" type="sibTrans" cxnId="{9544905F-CE20-4B61-9BBC-66E8F066A0C7}">
      <dgm:prSet/>
      <dgm:spPr/>
      <dgm:t>
        <a:bodyPr/>
        <a:lstStyle/>
        <a:p>
          <a:endParaRPr lang="en-US"/>
        </a:p>
      </dgm:t>
    </dgm:pt>
    <dgm:pt modelId="{FBC3A0BC-9D8F-4C7B-B285-510A780E04E4}" type="pres">
      <dgm:prSet presAssocID="{51FB8555-540F-4EF7-8D46-8ABB018A3B6F}" presName="linearFlow" presStyleCnt="0">
        <dgm:presLayoutVars>
          <dgm:dir/>
          <dgm:animLvl val="lvl"/>
          <dgm:resizeHandles val="exact"/>
        </dgm:presLayoutVars>
      </dgm:prSet>
      <dgm:spPr/>
    </dgm:pt>
    <dgm:pt modelId="{ED22D1AC-1FA4-4D39-85EB-648D2E2E4B05}" type="pres">
      <dgm:prSet presAssocID="{C1C0BC68-A810-4B5F-92EF-C6470DBD2260}" presName="composite" presStyleCnt="0"/>
      <dgm:spPr/>
    </dgm:pt>
    <dgm:pt modelId="{3712DD02-33A5-46B6-B0E6-E3B73C051486}" type="pres">
      <dgm:prSet presAssocID="{C1C0BC68-A810-4B5F-92EF-C6470DBD2260}" presName="parTx" presStyleLbl="node1" presStyleIdx="0" presStyleCnt="4">
        <dgm:presLayoutVars>
          <dgm:chMax val="0"/>
          <dgm:chPref val="0"/>
          <dgm:bulletEnabled val="1"/>
        </dgm:presLayoutVars>
      </dgm:prSet>
      <dgm:spPr/>
    </dgm:pt>
    <dgm:pt modelId="{DB36A994-60A6-447D-8D30-19D2F536511E}" type="pres">
      <dgm:prSet presAssocID="{C1C0BC68-A810-4B5F-92EF-C6470DBD2260}" presName="parSh" presStyleLbl="node1" presStyleIdx="0" presStyleCnt="4"/>
      <dgm:spPr/>
    </dgm:pt>
    <dgm:pt modelId="{9D677988-374B-4BBA-B73C-8BE59201B4AA}" type="pres">
      <dgm:prSet presAssocID="{C1C0BC68-A810-4B5F-92EF-C6470DBD2260}" presName="desTx" presStyleLbl="fgAcc1" presStyleIdx="0" presStyleCnt="4">
        <dgm:presLayoutVars>
          <dgm:bulletEnabled val="1"/>
        </dgm:presLayoutVars>
      </dgm:prSet>
      <dgm:spPr/>
    </dgm:pt>
    <dgm:pt modelId="{51EA4E37-9197-43C9-9502-961CC2F00719}" type="pres">
      <dgm:prSet presAssocID="{F5287809-3C15-4CCC-8752-80339C1152A5}" presName="sibTrans" presStyleLbl="sibTrans2D1" presStyleIdx="0" presStyleCnt="3"/>
      <dgm:spPr/>
    </dgm:pt>
    <dgm:pt modelId="{6D356879-97F7-4A4F-8954-7F876FCD0A2F}" type="pres">
      <dgm:prSet presAssocID="{F5287809-3C15-4CCC-8752-80339C1152A5}" presName="connTx" presStyleLbl="sibTrans2D1" presStyleIdx="0" presStyleCnt="3"/>
      <dgm:spPr/>
    </dgm:pt>
    <dgm:pt modelId="{496864C7-FE7D-4DDB-B363-166C7F967B11}" type="pres">
      <dgm:prSet presAssocID="{5D787C97-D980-4440-B210-928D6982299A}" presName="composite" presStyleCnt="0"/>
      <dgm:spPr/>
    </dgm:pt>
    <dgm:pt modelId="{EE1DFB8A-86A2-4C34-92A7-723C55E7CCDF}" type="pres">
      <dgm:prSet presAssocID="{5D787C97-D980-4440-B210-928D6982299A}" presName="parTx" presStyleLbl="node1" presStyleIdx="0" presStyleCnt="4">
        <dgm:presLayoutVars>
          <dgm:chMax val="0"/>
          <dgm:chPref val="0"/>
          <dgm:bulletEnabled val="1"/>
        </dgm:presLayoutVars>
      </dgm:prSet>
      <dgm:spPr/>
    </dgm:pt>
    <dgm:pt modelId="{6BB0ABCB-2373-47ED-9774-278F8EE9E9B2}" type="pres">
      <dgm:prSet presAssocID="{5D787C97-D980-4440-B210-928D6982299A}" presName="parSh" presStyleLbl="node1" presStyleIdx="1" presStyleCnt="4"/>
      <dgm:spPr/>
    </dgm:pt>
    <dgm:pt modelId="{93C83A52-6E6B-41FD-9424-D118FD751CED}" type="pres">
      <dgm:prSet presAssocID="{5D787C97-D980-4440-B210-928D6982299A}" presName="desTx" presStyleLbl="fgAcc1" presStyleIdx="1" presStyleCnt="4">
        <dgm:presLayoutVars>
          <dgm:bulletEnabled val="1"/>
        </dgm:presLayoutVars>
      </dgm:prSet>
      <dgm:spPr/>
    </dgm:pt>
    <dgm:pt modelId="{A66EA167-6AD2-4AA4-A421-59E2B4561DDF}" type="pres">
      <dgm:prSet presAssocID="{C1CF9C7E-E63B-423A-9EB1-3CB2E27F093C}" presName="sibTrans" presStyleLbl="sibTrans2D1" presStyleIdx="1" presStyleCnt="3"/>
      <dgm:spPr/>
    </dgm:pt>
    <dgm:pt modelId="{84AB7DF1-E716-46D2-8886-4D0AF1B8C8A8}" type="pres">
      <dgm:prSet presAssocID="{C1CF9C7E-E63B-423A-9EB1-3CB2E27F093C}" presName="connTx" presStyleLbl="sibTrans2D1" presStyleIdx="1" presStyleCnt="3"/>
      <dgm:spPr/>
    </dgm:pt>
    <dgm:pt modelId="{21E31B03-7874-4FDF-9737-EAFFCD11494C}" type="pres">
      <dgm:prSet presAssocID="{7E5BF415-DD7C-46CE-81EA-C533FD19D64E}" presName="composite" presStyleCnt="0"/>
      <dgm:spPr/>
    </dgm:pt>
    <dgm:pt modelId="{C51586F8-6FAF-4530-806B-429518E699E2}" type="pres">
      <dgm:prSet presAssocID="{7E5BF415-DD7C-46CE-81EA-C533FD19D64E}" presName="parTx" presStyleLbl="node1" presStyleIdx="1" presStyleCnt="4">
        <dgm:presLayoutVars>
          <dgm:chMax val="0"/>
          <dgm:chPref val="0"/>
          <dgm:bulletEnabled val="1"/>
        </dgm:presLayoutVars>
      </dgm:prSet>
      <dgm:spPr/>
    </dgm:pt>
    <dgm:pt modelId="{3E371716-205E-4EF6-A7ED-14278F63B034}" type="pres">
      <dgm:prSet presAssocID="{7E5BF415-DD7C-46CE-81EA-C533FD19D64E}" presName="parSh" presStyleLbl="node1" presStyleIdx="2" presStyleCnt="4"/>
      <dgm:spPr/>
    </dgm:pt>
    <dgm:pt modelId="{D91F2413-E4E3-4058-AF8C-E44208B5C14B}" type="pres">
      <dgm:prSet presAssocID="{7E5BF415-DD7C-46CE-81EA-C533FD19D64E}" presName="desTx" presStyleLbl="fgAcc1" presStyleIdx="2" presStyleCnt="4">
        <dgm:presLayoutVars>
          <dgm:bulletEnabled val="1"/>
        </dgm:presLayoutVars>
      </dgm:prSet>
      <dgm:spPr/>
    </dgm:pt>
    <dgm:pt modelId="{65CEC42E-7E2A-4F1C-A606-30C1FBDFC454}" type="pres">
      <dgm:prSet presAssocID="{1F5FC802-6D69-4E46-BE07-5E20756FDADA}" presName="sibTrans" presStyleLbl="sibTrans2D1" presStyleIdx="2" presStyleCnt="3"/>
      <dgm:spPr/>
    </dgm:pt>
    <dgm:pt modelId="{D261AC76-52E4-4538-92F6-6C3AED59E27C}" type="pres">
      <dgm:prSet presAssocID="{1F5FC802-6D69-4E46-BE07-5E20756FDADA}" presName="connTx" presStyleLbl="sibTrans2D1" presStyleIdx="2" presStyleCnt="3"/>
      <dgm:spPr/>
    </dgm:pt>
    <dgm:pt modelId="{8F3A2010-A34C-43CB-9C35-7C9F75B9C154}" type="pres">
      <dgm:prSet presAssocID="{D0B6CE34-B056-47B8-86F8-730530AFBAA2}" presName="composite" presStyleCnt="0"/>
      <dgm:spPr/>
    </dgm:pt>
    <dgm:pt modelId="{77EB74D8-20F9-4467-A9B8-A63ACFF8A785}" type="pres">
      <dgm:prSet presAssocID="{D0B6CE34-B056-47B8-86F8-730530AFBAA2}" presName="parTx" presStyleLbl="node1" presStyleIdx="2" presStyleCnt="4">
        <dgm:presLayoutVars>
          <dgm:chMax val="0"/>
          <dgm:chPref val="0"/>
          <dgm:bulletEnabled val="1"/>
        </dgm:presLayoutVars>
      </dgm:prSet>
      <dgm:spPr/>
    </dgm:pt>
    <dgm:pt modelId="{B1874793-0C0E-4094-9370-B6EFA3AB7884}" type="pres">
      <dgm:prSet presAssocID="{D0B6CE34-B056-47B8-86F8-730530AFBAA2}" presName="parSh" presStyleLbl="node1" presStyleIdx="3" presStyleCnt="4"/>
      <dgm:spPr/>
    </dgm:pt>
    <dgm:pt modelId="{E60D75A6-86C2-46DC-B509-4E9CC881C51E}" type="pres">
      <dgm:prSet presAssocID="{D0B6CE34-B056-47B8-86F8-730530AFBAA2}" presName="desTx" presStyleLbl="fgAcc1" presStyleIdx="3" presStyleCnt="4">
        <dgm:presLayoutVars>
          <dgm:bulletEnabled val="1"/>
        </dgm:presLayoutVars>
      </dgm:prSet>
      <dgm:spPr/>
    </dgm:pt>
  </dgm:ptLst>
  <dgm:cxnLst>
    <dgm:cxn modelId="{49EB6703-EA1F-4957-BF3C-43DFD780A52F}" type="presOf" srcId="{F5287809-3C15-4CCC-8752-80339C1152A5}" destId="{51EA4E37-9197-43C9-9502-961CC2F00719}" srcOrd="0" destOrd="0" presId="urn:microsoft.com/office/officeart/2005/8/layout/process3"/>
    <dgm:cxn modelId="{70D07D0A-CB35-4C2E-A36A-69AB9802154D}" type="presOf" srcId="{1F5FC802-6D69-4E46-BE07-5E20756FDADA}" destId="{65CEC42E-7E2A-4F1C-A606-30C1FBDFC454}" srcOrd="0" destOrd="0" presId="urn:microsoft.com/office/officeart/2005/8/layout/process3"/>
    <dgm:cxn modelId="{035D5513-6A53-4B34-885B-3690395A9C80}" type="presOf" srcId="{F5287809-3C15-4CCC-8752-80339C1152A5}" destId="{6D356879-97F7-4A4F-8954-7F876FCD0A2F}" srcOrd="1" destOrd="0" presId="urn:microsoft.com/office/officeart/2005/8/layout/process3"/>
    <dgm:cxn modelId="{D9AF0E22-7C7F-46D0-A258-9DBA8FA3DBFF}" type="presOf" srcId="{C1C0BC68-A810-4B5F-92EF-C6470DBD2260}" destId="{DB36A994-60A6-447D-8D30-19D2F536511E}" srcOrd="1" destOrd="0" presId="urn:microsoft.com/office/officeart/2005/8/layout/process3"/>
    <dgm:cxn modelId="{580D3822-696C-4737-8C4B-5CD212740025}" type="presOf" srcId="{4537B24E-F32C-4F73-9C4F-EDE47D952988}" destId="{D91F2413-E4E3-4058-AF8C-E44208B5C14B}" srcOrd="0" destOrd="0" presId="urn:microsoft.com/office/officeart/2005/8/layout/process3"/>
    <dgm:cxn modelId="{2CC75938-A94B-40DD-A46E-A73EFE8FDCCD}" type="presOf" srcId="{EC30385C-94E2-463C-9938-AC727EF3A0BD}" destId="{9D677988-374B-4BBA-B73C-8BE59201B4AA}" srcOrd="0" destOrd="0" presId="urn:microsoft.com/office/officeart/2005/8/layout/process3"/>
    <dgm:cxn modelId="{EC6A1A3E-A8CB-40A3-96E9-87AC04AD0CD5}" type="presOf" srcId="{7E5BF415-DD7C-46CE-81EA-C533FD19D64E}" destId="{3E371716-205E-4EF6-A7ED-14278F63B034}" srcOrd="1" destOrd="0" presId="urn:microsoft.com/office/officeart/2005/8/layout/process3"/>
    <dgm:cxn modelId="{0EBBB340-D8A5-4838-88D2-9D483062A080}" srcId="{51FB8555-540F-4EF7-8D46-8ABB018A3B6F}" destId="{D0B6CE34-B056-47B8-86F8-730530AFBAA2}" srcOrd="3" destOrd="0" parTransId="{C578AAAC-15FE-42C6-A4EA-32B3F3941996}" sibTransId="{55D43117-8089-403A-8447-8CBB1113AE63}"/>
    <dgm:cxn modelId="{080FCC40-F651-44FD-8CD9-6F4FBAF02719}" type="presOf" srcId="{C1CF9C7E-E63B-423A-9EB1-3CB2E27F093C}" destId="{84AB7DF1-E716-46D2-8886-4D0AF1B8C8A8}" srcOrd="1" destOrd="0" presId="urn:microsoft.com/office/officeart/2005/8/layout/process3"/>
    <dgm:cxn modelId="{9544905F-CE20-4B61-9BBC-66E8F066A0C7}" srcId="{D0B6CE34-B056-47B8-86F8-730530AFBAA2}" destId="{DC0FD621-AB50-4EEE-BF44-ACC067A87BE1}" srcOrd="0" destOrd="0" parTransId="{32B882BF-A498-401C-A401-6B214549B577}" sibTransId="{3B53125C-EEB4-46A2-BA5C-DA1E5439249A}"/>
    <dgm:cxn modelId="{EB088E4B-0A2D-4FAE-98F7-679D9462748A}" type="presOf" srcId="{5D787C97-D980-4440-B210-928D6982299A}" destId="{6BB0ABCB-2373-47ED-9774-278F8EE9E9B2}" srcOrd="1" destOrd="0" presId="urn:microsoft.com/office/officeart/2005/8/layout/process3"/>
    <dgm:cxn modelId="{F32DD857-0508-493C-8B63-6B618577A874}" type="presOf" srcId="{7E5BF415-DD7C-46CE-81EA-C533FD19D64E}" destId="{C51586F8-6FAF-4530-806B-429518E699E2}" srcOrd="0" destOrd="0" presId="urn:microsoft.com/office/officeart/2005/8/layout/process3"/>
    <dgm:cxn modelId="{E359B758-F406-4829-A72E-72DC9CEB1A9D}" type="presOf" srcId="{C1C0BC68-A810-4B5F-92EF-C6470DBD2260}" destId="{3712DD02-33A5-46B6-B0E6-E3B73C051486}" srcOrd="0" destOrd="0" presId="urn:microsoft.com/office/officeart/2005/8/layout/process3"/>
    <dgm:cxn modelId="{EC1E9F7C-E8B1-4A3B-BAC9-7A1230613869}" type="presOf" srcId="{5D787C97-D980-4440-B210-928D6982299A}" destId="{EE1DFB8A-86A2-4C34-92A7-723C55E7CCDF}" srcOrd="0" destOrd="0" presId="urn:microsoft.com/office/officeart/2005/8/layout/process3"/>
    <dgm:cxn modelId="{19D90880-372C-416D-9D26-798997B15B54}" type="presOf" srcId="{C1CF9C7E-E63B-423A-9EB1-3CB2E27F093C}" destId="{A66EA167-6AD2-4AA4-A421-59E2B4561DDF}" srcOrd="0" destOrd="0" presId="urn:microsoft.com/office/officeart/2005/8/layout/process3"/>
    <dgm:cxn modelId="{4113378F-425D-41CC-A9CB-1FFF4FEF0016}" srcId="{51FB8555-540F-4EF7-8D46-8ABB018A3B6F}" destId="{7E5BF415-DD7C-46CE-81EA-C533FD19D64E}" srcOrd="2" destOrd="0" parTransId="{3496D105-5B69-4ADE-96EF-122A5A850C05}" sibTransId="{1F5FC802-6D69-4E46-BE07-5E20756FDADA}"/>
    <dgm:cxn modelId="{64E30892-C0BD-48C5-AC9F-BFDABF948F31}" type="presOf" srcId="{D0B6CE34-B056-47B8-86F8-730530AFBAA2}" destId="{B1874793-0C0E-4094-9370-B6EFA3AB7884}" srcOrd="1" destOrd="0" presId="urn:microsoft.com/office/officeart/2005/8/layout/process3"/>
    <dgm:cxn modelId="{439DF1A5-7F2B-4CEA-A227-28097B19E498}" type="presOf" srcId="{89EC74D7-8ED6-4609-997D-DDAF8AB36679}" destId="{93C83A52-6E6B-41FD-9424-D118FD751CED}" srcOrd="0" destOrd="0" presId="urn:microsoft.com/office/officeart/2005/8/layout/process3"/>
    <dgm:cxn modelId="{13B7E9B1-D150-4219-A314-09B055A18888}" srcId="{7E5BF415-DD7C-46CE-81EA-C533FD19D64E}" destId="{4537B24E-F32C-4F73-9C4F-EDE47D952988}" srcOrd="0" destOrd="0" parTransId="{26742A97-67F7-4478-B770-44761CF89C6A}" sibTransId="{0CA7C5B6-FD4A-4DEC-8D86-06439C70E349}"/>
    <dgm:cxn modelId="{D735CEB7-C537-4EB1-B47E-8C0A39B59309}" srcId="{5D787C97-D980-4440-B210-928D6982299A}" destId="{89EC74D7-8ED6-4609-997D-DDAF8AB36679}" srcOrd="0" destOrd="0" parTransId="{0698AAB8-4775-4A7F-A278-8DD90161C1F5}" sibTransId="{17559087-0E7E-42E7-8DC5-4B772FD58A02}"/>
    <dgm:cxn modelId="{972F8AC5-04CF-43AF-BC3F-E652A9010D53}" type="presOf" srcId="{1F5FC802-6D69-4E46-BE07-5E20756FDADA}" destId="{D261AC76-52E4-4538-92F6-6C3AED59E27C}" srcOrd="1" destOrd="0" presId="urn:microsoft.com/office/officeart/2005/8/layout/process3"/>
    <dgm:cxn modelId="{87BE6BD6-C499-4615-8EF5-B677B4CFE8C6}" srcId="{51FB8555-540F-4EF7-8D46-8ABB018A3B6F}" destId="{5D787C97-D980-4440-B210-928D6982299A}" srcOrd="1" destOrd="0" parTransId="{D85245B8-A960-43B4-AB37-E2A2097E6463}" sibTransId="{C1CF9C7E-E63B-423A-9EB1-3CB2E27F093C}"/>
    <dgm:cxn modelId="{4704ABE1-56C5-4A13-A7CC-997F7F1096CA}" type="presOf" srcId="{DC0FD621-AB50-4EEE-BF44-ACC067A87BE1}" destId="{E60D75A6-86C2-46DC-B509-4E9CC881C51E}" srcOrd="0" destOrd="0" presId="urn:microsoft.com/office/officeart/2005/8/layout/process3"/>
    <dgm:cxn modelId="{4C6667EF-B515-4AD7-B1AE-F2348ABE3E9E}" srcId="{C1C0BC68-A810-4B5F-92EF-C6470DBD2260}" destId="{EC30385C-94E2-463C-9938-AC727EF3A0BD}" srcOrd="0" destOrd="0" parTransId="{58DF4C60-3566-42CD-B46D-A4F7342C86B5}" sibTransId="{08A01995-8A59-4BE3-9C91-CE9AECB335DE}"/>
    <dgm:cxn modelId="{DC1CFDF5-F590-45B3-9560-EED197A2D781}" type="presOf" srcId="{D0B6CE34-B056-47B8-86F8-730530AFBAA2}" destId="{77EB74D8-20F9-4467-A9B8-A63ACFF8A785}" srcOrd="0" destOrd="0" presId="urn:microsoft.com/office/officeart/2005/8/layout/process3"/>
    <dgm:cxn modelId="{E25CC5FC-6634-43C9-B82A-600821DFEB2A}" srcId="{51FB8555-540F-4EF7-8D46-8ABB018A3B6F}" destId="{C1C0BC68-A810-4B5F-92EF-C6470DBD2260}" srcOrd="0" destOrd="0" parTransId="{DCC0BBCA-D868-4FF6-B174-2CC347601C09}" sibTransId="{F5287809-3C15-4CCC-8752-80339C1152A5}"/>
    <dgm:cxn modelId="{A68819FE-7568-4FE1-B581-7E5863A83153}" type="presOf" srcId="{51FB8555-540F-4EF7-8D46-8ABB018A3B6F}" destId="{FBC3A0BC-9D8F-4C7B-B285-510A780E04E4}" srcOrd="0" destOrd="0" presId="urn:microsoft.com/office/officeart/2005/8/layout/process3"/>
    <dgm:cxn modelId="{919BF25F-7D36-48E1-AB55-19CBC76C64D6}" type="presParOf" srcId="{FBC3A0BC-9D8F-4C7B-B285-510A780E04E4}" destId="{ED22D1AC-1FA4-4D39-85EB-648D2E2E4B05}" srcOrd="0" destOrd="0" presId="urn:microsoft.com/office/officeart/2005/8/layout/process3"/>
    <dgm:cxn modelId="{1242E9A2-338B-4E1D-8425-F1930C1FD1CE}" type="presParOf" srcId="{ED22D1AC-1FA4-4D39-85EB-648D2E2E4B05}" destId="{3712DD02-33A5-46B6-B0E6-E3B73C051486}" srcOrd="0" destOrd="0" presId="urn:microsoft.com/office/officeart/2005/8/layout/process3"/>
    <dgm:cxn modelId="{93951B44-DC36-4FB9-A662-D7EF95C69F59}" type="presParOf" srcId="{ED22D1AC-1FA4-4D39-85EB-648D2E2E4B05}" destId="{DB36A994-60A6-447D-8D30-19D2F536511E}" srcOrd="1" destOrd="0" presId="urn:microsoft.com/office/officeart/2005/8/layout/process3"/>
    <dgm:cxn modelId="{4B618E5C-23DA-4CC1-B370-1783E5A7DD51}" type="presParOf" srcId="{ED22D1AC-1FA4-4D39-85EB-648D2E2E4B05}" destId="{9D677988-374B-4BBA-B73C-8BE59201B4AA}" srcOrd="2" destOrd="0" presId="urn:microsoft.com/office/officeart/2005/8/layout/process3"/>
    <dgm:cxn modelId="{960A4299-C0B9-44E1-B079-ABCB36EBE928}" type="presParOf" srcId="{FBC3A0BC-9D8F-4C7B-B285-510A780E04E4}" destId="{51EA4E37-9197-43C9-9502-961CC2F00719}" srcOrd="1" destOrd="0" presId="urn:microsoft.com/office/officeart/2005/8/layout/process3"/>
    <dgm:cxn modelId="{DD17E2A9-73D4-404A-99C8-A28A1A32FAD0}" type="presParOf" srcId="{51EA4E37-9197-43C9-9502-961CC2F00719}" destId="{6D356879-97F7-4A4F-8954-7F876FCD0A2F}" srcOrd="0" destOrd="0" presId="urn:microsoft.com/office/officeart/2005/8/layout/process3"/>
    <dgm:cxn modelId="{E5500DFE-9EFD-42E8-A0A1-8D0CED7AF569}" type="presParOf" srcId="{FBC3A0BC-9D8F-4C7B-B285-510A780E04E4}" destId="{496864C7-FE7D-4DDB-B363-166C7F967B11}" srcOrd="2" destOrd="0" presId="urn:microsoft.com/office/officeart/2005/8/layout/process3"/>
    <dgm:cxn modelId="{1B5FECA6-7A80-4A02-8E68-C8BC0F66BB0F}" type="presParOf" srcId="{496864C7-FE7D-4DDB-B363-166C7F967B11}" destId="{EE1DFB8A-86A2-4C34-92A7-723C55E7CCDF}" srcOrd="0" destOrd="0" presId="urn:microsoft.com/office/officeart/2005/8/layout/process3"/>
    <dgm:cxn modelId="{F2C83D5B-620C-4D7B-A0CF-8FDD12606A45}" type="presParOf" srcId="{496864C7-FE7D-4DDB-B363-166C7F967B11}" destId="{6BB0ABCB-2373-47ED-9774-278F8EE9E9B2}" srcOrd="1" destOrd="0" presId="urn:microsoft.com/office/officeart/2005/8/layout/process3"/>
    <dgm:cxn modelId="{DA133F4C-4DCD-4AFB-95BA-A46090A1E6F9}" type="presParOf" srcId="{496864C7-FE7D-4DDB-B363-166C7F967B11}" destId="{93C83A52-6E6B-41FD-9424-D118FD751CED}" srcOrd="2" destOrd="0" presId="urn:microsoft.com/office/officeart/2005/8/layout/process3"/>
    <dgm:cxn modelId="{F9993E88-5788-4AAF-AF9E-A715C445A825}" type="presParOf" srcId="{FBC3A0BC-9D8F-4C7B-B285-510A780E04E4}" destId="{A66EA167-6AD2-4AA4-A421-59E2B4561DDF}" srcOrd="3" destOrd="0" presId="urn:microsoft.com/office/officeart/2005/8/layout/process3"/>
    <dgm:cxn modelId="{38EF3BB9-131F-4F5A-B909-1E831CD880A7}" type="presParOf" srcId="{A66EA167-6AD2-4AA4-A421-59E2B4561DDF}" destId="{84AB7DF1-E716-46D2-8886-4D0AF1B8C8A8}" srcOrd="0" destOrd="0" presId="urn:microsoft.com/office/officeart/2005/8/layout/process3"/>
    <dgm:cxn modelId="{23A95565-FCAD-4085-931D-8CCCC64769F2}" type="presParOf" srcId="{FBC3A0BC-9D8F-4C7B-B285-510A780E04E4}" destId="{21E31B03-7874-4FDF-9737-EAFFCD11494C}" srcOrd="4" destOrd="0" presId="urn:microsoft.com/office/officeart/2005/8/layout/process3"/>
    <dgm:cxn modelId="{1F7301EF-CEDB-4D34-A077-8653B55017F0}" type="presParOf" srcId="{21E31B03-7874-4FDF-9737-EAFFCD11494C}" destId="{C51586F8-6FAF-4530-806B-429518E699E2}" srcOrd="0" destOrd="0" presId="urn:microsoft.com/office/officeart/2005/8/layout/process3"/>
    <dgm:cxn modelId="{4794DEC1-F934-4EA1-BD20-5D7A309DDC8A}" type="presParOf" srcId="{21E31B03-7874-4FDF-9737-EAFFCD11494C}" destId="{3E371716-205E-4EF6-A7ED-14278F63B034}" srcOrd="1" destOrd="0" presId="urn:microsoft.com/office/officeart/2005/8/layout/process3"/>
    <dgm:cxn modelId="{9DF1CD5D-C0C4-4628-9DE8-8C82D7DA65D2}" type="presParOf" srcId="{21E31B03-7874-4FDF-9737-EAFFCD11494C}" destId="{D91F2413-E4E3-4058-AF8C-E44208B5C14B}" srcOrd="2" destOrd="0" presId="urn:microsoft.com/office/officeart/2005/8/layout/process3"/>
    <dgm:cxn modelId="{90E6F79E-CFBF-4CE4-A02C-F1AE34EB0121}" type="presParOf" srcId="{FBC3A0BC-9D8F-4C7B-B285-510A780E04E4}" destId="{65CEC42E-7E2A-4F1C-A606-30C1FBDFC454}" srcOrd="5" destOrd="0" presId="urn:microsoft.com/office/officeart/2005/8/layout/process3"/>
    <dgm:cxn modelId="{970BCEAA-FF98-4C16-B5EC-4B43217374C8}" type="presParOf" srcId="{65CEC42E-7E2A-4F1C-A606-30C1FBDFC454}" destId="{D261AC76-52E4-4538-92F6-6C3AED59E27C}" srcOrd="0" destOrd="0" presId="urn:microsoft.com/office/officeart/2005/8/layout/process3"/>
    <dgm:cxn modelId="{4AB47394-2599-4CC4-A0ED-77E817FCC800}" type="presParOf" srcId="{FBC3A0BC-9D8F-4C7B-B285-510A780E04E4}" destId="{8F3A2010-A34C-43CB-9C35-7C9F75B9C154}" srcOrd="6" destOrd="0" presId="urn:microsoft.com/office/officeart/2005/8/layout/process3"/>
    <dgm:cxn modelId="{E75EA384-54AA-4687-9137-EBDDCAAB5F6C}" type="presParOf" srcId="{8F3A2010-A34C-43CB-9C35-7C9F75B9C154}" destId="{77EB74D8-20F9-4467-A9B8-A63ACFF8A785}" srcOrd="0" destOrd="0" presId="urn:microsoft.com/office/officeart/2005/8/layout/process3"/>
    <dgm:cxn modelId="{60366D65-97AF-41F6-BCC1-6384467938FD}" type="presParOf" srcId="{8F3A2010-A34C-43CB-9C35-7C9F75B9C154}" destId="{B1874793-0C0E-4094-9370-B6EFA3AB7884}" srcOrd="1" destOrd="0" presId="urn:microsoft.com/office/officeart/2005/8/layout/process3"/>
    <dgm:cxn modelId="{AC1DCC92-82AB-44D3-82D9-6CF6D4DA7F66}" type="presParOf" srcId="{8F3A2010-A34C-43CB-9C35-7C9F75B9C154}" destId="{E60D75A6-86C2-46DC-B509-4E9CC881C51E}"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8787E5-978C-4515-B689-CC0A77252984}" type="doc">
      <dgm:prSet loTypeId="urn:microsoft.com/office/officeart/2005/8/layout/process1" loCatId="process" qsTypeId="urn:microsoft.com/office/officeart/2005/8/quickstyle/simple1" qsCatId="simple" csTypeId="urn:microsoft.com/office/officeart/2005/8/colors/accent1_2" csCatId="accent1" phldr="1"/>
      <dgm:spPr/>
    </dgm:pt>
    <dgm:pt modelId="{7E7061BD-E03D-4116-ABA8-293764CB3F8A}">
      <dgm:prSet phldrT="[Text]"/>
      <dgm:spPr/>
      <dgm:t>
        <a:bodyPr/>
        <a:lstStyle/>
        <a:p>
          <a:r>
            <a:rPr lang="en-US" dirty="0">
              <a:solidFill>
                <a:schemeClr val="tx1"/>
              </a:solidFill>
            </a:rPr>
            <a:t>P</a:t>
          </a:r>
          <a:r>
            <a:rPr lang="en-US" dirty="0"/>
            <a:t> (Desired Outcomes </a:t>
          </a:r>
        </a:p>
      </dgm:t>
    </dgm:pt>
    <dgm:pt modelId="{44061F50-2E67-4851-A64E-752175842D87}" type="parTrans" cxnId="{AD30827D-D960-4211-864F-D4AA2774AAF1}">
      <dgm:prSet/>
      <dgm:spPr/>
      <dgm:t>
        <a:bodyPr/>
        <a:lstStyle/>
        <a:p>
          <a:endParaRPr lang="en-US"/>
        </a:p>
      </dgm:t>
    </dgm:pt>
    <dgm:pt modelId="{D0D3C2AF-4F6C-42BA-BC52-7B1F1CDB6D2A}" type="sibTrans" cxnId="{AD30827D-D960-4211-864F-D4AA2774AAF1}">
      <dgm:prSet/>
      <dgm:spPr/>
      <dgm:t>
        <a:bodyPr/>
        <a:lstStyle/>
        <a:p>
          <a:endParaRPr lang="en-US"/>
        </a:p>
      </dgm:t>
    </dgm:pt>
    <dgm:pt modelId="{2EA0F3C4-6C8C-4161-B47A-512A05AF2D66}">
      <dgm:prSet phldrT="[Text]"/>
      <dgm:spPr/>
      <dgm:t>
        <a:bodyPr/>
        <a:lstStyle/>
        <a:p>
          <a:r>
            <a:rPr lang="en-US" dirty="0">
              <a:solidFill>
                <a:schemeClr val="tx1"/>
              </a:solidFill>
            </a:rPr>
            <a:t>I </a:t>
          </a:r>
          <a:r>
            <a:rPr lang="en-US" dirty="0"/>
            <a:t>(Content and Methods </a:t>
          </a:r>
        </a:p>
      </dgm:t>
    </dgm:pt>
    <dgm:pt modelId="{AD05C54B-756C-436D-9A55-551A20C47B91}" type="parTrans" cxnId="{4429797B-BFFF-43D7-9506-219CB9CB5426}">
      <dgm:prSet/>
      <dgm:spPr/>
      <dgm:t>
        <a:bodyPr/>
        <a:lstStyle/>
        <a:p>
          <a:endParaRPr lang="en-US"/>
        </a:p>
      </dgm:t>
    </dgm:pt>
    <dgm:pt modelId="{2888324E-D9A4-4E7C-9B63-10C6122AF457}" type="sibTrans" cxnId="{4429797B-BFFF-43D7-9506-219CB9CB5426}">
      <dgm:prSet/>
      <dgm:spPr/>
      <dgm:t>
        <a:bodyPr/>
        <a:lstStyle/>
        <a:p>
          <a:endParaRPr lang="en-US"/>
        </a:p>
      </dgm:t>
    </dgm:pt>
    <dgm:pt modelId="{A729D979-E4E3-44C9-B8D8-C6F0F4F595CA}">
      <dgm:prSet phldrT="[Text]"/>
      <dgm:spPr/>
      <dgm:t>
        <a:bodyPr/>
        <a:lstStyle/>
        <a:p>
          <a:r>
            <a:rPr lang="en-US" dirty="0">
              <a:solidFill>
                <a:schemeClr val="tx1"/>
              </a:solidFill>
            </a:rPr>
            <a:t>E </a:t>
          </a:r>
          <a:r>
            <a:rPr lang="en-US" dirty="0"/>
            <a:t>(Assessment for/of </a:t>
          </a:r>
        </a:p>
      </dgm:t>
    </dgm:pt>
    <dgm:pt modelId="{62C30627-7B39-4D8B-B21C-7CCD6707EE3E}" type="parTrans" cxnId="{56B18E1E-D0EA-4273-BA5F-03166289311E}">
      <dgm:prSet/>
      <dgm:spPr/>
      <dgm:t>
        <a:bodyPr/>
        <a:lstStyle/>
        <a:p>
          <a:endParaRPr lang="en-US"/>
        </a:p>
      </dgm:t>
    </dgm:pt>
    <dgm:pt modelId="{066BDA52-FD7E-4B10-B606-80917A85A72A}" type="sibTrans" cxnId="{56B18E1E-D0EA-4273-BA5F-03166289311E}">
      <dgm:prSet/>
      <dgm:spPr/>
      <dgm:t>
        <a:bodyPr/>
        <a:lstStyle/>
        <a:p>
          <a:endParaRPr lang="en-US"/>
        </a:p>
      </dgm:t>
    </dgm:pt>
    <dgm:pt modelId="{5BDEC17D-206B-4F8B-810C-475FA179D0C1}" type="pres">
      <dgm:prSet presAssocID="{FC8787E5-978C-4515-B689-CC0A77252984}" presName="Name0" presStyleCnt="0">
        <dgm:presLayoutVars>
          <dgm:dir/>
          <dgm:resizeHandles val="exact"/>
        </dgm:presLayoutVars>
      </dgm:prSet>
      <dgm:spPr/>
    </dgm:pt>
    <dgm:pt modelId="{A45DD910-5608-43D8-A134-565F2E6D7E23}" type="pres">
      <dgm:prSet presAssocID="{7E7061BD-E03D-4116-ABA8-293764CB3F8A}" presName="node" presStyleLbl="node1" presStyleIdx="0" presStyleCnt="3">
        <dgm:presLayoutVars>
          <dgm:bulletEnabled val="1"/>
        </dgm:presLayoutVars>
      </dgm:prSet>
      <dgm:spPr/>
    </dgm:pt>
    <dgm:pt modelId="{B9482622-0F00-49DA-A58E-C6774826A78A}" type="pres">
      <dgm:prSet presAssocID="{D0D3C2AF-4F6C-42BA-BC52-7B1F1CDB6D2A}" presName="sibTrans" presStyleLbl="sibTrans2D1" presStyleIdx="0" presStyleCnt="2"/>
      <dgm:spPr/>
    </dgm:pt>
    <dgm:pt modelId="{AE368687-D090-4F9E-BBE4-A14FD8A4B533}" type="pres">
      <dgm:prSet presAssocID="{D0D3C2AF-4F6C-42BA-BC52-7B1F1CDB6D2A}" presName="connectorText" presStyleLbl="sibTrans2D1" presStyleIdx="0" presStyleCnt="2"/>
      <dgm:spPr/>
    </dgm:pt>
    <dgm:pt modelId="{43102E70-5AD8-4D63-8F23-FE6530CC03D0}" type="pres">
      <dgm:prSet presAssocID="{2EA0F3C4-6C8C-4161-B47A-512A05AF2D66}" presName="node" presStyleLbl="node1" presStyleIdx="1" presStyleCnt="3">
        <dgm:presLayoutVars>
          <dgm:bulletEnabled val="1"/>
        </dgm:presLayoutVars>
      </dgm:prSet>
      <dgm:spPr/>
    </dgm:pt>
    <dgm:pt modelId="{EEAAEC06-1B52-48B8-B025-9E2E78B18796}" type="pres">
      <dgm:prSet presAssocID="{2888324E-D9A4-4E7C-9B63-10C6122AF457}" presName="sibTrans" presStyleLbl="sibTrans2D1" presStyleIdx="1" presStyleCnt="2"/>
      <dgm:spPr/>
    </dgm:pt>
    <dgm:pt modelId="{4BAADA35-4BB7-4FFE-B708-0A9ADBE8F56E}" type="pres">
      <dgm:prSet presAssocID="{2888324E-D9A4-4E7C-9B63-10C6122AF457}" presName="connectorText" presStyleLbl="sibTrans2D1" presStyleIdx="1" presStyleCnt="2"/>
      <dgm:spPr/>
    </dgm:pt>
    <dgm:pt modelId="{C408BD8D-846B-44EE-806B-8DA47AEB9F1F}" type="pres">
      <dgm:prSet presAssocID="{A729D979-E4E3-44C9-B8D8-C6F0F4F595CA}" presName="node" presStyleLbl="node1" presStyleIdx="2" presStyleCnt="3">
        <dgm:presLayoutVars>
          <dgm:bulletEnabled val="1"/>
        </dgm:presLayoutVars>
      </dgm:prSet>
      <dgm:spPr/>
    </dgm:pt>
  </dgm:ptLst>
  <dgm:cxnLst>
    <dgm:cxn modelId="{56B18E1E-D0EA-4273-BA5F-03166289311E}" srcId="{FC8787E5-978C-4515-B689-CC0A77252984}" destId="{A729D979-E4E3-44C9-B8D8-C6F0F4F595CA}" srcOrd="2" destOrd="0" parTransId="{62C30627-7B39-4D8B-B21C-7CCD6707EE3E}" sibTransId="{066BDA52-FD7E-4B10-B606-80917A85A72A}"/>
    <dgm:cxn modelId="{489C7B35-1DD2-4CDC-A145-246CF6666387}" type="presOf" srcId="{A729D979-E4E3-44C9-B8D8-C6F0F4F595CA}" destId="{C408BD8D-846B-44EE-806B-8DA47AEB9F1F}" srcOrd="0" destOrd="0" presId="urn:microsoft.com/office/officeart/2005/8/layout/process1"/>
    <dgm:cxn modelId="{7571F55E-7C17-4945-A8AD-476EE5D5C876}" type="presOf" srcId="{2888324E-D9A4-4E7C-9B63-10C6122AF457}" destId="{EEAAEC06-1B52-48B8-B025-9E2E78B18796}" srcOrd="0" destOrd="0" presId="urn:microsoft.com/office/officeart/2005/8/layout/process1"/>
    <dgm:cxn modelId="{FABEAB67-9EBB-4FB8-A0AF-6FA329C8B0DB}" type="presOf" srcId="{D0D3C2AF-4F6C-42BA-BC52-7B1F1CDB6D2A}" destId="{B9482622-0F00-49DA-A58E-C6774826A78A}" srcOrd="0" destOrd="0" presId="urn:microsoft.com/office/officeart/2005/8/layout/process1"/>
    <dgm:cxn modelId="{4429797B-BFFF-43D7-9506-219CB9CB5426}" srcId="{FC8787E5-978C-4515-B689-CC0A77252984}" destId="{2EA0F3C4-6C8C-4161-B47A-512A05AF2D66}" srcOrd="1" destOrd="0" parTransId="{AD05C54B-756C-436D-9A55-551A20C47B91}" sibTransId="{2888324E-D9A4-4E7C-9B63-10C6122AF457}"/>
    <dgm:cxn modelId="{AD30827D-D960-4211-864F-D4AA2774AAF1}" srcId="{FC8787E5-978C-4515-B689-CC0A77252984}" destId="{7E7061BD-E03D-4116-ABA8-293764CB3F8A}" srcOrd="0" destOrd="0" parTransId="{44061F50-2E67-4851-A64E-752175842D87}" sibTransId="{D0D3C2AF-4F6C-42BA-BC52-7B1F1CDB6D2A}"/>
    <dgm:cxn modelId="{C7E18281-B45E-4C49-A13B-3BC35A81AEFC}" type="presOf" srcId="{D0D3C2AF-4F6C-42BA-BC52-7B1F1CDB6D2A}" destId="{AE368687-D090-4F9E-BBE4-A14FD8A4B533}" srcOrd="1" destOrd="0" presId="urn:microsoft.com/office/officeart/2005/8/layout/process1"/>
    <dgm:cxn modelId="{D2E9ECAF-4FB2-468E-9C9E-D02093BD0667}" type="presOf" srcId="{2EA0F3C4-6C8C-4161-B47A-512A05AF2D66}" destId="{43102E70-5AD8-4D63-8F23-FE6530CC03D0}" srcOrd="0" destOrd="0" presId="urn:microsoft.com/office/officeart/2005/8/layout/process1"/>
    <dgm:cxn modelId="{EE356EB1-FB46-4181-9A7D-43DFB04F2D07}" type="presOf" srcId="{2888324E-D9A4-4E7C-9B63-10C6122AF457}" destId="{4BAADA35-4BB7-4FFE-B708-0A9ADBE8F56E}" srcOrd="1" destOrd="0" presId="urn:microsoft.com/office/officeart/2005/8/layout/process1"/>
    <dgm:cxn modelId="{850B6FC4-DA19-4D56-ADC0-976E4BDBF878}" type="presOf" srcId="{7E7061BD-E03D-4116-ABA8-293764CB3F8A}" destId="{A45DD910-5608-43D8-A134-565F2E6D7E23}" srcOrd="0" destOrd="0" presId="urn:microsoft.com/office/officeart/2005/8/layout/process1"/>
    <dgm:cxn modelId="{FB4B67FF-502F-4608-8471-E8C2194E690A}" type="presOf" srcId="{FC8787E5-978C-4515-B689-CC0A77252984}" destId="{5BDEC17D-206B-4F8B-810C-475FA179D0C1}" srcOrd="0" destOrd="0" presId="urn:microsoft.com/office/officeart/2005/8/layout/process1"/>
    <dgm:cxn modelId="{2B29FF85-81F7-4B4F-BF65-E3A13D8FEBBD}" type="presParOf" srcId="{5BDEC17D-206B-4F8B-810C-475FA179D0C1}" destId="{A45DD910-5608-43D8-A134-565F2E6D7E23}" srcOrd="0" destOrd="0" presId="urn:microsoft.com/office/officeart/2005/8/layout/process1"/>
    <dgm:cxn modelId="{E1D24C58-E8C3-4DFC-A146-0F9446C8B40C}" type="presParOf" srcId="{5BDEC17D-206B-4F8B-810C-475FA179D0C1}" destId="{B9482622-0F00-49DA-A58E-C6774826A78A}" srcOrd="1" destOrd="0" presId="urn:microsoft.com/office/officeart/2005/8/layout/process1"/>
    <dgm:cxn modelId="{EF270C4E-4486-45F2-BBE5-8C2BD0D29A3A}" type="presParOf" srcId="{B9482622-0F00-49DA-A58E-C6774826A78A}" destId="{AE368687-D090-4F9E-BBE4-A14FD8A4B533}" srcOrd="0" destOrd="0" presId="urn:microsoft.com/office/officeart/2005/8/layout/process1"/>
    <dgm:cxn modelId="{AFBB22F9-E432-4B8C-B63B-8DA525B2289B}" type="presParOf" srcId="{5BDEC17D-206B-4F8B-810C-475FA179D0C1}" destId="{43102E70-5AD8-4D63-8F23-FE6530CC03D0}" srcOrd="2" destOrd="0" presId="urn:microsoft.com/office/officeart/2005/8/layout/process1"/>
    <dgm:cxn modelId="{659DEB9D-7516-4DA6-BE9D-CB0D24C94904}" type="presParOf" srcId="{5BDEC17D-206B-4F8B-810C-475FA179D0C1}" destId="{EEAAEC06-1B52-48B8-B025-9E2E78B18796}" srcOrd="3" destOrd="0" presId="urn:microsoft.com/office/officeart/2005/8/layout/process1"/>
    <dgm:cxn modelId="{F319CEBC-E4E8-404A-BADD-E555F7ED4013}" type="presParOf" srcId="{EEAAEC06-1B52-48B8-B025-9E2E78B18796}" destId="{4BAADA35-4BB7-4FFE-B708-0A9ADBE8F56E}" srcOrd="0" destOrd="0" presId="urn:microsoft.com/office/officeart/2005/8/layout/process1"/>
    <dgm:cxn modelId="{638BA32F-F501-4664-AB2E-21EE690A1337}" type="presParOf" srcId="{5BDEC17D-206B-4F8B-810C-475FA179D0C1}" destId="{C408BD8D-846B-44EE-806B-8DA47AEB9F1F}"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36A994-60A6-447D-8D30-19D2F536511E}">
      <dsp:nvSpPr>
        <dsp:cNvPr id="0" name=""/>
        <dsp:cNvSpPr/>
      </dsp:nvSpPr>
      <dsp:spPr>
        <a:xfrm>
          <a:off x="1206" y="1459050"/>
          <a:ext cx="1515952" cy="60480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53340" numCol="1" spcCol="1270" anchor="t" anchorCtr="0">
          <a:noAutofit/>
        </a:bodyPr>
        <a:lstStyle/>
        <a:p>
          <a:pPr marL="0" lvl="0" indent="0" algn="l" defTabSz="622300">
            <a:lnSpc>
              <a:spcPct val="90000"/>
            </a:lnSpc>
            <a:spcBef>
              <a:spcPct val="0"/>
            </a:spcBef>
            <a:spcAft>
              <a:spcPct val="35000"/>
            </a:spcAft>
            <a:buNone/>
          </a:pPr>
          <a:r>
            <a:rPr lang="en-US" sz="1400" kern="1200" dirty="0"/>
            <a:t>Number 1</a:t>
          </a:r>
        </a:p>
      </dsp:txBody>
      <dsp:txXfrm>
        <a:off x="1206" y="1459050"/>
        <a:ext cx="1515952" cy="403200"/>
      </dsp:txXfrm>
    </dsp:sp>
    <dsp:sp modelId="{9D677988-374B-4BBA-B73C-8BE59201B4AA}">
      <dsp:nvSpPr>
        <dsp:cNvPr id="0" name=""/>
        <dsp:cNvSpPr/>
      </dsp:nvSpPr>
      <dsp:spPr>
        <a:xfrm>
          <a:off x="311702" y="1862250"/>
          <a:ext cx="1515952" cy="831600"/>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Knowing and understanding what to teach. </a:t>
          </a:r>
        </a:p>
      </dsp:txBody>
      <dsp:txXfrm>
        <a:off x="336059" y="1886607"/>
        <a:ext cx="1467238" cy="782886"/>
      </dsp:txXfrm>
    </dsp:sp>
    <dsp:sp modelId="{51EA4E37-9197-43C9-9502-961CC2F00719}">
      <dsp:nvSpPr>
        <dsp:cNvPr id="0" name=""/>
        <dsp:cNvSpPr/>
      </dsp:nvSpPr>
      <dsp:spPr>
        <a:xfrm>
          <a:off x="1746971" y="1471935"/>
          <a:ext cx="487203" cy="377428"/>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1746971" y="1547421"/>
        <a:ext cx="373975" cy="226456"/>
      </dsp:txXfrm>
    </dsp:sp>
    <dsp:sp modelId="{6BB0ABCB-2373-47ED-9774-278F8EE9E9B2}">
      <dsp:nvSpPr>
        <dsp:cNvPr id="0" name=""/>
        <dsp:cNvSpPr/>
      </dsp:nvSpPr>
      <dsp:spPr>
        <a:xfrm>
          <a:off x="2436410" y="1459050"/>
          <a:ext cx="1515952" cy="60480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53340" numCol="1" spcCol="1270" anchor="t" anchorCtr="0">
          <a:noAutofit/>
        </a:bodyPr>
        <a:lstStyle/>
        <a:p>
          <a:pPr marL="0" lvl="0" indent="0" algn="l" defTabSz="622300">
            <a:lnSpc>
              <a:spcPct val="90000"/>
            </a:lnSpc>
            <a:spcBef>
              <a:spcPct val="0"/>
            </a:spcBef>
            <a:spcAft>
              <a:spcPct val="35000"/>
            </a:spcAft>
            <a:buNone/>
          </a:pPr>
          <a:r>
            <a:rPr lang="en-US" sz="1400" kern="1200" dirty="0"/>
            <a:t>Number 2</a:t>
          </a:r>
        </a:p>
      </dsp:txBody>
      <dsp:txXfrm>
        <a:off x="2436410" y="1459050"/>
        <a:ext cx="1515952" cy="403200"/>
      </dsp:txXfrm>
    </dsp:sp>
    <dsp:sp modelId="{93C83A52-6E6B-41FD-9424-D118FD751CED}">
      <dsp:nvSpPr>
        <dsp:cNvPr id="0" name=""/>
        <dsp:cNvSpPr/>
      </dsp:nvSpPr>
      <dsp:spPr>
        <a:xfrm>
          <a:off x="2746907" y="1862250"/>
          <a:ext cx="1515952" cy="831600"/>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Helping students to learn. </a:t>
          </a:r>
        </a:p>
      </dsp:txBody>
      <dsp:txXfrm>
        <a:off x="2771264" y="1886607"/>
        <a:ext cx="1467238" cy="782886"/>
      </dsp:txXfrm>
    </dsp:sp>
    <dsp:sp modelId="{A66EA167-6AD2-4AA4-A421-59E2B4561DDF}">
      <dsp:nvSpPr>
        <dsp:cNvPr id="0" name=""/>
        <dsp:cNvSpPr/>
      </dsp:nvSpPr>
      <dsp:spPr>
        <a:xfrm>
          <a:off x="4182176" y="1471935"/>
          <a:ext cx="487203" cy="377428"/>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4182176" y="1547421"/>
        <a:ext cx="373975" cy="226456"/>
      </dsp:txXfrm>
    </dsp:sp>
    <dsp:sp modelId="{3E371716-205E-4EF6-A7ED-14278F63B034}">
      <dsp:nvSpPr>
        <dsp:cNvPr id="0" name=""/>
        <dsp:cNvSpPr/>
      </dsp:nvSpPr>
      <dsp:spPr>
        <a:xfrm>
          <a:off x="4871615" y="1459050"/>
          <a:ext cx="1515952" cy="60480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53340" numCol="1" spcCol="1270" anchor="t" anchorCtr="0">
          <a:noAutofit/>
        </a:bodyPr>
        <a:lstStyle/>
        <a:p>
          <a:pPr marL="0" lvl="0" indent="0" algn="l" defTabSz="622300">
            <a:lnSpc>
              <a:spcPct val="90000"/>
            </a:lnSpc>
            <a:spcBef>
              <a:spcPct val="0"/>
            </a:spcBef>
            <a:spcAft>
              <a:spcPct val="35000"/>
            </a:spcAft>
            <a:buNone/>
          </a:pPr>
          <a:r>
            <a:rPr lang="en-US" sz="1400" kern="1200" dirty="0"/>
            <a:t>Number 3</a:t>
          </a:r>
        </a:p>
      </dsp:txBody>
      <dsp:txXfrm>
        <a:off x="4871615" y="1459050"/>
        <a:ext cx="1515952" cy="403200"/>
      </dsp:txXfrm>
    </dsp:sp>
    <dsp:sp modelId="{D91F2413-E4E3-4058-AF8C-E44208B5C14B}">
      <dsp:nvSpPr>
        <dsp:cNvPr id="0" name=""/>
        <dsp:cNvSpPr/>
      </dsp:nvSpPr>
      <dsp:spPr>
        <a:xfrm>
          <a:off x="5182111" y="1862250"/>
          <a:ext cx="1515952" cy="831600"/>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Engaging the community. </a:t>
          </a:r>
        </a:p>
      </dsp:txBody>
      <dsp:txXfrm>
        <a:off x="5206468" y="1886607"/>
        <a:ext cx="1467238" cy="782886"/>
      </dsp:txXfrm>
    </dsp:sp>
    <dsp:sp modelId="{65CEC42E-7E2A-4F1C-A606-30C1FBDFC454}">
      <dsp:nvSpPr>
        <dsp:cNvPr id="0" name=""/>
        <dsp:cNvSpPr/>
      </dsp:nvSpPr>
      <dsp:spPr>
        <a:xfrm>
          <a:off x="6617380" y="1471935"/>
          <a:ext cx="487203" cy="377428"/>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6617380" y="1547421"/>
        <a:ext cx="373975" cy="226456"/>
      </dsp:txXfrm>
    </dsp:sp>
    <dsp:sp modelId="{B1874793-0C0E-4094-9370-B6EFA3AB7884}">
      <dsp:nvSpPr>
        <dsp:cNvPr id="0" name=""/>
        <dsp:cNvSpPr/>
      </dsp:nvSpPr>
      <dsp:spPr>
        <a:xfrm>
          <a:off x="7306819" y="1459050"/>
          <a:ext cx="1515952" cy="60480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53340" numCol="1" spcCol="1270" anchor="t" anchorCtr="0">
          <a:noAutofit/>
        </a:bodyPr>
        <a:lstStyle/>
        <a:p>
          <a:pPr marL="0" lvl="0" indent="0" algn="l" defTabSz="622300">
            <a:lnSpc>
              <a:spcPct val="90000"/>
            </a:lnSpc>
            <a:spcBef>
              <a:spcPct val="0"/>
            </a:spcBef>
            <a:spcAft>
              <a:spcPct val="35000"/>
            </a:spcAft>
            <a:buNone/>
          </a:pPr>
          <a:r>
            <a:rPr lang="en-US" sz="1400" kern="1200" dirty="0"/>
            <a:t>Number 4</a:t>
          </a:r>
        </a:p>
      </dsp:txBody>
      <dsp:txXfrm>
        <a:off x="7306819" y="1459050"/>
        <a:ext cx="1515952" cy="403200"/>
      </dsp:txXfrm>
    </dsp:sp>
    <dsp:sp modelId="{E60D75A6-86C2-46DC-B509-4E9CC881C51E}">
      <dsp:nvSpPr>
        <dsp:cNvPr id="0" name=""/>
        <dsp:cNvSpPr/>
      </dsp:nvSpPr>
      <dsp:spPr>
        <a:xfrm>
          <a:off x="7617315" y="1862250"/>
          <a:ext cx="1515952" cy="831600"/>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Becoming a better teacher. </a:t>
          </a:r>
        </a:p>
      </dsp:txBody>
      <dsp:txXfrm>
        <a:off x="7641672" y="1886607"/>
        <a:ext cx="1467238" cy="7828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DD910-5608-43D8-A134-565F2E6D7E23}">
      <dsp:nvSpPr>
        <dsp:cNvPr id="0" name=""/>
        <dsp:cNvSpPr/>
      </dsp:nvSpPr>
      <dsp:spPr>
        <a:xfrm>
          <a:off x="8028" y="1356574"/>
          <a:ext cx="2399583" cy="143975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solidFill>
            </a:rPr>
            <a:t>P</a:t>
          </a:r>
          <a:r>
            <a:rPr lang="en-US" sz="2800" kern="1200" dirty="0"/>
            <a:t> (Desired Outcomes </a:t>
          </a:r>
        </a:p>
      </dsp:txBody>
      <dsp:txXfrm>
        <a:off x="50197" y="1398743"/>
        <a:ext cx="2315245" cy="1355412"/>
      </dsp:txXfrm>
    </dsp:sp>
    <dsp:sp modelId="{B9482622-0F00-49DA-A58E-C6774826A78A}">
      <dsp:nvSpPr>
        <dsp:cNvPr id="0" name=""/>
        <dsp:cNvSpPr/>
      </dsp:nvSpPr>
      <dsp:spPr>
        <a:xfrm>
          <a:off x="2647570" y="1778901"/>
          <a:ext cx="508711" cy="5950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2647570" y="1897920"/>
        <a:ext cx="356098" cy="357058"/>
      </dsp:txXfrm>
    </dsp:sp>
    <dsp:sp modelId="{43102E70-5AD8-4D63-8F23-FE6530CC03D0}">
      <dsp:nvSpPr>
        <dsp:cNvPr id="0" name=""/>
        <dsp:cNvSpPr/>
      </dsp:nvSpPr>
      <dsp:spPr>
        <a:xfrm>
          <a:off x="3367445" y="1356574"/>
          <a:ext cx="2399583" cy="143975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solidFill>
            </a:rPr>
            <a:t>I </a:t>
          </a:r>
          <a:r>
            <a:rPr lang="en-US" sz="2800" kern="1200" dirty="0"/>
            <a:t>(Content and Methods </a:t>
          </a:r>
        </a:p>
      </dsp:txBody>
      <dsp:txXfrm>
        <a:off x="3409614" y="1398743"/>
        <a:ext cx="2315245" cy="1355412"/>
      </dsp:txXfrm>
    </dsp:sp>
    <dsp:sp modelId="{EEAAEC06-1B52-48B8-B025-9E2E78B18796}">
      <dsp:nvSpPr>
        <dsp:cNvPr id="0" name=""/>
        <dsp:cNvSpPr/>
      </dsp:nvSpPr>
      <dsp:spPr>
        <a:xfrm>
          <a:off x="6006987" y="1778901"/>
          <a:ext cx="508711" cy="5950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6006987" y="1897920"/>
        <a:ext cx="356098" cy="357058"/>
      </dsp:txXfrm>
    </dsp:sp>
    <dsp:sp modelId="{C408BD8D-846B-44EE-806B-8DA47AEB9F1F}">
      <dsp:nvSpPr>
        <dsp:cNvPr id="0" name=""/>
        <dsp:cNvSpPr/>
      </dsp:nvSpPr>
      <dsp:spPr>
        <a:xfrm>
          <a:off x="6726862" y="1356574"/>
          <a:ext cx="2399583" cy="143975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solidFill>
            </a:rPr>
            <a:t>E </a:t>
          </a:r>
          <a:r>
            <a:rPr lang="en-US" sz="2800" kern="1200" dirty="0"/>
            <a:t>(Assessment for/of </a:t>
          </a:r>
        </a:p>
      </dsp:txBody>
      <dsp:txXfrm>
        <a:off x="6769031" y="1398743"/>
        <a:ext cx="2315245" cy="1355412"/>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03/25/2023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03/25/2023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3"/>
          <p:cNvGrpSpPr/>
          <p:nvPr/>
        </p:nvGrpSpPr>
        <p:grpSpPr>
          <a:xfrm rot="248467">
            <a:off x="223563" y="2575407"/>
            <a:ext cx="4688853" cy="2424835"/>
            <a:chOff x="-10068" y="2615721"/>
            <a:chExt cx="5488038" cy="2838132"/>
          </a:xfrm>
        </p:grpSpPr>
        <p:sp>
          <p:nvSpPr>
            <p:cNvPr id="5" name="Freeform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 name="Freeform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 name="Freeform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 name="Freeform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 name="Freeform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0" name="Group 39"/>
          <p:cNvGrpSpPr/>
          <p:nvPr/>
        </p:nvGrpSpPr>
        <p:grpSpPr>
          <a:xfrm rot="18988672">
            <a:off x="68557" y="189622"/>
            <a:ext cx="517230" cy="587584"/>
            <a:chOff x="11036616" y="1071278"/>
            <a:chExt cx="1030189" cy="1170315"/>
          </a:xfrm>
        </p:grpSpPr>
        <p:sp>
          <p:nvSpPr>
            <p:cNvPr id="41"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49" name="Freeform 500"/>
          <p:cNvSpPr>
            <a:spLocks/>
          </p:cNvSpPr>
          <p:nvPr/>
        </p:nvSpPr>
        <p:spPr bwMode="auto">
          <a:xfrm>
            <a:off x="3284322"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50" name="Group 49"/>
          <p:cNvGrpSpPr/>
          <p:nvPr/>
        </p:nvGrpSpPr>
        <p:grpSpPr>
          <a:xfrm>
            <a:off x="11434163" y="6542"/>
            <a:ext cx="679129" cy="712528"/>
            <a:chOff x="11231706" y="127529"/>
            <a:chExt cx="679129" cy="712528"/>
          </a:xfrm>
        </p:grpSpPr>
        <p:sp>
          <p:nvSpPr>
            <p:cNvPr id="51" name="Freeform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59" name="Freeform 413"/>
          <p:cNvSpPr>
            <a:spLocks/>
          </p:cNvSpPr>
          <p:nvPr/>
        </p:nvSpPr>
        <p:spPr bwMode="auto">
          <a:xfrm>
            <a:off x="-23365"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414"/>
          <p:cNvSpPr>
            <a:spLocks/>
          </p:cNvSpPr>
          <p:nvPr/>
        </p:nvSpPr>
        <p:spPr bwMode="auto">
          <a:xfrm>
            <a:off x="-23365"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p:spPr>
        <p:txBody>
          <a:bodyPr vert="horz" wrap="square" lIns="91440" tIns="45720" rIns="91440" bIns="45720" numCol="1" anchor="t" anchorCtr="0" compatLnSpc="1">
            <a:prstTxWarp prst="textNoShape">
              <a:avLst/>
            </a:prstTxWarp>
          </a:bodyPr>
          <a:lstStyle/>
          <a:p>
            <a:endParaRPr/>
          </a:p>
        </p:txBody>
      </p:sp>
      <p:grpSp>
        <p:nvGrpSpPr>
          <p:cNvPr id="61" name="Group 5"/>
          <p:cNvGrpSpPr>
            <a:grpSpLocks noChangeAspect="1"/>
          </p:cNvGrpSpPr>
          <p:nvPr/>
        </p:nvGrpSpPr>
        <p:grpSpPr bwMode="auto">
          <a:xfrm>
            <a:off x="-1519" y="854145"/>
            <a:ext cx="1881474" cy="2341763"/>
            <a:chOff x="3000" y="1116"/>
            <a:chExt cx="1680" cy="2091"/>
          </a:xfrm>
        </p:grpSpPr>
        <p:sp>
          <p:nvSpPr>
            <p:cNvPr id="62" name="Freeform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1" name="Group 33"/>
          <p:cNvGrpSpPr>
            <a:grpSpLocks noChangeAspect="1"/>
          </p:cNvGrpSpPr>
          <p:nvPr/>
        </p:nvGrpSpPr>
        <p:grpSpPr bwMode="auto">
          <a:xfrm>
            <a:off x="1714988" y="4544219"/>
            <a:ext cx="1873268" cy="2324202"/>
            <a:chOff x="3359" y="1523"/>
            <a:chExt cx="943" cy="1170"/>
          </a:xfrm>
        </p:grpSpPr>
        <p:sp>
          <p:nvSpPr>
            <p:cNvPr id="82" name="Freeform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7" name="Group 43"/>
          <p:cNvGrpSpPr>
            <a:grpSpLocks noChangeAspect="1"/>
          </p:cNvGrpSpPr>
          <p:nvPr/>
        </p:nvGrpSpPr>
        <p:grpSpPr bwMode="auto">
          <a:xfrm>
            <a:off x="1168399" y="5011046"/>
            <a:ext cx="1497013" cy="1857375"/>
            <a:chOff x="3367" y="1523"/>
            <a:chExt cx="943" cy="1170"/>
          </a:xfrm>
        </p:grpSpPr>
        <p:sp>
          <p:nvSpPr>
            <p:cNvPr id="88"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3"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4" name="Group 93"/>
          <p:cNvGrpSpPr/>
          <p:nvPr/>
        </p:nvGrpSpPr>
        <p:grpSpPr>
          <a:xfrm>
            <a:off x="-21971" y="4350236"/>
            <a:ext cx="1696783" cy="2518186"/>
            <a:chOff x="-3496" y="4350236"/>
            <a:chExt cx="1696783" cy="2518186"/>
          </a:xfrm>
        </p:grpSpPr>
        <p:sp>
          <p:nvSpPr>
            <p:cNvPr id="95" name="Freeform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9" name="Group 43"/>
          <p:cNvGrpSpPr>
            <a:grpSpLocks noChangeAspect="1"/>
          </p:cNvGrpSpPr>
          <p:nvPr/>
        </p:nvGrpSpPr>
        <p:grpSpPr bwMode="auto">
          <a:xfrm>
            <a:off x="2911336" y="4572470"/>
            <a:ext cx="1850498" cy="2295951"/>
            <a:chOff x="3367" y="1523"/>
            <a:chExt cx="943" cy="1170"/>
          </a:xfrm>
        </p:grpSpPr>
        <p:sp>
          <p:nvSpPr>
            <p:cNvPr id="100"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06" name="Group 105"/>
          <p:cNvGrpSpPr/>
          <p:nvPr/>
        </p:nvGrpSpPr>
        <p:grpSpPr>
          <a:xfrm rot="1576354">
            <a:off x="11125791" y="2895976"/>
            <a:ext cx="1030189" cy="1170315"/>
            <a:chOff x="11036616" y="1071278"/>
            <a:chExt cx="1030189" cy="1170315"/>
          </a:xfrm>
        </p:grpSpPr>
        <p:sp>
          <p:nvSpPr>
            <p:cNvPr id="107"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115" name="Freeform 8"/>
          <p:cNvSpPr>
            <a:spLocks/>
          </p:cNvSpPr>
          <p:nvPr/>
        </p:nvSpPr>
        <p:spPr bwMode="auto">
          <a:xfrm>
            <a:off x="4042661"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115"/>
          <p:cNvSpPr/>
          <p:nvPr/>
        </p:nvSpPr>
        <p:spPr>
          <a:xfrm>
            <a:off x="-2823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7" name="Group 116"/>
          <p:cNvGrpSpPr/>
          <p:nvPr/>
        </p:nvGrpSpPr>
        <p:grpSpPr>
          <a:xfrm rot="198573">
            <a:off x="1199275" y="2684218"/>
            <a:ext cx="2154692" cy="1686565"/>
            <a:chOff x="1175948" y="2708421"/>
            <a:chExt cx="2159248" cy="1690131"/>
          </a:xfrm>
        </p:grpSpPr>
        <p:sp>
          <p:nvSpPr>
            <p:cNvPr id="118" name="Freeform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p:spPr>
          <p:txBody>
            <a:bodyPr vert="horz" wrap="square" lIns="91440" tIns="45720" rIns="91440" bIns="45720" numCol="1" anchor="t" anchorCtr="0" compatLnSpc="1">
              <a:prstTxWarp prst="textNoShape">
                <a:avLst/>
              </a:prstTxWarp>
            </a:bodyPr>
            <a:lstStyle/>
            <a:p>
              <a:endParaRPr/>
            </a:p>
          </p:txBody>
        </p:sp>
        <p:sp>
          <p:nvSpPr>
            <p:cNvPr id="145" name="Freeform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p:spPr>
          <p:txBody>
            <a:bodyPr vert="horz" wrap="square" lIns="91440" tIns="45720" rIns="91440" bIns="45720" numCol="1" anchor="t" anchorCtr="0" compatLnSpc="1">
              <a:prstTxWarp prst="textNoShape">
                <a:avLst/>
              </a:prstTxWarp>
            </a:bodyPr>
            <a:lstStyle/>
            <a:p>
              <a:endParaRPr/>
            </a:p>
          </p:txBody>
        </p:sp>
      </p:grpSp>
      <p:grpSp>
        <p:nvGrpSpPr>
          <p:cNvPr id="146" name="Group 5"/>
          <p:cNvGrpSpPr>
            <a:grpSpLocks noChangeAspect="1"/>
          </p:cNvGrpSpPr>
          <p:nvPr/>
        </p:nvGrpSpPr>
        <p:grpSpPr bwMode="auto">
          <a:xfrm>
            <a:off x="9167354" y="4138360"/>
            <a:ext cx="3023057" cy="2719639"/>
            <a:chOff x="2887" y="1286"/>
            <a:chExt cx="1903" cy="1712"/>
          </a:xfrm>
        </p:grpSpPr>
        <p:sp>
          <p:nvSpPr>
            <p:cNvPr id="147" name="Freeform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1" name="Group 64"/>
          <p:cNvGrpSpPr>
            <a:grpSpLocks noChangeAspect="1"/>
          </p:cNvGrpSpPr>
          <p:nvPr/>
        </p:nvGrpSpPr>
        <p:grpSpPr bwMode="auto">
          <a:xfrm rot="12827499" flipH="1">
            <a:off x="11360417" y="2338535"/>
            <a:ext cx="483752" cy="536662"/>
            <a:chOff x="2052" y="995"/>
            <a:chExt cx="768" cy="852"/>
          </a:xfrm>
        </p:grpSpPr>
        <p:sp>
          <p:nvSpPr>
            <p:cNvPr id="17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ctrTitle"/>
          </p:nvPr>
        </p:nvSpPr>
        <p:spPr>
          <a:xfrm>
            <a:off x="2681288" y="165020"/>
            <a:ext cx="9360418" cy="2263258"/>
          </a:xfrm>
        </p:spPr>
        <p:txBody>
          <a:bodyPr anchor="b">
            <a:normAutofit/>
          </a:bodyPr>
          <a:lstStyle>
            <a:lvl1pPr algn="ctr">
              <a:defRPr sz="6600"/>
            </a:lvl1pPr>
          </a:lstStyle>
          <a:p>
            <a:r>
              <a:rPr lang="en-US"/>
              <a:t>Click to edit Master title style</a:t>
            </a:r>
            <a:endParaRPr/>
          </a:p>
        </p:txBody>
      </p:sp>
      <p:sp>
        <p:nvSpPr>
          <p:cNvPr id="3" name="Subtitle 2"/>
          <p:cNvSpPr>
            <a:spLocks noGrp="1"/>
          </p:cNvSpPr>
          <p:nvPr>
            <p:ph type="subTitle" idx="1"/>
          </p:nvPr>
        </p:nvSpPr>
        <p:spPr>
          <a:xfrm>
            <a:off x="3903329" y="2476917"/>
            <a:ext cx="6916336" cy="1771600"/>
          </a:xfrm>
        </p:spPr>
        <p:txBody>
          <a:bodyPr>
            <a:normAutofit/>
          </a:bodyPr>
          <a:lstStyle>
            <a:lvl1pPr marL="0" indent="0" algn="ctr">
              <a:spcBef>
                <a:spcPts val="0"/>
              </a:spcBef>
              <a:buNone/>
              <a:defRPr sz="4800" cap="none" baseline="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03/25/2023</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92666"/>
            <a:ext cx="2628900" cy="557953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592666"/>
            <a:ext cx="7734300" cy="55795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03/25/2023</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03/25/2023</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3999" y="1485900"/>
            <a:ext cx="9144001" cy="2933700"/>
          </a:xfrm>
        </p:spPr>
        <p:txBody>
          <a:bodyPr anchor="b">
            <a:normAutofit/>
          </a:bodyPr>
          <a:lstStyle>
            <a:lvl1pPr algn="l">
              <a:defRPr sz="5200" b="0"/>
            </a:lvl1pPr>
          </a:lstStyle>
          <a:p>
            <a:r>
              <a:rPr lang="en-US"/>
              <a:t>Click to edit Master title style</a:t>
            </a:r>
            <a:endParaRPr/>
          </a:p>
        </p:txBody>
      </p:sp>
      <p:sp>
        <p:nvSpPr>
          <p:cNvPr id="3" name="Text Placeholder 2"/>
          <p:cNvSpPr>
            <a:spLocks noGrp="1"/>
          </p:cNvSpPr>
          <p:nvPr>
            <p:ph type="body" idx="1"/>
          </p:nvPr>
        </p:nvSpPr>
        <p:spPr>
          <a:xfrm>
            <a:off x="1522413" y="4454034"/>
            <a:ext cx="9144000" cy="1184766"/>
          </a:xfrm>
        </p:spPr>
        <p:txBody>
          <a:bodyPr anchor="t">
            <a:normAutofit/>
          </a:bodyPr>
          <a:lstStyle>
            <a:lvl1pPr marL="0" indent="0" algn="l">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03/25/2023</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28572"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7169"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12952B5-7A2F-4CC8-B7CE-9234E21C2837}" type="datetime1">
              <a:rPr lang="en-US" smtClean="0"/>
              <a:t>03/25/2023</a:t>
            </a:fld>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528572"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8572"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7169"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7169"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CE1DA07A-9201-4B4B-BAF2-015AFA30F520}" type="datetime1">
              <a:rPr lang="en-US" smtClean="0"/>
              <a:t>03/25/2023</a:t>
            </a:fld>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Freeform 92"/>
          <p:cNvSpPr>
            <a:spLocks/>
          </p:cNvSpPr>
          <p:nvPr/>
        </p:nvSpPr>
        <p:spPr bwMode="auto">
          <a:xfrm>
            <a:off x="8643511"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p:spPr>
        <p:txBody>
          <a:bodyPr vert="horz" wrap="square" lIns="91440" tIns="45720" rIns="91440" bIns="45720" numCol="1" anchor="t" anchorCtr="0" compatLnSpc="1">
            <a:prstTxWarp prst="textNoShape">
              <a:avLst/>
            </a:prstTxWarp>
          </a:bodyPr>
          <a:lstStyle/>
          <a:p>
            <a:endParaRPr/>
          </a:p>
        </p:txBody>
      </p:sp>
      <p:sp>
        <p:nvSpPr>
          <p:cNvPr id="7" name="Freeform 50"/>
          <p:cNvSpPr>
            <a:spLocks/>
          </p:cNvSpPr>
          <p:nvPr/>
        </p:nvSpPr>
        <p:spPr bwMode="auto">
          <a:xfrm>
            <a:off x="6780212"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125"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nvGrpSpPr>
          <p:cNvPr id="9" name="Group 69"/>
          <p:cNvGrpSpPr>
            <a:grpSpLocks noChangeAspect="1"/>
          </p:cNvGrpSpPr>
          <p:nvPr/>
        </p:nvGrpSpPr>
        <p:grpSpPr bwMode="auto">
          <a:xfrm flipH="1">
            <a:off x="9732236" y="958654"/>
            <a:ext cx="1400819" cy="4001744"/>
            <a:chOff x="3220" y="236"/>
            <a:chExt cx="1347" cy="3848"/>
          </a:xfrm>
        </p:grpSpPr>
        <p:sp>
          <p:nvSpPr>
            <p:cNvPr id="10"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1"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2"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1"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2"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7"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8"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3" name="Group 69"/>
          <p:cNvGrpSpPr>
            <a:grpSpLocks noChangeAspect="1"/>
          </p:cNvGrpSpPr>
          <p:nvPr/>
        </p:nvGrpSpPr>
        <p:grpSpPr bwMode="auto">
          <a:xfrm>
            <a:off x="10895012" y="1248597"/>
            <a:ext cx="1254796" cy="3346122"/>
            <a:chOff x="3124" y="236"/>
            <a:chExt cx="1443" cy="3848"/>
          </a:xfrm>
        </p:grpSpPr>
        <p:sp>
          <p:nvSpPr>
            <p:cNvPr id="94" name="Freeform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5" name="Freeform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9" name="Freeform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0" name="Freeform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6"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7"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5"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7" name="Freeform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8"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5"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6"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7"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1"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2"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7" name="Group 69"/>
          <p:cNvGrpSpPr>
            <a:grpSpLocks noChangeAspect="1"/>
          </p:cNvGrpSpPr>
          <p:nvPr/>
        </p:nvGrpSpPr>
        <p:grpSpPr bwMode="auto">
          <a:xfrm>
            <a:off x="9087454" y="2736976"/>
            <a:ext cx="906206" cy="2416549"/>
            <a:chOff x="3124" y="236"/>
            <a:chExt cx="1443" cy="3848"/>
          </a:xfrm>
        </p:grpSpPr>
        <p:sp>
          <p:nvSpPr>
            <p:cNvPr id="178"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0"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1"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2"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3"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4"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5"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6"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7" name="Freeform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8"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9"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0"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1"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2"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3"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4"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5"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6"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7"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8"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9"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0"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1"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2"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3"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4"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5"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6"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7"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8"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9"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0"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1"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2"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3"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4"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5"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6"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7"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8"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9"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0"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1"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2"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3"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4"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5"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6"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7"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8"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9"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0"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1"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2"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3"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4"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5"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6"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7"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8"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9"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0"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1"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2"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3"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4"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5"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6"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7"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8"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9"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0"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1"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2"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3"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4"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5"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6"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7"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8"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9"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0" name="Group 50"/>
          <p:cNvGrpSpPr>
            <a:grpSpLocks noChangeAspect="1"/>
          </p:cNvGrpSpPr>
          <p:nvPr/>
        </p:nvGrpSpPr>
        <p:grpSpPr bwMode="auto">
          <a:xfrm>
            <a:off x="10514012" y="2438400"/>
            <a:ext cx="1485016" cy="2195929"/>
            <a:chOff x="3369" y="1563"/>
            <a:chExt cx="940" cy="1390"/>
          </a:xfrm>
        </p:grpSpPr>
        <p:sp>
          <p:nvSpPr>
            <p:cNvPr id="261" name="Freeform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2" name="Freeform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3" name="Freeform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4" name="Freeform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5" name="Freeform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6" name="Freeform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7" name="Freeform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8" name="Freeform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9" name="Freeform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0" name="Freeform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1" name="Freeform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2" name="Freeform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3" name="Freeform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4" name="Freeform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5" name="Freeform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6" name="Freeform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7" name="Freeform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8" name="Freeform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9" name="Freeform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0" name="Freeform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1" name="Freeform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2" name="Freeform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3" name="Freeform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4" name="Freeform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5" name="Freeform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6" name="Freeform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7" name="Freeform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8" name="Freeform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89" name="Group 5"/>
          <p:cNvGrpSpPr>
            <a:grpSpLocks noChangeAspect="1"/>
          </p:cNvGrpSpPr>
          <p:nvPr/>
        </p:nvGrpSpPr>
        <p:grpSpPr bwMode="auto">
          <a:xfrm>
            <a:off x="7988059" y="2988645"/>
            <a:ext cx="2439575" cy="3074765"/>
            <a:chOff x="2968" y="1107"/>
            <a:chExt cx="1736" cy="2188"/>
          </a:xfrm>
        </p:grpSpPr>
        <p:sp>
          <p:nvSpPr>
            <p:cNvPr id="290" name="Freeform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1" name="Oval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2" name="Freeform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3" name="Freeform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4" name="Freeform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5" name="Freeform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6" name="Freeform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7" name="Freeform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8" name="Freeform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9" name="Freeform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0" name="Freeform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1" name="Freeform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2" name="Freeform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3" name="Freeform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4" name="Freeform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5" name="Freeform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6" name="Freeform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7" name="Freeform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8" name="Freeform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9" name="Freeform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310" name="Freeform 52"/>
          <p:cNvSpPr>
            <a:spLocks/>
          </p:cNvSpPr>
          <p:nvPr/>
        </p:nvSpPr>
        <p:spPr bwMode="auto">
          <a:xfrm>
            <a:off x="0"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311" name="Group 29"/>
          <p:cNvGrpSpPr>
            <a:grpSpLocks noChangeAspect="1"/>
          </p:cNvGrpSpPr>
          <p:nvPr/>
        </p:nvGrpSpPr>
        <p:grpSpPr bwMode="auto">
          <a:xfrm flipH="1">
            <a:off x="9191537" y="4800600"/>
            <a:ext cx="2998875" cy="2083312"/>
            <a:chOff x="2481" y="1188"/>
            <a:chExt cx="2735" cy="1900"/>
          </a:xfrm>
        </p:grpSpPr>
        <p:sp>
          <p:nvSpPr>
            <p:cNvPr id="312" name="Freeform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3" name="Freeform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4" name="Freeform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5" name="Freeform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6" name="Freeform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7" name="Freeform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8" name="Freeform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9" name="Freeform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0" name="Freeform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1" name="Freeform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2" name="Freeform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3" name="Freeform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4" name="Freeform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5" name="Freeform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6" name="Freeform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7" name="Freeform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8" name="Freeform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9" name="Freeform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0" name="Freeform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1" name="Freeform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2" name="Freeform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3" name="Freeform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4" name="Freeform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5" name="Freeform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6" name="Freeform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7" name="Freeform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8" name="Freeform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9" name="Freeform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0" name="Freeform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1" name="Freeform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2" name="Freeform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3" name="Freeform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4" name="Freeform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5" name="Freeform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6" name="Freeform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7" name="Freeform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8" name="Group 347"/>
          <p:cNvGrpSpPr/>
          <p:nvPr/>
        </p:nvGrpSpPr>
        <p:grpSpPr>
          <a:xfrm>
            <a:off x="-1588" y="3799401"/>
            <a:ext cx="4386410" cy="3084511"/>
            <a:chOff x="-1588" y="4419600"/>
            <a:chExt cx="3504440" cy="2464312"/>
          </a:xfrm>
        </p:grpSpPr>
        <p:grpSp>
          <p:nvGrpSpPr>
            <p:cNvPr id="349" name="Group 156"/>
            <p:cNvGrpSpPr>
              <a:grpSpLocks noChangeAspect="1"/>
            </p:cNvGrpSpPr>
            <p:nvPr/>
          </p:nvGrpSpPr>
          <p:grpSpPr bwMode="auto">
            <a:xfrm>
              <a:off x="-321" y="4419600"/>
              <a:ext cx="2827754" cy="2458133"/>
              <a:chOff x="437" y="-367"/>
              <a:chExt cx="5799" cy="5041"/>
            </a:xfrm>
          </p:grpSpPr>
          <p:sp>
            <p:nvSpPr>
              <p:cNvPr id="375" name="Freeform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6" name="Freeform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7" name="Freeform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8" name="Freeform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9" name="Freeform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0" name="Freeform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1" name="Freeform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2" name="Freeform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3" name="Freeform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4" name="Freeform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5" name="Freeform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6" name="Freeform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7" name="Freeform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8" name="Freeform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9" name="Freeform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0" name="Freeform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1" name="Freeform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2" name="Freeform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3" name="Freeform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4" name="Freeform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5" name="Freeform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6" name="Freeform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7" name="Freeform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8" name="Freeform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9" name="Freeform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0" name="Freeform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1" name="Freeform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2" name="Freeform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3" name="Freeform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4" name="Freeform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5" name="Freeform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6" name="Freeform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7" name="Freeform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8" name="Freeform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9" name="Freeform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0" name="Freeform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1" name="Freeform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2" name="Freeform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3" name="Freeform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4" name="Freeform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5" name="Freeform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6" name="Freeform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7" name="Freeform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8" name="Freeform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9" name="Freeform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0" name="Freeform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1" name="Freeform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0" name="Group 349"/>
            <p:cNvGrpSpPr/>
            <p:nvPr/>
          </p:nvGrpSpPr>
          <p:grpSpPr>
            <a:xfrm flipH="1">
              <a:off x="2055224" y="5313306"/>
              <a:ext cx="1134584" cy="955223"/>
              <a:chOff x="3900133" y="5425719"/>
              <a:chExt cx="1778554" cy="1449268"/>
            </a:xfrm>
          </p:grpSpPr>
          <p:sp>
            <p:nvSpPr>
              <p:cNvPr id="366" name="Freeform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7" name="Freeform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8" name="Freeform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9" name="Freeform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0" name="Freeform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1" name="Freeform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2" name="Freeform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3" name="Freeform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4" name="Freeform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1" name="Group 350"/>
            <p:cNvGrpSpPr/>
            <p:nvPr/>
          </p:nvGrpSpPr>
          <p:grpSpPr>
            <a:xfrm>
              <a:off x="-1588" y="5362669"/>
              <a:ext cx="1522208" cy="1521243"/>
              <a:chOff x="-1588" y="5362669"/>
              <a:chExt cx="1522208" cy="1521243"/>
            </a:xfrm>
          </p:grpSpPr>
          <p:sp>
            <p:nvSpPr>
              <p:cNvPr id="359" name="Freeform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0" name="Freeform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1" name="Freeform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2" name="Freeform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3" name="Freeform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4" name="Freeform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5" name="Freeform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2" name="Group 351"/>
            <p:cNvGrpSpPr/>
            <p:nvPr/>
          </p:nvGrpSpPr>
          <p:grpSpPr>
            <a:xfrm>
              <a:off x="1808901" y="5856153"/>
              <a:ext cx="1693951" cy="1019100"/>
              <a:chOff x="1623186" y="-214403"/>
              <a:chExt cx="1171187" cy="716005"/>
            </a:xfrm>
          </p:grpSpPr>
          <p:sp>
            <p:nvSpPr>
              <p:cNvPr id="353" name="Freeform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4" name="Freeform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5" name="Freeform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6" name="Freeform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7" name="Freeform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8" name="Freeform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grpSp>
        <p:nvGrpSpPr>
          <p:cNvPr id="422" name="Group 52"/>
          <p:cNvGrpSpPr>
            <a:grpSpLocks noChangeAspect="1"/>
          </p:cNvGrpSpPr>
          <p:nvPr/>
        </p:nvGrpSpPr>
        <p:grpSpPr bwMode="auto">
          <a:xfrm rot="19948164">
            <a:off x="369246" y="506291"/>
            <a:ext cx="892898" cy="1021771"/>
            <a:chOff x="4634" y="754"/>
            <a:chExt cx="1164" cy="1332"/>
          </a:xfrm>
        </p:grpSpPr>
        <p:sp>
          <p:nvSpPr>
            <p:cNvPr id="42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1" name="Group 52"/>
          <p:cNvGrpSpPr>
            <a:grpSpLocks noChangeAspect="1"/>
          </p:cNvGrpSpPr>
          <p:nvPr/>
        </p:nvGrpSpPr>
        <p:grpSpPr bwMode="auto">
          <a:xfrm rot="5825446">
            <a:off x="11635759" y="394369"/>
            <a:ext cx="408172" cy="467084"/>
            <a:chOff x="4634" y="754"/>
            <a:chExt cx="1164" cy="1332"/>
          </a:xfrm>
        </p:grpSpPr>
        <p:sp>
          <p:nvSpPr>
            <p:cNvPr id="432"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3"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4"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5"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6"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7"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8"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9"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40" name="Group 66"/>
          <p:cNvGrpSpPr>
            <a:grpSpLocks noChangeAspect="1"/>
          </p:cNvGrpSpPr>
          <p:nvPr/>
        </p:nvGrpSpPr>
        <p:grpSpPr bwMode="auto">
          <a:xfrm>
            <a:off x="23436" y="3048994"/>
            <a:ext cx="388175" cy="364678"/>
            <a:chOff x="3636" y="1964"/>
            <a:chExt cx="413" cy="388"/>
          </a:xfrm>
        </p:grpSpPr>
        <p:sp>
          <p:nvSpPr>
            <p:cNvPr id="44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2034904" y="828876"/>
            <a:ext cx="6058552" cy="3507549"/>
          </a:xfrm>
        </p:spPr>
        <p:txBody>
          <a:bodyPr anchor="ctr">
            <a:normAutofit/>
          </a:bodyPr>
          <a:lstStyle>
            <a:lvl1pPr algn="ctr">
              <a:defRPr sz="6000"/>
            </a:lvl1p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9E583DDF-CA54-461A-A486-592D2374C532}" type="datetimeFigureOut">
              <a:rPr lang="en-US"/>
              <a:t>03/25/2023</a:t>
            </a:fld>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9E583DDF-CA54-461A-A486-592D2374C532}" type="datetimeFigureOut">
              <a:rPr lang="en-US"/>
              <a:t>03/25/2023</a:t>
            </a:fld>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a:t>Click to edit Master title style</a:t>
            </a:r>
            <a:endParaRPr/>
          </a:p>
        </p:txBody>
      </p:sp>
      <p:sp>
        <p:nvSpPr>
          <p:cNvPr id="3" name="Content Placeholder 2"/>
          <p:cNvSpPr>
            <a:spLocks noGrp="1"/>
          </p:cNvSpPr>
          <p:nvPr>
            <p:ph idx="1"/>
          </p:nvPr>
        </p:nvSpPr>
        <p:spPr>
          <a:xfrm>
            <a:off x="4480560" y="457200"/>
            <a:ext cx="6675120" cy="5943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03/25/2023</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4480560" y="457200"/>
            <a:ext cx="6675120" cy="5943600"/>
          </a:xfrm>
          <a:solidFill>
            <a:schemeClr val="bg1">
              <a:lumMod val="95000"/>
            </a:schemeClr>
          </a:solidFill>
        </p:spPr>
        <p:txBody>
          <a:bodyPr>
            <a:normAutofit/>
          </a:bodyPr>
          <a:lstStyle>
            <a:lvl1pPr marL="0" indent="0" algn="ctr">
              <a:buNone/>
              <a:defRPr sz="20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03/25/2023</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Freeform 50"/>
          <p:cNvSpPr>
            <a:spLocks/>
          </p:cNvSpPr>
          <p:nvPr/>
        </p:nvSpPr>
        <p:spPr bwMode="auto">
          <a:xfrm>
            <a:off x="8761412"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0"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p:spPr>
        <p:txBody>
          <a:bodyPr vert="horz" wrap="square" lIns="91440" tIns="45720" rIns="91440" bIns="45720" numCol="1" anchor="t" anchorCtr="0" compatLnSpc="1">
            <a:prstTxWarp prst="textNoShape">
              <a:avLst/>
            </a:prstTxWarp>
          </a:bodyPr>
          <a:lstStyle/>
          <a:p>
            <a:endParaRPr/>
          </a:p>
        </p:txBody>
      </p:sp>
      <p:sp>
        <p:nvSpPr>
          <p:cNvPr id="9" name="Freeform 51"/>
          <p:cNvSpPr>
            <a:spLocks/>
          </p:cNvSpPr>
          <p:nvPr/>
        </p:nvSpPr>
        <p:spPr bwMode="auto">
          <a:xfrm>
            <a:off x="-13749"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10" name="Group 66"/>
          <p:cNvGrpSpPr>
            <a:grpSpLocks noChangeAspect="1"/>
          </p:cNvGrpSpPr>
          <p:nvPr/>
        </p:nvGrpSpPr>
        <p:grpSpPr bwMode="auto">
          <a:xfrm>
            <a:off x="11647687" y="947576"/>
            <a:ext cx="426645" cy="400819"/>
            <a:chOff x="3636" y="1964"/>
            <a:chExt cx="413" cy="388"/>
          </a:xfrm>
        </p:grpSpPr>
        <p:sp>
          <p:nvSpPr>
            <p:cNvPr id="1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9" name="Group 18"/>
          <p:cNvGrpSpPr/>
          <p:nvPr/>
        </p:nvGrpSpPr>
        <p:grpSpPr>
          <a:xfrm>
            <a:off x="11308927" y="6212029"/>
            <a:ext cx="875471" cy="645972"/>
            <a:chOff x="7344986" y="5566058"/>
            <a:chExt cx="1750940" cy="1291943"/>
          </a:xfrm>
        </p:grpSpPr>
        <p:sp>
          <p:nvSpPr>
            <p:cNvPr id="20" name="Freeform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 name="Group 5"/>
          <p:cNvGrpSpPr>
            <a:grpSpLocks noChangeAspect="1"/>
          </p:cNvGrpSpPr>
          <p:nvPr/>
        </p:nvGrpSpPr>
        <p:grpSpPr bwMode="auto">
          <a:xfrm>
            <a:off x="2441" y="2873890"/>
            <a:ext cx="597228" cy="789302"/>
            <a:chOff x="2121" y="1060"/>
            <a:chExt cx="597" cy="789"/>
          </a:xfrm>
        </p:grpSpPr>
        <p:sp>
          <p:nvSpPr>
            <p:cNvPr id="27" name="Freeform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 name="Group 16"/>
          <p:cNvGrpSpPr>
            <a:grpSpLocks noChangeAspect="1"/>
          </p:cNvGrpSpPr>
          <p:nvPr/>
        </p:nvGrpSpPr>
        <p:grpSpPr bwMode="auto">
          <a:xfrm>
            <a:off x="139505" y="-13010"/>
            <a:ext cx="1382907" cy="804244"/>
            <a:chOff x="1922" y="1129"/>
            <a:chExt cx="987" cy="574"/>
          </a:xfrm>
        </p:grpSpPr>
        <p:sp>
          <p:nvSpPr>
            <p:cNvPr id="35" name="Freeform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 name="Group 28"/>
          <p:cNvGrpSpPr>
            <a:grpSpLocks noChangeAspect="1"/>
          </p:cNvGrpSpPr>
          <p:nvPr/>
        </p:nvGrpSpPr>
        <p:grpSpPr bwMode="auto">
          <a:xfrm>
            <a:off x="0" y="5007562"/>
            <a:ext cx="687853" cy="1147722"/>
            <a:chOff x="1901" y="2020"/>
            <a:chExt cx="1059" cy="1767"/>
          </a:xfrm>
        </p:grpSpPr>
        <p:sp>
          <p:nvSpPr>
            <p:cNvPr id="44" name="Freeform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52" name="Group 52"/>
          <p:cNvGrpSpPr>
            <a:grpSpLocks noChangeAspect="1"/>
          </p:cNvGrpSpPr>
          <p:nvPr/>
        </p:nvGrpSpPr>
        <p:grpSpPr bwMode="auto">
          <a:xfrm rot="19948164">
            <a:off x="11143247" y="105148"/>
            <a:ext cx="675071" cy="772505"/>
            <a:chOff x="4634" y="754"/>
            <a:chExt cx="1164" cy="1332"/>
          </a:xfrm>
        </p:grpSpPr>
        <p:sp>
          <p:nvSpPr>
            <p:cNvPr id="5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61" name="Group 64"/>
          <p:cNvGrpSpPr>
            <a:grpSpLocks noChangeAspect="1"/>
          </p:cNvGrpSpPr>
          <p:nvPr/>
        </p:nvGrpSpPr>
        <p:grpSpPr bwMode="auto">
          <a:xfrm flipH="1">
            <a:off x="10782665" y="2958792"/>
            <a:ext cx="1028242" cy="1140705"/>
            <a:chOff x="2052" y="995"/>
            <a:chExt cx="768" cy="852"/>
          </a:xfrm>
        </p:grpSpPr>
        <p:sp>
          <p:nvSpPr>
            <p:cNvPr id="6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Placeholder 1"/>
          <p:cNvSpPr>
            <a:spLocks noGrp="1"/>
          </p:cNvSpPr>
          <p:nvPr>
            <p:ph type="title"/>
          </p:nvPr>
        </p:nvSpPr>
        <p:spPr>
          <a:xfrm>
            <a:off x="1524000" y="78910"/>
            <a:ext cx="9133730" cy="123342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8572" y="1485900"/>
            <a:ext cx="9134856" cy="4152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1522412" y="6601968"/>
            <a:ext cx="6978460" cy="237744"/>
          </a:xfrm>
          <a:prstGeom prst="rect">
            <a:avLst/>
          </a:prstGeom>
        </p:spPr>
        <p:txBody>
          <a:bodyPr vert="horz" lIns="91440" tIns="45720" rIns="91440" bIns="45720" rtlCol="0" anchor="ctr"/>
          <a:lstStyle>
            <a:lvl1pPr algn="l">
              <a:defRPr sz="1200" cap="none" baseline="0">
                <a:solidFill>
                  <a:schemeClr val="tx1"/>
                </a:solidFill>
              </a:defRPr>
            </a:lvl1pPr>
          </a:lstStyle>
          <a:p>
            <a:r>
              <a:rPr lang="en-US" dirty="0"/>
              <a:t>Add a footer</a:t>
            </a:r>
          </a:p>
        </p:txBody>
      </p:sp>
      <p:sp>
        <p:nvSpPr>
          <p:cNvPr id="4" name="Date Placeholder 3"/>
          <p:cNvSpPr>
            <a:spLocks noGrp="1"/>
          </p:cNvSpPr>
          <p:nvPr>
            <p:ph type="dt" sz="half" idx="2"/>
          </p:nvPr>
        </p:nvSpPr>
        <p:spPr>
          <a:xfrm>
            <a:off x="8875776" y="6601968"/>
            <a:ext cx="1063198" cy="193933"/>
          </a:xfrm>
          <a:prstGeom prst="rect">
            <a:avLst/>
          </a:prstGeom>
        </p:spPr>
        <p:txBody>
          <a:bodyPr vert="horz" lIns="91440" tIns="45720" rIns="91440" bIns="45720" rtlCol="0" anchor="ctr"/>
          <a:lstStyle>
            <a:lvl1pPr algn="r">
              <a:defRPr sz="1200">
                <a:solidFill>
                  <a:schemeClr val="tx1"/>
                </a:solidFill>
              </a:defRPr>
            </a:lvl1pPr>
          </a:lstStyle>
          <a:p>
            <a:fld id="{9E583DDF-CA54-461A-A486-592D2374C532}" type="datetimeFigureOut">
              <a:rPr lang="en-US" smtClean="0"/>
              <a:pPr/>
              <a:t>03/25/2023</a:t>
            </a:fld>
            <a:endParaRPr lang="en-US"/>
          </a:p>
        </p:txBody>
      </p:sp>
      <p:sp>
        <p:nvSpPr>
          <p:cNvPr id="6" name="Slide Number Placeholder 5"/>
          <p:cNvSpPr>
            <a:spLocks noGrp="1"/>
          </p:cNvSpPr>
          <p:nvPr>
            <p:ph type="sldNum" sz="quarter" idx="4"/>
          </p:nvPr>
        </p:nvSpPr>
        <p:spPr>
          <a:xfrm>
            <a:off x="10023348" y="6601968"/>
            <a:ext cx="640080" cy="237744"/>
          </a:xfrm>
          <a:prstGeom prst="rect">
            <a:avLst/>
          </a:prstGeom>
        </p:spPr>
        <p:txBody>
          <a:bodyPr vert="horz" lIns="91440" tIns="45720" rIns="91440" bIns="45720" rtlCol="0" anchor="ctr"/>
          <a:lstStyle>
            <a:lvl1pPr algn="r">
              <a:defRPr sz="1200">
                <a:solidFill>
                  <a:schemeClr val="tx1"/>
                </a:solidFill>
              </a:defRPr>
            </a:lvl1pPr>
          </a:lstStyle>
          <a:p>
            <a:fld id="{CA8D9AD5-F248-4919-864A-CFD76CC027D6}" type="slidenum">
              <a:rPr lang="en-US" smtClean="0"/>
              <a:pPr/>
              <a:t>‹#›</a:t>
            </a:fld>
            <a:endParaRPr lang="en-US"/>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8182" y="165019"/>
            <a:ext cx="9963524" cy="3049235"/>
          </a:xfrm>
        </p:spPr>
        <p:txBody>
          <a:bodyPr>
            <a:normAutofit fontScale="90000"/>
          </a:bodyPr>
          <a:lstStyle/>
          <a:p>
            <a:r>
              <a:rPr lang="en-US" sz="5300" dirty="0"/>
              <a:t>LESSON 7.2 ENHANCED TEACHER EDUCATION</a:t>
            </a:r>
            <a:r>
              <a:rPr lang="en-US" dirty="0"/>
              <a:t> </a:t>
            </a:r>
            <a:r>
              <a:rPr lang="en-US" sz="5300" dirty="0"/>
              <a:t>CURRICULUM ANCHORED ON OUTCOME-BASED EDUCATION </a:t>
            </a:r>
            <a:endParaRPr lang="en-US" dirty="0"/>
          </a:p>
        </p:txBody>
      </p:sp>
      <p:sp>
        <p:nvSpPr>
          <p:cNvPr id="5" name="Subtitle 4"/>
          <p:cNvSpPr>
            <a:spLocks noGrp="1"/>
          </p:cNvSpPr>
          <p:nvPr>
            <p:ph type="subTitle" idx="1"/>
          </p:nvPr>
        </p:nvSpPr>
        <p:spPr>
          <a:xfrm>
            <a:off x="3903329" y="3325091"/>
            <a:ext cx="6916336" cy="923425"/>
          </a:xfrm>
        </p:spPr>
        <p:txBody>
          <a:bodyPr>
            <a:normAutofit/>
          </a:bodyPr>
          <a:lstStyle/>
          <a:p>
            <a:r>
              <a:rPr lang="en-US" sz="2400" dirty="0">
                <a:solidFill>
                  <a:schemeClr val="tx1"/>
                </a:solidFill>
                <a:latin typeface="Bell MT" panose="02020503060305020303" pitchFamily="18" charset="0"/>
              </a:rPr>
              <a:t>REPORTERS: PASAGDAN AND RENDOQUE </a:t>
            </a:r>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48279CAC-F531-6108-2A44-FF8EC8E4339C}"/>
              </a:ext>
            </a:extLst>
          </p:cNvPr>
          <p:cNvSpPr>
            <a:spLocks noGrp="1"/>
          </p:cNvSpPr>
          <p:nvPr>
            <p:ph idx="1"/>
          </p:nvPr>
        </p:nvSpPr>
        <p:spPr>
          <a:xfrm>
            <a:off x="1528572" y="401782"/>
            <a:ext cx="9134856" cy="6220691"/>
          </a:xfrm>
        </p:spPr>
        <p:txBody>
          <a:bodyPr>
            <a:normAutofit lnSpcReduction="10000"/>
          </a:bodyPr>
          <a:lstStyle/>
          <a:p>
            <a:pPr marL="0" marR="0">
              <a:lnSpc>
                <a:spcPct val="115000"/>
              </a:lnSpc>
              <a:spcBef>
                <a:spcPts val="0"/>
              </a:spcBef>
              <a:spcAft>
                <a:spcPts val="0"/>
              </a:spcAft>
            </a:pPr>
            <a:r>
              <a:rPr lang="en-US" sz="1800" dirty="0">
                <a:effectLst/>
                <a:latin typeface="Arial" panose="020B0604020202020204" pitchFamily="34" charset="0"/>
                <a:ea typeface="Arial" panose="020B0604020202020204" pitchFamily="34" charset="0"/>
              </a:rPr>
              <a:t>B. Pedagogical Content Knowledge-The subjects will provide foundation, theory and practice in the different aspects of teaching.</a:t>
            </a:r>
          </a:p>
          <a:p>
            <a:pPr marL="0" marR="0" indent="0">
              <a:lnSpc>
                <a:spcPct val="115000"/>
              </a:lnSpc>
              <a:spcBef>
                <a:spcPts val="0"/>
              </a:spcBef>
              <a:spcAft>
                <a:spcPts val="0"/>
              </a:spcAft>
              <a:buNone/>
            </a:pPr>
            <a:r>
              <a:rPr lang="en-US" sz="1800" dirty="0">
                <a:effectLst/>
                <a:latin typeface="Arial" panose="020B0604020202020204" pitchFamily="34" charset="0"/>
                <a:ea typeface="Arial" panose="020B0604020202020204" pitchFamily="34" charset="0"/>
              </a:rPr>
              <a:t> </a:t>
            </a:r>
          </a:p>
          <a:p>
            <a:pPr marL="0" marR="0">
              <a:lnSpc>
                <a:spcPct val="115000"/>
              </a:lnSpc>
              <a:spcBef>
                <a:spcPts val="0"/>
              </a:spcBef>
              <a:spcAft>
                <a:spcPts val="0"/>
              </a:spcAft>
            </a:pPr>
            <a:r>
              <a:rPr lang="en-US" sz="1800" dirty="0">
                <a:effectLst/>
                <a:latin typeface="Arial Unicode MS" panose="020B0604020202020204" pitchFamily="34" charset="-128"/>
                <a:ea typeface="Arial" panose="020B0604020202020204" pitchFamily="34" charset="0"/>
              </a:rPr>
              <a:t> Facilitating Learner-Centered Teaching and Learning</a:t>
            </a:r>
            <a:endParaRPr lang="en-US" sz="1800" dirty="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800" dirty="0">
                <a:effectLst/>
                <a:latin typeface="Arial" panose="020B0604020202020204" pitchFamily="34" charset="0"/>
                <a:ea typeface="Arial" panose="020B0604020202020204" pitchFamily="34" charset="0"/>
              </a:rPr>
              <a:t> </a:t>
            </a:r>
          </a:p>
          <a:p>
            <a:pPr marL="0" marR="0">
              <a:lnSpc>
                <a:spcPct val="115000"/>
              </a:lnSpc>
              <a:spcBef>
                <a:spcPts val="0"/>
              </a:spcBef>
              <a:spcAft>
                <a:spcPts val="0"/>
              </a:spcAft>
            </a:pPr>
            <a:r>
              <a:rPr lang="en-US" sz="1800" dirty="0">
                <a:effectLst/>
                <a:latin typeface="Arial Unicode MS" panose="020B0604020202020204" pitchFamily="34" charset="-128"/>
                <a:ea typeface="Arial" panose="020B0604020202020204" pitchFamily="34" charset="0"/>
              </a:rPr>
              <a:t> Assessment in Learning 1</a:t>
            </a:r>
            <a:endParaRPr lang="en-US" sz="1800" dirty="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800" dirty="0">
                <a:effectLst/>
                <a:latin typeface="Arial" panose="020B0604020202020204" pitchFamily="34" charset="0"/>
                <a:ea typeface="Arial" panose="020B0604020202020204" pitchFamily="34" charset="0"/>
              </a:rPr>
              <a:t> </a:t>
            </a:r>
          </a:p>
          <a:p>
            <a:pPr marL="0" marR="0">
              <a:lnSpc>
                <a:spcPct val="115000"/>
              </a:lnSpc>
              <a:spcBef>
                <a:spcPts val="0"/>
              </a:spcBef>
              <a:spcAft>
                <a:spcPts val="0"/>
              </a:spcAft>
            </a:pPr>
            <a:r>
              <a:rPr lang="en-US" sz="1800" dirty="0">
                <a:effectLst/>
                <a:latin typeface="Arial" panose="020B0604020202020204" pitchFamily="34" charset="0"/>
                <a:ea typeface="Arial" panose="020B0604020202020204" pitchFamily="34" charset="0"/>
              </a:rPr>
              <a:t> Assessment in Learning 2</a:t>
            </a:r>
          </a:p>
          <a:p>
            <a:pPr marL="0" marR="0" indent="0">
              <a:lnSpc>
                <a:spcPct val="115000"/>
              </a:lnSpc>
              <a:spcBef>
                <a:spcPts val="0"/>
              </a:spcBef>
              <a:spcAft>
                <a:spcPts val="0"/>
              </a:spcAft>
              <a:buNone/>
            </a:pPr>
            <a:r>
              <a:rPr lang="en-US" sz="1800" dirty="0">
                <a:effectLst/>
                <a:latin typeface="Arial" panose="020B0604020202020204" pitchFamily="34" charset="0"/>
                <a:ea typeface="Arial" panose="020B0604020202020204" pitchFamily="34" charset="0"/>
              </a:rPr>
              <a:t> </a:t>
            </a:r>
          </a:p>
          <a:p>
            <a:pPr marL="0" marR="0">
              <a:lnSpc>
                <a:spcPct val="115000"/>
              </a:lnSpc>
              <a:spcBef>
                <a:spcPts val="0"/>
              </a:spcBef>
              <a:spcAft>
                <a:spcPts val="0"/>
              </a:spcAft>
            </a:pPr>
            <a:r>
              <a:rPr lang="en-US" sz="1800" dirty="0">
                <a:effectLst/>
                <a:latin typeface="Arial" panose="020B0604020202020204" pitchFamily="34" charset="0"/>
                <a:ea typeface="Arial" panose="020B0604020202020204" pitchFamily="34" charset="0"/>
              </a:rPr>
              <a:t> Technology for Teaching and Learning 1</a:t>
            </a:r>
          </a:p>
          <a:p>
            <a:pPr marL="0" marR="0" indent="0">
              <a:lnSpc>
                <a:spcPct val="115000"/>
              </a:lnSpc>
              <a:spcBef>
                <a:spcPts val="0"/>
              </a:spcBef>
              <a:spcAft>
                <a:spcPts val="0"/>
              </a:spcAft>
              <a:buNone/>
            </a:pPr>
            <a:r>
              <a:rPr lang="en-US" sz="1800" dirty="0">
                <a:effectLst/>
                <a:latin typeface="Arial" panose="020B0604020202020204" pitchFamily="34" charset="0"/>
                <a:ea typeface="Arial" panose="020B0604020202020204" pitchFamily="34" charset="0"/>
              </a:rPr>
              <a:t> </a:t>
            </a:r>
          </a:p>
          <a:p>
            <a:pPr marL="0" marR="0">
              <a:lnSpc>
                <a:spcPct val="115000"/>
              </a:lnSpc>
              <a:spcBef>
                <a:spcPts val="0"/>
              </a:spcBef>
              <a:spcAft>
                <a:spcPts val="0"/>
              </a:spcAft>
            </a:pPr>
            <a:r>
              <a:rPr lang="en-US" sz="1800" dirty="0">
                <a:effectLst/>
                <a:latin typeface="Arial" panose="020B0604020202020204" pitchFamily="34" charset="0"/>
                <a:ea typeface="Arial" panose="020B0604020202020204" pitchFamily="34" charset="0"/>
              </a:rPr>
              <a:t> The Teacher and the School Curriculum &gt; Building and Enhancing New Literacies Across the Curriculum. </a:t>
            </a:r>
          </a:p>
          <a:p>
            <a:pPr marL="0" marR="0" indent="0">
              <a:lnSpc>
                <a:spcPct val="115000"/>
              </a:lnSpc>
              <a:spcBef>
                <a:spcPts val="0"/>
              </a:spcBef>
              <a:spcAft>
                <a:spcPts val="0"/>
              </a:spcAft>
              <a:buNone/>
            </a:pPr>
            <a:endParaRPr lang="en-US" sz="1800" dirty="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800" dirty="0">
                <a:effectLst/>
                <a:latin typeface="Arial" panose="020B0604020202020204" pitchFamily="34" charset="0"/>
                <a:ea typeface="Arial" panose="020B0604020202020204" pitchFamily="34" charset="0"/>
              </a:rPr>
              <a:t>C. Experiential Learning Courses- These are subjects that bring together theory and practice. </a:t>
            </a:r>
          </a:p>
          <a:p>
            <a:pPr marL="285750" indent="-285750">
              <a:lnSpc>
                <a:spcPct val="115000"/>
              </a:lnSpc>
              <a:spcBef>
                <a:spcPts val="0"/>
              </a:spcBef>
            </a:pPr>
            <a:r>
              <a:rPr lang="en-US" sz="1800" dirty="0">
                <a:effectLst/>
                <a:latin typeface="Arial" panose="020B0604020202020204" pitchFamily="34" charset="0"/>
                <a:ea typeface="Arial" panose="020B0604020202020204" pitchFamily="34" charset="0"/>
              </a:rPr>
              <a:t> Field Study 1- Observations of Teaching and Learning in</a:t>
            </a:r>
          </a:p>
          <a:p>
            <a:pPr marL="0" marR="0">
              <a:lnSpc>
                <a:spcPct val="115000"/>
              </a:lnSpc>
              <a:spcBef>
                <a:spcPts val="0"/>
              </a:spcBef>
              <a:spcAft>
                <a:spcPts val="0"/>
              </a:spcAft>
            </a:pPr>
            <a:endParaRPr lang="en-US" sz="18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1800" dirty="0">
                <a:effectLst/>
                <a:latin typeface="Arial" panose="020B0604020202020204" pitchFamily="34" charset="0"/>
                <a:ea typeface="Arial" panose="020B0604020202020204" pitchFamily="34" charset="0"/>
              </a:rPr>
              <a:t>Actual School Environment Field Study 2- Participation and Teaching Assistantship A</a:t>
            </a:r>
          </a:p>
          <a:p>
            <a:pPr marL="0" marR="0" indent="0">
              <a:lnSpc>
                <a:spcPct val="115000"/>
              </a:lnSpc>
              <a:spcBef>
                <a:spcPts val="0"/>
              </a:spcBef>
              <a:spcAft>
                <a:spcPts val="0"/>
              </a:spcAft>
              <a:buNone/>
            </a:pPr>
            <a:r>
              <a:rPr lang="en-US" sz="1800" dirty="0">
                <a:effectLst/>
                <a:latin typeface="Arial" panose="020B0604020202020204" pitchFamily="34" charset="0"/>
                <a:ea typeface="Arial" panose="020B0604020202020204" pitchFamily="34" charset="0"/>
              </a:rPr>
              <a:t> </a:t>
            </a:r>
          </a:p>
          <a:p>
            <a:pPr marL="0" marR="0">
              <a:lnSpc>
                <a:spcPct val="115000"/>
              </a:lnSpc>
              <a:spcBef>
                <a:spcPts val="0"/>
              </a:spcBef>
              <a:spcAft>
                <a:spcPts val="0"/>
              </a:spcAft>
            </a:pPr>
            <a:r>
              <a:rPr lang="en-US" sz="1800" dirty="0">
                <a:effectLst/>
                <a:latin typeface="Arial" panose="020B0604020202020204" pitchFamily="34" charset="0"/>
                <a:ea typeface="Arial" panose="020B0604020202020204" pitchFamily="34" charset="0"/>
              </a:rPr>
              <a:t> Teaching Internship</a:t>
            </a:r>
          </a:p>
          <a:p>
            <a:endParaRPr lang="en-US" dirty="0"/>
          </a:p>
        </p:txBody>
      </p:sp>
    </p:spTree>
    <p:extLst>
      <p:ext uri="{BB962C8B-B14F-4D97-AF65-F5344CB8AC3E}">
        <p14:creationId xmlns:p14="http://schemas.microsoft.com/office/powerpoint/2010/main" val="3601199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ECDCEDE-CE02-A449-D688-E5E4557B031E}"/>
              </a:ext>
            </a:extLst>
          </p:cNvPr>
          <p:cNvSpPr>
            <a:spLocks noGrp="1"/>
          </p:cNvSpPr>
          <p:nvPr>
            <p:ph type="body" idx="1"/>
          </p:nvPr>
        </p:nvSpPr>
        <p:spPr>
          <a:xfrm>
            <a:off x="1528572" y="872836"/>
            <a:ext cx="4480560" cy="1271278"/>
          </a:xfrm>
        </p:spPr>
        <p:txBody>
          <a:bodyPr>
            <a:normAutofit fontScale="92500" lnSpcReduction="10000"/>
          </a:bodyPr>
          <a:lstStyle/>
          <a:p>
            <a:pPr marL="0" marR="0" algn="ctr">
              <a:lnSpc>
                <a:spcPct val="115000"/>
              </a:lnSpc>
              <a:spcBef>
                <a:spcPts val="0"/>
              </a:spcBef>
              <a:spcAft>
                <a:spcPts val="0"/>
              </a:spcAft>
            </a:pPr>
            <a:r>
              <a:rPr lang="en-US" sz="4000" dirty="0">
                <a:effectLst/>
                <a:latin typeface="Arial" panose="020B0604020202020204" pitchFamily="34" charset="0"/>
                <a:ea typeface="Arial" panose="020B0604020202020204" pitchFamily="34" charset="0"/>
              </a:rPr>
              <a:t>Cluster 2: Major Courses</a:t>
            </a:r>
          </a:p>
        </p:txBody>
      </p:sp>
      <p:sp>
        <p:nvSpPr>
          <p:cNvPr id="6" name="Content Placeholder 5">
            <a:extLst>
              <a:ext uri="{FF2B5EF4-FFF2-40B4-BE49-F238E27FC236}">
                <a16:creationId xmlns:a16="http://schemas.microsoft.com/office/drawing/2014/main" id="{3BE9A115-45B4-EB0B-9E79-53D6ED9AF1EF}"/>
              </a:ext>
            </a:extLst>
          </p:cNvPr>
          <p:cNvSpPr>
            <a:spLocks noGrp="1"/>
          </p:cNvSpPr>
          <p:nvPr>
            <p:ph sz="half" idx="2"/>
          </p:nvPr>
        </p:nvSpPr>
        <p:spPr/>
        <p:txBody>
          <a:bodyPr>
            <a:normAutofit/>
          </a:bodyPr>
          <a:lstStyle/>
          <a:p>
            <a:r>
              <a:rPr lang="en-US" sz="3200" dirty="0">
                <a:effectLst/>
                <a:latin typeface="Arial" panose="020B0604020202020204" pitchFamily="34" charset="0"/>
                <a:ea typeface="Arial" panose="020B0604020202020204" pitchFamily="34" charset="0"/>
              </a:rPr>
              <a:t>Major subjects are listed for every degree program as attached in the CMO.</a:t>
            </a:r>
          </a:p>
          <a:p>
            <a:endParaRPr lang="en-US" dirty="0"/>
          </a:p>
        </p:txBody>
      </p:sp>
      <p:sp>
        <p:nvSpPr>
          <p:cNvPr id="7" name="Text Placeholder 6">
            <a:extLst>
              <a:ext uri="{FF2B5EF4-FFF2-40B4-BE49-F238E27FC236}">
                <a16:creationId xmlns:a16="http://schemas.microsoft.com/office/drawing/2014/main" id="{A8E264B4-A95E-C75B-649C-402278A3B0AC}"/>
              </a:ext>
            </a:extLst>
          </p:cNvPr>
          <p:cNvSpPr>
            <a:spLocks noGrp="1"/>
          </p:cNvSpPr>
          <p:nvPr>
            <p:ph type="body" sz="quarter" idx="3"/>
          </p:nvPr>
        </p:nvSpPr>
        <p:spPr>
          <a:xfrm>
            <a:off x="6177169" y="872836"/>
            <a:ext cx="4480560" cy="1271278"/>
          </a:xfrm>
        </p:spPr>
        <p:txBody>
          <a:bodyPr>
            <a:normAutofit fontScale="92500" lnSpcReduction="10000"/>
          </a:bodyPr>
          <a:lstStyle/>
          <a:p>
            <a:pPr marL="0" marR="0" algn="ctr">
              <a:lnSpc>
                <a:spcPct val="115000"/>
              </a:lnSpc>
              <a:spcBef>
                <a:spcPts val="0"/>
              </a:spcBef>
              <a:spcAft>
                <a:spcPts val="0"/>
              </a:spcAft>
            </a:pPr>
            <a:r>
              <a:rPr lang="en-US" sz="4000" dirty="0">
                <a:effectLst/>
                <a:latin typeface="Arial" panose="020B0604020202020204" pitchFamily="34" charset="0"/>
                <a:ea typeface="Arial" panose="020B0604020202020204" pitchFamily="34" charset="0"/>
              </a:rPr>
              <a:t>Cluster 3: Electives</a:t>
            </a:r>
          </a:p>
        </p:txBody>
      </p:sp>
      <p:sp>
        <p:nvSpPr>
          <p:cNvPr id="8" name="Content Placeholder 7">
            <a:extLst>
              <a:ext uri="{FF2B5EF4-FFF2-40B4-BE49-F238E27FC236}">
                <a16:creationId xmlns:a16="http://schemas.microsoft.com/office/drawing/2014/main" id="{ED9732C1-6E61-C6E1-6BAA-A7848B32044B}"/>
              </a:ext>
            </a:extLst>
          </p:cNvPr>
          <p:cNvSpPr>
            <a:spLocks noGrp="1"/>
          </p:cNvSpPr>
          <p:nvPr>
            <p:ph sz="quarter" idx="4"/>
          </p:nvPr>
        </p:nvSpPr>
        <p:spPr/>
        <p:txBody>
          <a:bodyPr/>
          <a:lstStyle/>
          <a:p>
            <a:pPr marL="0" marR="0">
              <a:lnSpc>
                <a:spcPct val="115000"/>
              </a:lnSpc>
              <a:spcBef>
                <a:spcPts val="0"/>
              </a:spcBef>
              <a:spcAft>
                <a:spcPts val="0"/>
              </a:spcAft>
            </a:pPr>
            <a:r>
              <a:rPr lang="en-US" sz="3200" dirty="0">
                <a:effectLst/>
                <a:latin typeface="Arial" panose="020B0604020202020204" pitchFamily="34" charset="0"/>
                <a:ea typeface="Arial" panose="020B0604020202020204" pitchFamily="34" charset="0"/>
              </a:rPr>
              <a:t>Any additional subjects in other degree programs for teacher education can be offered as electives.</a:t>
            </a:r>
          </a:p>
          <a:p>
            <a:pPr marL="0" marR="0">
              <a:lnSpc>
                <a:spcPct val="115000"/>
              </a:lnSpc>
              <a:spcBef>
                <a:spcPts val="0"/>
              </a:spcBef>
              <a:spcAft>
                <a:spcPts val="0"/>
              </a:spcAft>
            </a:pPr>
            <a:endParaRPr lang="en-US" sz="3200" dirty="0">
              <a:effectLst/>
              <a:latin typeface="Arial" panose="020B0604020202020204" pitchFamily="34" charset="0"/>
              <a:ea typeface="Arial" panose="020B0604020202020204" pitchFamily="34" charset="0"/>
            </a:endParaRPr>
          </a:p>
          <a:p>
            <a:endParaRPr lang="en-US" dirty="0"/>
          </a:p>
        </p:txBody>
      </p:sp>
    </p:spTree>
    <p:extLst>
      <p:ext uri="{BB962C8B-B14F-4D97-AF65-F5344CB8AC3E}">
        <p14:creationId xmlns:p14="http://schemas.microsoft.com/office/powerpoint/2010/main" val="3262720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EC639EA-7CBB-85D9-CD32-7E02C8A4311B}"/>
              </a:ext>
            </a:extLst>
          </p:cNvPr>
          <p:cNvSpPr>
            <a:spLocks noGrp="1"/>
          </p:cNvSpPr>
          <p:nvPr>
            <p:ph type="title"/>
          </p:nvPr>
        </p:nvSpPr>
        <p:spPr>
          <a:xfrm>
            <a:off x="1528572" y="252476"/>
            <a:ext cx="9133730" cy="1233424"/>
          </a:xfrm>
        </p:spPr>
        <p:txBody>
          <a:bodyPr>
            <a:normAutofit fontScale="90000"/>
          </a:bodyPr>
          <a:lstStyle/>
          <a:p>
            <a:pPr algn="ctr"/>
            <a:r>
              <a:rPr lang="en-US" sz="4800" b="1" dirty="0">
                <a:effectLst/>
                <a:latin typeface="Arial" panose="020B0604020202020204" pitchFamily="34" charset="0"/>
                <a:ea typeface="Arial" panose="020B0604020202020204" pitchFamily="34" charset="0"/>
              </a:rPr>
              <a:t>Pedagogical Approaches to Deliver </a:t>
            </a:r>
            <a:endParaRPr lang="en-US" sz="7200" b="1" dirty="0"/>
          </a:p>
        </p:txBody>
      </p:sp>
      <p:sp>
        <p:nvSpPr>
          <p:cNvPr id="6" name="Content Placeholder 5">
            <a:extLst>
              <a:ext uri="{FF2B5EF4-FFF2-40B4-BE49-F238E27FC236}">
                <a16:creationId xmlns:a16="http://schemas.microsoft.com/office/drawing/2014/main" id="{5302AC2B-2CD6-AC97-B246-8571D48E0901}"/>
              </a:ext>
            </a:extLst>
          </p:cNvPr>
          <p:cNvSpPr>
            <a:spLocks noGrp="1"/>
          </p:cNvSpPr>
          <p:nvPr>
            <p:ph idx="1"/>
          </p:nvPr>
        </p:nvSpPr>
        <p:spPr/>
        <p:txBody>
          <a:bodyPr>
            <a:normAutofit fontScale="92500" lnSpcReduction="10000"/>
          </a:bodyPr>
          <a:lstStyle/>
          <a:p>
            <a:pPr marL="0" marR="0">
              <a:lnSpc>
                <a:spcPct val="115000"/>
              </a:lnSpc>
              <a:spcBef>
                <a:spcPts val="0"/>
              </a:spcBef>
              <a:spcAft>
                <a:spcPts val="0"/>
              </a:spcAft>
            </a:pPr>
            <a:r>
              <a:rPr lang="en-US" sz="2400" dirty="0">
                <a:effectLst/>
                <a:latin typeface="Arial" panose="020B0604020202020204" pitchFamily="34" charset="0"/>
                <a:ea typeface="Arial" panose="020B0604020202020204" pitchFamily="34" charset="0"/>
              </a:rPr>
              <a:t>In other word the pedagogy utilized should be "teaching how to teach".</a:t>
            </a:r>
          </a:p>
          <a:p>
            <a:pPr marL="0" marR="0" indent="0">
              <a:lnSpc>
                <a:spcPct val="115000"/>
              </a:lnSpc>
              <a:spcBef>
                <a:spcPts val="0"/>
              </a:spcBef>
              <a:spcAft>
                <a:spcPts val="0"/>
              </a:spcAft>
              <a:buNone/>
            </a:pPr>
            <a:endParaRPr lang="en-US" sz="24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2400" dirty="0">
                <a:effectLst/>
                <a:latin typeface="Arial" panose="020B0604020202020204" pitchFamily="34" charset="0"/>
                <a:ea typeface="Arial" panose="020B0604020202020204" pitchFamily="34" charset="0"/>
              </a:rPr>
              <a:t>The delivery modes may vary from the three modes or a combination of the three.</a:t>
            </a:r>
          </a:p>
          <a:p>
            <a:pPr marL="0">
              <a:lnSpc>
                <a:spcPct val="115000"/>
              </a:lnSpc>
              <a:spcBef>
                <a:spcPts val="0"/>
              </a:spcBef>
            </a:pPr>
            <a:r>
              <a:rPr lang="en-US" sz="2800" dirty="0">
                <a:effectLst/>
                <a:latin typeface="Arial" panose="020B0604020202020204" pitchFamily="34" charset="0"/>
                <a:ea typeface="Arial" panose="020B0604020202020204" pitchFamily="34" charset="0"/>
              </a:rPr>
              <a:t>Face-to-Face (F2F)- a traditional delivery mode where the teacher and the students are physically present to hold classes in a designated place. One class can be taken as a whole group or small groups at one setting. The different strategies maybe utilized appropriate to the students grouping.</a:t>
            </a:r>
          </a:p>
          <a:p>
            <a:pPr marL="0" marR="0">
              <a:lnSpc>
                <a:spcPct val="115000"/>
              </a:lnSpc>
              <a:spcBef>
                <a:spcPts val="0"/>
              </a:spcBef>
              <a:spcAft>
                <a:spcPts val="0"/>
              </a:spcAft>
            </a:pPr>
            <a:endParaRPr lang="en-US" sz="2800" dirty="0">
              <a:effectLst/>
              <a:latin typeface="Arial" panose="020B0604020202020204" pitchFamily="34" charset="0"/>
              <a:ea typeface="Arial" panose="020B0604020202020204" pitchFamily="34" charset="0"/>
            </a:endParaRPr>
          </a:p>
          <a:p>
            <a:endParaRPr lang="en-US" dirty="0"/>
          </a:p>
        </p:txBody>
      </p:sp>
    </p:spTree>
    <p:extLst>
      <p:ext uri="{BB962C8B-B14F-4D97-AF65-F5344CB8AC3E}">
        <p14:creationId xmlns:p14="http://schemas.microsoft.com/office/powerpoint/2010/main" val="2259243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D14560-CAC1-9605-CC89-7081AF102CFD}"/>
              </a:ext>
            </a:extLst>
          </p:cNvPr>
          <p:cNvSpPr>
            <a:spLocks noGrp="1"/>
          </p:cNvSpPr>
          <p:nvPr>
            <p:ph idx="1"/>
          </p:nvPr>
        </p:nvSpPr>
        <p:spPr>
          <a:xfrm>
            <a:off x="1528572" y="360218"/>
            <a:ext cx="9134856" cy="5278583"/>
          </a:xfrm>
        </p:spPr>
        <p:txBody>
          <a:bodyPr>
            <a:normAutofit fontScale="92500"/>
          </a:bodyPr>
          <a:lstStyle/>
          <a:p>
            <a:pPr marL="0" marR="0">
              <a:lnSpc>
                <a:spcPct val="115000"/>
              </a:lnSpc>
              <a:spcBef>
                <a:spcPts val="0"/>
              </a:spcBef>
              <a:spcAft>
                <a:spcPts val="0"/>
              </a:spcAft>
            </a:pPr>
            <a:r>
              <a:rPr lang="en-US" sz="2800" dirty="0">
                <a:effectLst/>
                <a:latin typeface="Arial" panose="020B0604020202020204" pitchFamily="34" charset="0"/>
                <a:ea typeface="Arial" panose="020B0604020202020204" pitchFamily="34" charset="0"/>
              </a:rPr>
              <a:t>Distance Learning or Remote Learning- on line or printed module. Distance learning is a delivery mode where the students and teachers are not physically present in one designated place or classroom. For the on-line the teacher is stationed in a control hub while the students are connected to the hub. Classes are either synchronous or asynchronous. On the other hand, distance learning using a printed module utilize hard bound materials in printed form, where detailed instructions by the teacher will be followed by the learner. Knowledge and skill of on-technology is required for the first while the second one requires independent learners.</a:t>
            </a:r>
          </a:p>
          <a:p>
            <a:pPr marL="0" marR="0">
              <a:lnSpc>
                <a:spcPct val="115000"/>
              </a:lnSpc>
              <a:spcBef>
                <a:spcPts val="0"/>
              </a:spcBef>
              <a:spcAft>
                <a:spcPts val="0"/>
              </a:spcAft>
            </a:pPr>
            <a:endParaRPr lang="en-US" sz="2800" dirty="0">
              <a:effectLst/>
              <a:latin typeface="Arial" panose="020B0604020202020204" pitchFamily="34" charset="0"/>
              <a:ea typeface="Arial" panose="020B0604020202020204" pitchFamily="34" charset="0"/>
            </a:endParaRPr>
          </a:p>
          <a:p>
            <a:endParaRPr lang="en-US" dirty="0"/>
          </a:p>
        </p:txBody>
      </p:sp>
    </p:spTree>
    <p:extLst>
      <p:ext uri="{BB962C8B-B14F-4D97-AF65-F5344CB8AC3E}">
        <p14:creationId xmlns:p14="http://schemas.microsoft.com/office/powerpoint/2010/main" val="1304816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FB0A05-A146-1C3F-123B-1B93297FA9B4}"/>
              </a:ext>
            </a:extLst>
          </p:cNvPr>
          <p:cNvSpPr>
            <a:spLocks noGrp="1"/>
          </p:cNvSpPr>
          <p:nvPr>
            <p:ph idx="1"/>
          </p:nvPr>
        </p:nvSpPr>
        <p:spPr>
          <a:xfrm>
            <a:off x="1528572" y="623456"/>
            <a:ext cx="9134856" cy="5015346"/>
          </a:xfrm>
        </p:spPr>
        <p:txBody>
          <a:bodyPr/>
          <a:lstStyle/>
          <a:p>
            <a:pPr marL="0" marR="0">
              <a:lnSpc>
                <a:spcPct val="115000"/>
              </a:lnSpc>
              <a:spcBef>
                <a:spcPts val="0"/>
              </a:spcBef>
              <a:spcAft>
                <a:spcPts val="0"/>
              </a:spcAft>
            </a:pPr>
            <a:r>
              <a:rPr lang="en-US" sz="2800" dirty="0">
                <a:effectLst/>
                <a:latin typeface="Arial" panose="020B0604020202020204" pitchFamily="34" charset="0"/>
                <a:ea typeface="Arial" panose="020B0604020202020204" pitchFamily="34" charset="0"/>
              </a:rPr>
              <a:t>Blended Learning or Flexible Learning- This is a combination of the F2F and the Distance learning. The whole course will be using the two delivery modes and should be reflected in the curriculum syllabi.</a:t>
            </a:r>
          </a:p>
          <a:p>
            <a:pPr marL="0" marR="0" indent="0">
              <a:lnSpc>
                <a:spcPct val="115000"/>
              </a:lnSpc>
              <a:spcBef>
                <a:spcPts val="0"/>
              </a:spcBef>
              <a:spcAft>
                <a:spcPts val="0"/>
              </a:spcAft>
              <a:buNone/>
            </a:pPr>
            <a:r>
              <a:rPr lang="en-US" sz="2800" dirty="0">
                <a:effectLst/>
                <a:latin typeface="Arial" panose="020B0604020202020204" pitchFamily="34" charset="0"/>
                <a:ea typeface="Arial" panose="020B0604020202020204" pitchFamily="34" charset="0"/>
              </a:rPr>
              <a:t> </a:t>
            </a:r>
          </a:p>
          <a:p>
            <a:pPr marL="0" marR="0">
              <a:lnSpc>
                <a:spcPct val="115000"/>
              </a:lnSpc>
              <a:spcBef>
                <a:spcPts val="0"/>
              </a:spcBef>
              <a:spcAft>
                <a:spcPts val="0"/>
              </a:spcAft>
            </a:pPr>
            <a:r>
              <a:rPr lang="en-US" sz="2800" dirty="0">
                <a:effectLst/>
                <a:latin typeface="Arial" panose="020B0604020202020204" pitchFamily="34" charset="0"/>
                <a:ea typeface="Arial" panose="020B0604020202020204" pitchFamily="34" charset="0"/>
              </a:rPr>
              <a:t>Experiential Learning (Lifelong learning)- Following the theory of learning by doing, experiential learning approach allows the learners to experience learning first hand. Sometimes it is also called immersion, apprenticeship or practicum.</a:t>
            </a:r>
          </a:p>
          <a:p>
            <a:endParaRPr lang="en-US" dirty="0"/>
          </a:p>
        </p:txBody>
      </p:sp>
    </p:spTree>
    <p:extLst>
      <p:ext uri="{BB962C8B-B14F-4D97-AF65-F5344CB8AC3E}">
        <p14:creationId xmlns:p14="http://schemas.microsoft.com/office/powerpoint/2010/main" val="2516353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E5112-8341-BE41-ACA6-005D9E77E337}"/>
              </a:ext>
            </a:extLst>
          </p:cNvPr>
          <p:cNvSpPr>
            <a:spLocks noGrp="1"/>
          </p:cNvSpPr>
          <p:nvPr>
            <p:ph type="title"/>
          </p:nvPr>
        </p:nvSpPr>
        <p:spPr>
          <a:xfrm>
            <a:off x="1523999" y="78910"/>
            <a:ext cx="9892145" cy="1233424"/>
          </a:xfrm>
        </p:spPr>
        <p:txBody>
          <a:bodyPr>
            <a:normAutofit fontScale="90000"/>
          </a:bodyPr>
          <a:lstStyle/>
          <a:p>
            <a:pPr marL="0" marR="0" algn="ctr">
              <a:lnSpc>
                <a:spcPct val="115000"/>
              </a:lnSpc>
              <a:spcBef>
                <a:spcPts val="0"/>
              </a:spcBef>
              <a:spcAft>
                <a:spcPts val="0"/>
              </a:spcAft>
            </a:pPr>
            <a:r>
              <a:rPr lang="en-US" sz="2400" b="1" dirty="0">
                <a:effectLst/>
                <a:latin typeface="Arial" panose="020B0604020202020204" pitchFamily="34" charset="0"/>
                <a:ea typeface="Arial" panose="020B0604020202020204" pitchFamily="34" charset="0"/>
              </a:rPr>
              <a:t>Assessment in Learning to Provide Evidences for the Achieved Learning</a:t>
            </a:r>
            <a:br>
              <a:rPr lang="en-US" sz="2400" b="1" dirty="0">
                <a:effectLst/>
                <a:latin typeface="Arial" panose="020B0604020202020204" pitchFamily="34" charset="0"/>
                <a:ea typeface="Arial" panose="020B0604020202020204" pitchFamily="34" charset="0"/>
              </a:rPr>
            </a:br>
            <a:r>
              <a:rPr lang="en-US" sz="2400" b="1" dirty="0">
                <a:effectLst/>
                <a:latin typeface="Arial" panose="020B0604020202020204" pitchFamily="34" charset="0"/>
                <a:ea typeface="Arial" panose="020B0604020202020204" pitchFamily="34" charset="0"/>
              </a:rPr>
              <a:t>Outcomes</a:t>
            </a:r>
            <a:endParaRPr lang="en-US" sz="4000" b="1" dirty="0"/>
          </a:p>
        </p:txBody>
      </p:sp>
      <p:sp>
        <p:nvSpPr>
          <p:cNvPr id="3" name="Content Placeholder 2">
            <a:extLst>
              <a:ext uri="{FF2B5EF4-FFF2-40B4-BE49-F238E27FC236}">
                <a16:creationId xmlns:a16="http://schemas.microsoft.com/office/drawing/2014/main" id="{A49F9239-1396-5FBD-9C9D-FCF86F45978E}"/>
              </a:ext>
            </a:extLst>
          </p:cNvPr>
          <p:cNvSpPr>
            <a:spLocks noGrp="1"/>
          </p:cNvSpPr>
          <p:nvPr>
            <p:ph idx="1"/>
          </p:nvPr>
        </p:nvSpPr>
        <p:spPr/>
        <p:txBody>
          <a:bodyPr>
            <a:normAutofit lnSpcReduction="10000"/>
          </a:bodyPr>
          <a:lstStyle/>
          <a:p>
            <a:pPr marL="0" marR="0">
              <a:lnSpc>
                <a:spcPct val="115000"/>
              </a:lnSpc>
              <a:spcBef>
                <a:spcPts val="0"/>
              </a:spcBef>
              <a:spcAft>
                <a:spcPts val="0"/>
              </a:spcAft>
            </a:pPr>
            <a:r>
              <a:rPr lang="en-US" sz="2800" dirty="0">
                <a:effectLst/>
                <a:latin typeface="Arial" panose="020B0604020202020204" pitchFamily="34" charset="0"/>
                <a:ea typeface="Arial" panose="020B0604020202020204" pitchFamily="34" charset="0"/>
              </a:rPr>
              <a:t>The new teacher education curricula utilize multiple assessment methods in and of learning. Since assessment is used to determine the progress of learning (formative) and the mastery of learning (summative), multiple ways of doing it is necessary. Thus two courses about assessment are included in the new teacher curricula for all the degree programs. These are the Assessment in Teaching 1 and Assessment in Teaching 2.</a:t>
            </a:r>
          </a:p>
          <a:p>
            <a:pPr marL="0" marR="0">
              <a:lnSpc>
                <a:spcPct val="115000"/>
              </a:lnSpc>
              <a:spcBef>
                <a:spcPts val="0"/>
              </a:spcBef>
              <a:spcAft>
                <a:spcPts val="0"/>
              </a:spcAft>
            </a:pPr>
            <a:endParaRPr lang="en-US" sz="1800" dirty="0">
              <a:effectLst/>
              <a:latin typeface="Arial" panose="020B0604020202020204" pitchFamily="34" charset="0"/>
              <a:ea typeface="Arial" panose="020B0604020202020204" pitchFamily="34" charset="0"/>
            </a:endParaRPr>
          </a:p>
          <a:p>
            <a:endParaRPr lang="en-US" dirty="0"/>
          </a:p>
        </p:txBody>
      </p:sp>
    </p:spTree>
    <p:extLst>
      <p:ext uri="{BB962C8B-B14F-4D97-AF65-F5344CB8AC3E}">
        <p14:creationId xmlns:p14="http://schemas.microsoft.com/office/powerpoint/2010/main" val="3879762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EAEB9-D46A-71C3-EB33-21167CC0C09B}"/>
              </a:ext>
            </a:extLst>
          </p:cNvPr>
          <p:cNvSpPr>
            <a:spLocks noGrp="1"/>
          </p:cNvSpPr>
          <p:nvPr>
            <p:ph type="title"/>
          </p:nvPr>
        </p:nvSpPr>
        <p:spPr>
          <a:xfrm>
            <a:off x="484909" y="78909"/>
            <a:ext cx="10172821" cy="1763745"/>
          </a:xfrm>
        </p:spPr>
        <p:txBody>
          <a:bodyPr>
            <a:normAutofit/>
          </a:bodyPr>
          <a:lstStyle/>
          <a:p>
            <a:r>
              <a:rPr lang="en-US" dirty="0"/>
              <a:t>Outcomes, Contents, Teaching Delivery and Assessment should be constructively aligned and interacting as the figure below.  </a:t>
            </a:r>
          </a:p>
        </p:txBody>
      </p:sp>
      <p:graphicFrame>
        <p:nvGraphicFramePr>
          <p:cNvPr id="4" name="Content Placeholder 3">
            <a:extLst>
              <a:ext uri="{FF2B5EF4-FFF2-40B4-BE49-F238E27FC236}">
                <a16:creationId xmlns:a16="http://schemas.microsoft.com/office/drawing/2014/main" id="{F1CC77F2-46C2-22F2-BF26-E3B32A8B1EA0}"/>
              </a:ext>
            </a:extLst>
          </p:cNvPr>
          <p:cNvGraphicFramePr>
            <a:graphicFrameLocks noGrp="1"/>
          </p:cNvGraphicFramePr>
          <p:nvPr>
            <p:ph idx="1"/>
            <p:extLst>
              <p:ext uri="{D42A27DB-BD31-4B8C-83A1-F6EECF244321}">
                <p14:modId xmlns:p14="http://schemas.microsoft.com/office/powerpoint/2010/main" val="3675532663"/>
              </p:ext>
            </p:extLst>
          </p:nvPr>
        </p:nvGraphicFramePr>
        <p:xfrm>
          <a:off x="1528763" y="1485900"/>
          <a:ext cx="9134475" cy="4152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9662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415B4FC-0346-0FD6-E528-A74142E0DF19}"/>
              </a:ext>
            </a:extLst>
          </p:cNvPr>
          <p:cNvSpPr>
            <a:spLocks noGrp="1"/>
          </p:cNvSpPr>
          <p:nvPr>
            <p:ph type="title"/>
          </p:nvPr>
        </p:nvSpPr>
        <p:spPr/>
        <p:txBody>
          <a:bodyPr/>
          <a:lstStyle/>
          <a:p>
            <a:r>
              <a:rPr lang="en-US" dirty="0"/>
              <a:t>Note to always remember !!</a:t>
            </a:r>
          </a:p>
        </p:txBody>
      </p:sp>
      <p:sp>
        <p:nvSpPr>
          <p:cNvPr id="5" name="Content Placeholder 4">
            <a:extLst>
              <a:ext uri="{FF2B5EF4-FFF2-40B4-BE49-F238E27FC236}">
                <a16:creationId xmlns:a16="http://schemas.microsoft.com/office/drawing/2014/main" id="{C2FF21D7-939E-A6AB-AF5C-531D9B17E10C}"/>
              </a:ext>
            </a:extLst>
          </p:cNvPr>
          <p:cNvSpPr>
            <a:spLocks noGrp="1"/>
          </p:cNvSpPr>
          <p:nvPr>
            <p:ph idx="1"/>
          </p:nvPr>
        </p:nvSpPr>
        <p:spPr/>
        <p:txBody>
          <a:bodyPr>
            <a:normAutofit lnSpcReduction="10000"/>
          </a:bodyPr>
          <a:lstStyle/>
          <a:p>
            <a:pPr marL="0" marR="0">
              <a:lnSpc>
                <a:spcPct val="115000"/>
              </a:lnSpc>
              <a:spcBef>
                <a:spcPts val="0"/>
              </a:spcBef>
              <a:spcAft>
                <a:spcPts val="0"/>
              </a:spcAft>
            </a:pPr>
            <a:r>
              <a:rPr lang="en-US" sz="3600" dirty="0">
                <a:effectLst/>
                <a:latin typeface="Arial" panose="020B0604020202020204" pitchFamily="34" charset="0"/>
                <a:ea typeface="Arial" panose="020B0604020202020204" pitchFamily="34" charset="0"/>
              </a:rPr>
              <a:t>In curriculum, PLANNING includes the formulation of the desired outcome for course or lesson, then this should be aligned with appropriate Content and Methods in the IMPLEMENTATION and finally EVALUATION which will determine whether the Desired Outcomes have been achieved.</a:t>
            </a:r>
          </a:p>
          <a:p>
            <a:pPr marL="0" marR="0" indent="0">
              <a:lnSpc>
                <a:spcPct val="115000"/>
              </a:lnSpc>
              <a:spcBef>
                <a:spcPts val="0"/>
              </a:spcBef>
              <a:spcAft>
                <a:spcPts val="0"/>
              </a:spcAft>
              <a:buNone/>
            </a:pPr>
            <a:endParaRPr lang="en-US" sz="3600" dirty="0">
              <a:effectLst/>
              <a:latin typeface="Arial" panose="020B0604020202020204" pitchFamily="34" charset="0"/>
              <a:ea typeface="Arial" panose="020B0604020202020204" pitchFamily="34" charset="0"/>
            </a:endParaRPr>
          </a:p>
          <a:p>
            <a:endParaRPr lang="en-US" dirty="0"/>
          </a:p>
        </p:txBody>
      </p:sp>
      <p:sp>
        <p:nvSpPr>
          <p:cNvPr id="6" name="Text Placeholder 5">
            <a:extLst>
              <a:ext uri="{FF2B5EF4-FFF2-40B4-BE49-F238E27FC236}">
                <a16:creationId xmlns:a16="http://schemas.microsoft.com/office/drawing/2014/main" id="{237EA930-5736-C159-43A8-F1114CAD0C3A}"/>
              </a:ext>
            </a:extLst>
          </p:cNvPr>
          <p:cNvSpPr>
            <a:spLocks noGrp="1"/>
          </p:cNvSpPr>
          <p:nvPr>
            <p:ph type="body" sz="half" idx="2"/>
          </p:nvPr>
        </p:nvSpPr>
        <p:spPr/>
        <p:txBody>
          <a:bodyPr/>
          <a:lstStyle/>
          <a:p>
            <a:r>
              <a:rPr lang="en-US" dirty="0"/>
              <a:t>And put into our heart and minds as future educators. </a:t>
            </a:r>
          </a:p>
        </p:txBody>
      </p:sp>
    </p:spTree>
    <p:extLst>
      <p:ext uri="{BB962C8B-B14F-4D97-AF65-F5344CB8AC3E}">
        <p14:creationId xmlns:p14="http://schemas.microsoft.com/office/powerpoint/2010/main" val="2326400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1174AF-428D-2DE0-7D67-E88A26E6CB63}"/>
              </a:ext>
            </a:extLst>
          </p:cNvPr>
          <p:cNvSpPr>
            <a:spLocks noGrp="1"/>
          </p:cNvSpPr>
          <p:nvPr>
            <p:ph type="title"/>
          </p:nvPr>
        </p:nvSpPr>
        <p:spPr/>
        <p:txBody>
          <a:bodyPr/>
          <a:lstStyle/>
          <a:p>
            <a:r>
              <a:rPr lang="en-US" dirty="0"/>
              <a:t>Thankyou!!</a:t>
            </a:r>
            <a:r>
              <a:rPr lang="en-US" dirty="0">
                <a:sym typeface="Wingdings" panose="05000000000000000000" pitchFamily="2" charset="2"/>
              </a:rPr>
              <a:t></a:t>
            </a:r>
            <a:endParaRPr lang="en-US" dirty="0"/>
          </a:p>
        </p:txBody>
      </p:sp>
    </p:spTree>
    <p:extLst>
      <p:ext uri="{BB962C8B-B14F-4D97-AF65-F5344CB8AC3E}">
        <p14:creationId xmlns:p14="http://schemas.microsoft.com/office/powerpoint/2010/main" val="1026775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DESIRED LEARNING OUTCOMES</a:t>
            </a:r>
          </a:p>
        </p:txBody>
      </p:sp>
      <p:sp>
        <p:nvSpPr>
          <p:cNvPr id="14" name="Content Placeholder 13"/>
          <p:cNvSpPr>
            <a:spLocks noGrp="1"/>
          </p:cNvSpPr>
          <p:nvPr>
            <p:ph idx="1"/>
          </p:nvPr>
        </p:nvSpPr>
        <p:spPr>
          <a:xfrm>
            <a:off x="1177637" y="1485900"/>
            <a:ext cx="9933708" cy="4665518"/>
          </a:xfrm>
        </p:spPr>
        <p:txBody>
          <a:bodyPr>
            <a:normAutofit/>
          </a:bodyPr>
          <a:lstStyle/>
          <a:p>
            <a:r>
              <a:rPr lang="en-US" sz="2800" dirty="0"/>
              <a:t>Identify the desired learning outcomes in terms of competencies of the new teacher education curricula.</a:t>
            </a:r>
          </a:p>
          <a:p>
            <a:r>
              <a:rPr lang="en-US" sz="2800" dirty="0"/>
              <a:t>Be familiar with the degree programs, the contents, the delivery mods and the assessments in the new teacher education program</a:t>
            </a:r>
          </a:p>
          <a:p>
            <a:r>
              <a:rPr lang="en-US" sz="2800" dirty="0"/>
              <a:t>Analyze the new teacher education curricula in the context of outcome-based education</a:t>
            </a:r>
          </a:p>
          <a:p>
            <a:r>
              <a:rPr lang="en-US" sz="2800" dirty="0"/>
              <a:t>Reflect on the pre-service teacher’s preparation to become highly qualified global teachers. </a:t>
            </a:r>
          </a:p>
        </p:txBody>
      </p:sp>
    </p:spTree>
    <p:extLst>
      <p:ext uri="{BB962C8B-B14F-4D97-AF65-F5344CB8AC3E}">
        <p14:creationId xmlns:p14="http://schemas.microsoft.com/office/powerpoint/2010/main" val="1403866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327" y="235526"/>
            <a:ext cx="9739746" cy="1250374"/>
          </a:xfrm>
        </p:spPr>
        <p:txBody>
          <a:bodyPr>
            <a:noAutofit/>
          </a:bodyPr>
          <a:lstStyle/>
          <a:p>
            <a:r>
              <a:rPr lang="en-US" sz="3000" dirty="0"/>
              <a:t>Competencies of Quality Teachers as Mandated by the Teacher Education Program Outcomes (CMO 74-82, s.2017)</a:t>
            </a:r>
          </a:p>
        </p:txBody>
      </p:sp>
      <p:sp>
        <p:nvSpPr>
          <p:cNvPr id="4" name="Content Placeholder 3">
            <a:extLst>
              <a:ext uri="{FF2B5EF4-FFF2-40B4-BE49-F238E27FC236}">
                <a16:creationId xmlns:a16="http://schemas.microsoft.com/office/drawing/2014/main" id="{724CBEB0-3BA1-2793-3E50-AC065229F11A}"/>
              </a:ext>
            </a:extLst>
          </p:cNvPr>
          <p:cNvSpPr>
            <a:spLocks noGrp="1"/>
          </p:cNvSpPr>
          <p:nvPr>
            <p:ph idx="1"/>
          </p:nvPr>
        </p:nvSpPr>
        <p:spPr>
          <a:xfrm>
            <a:off x="651165" y="1485900"/>
            <a:ext cx="11014362" cy="5136574"/>
          </a:xfrm>
        </p:spPr>
        <p:txBody>
          <a:bodyPr>
            <a:noAutofit/>
          </a:bodyPr>
          <a:lstStyle/>
          <a:p>
            <a:pPr marL="0" marR="0">
              <a:lnSpc>
                <a:spcPct val="115000"/>
              </a:lnSpc>
              <a:spcBef>
                <a:spcPts val="0"/>
              </a:spcBef>
              <a:spcAft>
                <a:spcPts val="0"/>
              </a:spcAft>
            </a:pPr>
            <a:r>
              <a:rPr lang="en-US" sz="1700" dirty="0"/>
              <a:t>Outcome 1: </a:t>
            </a:r>
            <a:r>
              <a:rPr lang="en-US" sz="1700" dirty="0">
                <a:effectLst/>
                <a:ea typeface="Arial" panose="020B0604020202020204" pitchFamily="34" charset="0"/>
              </a:rPr>
              <a:t>Demonstrated basic and higher levels of literacy for teaching and learning</a:t>
            </a:r>
          </a:p>
          <a:p>
            <a:pPr marL="0" marR="0">
              <a:lnSpc>
                <a:spcPct val="115000"/>
              </a:lnSpc>
              <a:spcBef>
                <a:spcPts val="0"/>
              </a:spcBef>
              <a:spcAft>
                <a:spcPts val="0"/>
              </a:spcAft>
            </a:pPr>
            <a:r>
              <a:rPr lang="en-US" sz="1700" dirty="0">
                <a:effectLst/>
                <a:ea typeface="Arial" panose="020B0604020202020204" pitchFamily="34" charset="0"/>
              </a:rPr>
              <a:t>Outcome 2: Demonstrated deep and principled understanding of the teaching and learning process.  </a:t>
            </a:r>
          </a:p>
          <a:p>
            <a:pPr marL="0" marR="0">
              <a:lnSpc>
                <a:spcPct val="115000"/>
              </a:lnSpc>
              <a:spcBef>
                <a:spcPts val="0"/>
              </a:spcBef>
              <a:spcAft>
                <a:spcPts val="0"/>
              </a:spcAft>
            </a:pPr>
            <a:r>
              <a:rPr lang="en-US" sz="1700" dirty="0">
                <a:effectLst/>
                <a:ea typeface="Arial" panose="020B0604020202020204" pitchFamily="34" charset="0"/>
              </a:rPr>
              <a:t>Outcome 3: Mastered and applied the subject matter content and pedagogical principles appropriate for teaching and delivery. </a:t>
            </a:r>
          </a:p>
          <a:p>
            <a:pPr marL="0" marR="0">
              <a:lnSpc>
                <a:spcPct val="115000"/>
              </a:lnSpc>
              <a:spcBef>
                <a:spcPts val="0"/>
              </a:spcBef>
              <a:spcAft>
                <a:spcPts val="0"/>
              </a:spcAft>
            </a:pPr>
            <a:r>
              <a:rPr lang="en-US" sz="1700" dirty="0">
                <a:effectLst/>
                <a:ea typeface="Arial" panose="020B0604020202020204" pitchFamily="34" charset="0"/>
              </a:rPr>
              <a:t>Outcome 4:Applied a wide range of teaching related skills in curriculum development, instructional material production, learning assessment and teaching delivery. </a:t>
            </a:r>
          </a:p>
          <a:p>
            <a:pPr marL="0" marR="0">
              <a:lnSpc>
                <a:spcPct val="115000"/>
              </a:lnSpc>
              <a:spcBef>
                <a:spcPts val="0"/>
              </a:spcBef>
              <a:spcAft>
                <a:spcPts val="0"/>
              </a:spcAft>
            </a:pPr>
            <a:r>
              <a:rPr lang="en-US" sz="1700" dirty="0">
                <a:effectLst/>
                <a:ea typeface="Arial" panose="020B0604020202020204" pitchFamily="34" charset="0"/>
              </a:rPr>
              <a:t>Outcome 5: Articulated and applied clear understanding of how educational processes relate to political, historical, social and cultural contexts.</a:t>
            </a:r>
          </a:p>
          <a:p>
            <a:pPr marL="0" marR="0">
              <a:lnSpc>
                <a:spcPct val="115000"/>
              </a:lnSpc>
              <a:spcBef>
                <a:spcPts val="0"/>
              </a:spcBef>
              <a:spcAft>
                <a:spcPts val="0"/>
              </a:spcAft>
            </a:pPr>
            <a:r>
              <a:rPr lang="en-US" sz="1700" dirty="0">
                <a:effectLst/>
                <a:ea typeface="Arial" panose="020B0604020202020204" pitchFamily="34" charset="0"/>
              </a:rPr>
              <a:t>Outcome 6: Facilitated learning in various classroom setting, diverse learners coming from different cultural backgrounds.</a:t>
            </a:r>
          </a:p>
          <a:p>
            <a:pPr marL="0" marR="0">
              <a:lnSpc>
                <a:spcPct val="115000"/>
              </a:lnSpc>
              <a:spcBef>
                <a:spcPts val="0"/>
              </a:spcBef>
              <a:spcAft>
                <a:spcPts val="0"/>
              </a:spcAft>
            </a:pPr>
            <a:r>
              <a:rPr lang="en-US" sz="1700" dirty="0">
                <a:effectLst/>
                <a:ea typeface="Arial" panose="020B0604020202020204" pitchFamily="34" charset="0"/>
              </a:rPr>
              <a:t>Outcome 7: Experienced direct field and clinical activities in the teaching milieu as an observer, teaching assistant or practice teacher</a:t>
            </a:r>
          </a:p>
          <a:p>
            <a:pPr marL="0" marR="0">
              <a:lnSpc>
                <a:spcPct val="115000"/>
              </a:lnSpc>
              <a:spcBef>
                <a:spcPts val="0"/>
              </a:spcBef>
              <a:spcAft>
                <a:spcPts val="0"/>
              </a:spcAft>
            </a:pPr>
            <a:r>
              <a:rPr lang="en-US" sz="1700" dirty="0">
                <a:effectLst/>
                <a:ea typeface="Arial" panose="020B0604020202020204" pitchFamily="34" charset="0"/>
              </a:rPr>
              <a:t>Outcome 8: Created and innovated alternative teaching approaches to improve student learning</a:t>
            </a:r>
          </a:p>
          <a:p>
            <a:pPr marL="0" marR="0">
              <a:lnSpc>
                <a:spcPct val="115000"/>
              </a:lnSpc>
              <a:spcBef>
                <a:spcPts val="0"/>
              </a:spcBef>
              <a:spcAft>
                <a:spcPts val="0"/>
              </a:spcAft>
            </a:pPr>
            <a:r>
              <a:rPr lang="en-US" sz="1700" dirty="0">
                <a:effectLst/>
                <a:ea typeface="Arial" panose="020B0604020202020204" pitchFamily="34" charset="0"/>
              </a:rPr>
              <a:t>Outcome 9: Practiced professional and ethical standards for teacher anchored for both local and global perspectives</a:t>
            </a:r>
          </a:p>
          <a:p>
            <a:pPr marL="0" marR="0">
              <a:lnSpc>
                <a:spcPct val="115000"/>
              </a:lnSpc>
              <a:spcBef>
                <a:spcPts val="0"/>
              </a:spcBef>
              <a:spcAft>
                <a:spcPts val="0"/>
              </a:spcAft>
            </a:pPr>
            <a:r>
              <a:rPr lang="en-US" sz="1700" dirty="0">
                <a:effectLst/>
                <a:ea typeface="Arial" panose="020B0604020202020204" pitchFamily="34" charset="0"/>
              </a:rPr>
              <a:t>Outcome 10: Pursued continuously lifelong learning for  personal and professional growth as teachers. </a:t>
            </a:r>
            <a:r>
              <a:rPr lang="en-US" sz="1700" dirty="0"/>
              <a:t> </a:t>
            </a:r>
          </a:p>
        </p:txBody>
      </p:sp>
    </p:spTree>
    <p:extLst>
      <p:ext uri="{BB962C8B-B14F-4D97-AF65-F5344CB8AC3E}">
        <p14:creationId xmlns:p14="http://schemas.microsoft.com/office/powerpoint/2010/main" val="3154606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255" y="78910"/>
            <a:ext cx="10751127" cy="1233424"/>
          </a:xfrm>
        </p:spPr>
        <p:txBody>
          <a:bodyPr>
            <a:normAutofit fontScale="90000"/>
          </a:bodyPr>
          <a:lstStyle/>
          <a:p>
            <a:pPr marL="0" marR="0">
              <a:lnSpc>
                <a:spcPct val="115000"/>
              </a:lnSpc>
              <a:spcBef>
                <a:spcPts val="0"/>
              </a:spcBef>
              <a:spcAft>
                <a:spcPts val="0"/>
              </a:spcAft>
            </a:pPr>
            <a:r>
              <a:rPr lang="en-US" sz="2400" dirty="0">
                <a:effectLst/>
                <a:latin typeface="Arial Narrow" panose="020B0606020202030204" pitchFamily="34" charset="0"/>
                <a:ea typeface="Arial" panose="020B0604020202020204" pitchFamily="34" charset="0"/>
              </a:rPr>
              <a:t>Competencies of Quality Teachers as Mandated by the Department of Education Order No. 42, s. 2017 Philippines Professional Standards for Teachers (PPST)</a:t>
            </a:r>
            <a:br>
              <a:rPr lang="en-US" sz="2400" dirty="0">
                <a:effectLst/>
                <a:latin typeface="Arial Narrow" panose="020B0606020202030204" pitchFamily="34" charset="0"/>
                <a:ea typeface="Arial" panose="020B0604020202020204" pitchFamily="34" charset="0"/>
              </a:rPr>
            </a:br>
            <a:r>
              <a:rPr lang="en-US" sz="2400" dirty="0">
                <a:effectLst/>
                <a:latin typeface="Arial Narrow" panose="020B0606020202030204" pitchFamily="34" charset="0"/>
                <a:ea typeface="Arial" panose="020B0604020202020204" pitchFamily="34" charset="0"/>
              </a:rPr>
              <a:t>PPST Domains with clusters of competencies are:</a:t>
            </a:r>
            <a:endParaRPr lang="en-US" sz="4000" dirty="0">
              <a:latin typeface="Arial Narrow" panose="020B0606020202030204" pitchFamily="34" charset="0"/>
            </a:endParaRPr>
          </a:p>
        </p:txBody>
      </p:sp>
      <p:sp>
        <p:nvSpPr>
          <p:cNvPr id="3" name="Content Placeholder 2"/>
          <p:cNvSpPr>
            <a:spLocks noGrp="1"/>
          </p:cNvSpPr>
          <p:nvPr>
            <p:ph sz="half" idx="1"/>
          </p:nvPr>
        </p:nvSpPr>
        <p:spPr>
          <a:xfrm>
            <a:off x="1528572" y="1485899"/>
            <a:ext cx="4480560" cy="5150427"/>
          </a:xfrm>
        </p:spPr>
        <p:txBody>
          <a:bodyPr>
            <a:normAutofit lnSpcReduction="10000"/>
          </a:bodyPr>
          <a:lstStyle/>
          <a:p>
            <a:pPr marL="0" marR="0" algn="ctr">
              <a:lnSpc>
                <a:spcPct val="115000"/>
              </a:lnSpc>
              <a:spcBef>
                <a:spcPts val="0"/>
              </a:spcBef>
              <a:spcAft>
                <a:spcPts val="0"/>
              </a:spcAft>
            </a:pPr>
            <a:r>
              <a:rPr lang="en-US" sz="4400" dirty="0">
                <a:effectLst/>
                <a:latin typeface="Arial" panose="020B0604020202020204" pitchFamily="34" charset="0"/>
                <a:ea typeface="Arial" panose="020B0604020202020204" pitchFamily="34" charset="0"/>
              </a:rPr>
              <a:t>Domain 1</a:t>
            </a:r>
            <a:endParaRPr lang="en-US" sz="4400" dirty="0">
              <a:latin typeface="Arial" panose="020B0604020202020204" pitchFamily="34" charset="0"/>
              <a:ea typeface="Arial" panose="020B0604020202020204" pitchFamily="34" charset="0"/>
            </a:endParaRPr>
          </a:p>
          <a:p>
            <a:pPr marL="0" marR="0" algn="ctr">
              <a:lnSpc>
                <a:spcPct val="115000"/>
              </a:lnSpc>
              <a:spcBef>
                <a:spcPts val="0"/>
              </a:spcBef>
              <a:spcAft>
                <a:spcPts val="0"/>
              </a:spcAft>
            </a:pPr>
            <a:r>
              <a:rPr lang="en-US" sz="4400" dirty="0">
                <a:effectLst/>
                <a:latin typeface="Arial" panose="020B0604020202020204" pitchFamily="34" charset="0"/>
                <a:ea typeface="Arial" panose="020B0604020202020204" pitchFamily="34" charset="0"/>
              </a:rPr>
              <a:t>Domain 2: </a:t>
            </a:r>
          </a:p>
          <a:p>
            <a:pPr marL="0" marR="0" algn="ctr">
              <a:lnSpc>
                <a:spcPct val="115000"/>
              </a:lnSpc>
              <a:spcBef>
                <a:spcPts val="0"/>
              </a:spcBef>
              <a:spcAft>
                <a:spcPts val="0"/>
              </a:spcAft>
            </a:pPr>
            <a:r>
              <a:rPr lang="en-US" sz="4400" dirty="0">
                <a:effectLst/>
                <a:latin typeface="Arial" panose="020B0604020202020204" pitchFamily="34" charset="0"/>
                <a:ea typeface="Arial" panose="020B0604020202020204" pitchFamily="34" charset="0"/>
              </a:rPr>
              <a:t>Domain 3: </a:t>
            </a:r>
          </a:p>
          <a:p>
            <a:pPr marL="0" marR="0" algn="ctr">
              <a:lnSpc>
                <a:spcPct val="115000"/>
              </a:lnSpc>
              <a:spcBef>
                <a:spcPts val="0"/>
              </a:spcBef>
              <a:spcAft>
                <a:spcPts val="0"/>
              </a:spcAft>
            </a:pPr>
            <a:r>
              <a:rPr lang="en-US" sz="4400" dirty="0">
                <a:effectLst/>
                <a:latin typeface="Arial" panose="020B0604020202020204" pitchFamily="34" charset="0"/>
                <a:ea typeface="Arial" panose="020B0604020202020204" pitchFamily="34" charset="0"/>
              </a:rPr>
              <a:t>Domain 4: </a:t>
            </a:r>
          </a:p>
          <a:p>
            <a:pPr marL="0" marR="0" algn="ctr">
              <a:lnSpc>
                <a:spcPct val="115000"/>
              </a:lnSpc>
              <a:spcBef>
                <a:spcPts val="0"/>
              </a:spcBef>
              <a:spcAft>
                <a:spcPts val="0"/>
              </a:spcAft>
            </a:pPr>
            <a:r>
              <a:rPr lang="en-US" sz="4400" dirty="0">
                <a:effectLst/>
                <a:latin typeface="Arial" panose="020B0604020202020204" pitchFamily="34" charset="0"/>
                <a:ea typeface="Arial" panose="020B0604020202020204" pitchFamily="34" charset="0"/>
              </a:rPr>
              <a:t>Domain 5 </a:t>
            </a:r>
          </a:p>
          <a:p>
            <a:pPr marL="0" marR="0" algn="ctr">
              <a:lnSpc>
                <a:spcPct val="115000"/>
              </a:lnSpc>
              <a:spcBef>
                <a:spcPts val="0"/>
              </a:spcBef>
              <a:spcAft>
                <a:spcPts val="0"/>
              </a:spcAft>
            </a:pPr>
            <a:r>
              <a:rPr lang="en-US" sz="4400" dirty="0">
                <a:effectLst/>
                <a:latin typeface="Arial" panose="020B0604020202020204" pitchFamily="34" charset="0"/>
                <a:ea typeface="Arial" panose="020B0604020202020204" pitchFamily="34" charset="0"/>
              </a:rPr>
              <a:t>Domain 6:  </a:t>
            </a:r>
          </a:p>
          <a:p>
            <a:pPr marL="0" marR="0" algn="ctr">
              <a:lnSpc>
                <a:spcPct val="115000"/>
              </a:lnSpc>
              <a:spcBef>
                <a:spcPts val="0"/>
              </a:spcBef>
              <a:spcAft>
                <a:spcPts val="0"/>
              </a:spcAft>
            </a:pPr>
            <a:r>
              <a:rPr lang="en-US" sz="4400" dirty="0">
                <a:effectLst/>
                <a:latin typeface="Arial" panose="020B0604020202020204" pitchFamily="34" charset="0"/>
                <a:ea typeface="Arial" panose="020B0604020202020204" pitchFamily="34" charset="0"/>
              </a:rPr>
              <a:t>Domain </a:t>
            </a:r>
            <a:r>
              <a:rPr lang="en-US" sz="4200" dirty="0">
                <a:effectLst/>
                <a:latin typeface="Arial" panose="020B0604020202020204" pitchFamily="34" charset="0"/>
                <a:ea typeface="Arial" panose="020B0604020202020204" pitchFamily="34" charset="0"/>
              </a:rPr>
              <a:t>7:  </a:t>
            </a:r>
          </a:p>
          <a:p>
            <a:endParaRPr lang="en-US" dirty="0"/>
          </a:p>
        </p:txBody>
      </p:sp>
      <p:sp>
        <p:nvSpPr>
          <p:cNvPr id="6" name="Content Placeholder 5">
            <a:extLst>
              <a:ext uri="{FF2B5EF4-FFF2-40B4-BE49-F238E27FC236}">
                <a16:creationId xmlns:a16="http://schemas.microsoft.com/office/drawing/2014/main" id="{0F63D0D0-879D-AA4C-DCB0-DE2E3D703256}"/>
              </a:ext>
            </a:extLst>
          </p:cNvPr>
          <p:cNvSpPr>
            <a:spLocks noGrp="1"/>
          </p:cNvSpPr>
          <p:nvPr>
            <p:ph sz="half" idx="2"/>
          </p:nvPr>
        </p:nvSpPr>
        <p:spPr>
          <a:xfrm>
            <a:off x="5694218" y="1485899"/>
            <a:ext cx="6151418" cy="5293191"/>
          </a:xfrm>
        </p:spPr>
        <p:txBody>
          <a:bodyPr>
            <a:normAutofit lnSpcReduction="10000"/>
          </a:bodyPr>
          <a:lstStyle/>
          <a:p>
            <a:pPr marL="0" marR="0">
              <a:lnSpc>
                <a:spcPct val="115000"/>
              </a:lnSpc>
              <a:spcBef>
                <a:spcPts val="0"/>
              </a:spcBef>
              <a:spcAft>
                <a:spcPts val="0"/>
              </a:spcAft>
            </a:pPr>
            <a:r>
              <a:rPr lang="en-US" sz="2000" dirty="0">
                <a:effectLst/>
                <a:latin typeface="Arial" panose="020B0604020202020204" pitchFamily="34" charset="0"/>
                <a:ea typeface="Arial" panose="020B0604020202020204" pitchFamily="34" charset="0"/>
              </a:rPr>
              <a:t> Competencies on Content Knowledge and Pedagogy</a:t>
            </a:r>
          </a:p>
          <a:p>
            <a:r>
              <a:rPr lang="en-US" sz="2000" dirty="0">
                <a:effectLst/>
                <a:latin typeface="Arial" panose="020B0604020202020204" pitchFamily="34" charset="0"/>
                <a:ea typeface="Arial" panose="020B0604020202020204" pitchFamily="34" charset="0"/>
              </a:rPr>
              <a:t>Competencies on the Learning Environment</a:t>
            </a:r>
          </a:p>
          <a:p>
            <a:pPr marL="0" marR="0">
              <a:lnSpc>
                <a:spcPct val="115000"/>
              </a:lnSpc>
              <a:spcBef>
                <a:spcPts val="0"/>
              </a:spcBef>
              <a:spcAft>
                <a:spcPts val="0"/>
              </a:spcAft>
            </a:pPr>
            <a:endParaRPr lang="en-US" sz="20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2000" dirty="0">
                <a:effectLst/>
                <a:latin typeface="Arial" panose="020B0604020202020204" pitchFamily="34" charset="0"/>
                <a:ea typeface="Arial" panose="020B0604020202020204" pitchFamily="34" charset="0"/>
              </a:rPr>
              <a:t>Competencies on Diversity of Learners</a:t>
            </a:r>
          </a:p>
          <a:p>
            <a:pPr marL="342900" indent="-342900">
              <a:lnSpc>
                <a:spcPct val="115000"/>
              </a:lnSpc>
              <a:spcBef>
                <a:spcPts val="0"/>
              </a:spcBef>
            </a:pPr>
            <a:endParaRPr lang="en-US" sz="2000" dirty="0">
              <a:effectLst/>
              <a:latin typeface="Arial" panose="020B0604020202020204" pitchFamily="34" charset="0"/>
              <a:ea typeface="Arial" panose="020B0604020202020204" pitchFamily="34" charset="0"/>
            </a:endParaRPr>
          </a:p>
          <a:p>
            <a:pPr marL="342900" indent="-342900">
              <a:lnSpc>
                <a:spcPct val="115000"/>
              </a:lnSpc>
              <a:spcBef>
                <a:spcPts val="0"/>
              </a:spcBef>
            </a:pPr>
            <a:r>
              <a:rPr lang="en-US" sz="2000" dirty="0">
                <a:effectLst/>
                <a:latin typeface="Arial" panose="020B0604020202020204" pitchFamily="34" charset="0"/>
                <a:ea typeface="Arial" panose="020B0604020202020204" pitchFamily="34" charset="0"/>
              </a:rPr>
              <a:t>Competencies on Curriculum and Planning</a:t>
            </a:r>
          </a:p>
          <a:p>
            <a:r>
              <a:rPr lang="en-US" sz="2000" dirty="0">
                <a:effectLst/>
                <a:latin typeface="Arial" panose="020B0604020202020204" pitchFamily="34" charset="0"/>
                <a:ea typeface="Arial" panose="020B0604020202020204" pitchFamily="34" charset="0"/>
              </a:rPr>
              <a:t>Competencies on Assessment and Reporting</a:t>
            </a:r>
          </a:p>
          <a:p>
            <a:pPr marL="0" marR="0">
              <a:lnSpc>
                <a:spcPct val="115000"/>
              </a:lnSpc>
              <a:spcBef>
                <a:spcPts val="0"/>
              </a:spcBef>
              <a:spcAft>
                <a:spcPts val="0"/>
              </a:spcAft>
            </a:pPr>
            <a:endParaRPr lang="en-US" sz="2000" dirty="0">
              <a:effectLst/>
              <a:latin typeface="Arial" panose="020B0604020202020204" pitchFamily="34" charset="0"/>
              <a:ea typeface="Arial" panose="020B0604020202020204" pitchFamily="34" charset="0"/>
            </a:endParaRPr>
          </a:p>
          <a:p>
            <a:pPr marL="342900" indent="-342900">
              <a:lnSpc>
                <a:spcPct val="115000"/>
              </a:lnSpc>
              <a:spcBef>
                <a:spcPts val="0"/>
              </a:spcBef>
            </a:pPr>
            <a:r>
              <a:rPr lang="en-US" sz="2000" dirty="0">
                <a:effectLst/>
                <a:latin typeface="Arial" panose="020B0604020202020204" pitchFamily="34" charset="0"/>
                <a:ea typeface="Arial" panose="020B0604020202020204" pitchFamily="34" charset="0"/>
              </a:rPr>
              <a:t>Competencies on Community Linkages and Professional Engagement</a:t>
            </a:r>
          </a:p>
          <a:p>
            <a:pPr marL="0">
              <a:lnSpc>
                <a:spcPct val="115000"/>
              </a:lnSpc>
              <a:spcBef>
                <a:spcPts val="0"/>
              </a:spcBef>
            </a:pPr>
            <a:r>
              <a:rPr lang="en-US" sz="2000" dirty="0">
                <a:effectLst/>
                <a:latin typeface="Arial" panose="020B0604020202020204" pitchFamily="34" charset="0"/>
                <a:ea typeface="Arial" panose="020B0604020202020204" pitchFamily="34" charset="0"/>
              </a:rPr>
              <a:t>Competencies on Personal Growth and Professional </a:t>
            </a:r>
          </a:p>
          <a:p>
            <a:pPr marL="0" indent="0">
              <a:lnSpc>
                <a:spcPct val="115000"/>
              </a:lnSpc>
              <a:spcBef>
                <a:spcPts val="0"/>
              </a:spcBef>
              <a:buNone/>
            </a:pPr>
            <a:r>
              <a:rPr lang="en-US" sz="2000" dirty="0">
                <a:effectLst/>
                <a:latin typeface="Arial" panose="020B0604020202020204" pitchFamily="34" charset="0"/>
                <a:ea typeface="Arial" panose="020B0604020202020204" pitchFamily="34" charset="0"/>
              </a:rPr>
              <a:t> Note: Refer to DO 42, s. 2017 for details. </a:t>
            </a:r>
          </a:p>
          <a:p>
            <a:pPr marL="0" marR="0">
              <a:lnSpc>
                <a:spcPct val="115000"/>
              </a:lnSpc>
              <a:spcBef>
                <a:spcPts val="0"/>
              </a:spcBef>
              <a:spcAft>
                <a:spcPts val="0"/>
              </a:spcAft>
            </a:pPr>
            <a:r>
              <a:rPr lang="en-US" sz="2000" dirty="0">
                <a:effectLst/>
                <a:latin typeface="Arial" panose="020B0604020202020204" pitchFamily="34" charset="0"/>
                <a:ea typeface="Arial" panose="020B0604020202020204" pitchFamily="34" charset="0"/>
              </a:rPr>
              <a:t> </a:t>
            </a:r>
          </a:p>
          <a:p>
            <a:endParaRPr lang="en-US" sz="2000" dirty="0">
              <a:effectLst/>
              <a:latin typeface="Arial" panose="020B0604020202020204" pitchFamily="34" charset="0"/>
              <a:ea typeface="Arial" panose="020B0604020202020204" pitchFamily="34" charset="0"/>
            </a:endParaRPr>
          </a:p>
          <a:p>
            <a:endParaRPr lang="en-US" dirty="0"/>
          </a:p>
        </p:txBody>
      </p:sp>
    </p:spTree>
    <p:extLst>
      <p:ext uri="{BB962C8B-B14F-4D97-AF65-F5344CB8AC3E}">
        <p14:creationId xmlns:p14="http://schemas.microsoft.com/office/powerpoint/2010/main" val="140270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Competency Framework for Teachers in </a:t>
            </a:r>
            <a:r>
              <a:rPr lang="en-US" dirty="0" err="1"/>
              <a:t>SouthEast</a:t>
            </a:r>
            <a:r>
              <a:rPr lang="en-US" dirty="0"/>
              <a:t> Asia (CFT-SEA). </a:t>
            </a:r>
          </a:p>
        </p:txBody>
      </p:sp>
      <p:graphicFrame>
        <p:nvGraphicFramePr>
          <p:cNvPr id="4" name="Content Placeholder 3" descr="Accent process showing 3 groups arranged from left to right with task descriptions under each group"/>
          <p:cNvGraphicFramePr>
            <a:graphicFrameLocks noGrp="1"/>
          </p:cNvGraphicFramePr>
          <p:nvPr>
            <p:ph idx="1"/>
            <p:extLst>
              <p:ext uri="{D42A27DB-BD31-4B8C-83A1-F6EECF244321}">
                <p14:modId xmlns:p14="http://schemas.microsoft.com/office/powerpoint/2010/main" val="958524148"/>
              </p:ext>
            </p:extLst>
          </p:nvPr>
        </p:nvGraphicFramePr>
        <p:xfrm>
          <a:off x="1528763" y="1485900"/>
          <a:ext cx="9134475" cy="4152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4025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Philippine Qualifications Framework (PQF Level 6 for Bachelor’s Degree</a:t>
            </a:r>
          </a:p>
        </p:txBody>
      </p:sp>
      <p:sp>
        <p:nvSpPr>
          <p:cNvPr id="2" name="Text Placeholder 1"/>
          <p:cNvSpPr>
            <a:spLocks noGrp="1"/>
          </p:cNvSpPr>
          <p:nvPr>
            <p:ph type="body" idx="1"/>
          </p:nvPr>
        </p:nvSpPr>
        <p:spPr>
          <a:xfrm>
            <a:off x="1528572" y="1376018"/>
            <a:ext cx="9305492" cy="768096"/>
          </a:xfrm>
        </p:spPr>
        <p:txBody>
          <a:bodyPr/>
          <a:lstStyle/>
          <a:p>
            <a:r>
              <a:rPr lang="en-US" dirty="0"/>
              <a:t>PQF 6 LEVEL OF OUTCOMES 		PQF 6 DESCRIPTION OF OUTCOMES</a:t>
            </a:r>
          </a:p>
        </p:txBody>
      </p:sp>
      <p:graphicFrame>
        <p:nvGraphicFramePr>
          <p:cNvPr id="9" name="Table 9">
            <a:extLst>
              <a:ext uri="{FF2B5EF4-FFF2-40B4-BE49-F238E27FC236}">
                <a16:creationId xmlns:a16="http://schemas.microsoft.com/office/drawing/2014/main" id="{E1069110-3809-6C33-456D-E686DBE7B6EE}"/>
              </a:ext>
            </a:extLst>
          </p:cNvPr>
          <p:cNvGraphicFramePr>
            <a:graphicFrameLocks noGrp="1"/>
          </p:cNvGraphicFramePr>
          <p:nvPr>
            <p:ph sz="half" idx="2"/>
            <p:extLst>
              <p:ext uri="{D42A27DB-BD31-4B8C-83A1-F6EECF244321}">
                <p14:modId xmlns:p14="http://schemas.microsoft.com/office/powerpoint/2010/main" val="3714570291"/>
              </p:ext>
            </p:extLst>
          </p:nvPr>
        </p:nvGraphicFramePr>
        <p:xfrm>
          <a:off x="1528763" y="2207798"/>
          <a:ext cx="9305492" cy="2988169"/>
        </p:xfrm>
        <a:graphic>
          <a:graphicData uri="http://schemas.openxmlformats.org/drawingml/2006/table">
            <a:tbl>
              <a:tblPr firstRow="1" bandRow="1">
                <a:tableStyleId>{16D9F66E-5EB9-4882-86FB-DCBF35E3C3E4}</a:tableStyleId>
              </a:tblPr>
              <a:tblGrid>
                <a:gridCol w="4652746">
                  <a:extLst>
                    <a:ext uri="{9D8B030D-6E8A-4147-A177-3AD203B41FA5}">
                      <a16:colId xmlns:a16="http://schemas.microsoft.com/office/drawing/2014/main" val="474035495"/>
                    </a:ext>
                  </a:extLst>
                </a:gridCol>
                <a:gridCol w="4652746">
                  <a:extLst>
                    <a:ext uri="{9D8B030D-6E8A-4147-A177-3AD203B41FA5}">
                      <a16:colId xmlns:a16="http://schemas.microsoft.com/office/drawing/2014/main" val="4267998214"/>
                    </a:ext>
                  </a:extLst>
                </a:gridCol>
              </a:tblGrid>
              <a:tr h="885049">
                <a:tc>
                  <a:txBody>
                    <a:bodyPr/>
                    <a:lstStyle/>
                    <a:p>
                      <a:r>
                        <a:rPr lang="en-US" b="0" dirty="0"/>
                        <a:t>Knowledge, Skills and Val0</a:t>
                      </a:r>
                    </a:p>
                  </a:txBody>
                  <a:tcPr/>
                </a:tc>
                <a:tc>
                  <a:txBody>
                    <a:bodyPr/>
                    <a:lstStyle/>
                    <a:p>
                      <a:r>
                        <a:rPr lang="en-US" b="0" dirty="0"/>
                        <a:t>Graduates posses a broad level of coherent knowledge and skills in their field of study for professional work (teaching) and lifelong learning. </a:t>
                      </a:r>
                    </a:p>
                  </a:txBody>
                  <a:tcPr/>
                </a:tc>
                <a:extLst>
                  <a:ext uri="{0D108BD9-81ED-4DB2-BD59-A6C34878D82A}">
                    <a16:rowId xmlns:a16="http://schemas.microsoft.com/office/drawing/2014/main" val="232426311"/>
                  </a:ext>
                </a:extLst>
              </a:tr>
              <a:tr h="885049">
                <a:tc>
                  <a:txBody>
                    <a:bodyPr/>
                    <a:lstStyle/>
                    <a:p>
                      <a:r>
                        <a:rPr lang="en-US" dirty="0"/>
                        <a:t>Application (of Knowledge, Skills, and Values)</a:t>
                      </a:r>
                    </a:p>
                  </a:txBody>
                  <a:tcPr/>
                </a:tc>
                <a:tc>
                  <a:txBody>
                    <a:bodyPr/>
                    <a:lstStyle/>
                    <a:p>
                      <a:r>
                        <a:rPr lang="en-US" dirty="0"/>
                        <a:t>Application of professional work (teaching) in a broad range of discipline and/or for further studies. </a:t>
                      </a:r>
                    </a:p>
                  </a:txBody>
                  <a:tcPr/>
                </a:tc>
                <a:extLst>
                  <a:ext uri="{0D108BD9-81ED-4DB2-BD59-A6C34878D82A}">
                    <a16:rowId xmlns:a16="http://schemas.microsoft.com/office/drawing/2014/main" val="3641981249"/>
                  </a:ext>
                </a:extLst>
              </a:tr>
              <a:tr h="885049">
                <a:tc>
                  <a:txBody>
                    <a:bodyPr/>
                    <a:lstStyle/>
                    <a:p>
                      <a:r>
                        <a:rPr lang="en-US" dirty="0"/>
                        <a:t>Degree of Independence (in work place</a:t>
                      </a:r>
                    </a:p>
                  </a:txBody>
                  <a:tcPr/>
                </a:tc>
                <a:tc>
                  <a:txBody>
                    <a:bodyPr/>
                    <a:lstStyle/>
                    <a:p>
                      <a:r>
                        <a:rPr lang="en-US" dirty="0"/>
                        <a:t>Independent (as a teacher) and/or in teams for related </a:t>
                      </a:r>
                      <a:r>
                        <a:rPr lang="en-US" dirty="0" err="1"/>
                        <a:t>fiels</a:t>
                      </a:r>
                      <a:r>
                        <a:rPr lang="en-US" dirty="0"/>
                        <a:t>. </a:t>
                      </a:r>
                    </a:p>
                  </a:txBody>
                  <a:tcPr/>
                </a:tc>
                <a:extLst>
                  <a:ext uri="{0D108BD9-81ED-4DB2-BD59-A6C34878D82A}">
                    <a16:rowId xmlns:a16="http://schemas.microsoft.com/office/drawing/2014/main" val="38583117"/>
                  </a:ext>
                </a:extLst>
              </a:tr>
            </a:tbl>
          </a:graphicData>
        </a:graphic>
      </p:graphicFrame>
    </p:spTree>
    <p:extLst>
      <p:ext uri="{BB962C8B-B14F-4D97-AF65-F5344CB8AC3E}">
        <p14:creationId xmlns:p14="http://schemas.microsoft.com/office/powerpoint/2010/main" val="195060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332509"/>
            <a:ext cx="9144001" cy="886692"/>
          </a:xfrm>
        </p:spPr>
        <p:txBody>
          <a:bodyPr>
            <a:normAutofit/>
          </a:bodyPr>
          <a:lstStyle/>
          <a:p>
            <a:r>
              <a:rPr lang="en-US" sz="3600" b="1" dirty="0">
                <a:effectLst/>
                <a:latin typeface="Arial" panose="020B0604020202020204" pitchFamily="34" charset="0"/>
                <a:ea typeface="Arial" panose="020B0604020202020204" pitchFamily="34" charset="0"/>
              </a:rPr>
              <a:t>The New Teacher Education Curricula</a:t>
            </a:r>
            <a:endParaRPr lang="en-US" sz="8000" b="1" dirty="0"/>
          </a:p>
        </p:txBody>
      </p:sp>
      <p:sp>
        <p:nvSpPr>
          <p:cNvPr id="3" name="Text Placeholder 2"/>
          <p:cNvSpPr>
            <a:spLocks noGrp="1"/>
          </p:cNvSpPr>
          <p:nvPr>
            <p:ph type="body" idx="1"/>
          </p:nvPr>
        </p:nvSpPr>
        <p:spPr>
          <a:xfrm>
            <a:off x="581891" y="1219201"/>
            <a:ext cx="11083636" cy="5306290"/>
          </a:xfrm>
        </p:spPr>
        <p:txBody>
          <a:bodyPr>
            <a:normAutofit fontScale="85000" lnSpcReduction="20000"/>
          </a:bodyPr>
          <a:lstStyle/>
          <a:p>
            <a:pPr marL="0" marR="0">
              <a:lnSpc>
                <a:spcPct val="115000"/>
              </a:lnSpc>
              <a:spcBef>
                <a:spcPts val="0"/>
              </a:spcBef>
              <a:spcAft>
                <a:spcPts val="0"/>
              </a:spcAft>
            </a:pPr>
            <a:r>
              <a:rPr lang="en-US" sz="1900" dirty="0">
                <a:effectLst/>
                <a:latin typeface="Arial" panose="020B0604020202020204" pitchFamily="34" charset="0"/>
                <a:ea typeface="Arial" panose="020B0604020202020204" pitchFamily="34" charset="0"/>
              </a:rPr>
              <a:t>Here are some new features:</a:t>
            </a:r>
          </a:p>
          <a:p>
            <a:pPr marL="285750" marR="0" indent="-285750">
              <a:lnSpc>
                <a:spcPct val="115000"/>
              </a:lnSpc>
              <a:spcBef>
                <a:spcPts val="0"/>
              </a:spcBef>
              <a:spcAft>
                <a:spcPts val="0"/>
              </a:spcAft>
              <a:buFont typeface="Arial" panose="020B0604020202020204" pitchFamily="34" charset="0"/>
              <a:buChar char="•"/>
            </a:pPr>
            <a:r>
              <a:rPr lang="en-US" sz="1900" dirty="0">
                <a:effectLst/>
                <a:latin typeface="Arial" panose="020B0604020202020204" pitchFamily="34" charset="0"/>
                <a:ea typeface="Arial" panose="020B0604020202020204" pitchFamily="34" charset="0"/>
              </a:rPr>
              <a:t>  All future teachers will be trained on how to use technologies for teaching and learning. (Courses: Technology for Teaching and Learning 1 and 2) </a:t>
            </a:r>
          </a:p>
          <a:p>
            <a:pPr marR="0">
              <a:lnSpc>
                <a:spcPct val="115000"/>
              </a:lnSpc>
              <a:spcBef>
                <a:spcPts val="0"/>
              </a:spcBef>
              <a:spcAft>
                <a:spcPts val="0"/>
              </a:spcAft>
            </a:pPr>
            <a:endParaRPr lang="en-US" sz="1900" dirty="0">
              <a:effectLst/>
              <a:latin typeface="Arial" panose="020B0604020202020204" pitchFamily="34" charset="0"/>
              <a:ea typeface="Arial" panose="020B0604020202020204" pitchFamily="34" charset="0"/>
            </a:endParaRPr>
          </a:p>
          <a:p>
            <a:pPr marL="285750" marR="0" indent="-285750">
              <a:lnSpc>
                <a:spcPct val="115000"/>
              </a:lnSpc>
              <a:spcBef>
                <a:spcPts val="0"/>
              </a:spcBef>
              <a:spcAft>
                <a:spcPts val="0"/>
              </a:spcAft>
              <a:buFont typeface="Arial" panose="020B0604020202020204" pitchFamily="34" charset="0"/>
              <a:buChar char="•"/>
            </a:pPr>
            <a:r>
              <a:rPr lang="en-US" sz="1900" dirty="0">
                <a:effectLst/>
                <a:latin typeface="Arial" panose="020B0604020202020204" pitchFamily="34" charset="0"/>
                <a:ea typeface="Arial" panose="020B0604020202020204" pitchFamily="34" charset="0"/>
              </a:rPr>
              <a:t>All future teachers will enhance skills in assessment of learning outcomes. (Courses: Assessment 1 and 2)</a:t>
            </a:r>
          </a:p>
          <a:p>
            <a:pPr marR="0">
              <a:lnSpc>
                <a:spcPct val="115000"/>
              </a:lnSpc>
              <a:spcBef>
                <a:spcPts val="0"/>
              </a:spcBef>
              <a:spcAft>
                <a:spcPts val="0"/>
              </a:spcAft>
            </a:pPr>
            <a:endParaRPr lang="en-US" sz="1900" dirty="0">
              <a:effectLst/>
              <a:latin typeface="Arial" panose="020B0604020202020204" pitchFamily="34" charset="0"/>
              <a:ea typeface="Arial" panose="020B0604020202020204" pitchFamily="34" charset="0"/>
            </a:endParaRPr>
          </a:p>
          <a:p>
            <a:pPr marL="285750" marR="0" indent="-285750">
              <a:lnSpc>
                <a:spcPct val="115000"/>
              </a:lnSpc>
              <a:spcBef>
                <a:spcPts val="0"/>
              </a:spcBef>
              <a:spcAft>
                <a:spcPts val="0"/>
              </a:spcAft>
              <a:buFont typeface="Arial" panose="020B0604020202020204" pitchFamily="34" charset="0"/>
              <a:buChar char="•"/>
            </a:pPr>
            <a:r>
              <a:rPr lang="en-US" sz="1900" dirty="0">
                <a:effectLst/>
                <a:latin typeface="Arial" panose="020B0604020202020204" pitchFamily="34" charset="0"/>
                <a:ea typeface="Arial" panose="020B0604020202020204" pitchFamily="34" charset="0"/>
              </a:rPr>
              <a:t> Experiential Learning Courses will be more focused on the application of theory to practice in varied contexts. (Courses: Field Study 1, Field Study 2 and Teaching Internship)</a:t>
            </a:r>
          </a:p>
          <a:p>
            <a:pPr marL="0" marR="0">
              <a:lnSpc>
                <a:spcPct val="115000"/>
              </a:lnSpc>
              <a:spcBef>
                <a:spcPts val="0"/>
              </a:spcBef>
              <a:spcAft>
                <a:spcPts val="0"/>
              </a:spcAft>
            </a:pPr>
            <a:r>
              <a:rPr lang="en-US" sz="1900" dirty="0">
                <a:effectLst/>
                <a:latin typeface="Arial" panose="020B0604020202020204" pitchFamily="34" charset="0"/>
                <a:ea typeface="Arial" panose="020B0604020202020204" pitchFamily="34" charset="0"/>
              </a:rPr>
              <a:t> </a:t>
            </a:r>
          </a:p>
          <a:p>
            <a:pPr marL="285750" marR="0" indent="-285750">
              <a:lnSpc>
                <a:spcPct val="115000"/>
              </a:lnSpc>
              <a:spcBef>
                <a:spcPts val="0"/>
              </a:spcBef>
              <a:spcAft>
                <a:spcPts val="0"/>
              </a:spcAft>
              <a:buFont typeface="Arial" panose="020B0604020202020204" pitchFamily="34" charset="0"/>
              <a:buChar char="•"/>
            </a:pPr>
            <a:r>
              <a:rPr lang="en-US" sz="1900" dirty="0">
                <a:effectLst/>
                <a:latin typeface="Arial" panose="020B0604020202020204" pitchFamily="34" charset="0"/>
                <a:ea typeface="Arial" panose="020B0604020202020204" pitchFamily="34" charset="0"/>
              </a:rPr>
              <a:t>All future teachers in the elementary level will be prepared to teach all subject areas including Good Manners and Right Conduct and the Mother Tongue.</a:t>
            </a:r>
          </a:p>
          <a:p>
            <a:pPr marL="0" marR="0">
              <a:lnSpc>
                <a:spcPct val="115000"/>
              </a:lnSpc>
              <a:spcBef>
                <a:spcPts val="0"/>
              </a:spcBef>
              <a:spcAft>
                <a:spcPts val="0"/>
              </a:spcAft>
            </a:pPr>
            <a:r>
              <a:rPr lang="en-US" sz="1900" dirty="0">
                <a:effectLst/>
                <a:latin typeface="Arial" panose="020B0604020202020204" pitchFamily="34" charset="0"/>
                <a:ea typeface="Arial" panose="020B0604020202020204" pitchFamily="34" charset="0"/>
              </a:rPr>
              <a:t> </a:t>
            </a:r>
          </a:p>
          <a:p>
            <a:pPr marL="285750" marR="0" indent="-285750">
              <a:lnSpc>
                <a:spcPct val="115000"/>
              </a:lnSpc>
              <a:spcBef>
                <a:spcPts val="0"/>
              </a:spcBef>
              <a:spcAft>
                <a:spcPts val="0"/>
              </a:spcAft>
              <a:buFont typeface="Arial" panose="020B0604020202020204" pitchFamily="34" charset="0"/>
              <a:buChar char="•"/>
            </a:pPr>
            <a:r>
              <a:rPr lang="en-US" sz="1900" dirty="0">
                <a:effectLst/>
                <a:latin typeface="Arial" panose="020B0604020202020204" pitchFamily="34" charset="0"/>
                <a:ea typeface="Arial" panose="020B0604020202020204" pitchFamily="34" charset="0"/>
              </a:rPr>
              <a:t>There are two degree programs that prepare teachers to teach both in the elementary and secondary levels. (Degrees: Bachelor of Physical Education (</a:t>
            </a:r>
            <a:r>
              <a:rPr lang="en-US" sz="1900" dirty="0" err="1">
                <a:effectLst/>
                <a:latin typeface="Arial" panose="020B0604020202020204" pitchFamily="34" charset="0"/>
                <a:ea typeface="Arial" panose="020B0604020202020204" pitchFamily="34" charset="0"/>
              </a:rPr>
              <a:t>BPEd</a:t>
            </a:r>
            <a:r>
              <a:rPr lang="en-US" sz="1900" dirty="0">
                <a:effectLst/>
                <a:latin typeface="Arial" panose="020B0604020202020204" pitchFamily="34" charset="0"/>
                <a:ea typeface="Arial" panose="020B0604020202020204" pitchFamily="34" charset="0"/>
              </a:rPr>
              <a:t>), Bachelor of Technical Vocational Teacher Education (BTVTED).</a:t>
            </a:r>
          </a:p>
          <a:p>
            <a:pPr marL="0" marR="0">
              <a:lnSpc>
                <a:spcPct val="115000"/>
              </a:lnSpc>
              <a:spcBef>
                <a:spcPts val="0"/>
              </a:spcBef>
              <a:spcAft>
                <a:spcPts val="0"/>
              </a:spcAft>
            </a:pPr>
            <a:r>
              <a:rPr lang="en-US" sz="1900" dirty="0">
                <a:effectLst/>
                <a:latin typeface="Arial" panose="020B0604020202020204" pitchFamily="34" charset="0"/>
                <a:ea typeface="Arial" panose="020B0604020202020204" pitchFamily="34" charset="0"/>
              </a:rPr>
              <a:t> </a:t>
            </a:r>
          </a:p>
          <a:p>
            <a:pPr marL="285750" marR="0" indent="-285750">
              <a:lnSpc>
                <a:spcPct val="115000"/>
              </a:lnSpc>
              <a:spcBef>
                <a:spcPts val="0"/>
              </a:spcBef>
              <a:spcAft>
                <a:spcPts val="0"/>
              </a:spcAft>
              <a:buFont typeface="Arial" panose="020B0604020202020204" pitchFamily="34" charset="0"/>
              <a:buChar char="•"/>
            </a:pPr>
            <a:r>
              <a:rPr lang="en-US" sz="1900" dirty="0">
                <a:effectLst/>
                <a:latin typeface="Arial" panose="020B0604020202020204" pitchFamily="34" charset="0"/>
                <a:ea typeface="Arial" panose="020B0604020202020204" pitchFamily="34" charset="0"/>
              </a:rPr>
              <a:t>A new degree is offered for the teaching of Culture and Arts (Bachelor of Culture and Arts Education).</a:t>
            </a:r>
          </a:p>
          <a:p>
            <a:pPr marR="0">
              <a:lnSpc>
                <a:spcPct val="115000"/>
              </a:lnSpc>
              <a:spcBef>
                <a:spcPts val="0"/>
              </a:spcBef>
              <a:spcAft>
                <a:spcPts val="0"/>
              </a:spcAft>
            </a:pPr>
            <a:r>
              <a:rPr lang="en-US" sz="1900" dirty="0">
                <a:effectLst/>
                <a:latin typeface="Arial" panose="020B0604020202020204" pitchFamily="34" charset="0"/>
                <a:ea typeface="Arial" panose="020B0604020202020204" pitchFamily="34" charset="0"/>
              </a:rPr>
              <a:t> </a:t>
            </a:r>
          </a:p>
          <a:p>
            <a:pPr marL="285750" marR="0" indent="-285750">
              <a:lnSpc>
                <a:spcPct val="115000"/>
              </a:lnSpc>
              <a:spcBef>
                <a:spcPts val="0"/>
              </a:spcBef>
              <a:spcAft>
                <a:spcPts val="0"/>
              </a:spcAft>
              <a:buFont typeface="Arial" panose="020B0604020202020204" pitchFamily="34" charset="0"/>
              <a:buChar char="•"/>
            </a:pPr>
            <a:r>
              <a:rPr lang="en-US" sz="1900" dirty="0">
                <a:effectLst/>
                <a:latin typeface="Arial" panose="020B0604020202020204" pitchFamily="34" charset="0"/>
                <a:ea typeface="Arial" panose="020B0604020202020204" pitchFamily="34" charset="0"/>
              </a:rPr>
              <a:t>Two straight degree programs which were formerly the specialization in </a:t>
            </a:r>
            <a:r>
              <a:rPr lang="en-US" sz="1900" dirty="0" err="1">
                <a:effectLst/>
                <a:latin typeface="Arial" panose="020B0604020202020204" pitchFamily="34" charset="0"/>
                <a:ea typeface="Arial" panose="020B0604020202020204" pitchFamily="34" charset="0"/>
              </a:rPr>
              <a:t>BEEd</a:t>
            </a:r>
            <a:r>
              <a:rPr lang="en-US" sz="1900" dirty="0">
                <a:effectLst/>
                <a:latin typeface="Arial" panose="020B0604020202020204" pitchFamily="34" charset="0"/>
                <a:ea typeface="Arial" panose="020B0604020202020204" pitchFamily="34" charset="0"/>
              </a:rPr>
              <a:t> before are offered now to prepare teachers who will teach early childhood education and special education. (Course: Bachelor in Early Childhood Education and Bachelor in Special Education)</a:t>
            </a:r>
          </a:p>
          <a:p>
            <a:pPr marR="0">
              <a:lnSpc>
                <a:spcPct val="115000"/>
              </a:lnSpc>
              <a:spcBef>
                <a:spcPts val="0"/>
              </a:spcBef>
              <a:spcAft>
                <a:spcPts val="0"/>
              </a:spcAft>
            </a:pPr>
            <a:endParaRPr lang="en-US" sz="1900" dirty="0">
              <a:effectLst/>
              <a:latin typeface="Arial" panose="020B0604020202020204" pitchFamily="34" charset="0"/>
              <a:ea typeface="Arial" panose="020B0604020202020204" pitchFamily="34" charset="0"/>
            </a:endParaRPr>
          </a:p>
          <a:p>
            <a:pPr marL="285750" marR="0" indent="-285750">
              <a:lnSpc>
                <a:spcPct val="115000"/>
              </a:lnSpc>
              <a:spcBef>
                <a:spcPts val="0"/>
              </a:spcBef>
              <a:spcAft>
                <a:spcPts val="0"/>
              </a:spcAft>
              <a:buFont typeface="Arial" panose="020B0604020202020204" pitchFamily="34" charset="0"/>
              <a:buChar char="•"/>
            </a:pPr>
            <a:r>
              <a:rPr lang="en-US" sz="1900" dirty="0">
                <a:effectLst/>
                <a:latin typeface="Arial" panose="020B0604020202020204" pitchFamily="34" charset="0"/>
                <a:ea typeface="Arial" panose="020B0604020202020204" pitchFamily="34" charset="0"/>
              </a:rPr>
              <a:t>All other original courses will be enhanced.</a:t>
            </a:r>
          </a:p>
          <a:p>
            <a:endParaRPr lang="en-US" dirty="0"/>
          </a:p>
        </p:txBody>
      </p:sp>
    </p:spTree>
    <p:extLst>
      <p:ext uri="{BB962C8B-B14F-4D97-AF65-F5344CB8AC3E}">
        <p14:creationId xmlns:p14="http://schemas.microsoft.com/office/powerpoint/2010/main" val="2111290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7377" y="330112"/>
            <a:ext cx="10267932" cy="4588251"/>
          </a:xfrm>
        </p:spPr>
        <p:txBody>
          <a:bodyPr>
            <a:noAutofit/>
          </a:bodyPr>
          <a:lstStyle/>
          <a:p>
            <a:pPr marL="0" marR="0">
              <a:lnSpc>
                <a:spcPct val="115000"/>
              </a:lnSpc>
              <a:spcBef>
                <a:spcPts val="0"/>
              </a:spcBef>
              <a:spcAft>
                <a:spcPts val="0"/>
              </a:spcAft>
            </a:pPr>
            <a:r>
              <a:rPr lang="en-US" sz="7200" b="1" dirty="0">
                <a:effectLst/>
                <a:latin typeface="Arial" panose="020B0604020202020204" pitchFamily="34" charset="0"/>
                <a:ea typeface="Arial" panose="020B0604020202020204" pitchFamily="34" charset="0"/>
              </a:rPr>
              <a:t>Course Contents to Achieve the Outcomes</a:t>
            </a:r>
            <a:endParaRPr lang="en-US" sz="34400" b="1" dirty="0"/>
          </a:p>
        </p:txBody>
      </p:sp>
    </p:spTree>
    <p:extLst>
      <p:ext uri="{BB962C8B-B14F-4D97-AF65-F5344CB8AC3E}">
        <p14:creationId xmlns:p14="http://schemas.microsoft.com/office/powerpoint/2010/main" val="4170149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02ED0-BECC-BB53-C2E4-FE7AFB83B313}"/>
              </a:ext>
            </a:extLst>
          </p:cNvPr>
          <p:cNvSpPr>
            <a:spLocks noGrp="1"/>
          </p:cNvSpPr>
          <p:nvPr>
            <p:ph type="title"/>
          </p:nvPr>
        </p:nvSpPr>
        <p:spPr>
          <a:xfrm>
            <a:off x="1274618" y="78910"/>
            <a:ext cx="9383112" cy="1233424"/>
          </a:xfrm>
        </p:spPr>
        <p:txBody>
          <a:bodyPr>
            <a:normAutofit fontScale="90000"/>
          </a:bodyPr>
          <a:lstStyle/>
          <a:p>
            <a:r>
              <a:rPr lang="en-US" sz="3200" dirty="0">
                <a:effectLst/>
                <a:latin typeface="Arial" panose="020B0604020202020204" pitchFamily="34" charset="0"/>
                <a:ea typeface="Arial" panose="020B0604020202020204" pitchFamily="34" charset="0"/>
              </a:rPr>
              <a:t>There are three major clusters of subjects or courses which provide the contents of the degree programs</a:t>
            </a:r>
            <a:r>
              <a:rPr lang="en-US" sz="2000" dirty="0">
                <a:effectLst/>
                <a:latin typeface="Arial" panose="020B0604020202020204" pitchFamily="34" charset="0"/>
                <a:ea typeface="Arial" panose="020B0604020202020204" pitchFamily="34" charset="0"/>
              </a:rPr>
              <a:t>.</a:t>
            </a:r>
            <a:endParaRPr lang="en-US" sz="3600" dirty="0"/>
          </a:p>
        </p:txBody>
      </p:sp>
      <p:sp>
        <p:nvSpPr>
          <p:cNvPr id="3" name="Content Placeholder 2">
            <a:extLst>
              <a:ext uri="{FF2B5EF4-FFF2-40B4-BE49-F238E27FC236}">
                <a16:creationId xmlns:a16="http://schemas.microsoft.com/office/drawing/2014/main" id="{43EACF63-53EB-CAF0-80D4-3FDB63455208}"/>
              </a:ext>
            </a:extLst>
          </p:cNvPr>
          <p:cNvSpPr>
            <a:spLocks noGrp="1"/>
          </p:cNvSpPr>
          <p:nvPr>
            <p:ph idx="1"/>
          </p:nvPr>
        </p:nvSpPr>
        <p:spPr>
          <a:xfrm>
            <a:off x="595745" y="1485900"/>
            <a:ext cx="11097491" cy="5053445"/>
          </a:xfrm>
        </p:spPr>
        <p:txBody>
          <a:bodyPr>
            <a:normAutofit fontScale="92500" lnSpcReduction="20000"/>
          </a:bodyPr>
          <a:lstStyle/>
          <a:p>
            <a:pPr marL="0" marR="0">
              <a:lnSpc>
                <a:spcPct val="115000"/>
              </a:lnSpc>
              <a:spcBef>
                <a:spcPts val="0"/>
              </a:spcBef>
              <a:spcAft>
                <a:spcPts val="0"/>
              </a:spcAft>
            </a:pPr>
            <a:r>
              <a:rPr lang="en-US" sz="2600" dirty="0">
                <a:effectLst/>
                <a:latin typeface="Arial" panose="020B0604020202020204" pitchFamily="34" charset="0"/>
                <a:ea typeface="Arial" panose="020B0604020202020204" pitchFamily="34" charset="0"/>
              </a:rPr>
              <a:t>Cluster 1: Professional Education Courses- These are courses that are common to all degrees which will provide a rock foundation of becoming a teacher. The course titles are as follows:</a:t>
            </a:r>
          </a:p>
          <a:p>
            <a:pPr marL="0" marR="0" indent="0">
              <a:lnSpc>
                <a:spcPct val="115000"/>
              </a:lnSpc>
              <a:spcBef>
                <a:spcPts val="0"/>
              </a:spcBef>
              <a:spcAft>
                <a:spcPts val="0"/>
              </a:spcAft>
              <a:buNone/>
            </a:pPr>
            <a:r>
              <a:rPr lang="en-US" sz="2600" dirty="0">
                <a:effectLst/>
                <a:latin typeface="Arial" panose="020B0604020202020204" pitchFamily="34" charset="0"/>
                <a:ea typeface="Arial" panose="020B0604020202020204" pitchFamily="34" charset="0"/>
              </a:rPr>
              <a:t> </a:t>
            </a:r>
          </a:p>
          <a:p>
            <a:pPr marL="0" marR="0">
              <a:lnSpc>
                <a:spcPct val="115000"/>
              </a:lnSpc>
              <a:spcBef>
                <a:spcPts val="0"/>
              </a:spcBef>
              <a:spcAft>
                <a:spcPts val="0"/>
              </a:spcAft>
            </a:pPr>
            <a:r>
              <a:rPr lang="en-US" sz="2600" dirty="0">
                <a:effectLst/>
                <a:latin typeface="Arial" panose="020B0604020202020204" pitchFamily="34" charset="0"/>
                <a:ea typeface="Arial" panose="020B0604020202020204" pitchFamily="34" charset="0"/>
              </a:rPr>
              <a:t>A. Foundation/Theories and Concepts- These cluster provides foundations (Philosophy, Psychology, History, Sociology) &gt; The Child and Adolescent Learning Principles</a:t>
            </a:r>
          </a:p>
          <a:p>
            <a:pPr marL="0" marR="0">
              <a:lnSpc>
                <a:spcPct val="115000"/>
              </a:lnSpc>
              <a:spcBef>
                <a:spcPts val="0"/>
              </a:spcBef>
              <a:spcAft>
                <a:spcPts val="0"/>
              </a:spcAft>
            </a:pPr>
            <a:endParaRPr lang="en-US" sz="2600" dirty="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r>
              <a:rPr lang="en-US" sz="2600" dirty="0">
                <a:effectLst/>
                <a:latin typeface="Arial" panose="020B0604020202020204" pitchFamily="34" charset="0"/>
                <a:ea typeface="Arial" panose="020B0604020202020204" pitchFamily="34" charset="0"/>
              </a:rPr>
              <a:t>The Teaching Profession</a:t>
            </a:r>
          </a:p>
          <a:p>
            <a:pPr marL="0" marR="0">
              <a:lnSpc>
                <a:spcPct val="115000"/>
              </a:lnSpc>
              <a:spcBef>
                <a:spcPts val="0"/>
              </a:spcBef>
              <a:spcAft>
                <a:spcPts val="0"/>
              </a:spcAft>
            </a:pPr>
            <a:endParaRPr lang="en-US" sz="2600" dirty="0">
              <a:effectLst/>
              <a:latin typeface="Arial" panose="020B0604020202020204" pitchFamily="34" charset="0"/>
              <a:ea typeface="Arial" panose="020B0604020202020204" pitchFamily="34" charset="0"/>
            </a:endParaRPr>
          </a:p>
          <a:p>
            <a:pPr marL="285750" indent="-285750">
              <a:lnSpc>
                <a:spcPct val="115000"/>
              </a:lnSpc>
              <a:spcBef>
                <a:spcPts val="0"/>
              </a:spcBef>
            </a:pPr>
            <a:r>
              <a:rPr lang="en-US" sz="2600" dirty="0">
                <a:effectLst/>
                <a:latin typeface="Arial Unicode MS" panose="020B0604020202020204" pitchFamily="34" charset="-128"/>
                <a:ea typeface="Arial" panose="020B0604020202020204" pitchFamily="34" charset="0"/>
              </a:rPr>
              <a:t>The Teacher and the Community, School Culture and</a:t>
            </a:r>
            <a:r>
              <a:rPr lang="en-US" sz="2600" dirty="0">
                <a:latin typeface="Arial" panose="020B0604020202020204" pitchFamily="34" charset="0"/>
                <a:ea typeface="Arial" panose="020B0604020202020204" pitchFamily="34" charset="0"/>
              </a:rPr>
              <a:t> </a:t>
            </a:r>
            <a:r>
              <a:rPr lang="en-US" sz="2600" dirty="0">
                <a:effectLst/>
                <a:latin typeface="Arial" panose="020B0604020202020204" pitchFamily="34" charset="0"/>
                <a:ea typeface="Arial" panose="020B0604020202020204" pitchFamily="34" charset="0"/>
              </a:rPr>
              <a:t>Organizational Leadership</a:t>
            </a:r>
          </a:p>
          <a:p>
            <a:pPr marL="0" marR="0">
              <a:lnSpc>
                <a:spcPct val="115000"/>
              </a:lnSpc>
              <a:spcBef>
                <a:spcPts val="0"/>
              </a:spcBef>
              <a:spcAft>
                <a:spcPts val="0"/>
              </a:spcAft>
            </a:pPr>
            <a:r>
              <a:rPr lang="en-US" sz="2600" dirty="0">
                <a:effectLst/>
                <a:latin typeface="Arial" panose="020B0604020202020204" pitchFamily="34" charset="0"/>
                <a:ea typeface="Arial" panose="020B0604020202020204" pitchFamily="34" charset="0"/>
              </a:rPr>
              <a:t> </a:t>
            </a:r>
          </a:p>
          <a:p>
            <a:pPr marL="0" marR="0">
              <a:lnSpc>
                <a:spcPct val="115000"/>
              </a:lnSpc>
              <a:spcBef>
                <a:spcPts val="0"/>
              </a:spcBef>
              <a:spcAft>
                <a:spcPts val="0"/>
              </a:spcAft>
            </a:pPr>
            <a:r>
              <a:rPr lang="en-US" sz="2600" dirty="0">
                <a:effectLst/>
                <a:latin typeface="Arial" panose="020B0604020202020204" pitchFamily="34" charset="0"/>
                <a:ea typeface="Arial" panose="020B0604020202020204" pitchFamily="34" charset="0"/>
              </a:rPr>
              <a:t> Foundations of Special and Inclusive Education</a:t>
            </a:r>
          </a:p>
          <a:p>
            <a:endParaRPr lang="en-US" dirty="0"/>
          </a:p>
        </p:txBody>
      </p:sp>
    </p:spTree>
    <p:extLst>
      <p:ext uri="{BB962C8B-B14F-4D97-AF65-F5344CB8AC3E}">
        <p14:creationId xmlns:p14="http://schemas.microsoft.com/office/powerpoint/2010/main" val="336545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ck to School 16x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ll fun education presentation (widescreen).potx" id="{13F266B3-3667-4715-838E-2D35384A824B}" vid="{5EC2A2B6-6A5B-436A-9EF3-6607D16C2EDB}"/>
    </a:ext>
  </a:extLst>
</a:theme>
</file>

<file path=ppt/theme/theme2.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F5AFAE-B80F-42D3-94B4-729362BC1BCB}">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40262f94-9f35-4ac3-9a90-690165a166b7"/>
    <ds:schemaRef ds:uri="a4f35948-e619-41b3-aa29-22878b09cfd2"/>
    <ds:schemaRef ds:uri="http://www.w3.org/XML/1998/namespace"/>
    <ds:schemaRef ds:uri="http://purl.org/dc/terms/"/>
  </ds:schemaRefs>
</ds:datastoreItem>
</file>

<file path=customXml/itemProps2.xml><?xml version="1.0" encoding="utf-8"?>
<ds:datastoreItem xmlns:ds="http://schemas.openxmlformats.org/officeDocument/2006/customXml" ds:itemID="{6CC9A7CA-BEC5-41E5-AAE1-C9D7FC518E00}">
  <ds:schemaRefs>
    <ds:schemaRef ds:uri="http://schemas.microsoft.com/sharepoint/v3/contenttype/forms"/>
  </ds:schemaRefs>
</ds:datastoreItem>
</file>

<file path=customXml/itemProps3.xml><?xml version="1.0" encoding="utf-8"?>
<ds:datastoreItem xmlns:ds="http://schemas.openxmlformats.org/officeDocument/2006/customXml" ds:itemID="{D59B8A7B-DB68-4625-86A7-7FECB4C2AE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Fall fun education presentation (widescreen)</Template>
  <TotalTime>61</TotalTime>
  <Words>1468</Words>
  <Application>Microsoft Office PowerPoint</Application>
  <PresentationFormat>Widescreen</PresentationFormat>
  <Paragraphs>124</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 Unicode MS</vt:lpstr>
      <vt:lpstr>Arial</vt:lpstr>
      <vt:lpstr>Arial Narrow</vt:lpstr>
      <vt:lpstr>Bell MT</vt:lpstr>
      <vt:lpstr>Cambria</vt:lpstr>
      <vt:lpstr>Back to School 16x9</vt:lpstr>
      <vt:lpstr>LESSON 7.2 ENHANCED TEACHER EDUCATION CURRICULUM ANCHORED ON OUTCOME-BASED EDUCATION </vt:lpstr>
      <vt:lpstr>DESIRED LEARNING OUTCOMES</vt:lpstr>
      <vt:lpstr>Competencies of Quality Teachers as Mandated by the Teacher Education Program Outcomes (CMO 74-82, s.2017)</vt:lpstr>
      <vt:lpstr>Competencies of Quality Teachers as Mandated by the Department of Education Order No. 42, s. 2017 Philippines Professional Standards for Teachers (PPST) PPST Domains with clusters of competencies are:</vt:lpstr>
      <vt:lpstr>Competency Framework for Teachers in SouthEast Asia (CFT-SEA). </vt:lpstr>
      <vt:lpstr>Philippine Qualifications Framework (PQF Level 6 for Bachelor’s Degree</vt:lpstr>
      <vt:lpstr>The New Teacher Education Curricula</vt:lpstr>
      <vt:lpstr>Course Contents to Achieve the Outcomes</vt:lpstr>
      <vt:lpstr>There are three major clusters of subjects or courses which provide the contents of the degree programs.</vt:lpstr>
      <vt:lpstr>PowerPoint Presentation</vt:lpstr>
      <vt:lpstr>PowerPoint Presentation</vt:lpstr>
      <vt:lpstr>Pedagogical Approaches to Deliver </vt:lpstr>
      <vt:lpstr>PowerPoint Presentation</vt:lpstr>
      <vt:lpstr>PowerPoint Presentation</vt:lpstr>
      <vt:lpstr>Assessment in Learning to Provide Evidences for the Achieved Learning Outcomes</vt:lpstr>
      <vt:lpstr>Outcomes, Contents, Teaching Delivery and Assessment should be constructively aligned and interacting as the figure below.  </vt:lpstr>
      <vt:lpstr>Note to always remember !!</vt:lpstr>
      <vt:lpstr>Thankyou!!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7.2 ENHANCED TEACHER EDUCATION CURRICULUM ANCHORED ON OUTCOME-BASED EDUCATION</dc:title>
  <dc:creator>Judy Ann Palomar</dc:creator>
  <cp:lastModifiedBy>Judy Ann Palomar</cp:lastModifiedBy>
  <cp:revision>2</cp:revision>
  <dcterms:created xsi:type="dcterms:W3CDTF">2023-03-18T06:50:44Z</dcterms:created>
  <dcterms:modified xsi:type="dcterms:W3CDTF">2023-03-25T04:03:38Z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