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图片 744">
            <a:extLst>
              <a:ext uri="{FF2B5EF4-FFF2-40B4-BE49-F238E27FC236}">
                <a16:creationId xmlns:a16="http://schemas.microsoft.com/office/drawing/2014/main" id="{815BE05F-5DFF-5E45-FACC-12AEA442D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5" y="0"/>
            <a:ext cx="8747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184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23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 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 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 证办理和文凭办理。学院文凭定制，学校原版文凭补 办，扫描件文凭定做， 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 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经常操作的 国家有美国毕业证，英国毕业证，澳洲毕业证，加拿 大毕业证，以及德国毕业证，法国毕业证、荷兰毕业 证、瑞士毕业证、日本毕业证、韩国毕业证、新西兰 毕业证、新加坡毕业证、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泰国毕业证、马来西亚毕业 证等。包括了本科毕业证，硕士毕业证，博士毕业证 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11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出国留学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办理英国假文凭。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澳洲毕业证购买，美国毕业证购买，英国毕业证购买，新加坡毕业证</a:t>
            </a:r>
            <a:endParaRPr lang="en-US" altLang="zh-CN" sz="100" b="0" i="0" dirty="0">
              <a:solidFill>
                <a:schemeClr val="accent6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购买，德国毕业证购买，法国毕业证购买，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（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q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1954292140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）</a:t>
            </a: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加拿大毕业证购买，新西兰毕业证购买，日本毕业证购买，荷兰毕业证购买，泰国毕业证购买。</a:t>
            </a: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97452</TotalTime>
  <Words>1079</Words>
  <Application>Microsoft Office PowerPoint</Application>
  <PresentationFormat>全屏显示(4:3)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1678</cp:revision>
  <dcterms:created xsi:type="dcterms:W3CDTF">2019-08-12T06:55:00Z</dcterms:created>
  <dcterms:modified xsi:type="dcterms:W3CDTF">2025-01-01T06:34:50Z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