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图片 425">
            <a:extLst>
              <a:ext uri="{FF2B5EF4-FFF2-40B4-BE49-F238E27FC236}">
                <a16:creationId xmlns:a16="http://schemas.microsoft.com/office/drawing/2014/main" id="{661C2C07-CA9C-13B9-22B5-A65F0E544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0"/>
            <a:ext cx="838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87226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1510</cp:revision>
  <dcterms:created xsi:type="dcterms:W3CDTF">2019-08-12T06:55:00Z</dcterms:created>
  <dcterms:modified xsi:type="dcterms:W3CDTF">2024-12-25T04:09:33Z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