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图片 355">
            <a:extLst>
              <a:ext uri="{FF2B5EF4-FFF2-40B4-BE49-F238E27FC236}">
                <a16:creationId xmlns:a16="http://schemas.microsoft.com/office/drawing/2014/main" id="{BCF8766C-E9DD-57EE-5449-FAB995B1E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"/>
            <a:ext cx="9144000" cy="677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421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100%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韩国毕业证、新西兰毕业证、新加坡毕业证、泰国毕业证、马来西亚毕业证等。包括了本科毕业证，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硕士毕业证，博士毕业证及高中毕业证。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85761</TotalTime>
  <Words>951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1475</cp:revision>
  <dcterms:created xsi:type="dcterms:W3CDTF">2019-08-12T06:55:00Z</dcterms:created>
  <dcterms:modified xsi:type="dcterms:W3CDTF">2024-12-24T03:44:20Z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