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图片 346">
            <a:extLst>
              <a:ext uri="{FF2B5EF4-FFF2-40B4-BE49-F238E27FC236}">
                <a16:creationId xmlns:a16="http://schemas.microsoft.com/office/drawing/2014/main" id="{E947A7DF-BE92-E6CD-808C-95C6C6C9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08867" cy="6858000"/>
          </a:xfrm>
          <a:prstGeom prst="rect">
            <a:avLst/>
          </a:prstGeom>
        </p:spPr>
      </p:pic>
      <p:pic>
        <p:nvPicPr>
          <p:cNvPr id="348" name="图片 347">
            <a:extLst>
              <a:ext uri="{FF2B5EF4-FFF2-40B4-BE49-F238E27FC236}">
                <a16:creationId xmlns:a16="http://schemas.microsoft.com/office/drawing/2014/main" id="{B4041EAD-ECE1-1CB5-68D6-1EEF29748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" y="0"/>
            <a:ext cx="9008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84901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1471</cp:revision>
  <dcterms:created xsi:type="dcterms:W3CDTF">2019-08-12T06:55:00Z</dcterms:created>
  <dcterms:modified xsi:type="dcterms:W3CDTF">2024-12-23T13:23:52Z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