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图片 332">
            <a:extLst>
              <a:ext uri="{FF2B5EF4-FFF2-40B4-BE49-F238E27FC236}">
                <a16:creationId xmlns:a16="http://schemas.microsoft.com/office/drawing/2014/main" id="{C855D660-2539-E232-E5EB-5F69317B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" y="-2995"/>
            <a:ext cx="9016968" cy="68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42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100%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【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微信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:1954292140】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310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处暑节气，单单用气温开始走低来描述是不够的。气温走低仅是其中的一个现象。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61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出国留学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办理美国文凭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办理英国假文凭。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27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b="0" i="0" dirty="0">
                <a:solidFill>
                  <a:schemeClr val="bg1"/>
                </a:solidFill>
                <a:effectLst/>
                <a:latin typeface="-apple-system"/>
              </a:rPr>
              <a:t>澳洲毕业证购买，美国毕业证购买，英国毕业证购买，新加坡毕业证购买，德国毕业证购买，法国毕业证购买，加拿大毕业证购买，新西兰毕业证购买，日本毕业证购买，荷兰毕业证购买，泰国毕业证购买。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84769</TotalTime>
  <Words>951</Words>
  <Application>Microsoft Office PowerPoint</Application>
  <PresentationFormat>全屏显示(4:3)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1464</cp:revision>
  <dcterms:created xsi:type="dcterms:W3CDTF">2019-08-12T06:55:00Z</dcterms:created>
  <dcterms:modified xsi:type="dcterms:W3CDTF">2024-12-23T11:12:35Z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