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图片 330">
            <a:extLst>
              <a:ext uri="{FF2B5EF4-FFF2-40B4-BE49-F238E27FC236}">
                <a16:creationId xmlns:a16="http://schemas.microsoft.com/office/drawing/2014/main" id="{544EDD04-E922-BB83-2581-A1C099A6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" y="0"/>
            <a:ext cx="793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84736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1463</cp:revision>
  <dcterms:created xsi:type="dcterms:W3CDTF">2019-08-12T06:55:00Z</dcterms:created>
  <dcterms:modified xsi:type="dcterms:W3CDTF">2024-12-23T10:38:49Z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