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86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图片 267">
            <a:extLst>
              <a:ext uri="{FF2B5EF4-FFF2-40B4-BE49-F238E27FC236}">
                <a16:creationId xmlns:a16="http://schemas.microsoft.com/office/drawing/2014/main" id="{F4ECCAA3-E9FF-6213-990D-75F77ADFC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1" y="56955"/>
            <a:ext cx="9155362" cy="67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421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83327</TotalTime>
  <Words>951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1432</cp:revision>
  <dcterms:created xsi:type="dcterms:W3CDTF">2019-08-12T06:55:00Z</dcterms:created>
  <dcterms:modified xsi:type="dcterms:W3CDTF">2024-12-22T11:10:28Z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