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91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>
            <a:extLst>
              <a:ext uri="{FF2B5EF4-FFF2-40B4-BE49-F238E27FC236}">
                <a16:creationId xmlns:a16="http://schemas.microsoft.com/office/drawing/2014/main" id="{F2849BE4-5998-6B92-69FD-89D04DCF9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5" y="0"/>
            <a:ext cx="8888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3942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毕业证购买指大学文凭购买，毕业证办理和文凭办理。学院文凭定制，学校原版文凭补办，扫描件文凭定做，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100%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文凭复刻。经常操作的国家有美国毕业证，英国毕业证，澳洲毕业证，加拿大毕业证，以及德国毕业证，法国毕业证、荷兰毕业证、瑞士毕业证、日本毕业证、韩国毕业证、新西兰毕业证、新加坡毕业证、泰国毕业证、马来西亚毕业证等。包括了本科毕业证，硕士毕业证，博士毕业证及高中毕业证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61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出国留学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办理英国假文凭。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27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0" i="0" dirty="0">
                <a:solidFill>
                  <a:schemeClr val="bg1"/>
                </a:solidFill>
                <a:effectLst/>
                <a:latin typeface="-apple-system"/>
              </a:rPr>
              <a:t>澳洲毕业证购买，美国毕业证购买，英国毕业证购买，新加坡毕业证购买，德国毕业证购买，法国毕业证购买，加拿大毕业证购买，新西兰毕业证购买，日本毕业证购买，荷兰毕业证购买，泰国毕业证购买。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83073</TotalTime>
  <Words>940</Words>
  <Application>Microsoft Office PowerPoint</Application>
  <PresentationFormat>全屏显示(4:3)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1417</cp:revision>
  <dcterms:created xsi:type="dcterms:W3CDTF">2019-08-12T06:55:00Z</dcterms:created>
  <dcterms:modified xsi:type="dcterms:W3CDTF">2024-12-22T06:56:10Z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