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AA067327-A8A3-3780-FDE7-885BFF44D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3942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、韩国毕业证、新西兰毕业证、新加坡毕业证、泰国毕业证、马来西亚毕业证等。包括了本科毕业证，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81871</TotalTime>
  <Words>940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1402</cp:revision>
  <dcterms:created xsi:type="dcterms:W3CDTF">2019-08-12T06:55:00Z</dcterms:created>
  <dcterms:modified xsi:type="dcterms:W3CDTF">2024-12-21T10:54:26Z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