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FB550EE8-9512-A7CC-5FB3-84D501C54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3" y="0"/>
            <a:ext cx="8857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、韩国毕业证、新西兰毕业证、新加坡毕业证、泰国毕业证、马来西亚毕业证等。包括了本科毕业证，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81780</TotalTime>
  <Words>940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1399</cp:revision>
  <dcterms:created xsi:type="dcterms:W3CDTF">2019-08-12T06:55:00Z</dcterms:created>
  <dcterms:modified xsi:type="dcterms:W3CDTF">2024-12-21T09:22:50Z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