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图片 231">
            <a:extLst>
              <a:ext uri="{FF2B5EF4-FFF2-40B4-BE49-F238E27FC236}">
                <a16:creationId xmlns:a16="http://schemas.microsoft.com/office/drawing/2014/main" id="{1DE5781B-B4B6-C67F-CD97-398A82A23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4" y="0"/>
            <a:ext cx="881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311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意大利毕业证办理，意大利文凭办理，意大利文凭定制，意大利文凭补办。专业在线定制意大利大学文凭，定做意大利本科文凭，复制意大利大专文凭。在线快速补办意大利本科毕业证、硕士文凭证书，购买意大利大专文凭，意大利高中文凭在线购买。高仿真还原意大利文凭证书和外壳，定制意大利学校成绩单和信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79264</TotalTime>
  <Words>877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1370</cp:revision>
  <dcterms:created xsi:type="dcterms:W3CDTF">2019-08-12T06:55:00Z</dcterms:created>
  <dcterms:modified xsi:type="dcterms:W3CDTF">2024-12-19T12:20:26Z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