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209">
            <a:extLst>
              <a:ext uri="{FF2B5EF4-FFF2-40B4-BE49-F238E27FC236}">
                <a16:creationId xmlns:a16="http://schemas.microsoft.com/office/drawing/2014/main" id="{8620F5F2-511B-3170-3F66-101D413B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美国毕业证办理，美国文凭办理，美国文凭定制，美国文凭补办。专业在线定制美国大学文凭，定做美国本科文凭，复制美国大专文凭。在线快速补办美国本科毕业证、硕士文凭证书，购买美国大专文凭，美国高中文凭在线购买。高仿真还原美国文凭证书和外壳，定制美国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78841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1359</cp:revision>
  <dcterms:created xsi:type="dcterms:W3CDTF">2019-08-12T06:55:00Z</dcterms:created>
  <dcterms:modified xsi:type="dcterms:W3CDTF">2024-12-19T05:17:44Z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