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91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图片 145">
            <a:extLst>
              <a:ext uri="{FF2B5EF4-FFF2-40B4-BE49-F238E27FC236}">
                <a16:creationId xmlns:a16="http://schemas.microsoft.com/office/drawing/2014/main" id="{B490CEA0-2FD1-B19E-92E9-96B0B9D04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0"/>
            <a:ext cx="884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2834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美国毕业证办理，美国文凭办理，美国文凭定制，美国文凭补办。专业在线定制美国大学文凭，定做美国本科文凭，复制美国大专文凭。在线快速补办美国本科毕业证、硕士文凭证书，购买美国大专文凭，美国高中文凭在线购买。高仿真还原美国文凭证书和外壳，定制美国学校成绩单和信封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61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出国留学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办理英国假文凭。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27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0" i="0" dirty="0">
                <a:solidFill>
                  <a:schemeClr val="bg1"/>
                </a:solidFill>
                <a:effectLst/>
                <a:latin typeface="-apple-system"/>
              </a:rPr>
              <a:t>澳洲毕业证购买，美国毕业证购买，英国毕业证购买，新加坡毕业证购买，德国毕业证购买，法国毕业证购买，加拿大毕业证购买，新西兰毕业证购买，日本毕业证购买，荷兰毕业证购买，泰国毕业证购买。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77332</TotalTime>
  <Words>877</Words>
  <Application>Microsoft Office PowerPoint</Application>
  <PresentationFormat>全屏显示(4:3)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1326</cp:revision>
  <dcterms:created xsi:type="dcterms:W3CDTF">2019-08-12T06:55:00Z</dcterms:created>
  <dcterms:modified xsi:type="dcterms:W3CDTF">2024-12-18T04:09:13Z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