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>
            <a:extLst>
              <a:ext uri="{FF2B5EF4-FFF2-40B4-BE49-F238E27FC236}">
                <a16:creationId xmlns:a16="http://schemas.microsoft.com/office/drawing/2014/main" id="{4F23CF21-AA68-5057-82C6-053DAFE19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" y="0"/>
            <a:ext cx="8376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德国毕业证办理，德国文凭办理，德国文凭定制，德国文凭补办。专业在线定制德国大学文凭，定做德国本科文凭，复制德国大专文凭。在线快速补办德国本科毕业证、硕士文凭证书，购买德国大专文凭，德国高中文凭在线购买。高仿真还原德国文凭证书和外壳，定制德国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75830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1297</cp:revision>
  <dcterms:created xsi:type="dcterms:W3CDTF">2019-08-12T06:55:00Z</dcterms:created>
  <dcterms:modified xsi:type="dcterms:W3CDTF">2024-12-17T03:07:20Z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