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72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1B64AEF5-BA73-E50B-1BCA-734BBE089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3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英国毕业证办理，英国文凭办理，英国文凭定制，英国文凭补办。专业在线定制英国大学文凭，定做英国本科文凭，复制英国大专文凭。在线快速补办英国本科毕业证、硕士文凭证书，购买英国大专文凭，英国高中文凭在线购买。高仿真还原英国文凭证书和外壳，定制英国学校成绩单和信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74587</TotalTime>
  <Words>877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1271</cp:revision>
  <dcterms:created xsi:type="dcterms:W3CDTF">2019-08-12T06:55:00Z</dcterms:created>
  <dcterms:modified xsi:type="dcterms:W3CDTF">2024-12-16T06:23:30Z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