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6557CA6-DA9F-5321-15F7-5E2E5E5B2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08"/>
            <a:ext cx="9144000" cy="64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2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说：“处，止也，暑气至此而止矣。”“处”是终止的意思，表示炎热即将过去，暑气将于这一天结束，我国大部分地区气温逐渐下降。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处暑既不同于小暑、大暑、也不同于小寒、大寒节气，它是代表气温由炎热向寒冷过渡的节气。。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开始影响中国的冷高压，在它的控制下，形成的下沉的、干燥的冷空气，先是宣告了中国东北、华北、西北雨季的结束，率先开始了一年之中最美好的天气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秋高气爽。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89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1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71520</TotalTime>
  <Words>895</Words>
  <Application>Microsoft Office PowerPoint</Application>
  <PresentationFormat>全屏显示(4:3)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1216</cp:revision>
  <dcterms:created xsi:type="dcterms:W3CDTF">2019-08-12T06:55:00Z</dcterms:created>
  <dcterms:modified xsi:type="dcterms:W3CDTF">2024-12-14T03:15:41Z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