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E5A600BA-A80B-72BF-B132-F6B44BCDD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0"/>
            <a:ext cx="8621486" cy="68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2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说：“处，止也，暑气至此而止矣。”“处”是终止的意思，表示炎热即将过去，暑气将于这一天结束，我国大部分地区气温逐渐下降。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处暑既不同于小暑、大暑、也不同于小寒、大寒节气，它是代表气温由炎热向寒冷过渡的节气。。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秋高气爽。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170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期间，真正进入秋季的只是东北和西北地区。但每当冷空气影响中国时，若空气干燥，往往带来刮风天气，若大气中有暖湿气流输送，往往形成一场像样的秋雨。每每风雨过后，特别是下雨过后，人们会感到较明显的降温。故有：“一场秋雨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风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一场寒”之说。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125160</TotalTime>
  <Words>917</Words>
  <Application>Microsoft Office PowerPoint</Application>
  <PresentationFormat>全屏显示(4:3)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2013</cp:revision>
  <dcterms:created xsi:type="dcterms:W3CDTF">2019-08-12T06:55:00Z</dcterms:created>
  <dcterms:modified xsi:type="dcterms:W3CDTF">2024-12-13T02:43:49Z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