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586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87" y="5590947"/>
            <a:ext cx="369332" cy="4098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20" name="图片 19" descr="中国风线条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626" y="789187"/>
            <a:ext cx="2017580" cy="1303357"/>
          </a:xfrm>
          <a:prstGeom prst="rect">
            <a:avLst/>
          </a:prstGeom>
        </p:spPr>
      </p:pic>
      <p:pic>
        <p:nvPicPr>
          <p:cNvPr id="22" name="图片 21" descr="波-01.png"/>
          <p:cNvPicPr>
            <a:picLocks noChangeAspect="1"/>
          </p:cNvPicPr>
          <p:nvPr/>
        </p:nvPicPr>
        <p:blipFill>
          <a:blip r:embed="rId5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617602" y="4404810"/>
            <a:ext cx="1275015" cy="7803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510936" y="3298698"/>
            <a:ext cx="1356459" cy="1185656"/>
            <a:chOff x="5866542" y="622125"/>
            <a:chExt cx="5333729" cy="4338595"/>
          </a:xfrm>
        </p:grpSpPr>
        <p:grpSp>
          <p:nvGrpSpPr>
            <p:cNvPr id="7" name="组合 6"/>
            <p:cNvGrpSpPr/>
            <p:nvPr/>
          </p:nvGrpSpPr>
          <p:grpSpPr>
            <a:xfrm>
              <a:off x="8899682" y="622125"/>
              <a:ext cx="2300589" cy="4205641"/>
              <a:chOff x="8630035" y="640078"/>
              <a:chExt cx="2424896" cy="4432883"/>
            </a:xfrm>
          </p:grpSpPr>
          <p:pic>
            <p:nvPicPr>
              <p:cNvPr id="16" name="图片 15" descr="处暑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8930641" y="640078"/>
                <a:ext cx="2124290" cy="1996442"/>
              </a:xfrm>
              <a:prstGeom prst="rect">
                <a:avLst/>
              </a:prstGeom>
            </p:spPr>
          </p:pic>
          <p:pic>
            <p:nvPicPr>
              <p:cNvPr id="17" name="图片 16" descr="处暑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8630035" y="2798565"/>
                <a:ext cx="2286000" cy="2274396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5866542" y="702617"/>
              <a:ext cx="3585239" cy="4258103"/>
            </a:xfrm>
            <a:prstGeom prst="rect">
              <a:avLst/>
            </a:prstGeom>
            <a:effectLst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005741"/>
                  </a:solidFill>
                  <a:cs typeface="+mn-ea"/>
                  <a:sym typeface="+mn-lt"/>
                </a:rPr>
                <a:t>二</a:t>
              </a:r>
              <a:r>
                <a:rPr lang="en-US" altLang="zh-CN" sz="1050" dirty="0">
                  <a:solidFill>
                    <a:srgbClr val="005741"/>
                  </a:solidFill>
                  <a:cs typeface="+mn-ea"/>
                  <a:sym typeface="+mn-lt"/>
                </a:rPr>
                <a:t>O</a:t>
              </a:r>
              <a:r>
                <a:rPr lang="zh-CN" altLang="en-US" sz="1050" dirty="0">
                  <a:solidFill>
                    <a:srgbClr val="005741"/>
                  </a:solidFill>
                  <a:cs typeface="+mn-ea"/>
                  <a:sym typeface="+mn-lt"/>
                </a:rPr>
                <a:t>二一年 八月二十三日   星期五</a:t>
              </a:r>
              <a:endParaRPr lang="en-US" altLang="zh-CN" sz="1050" dirty="0">
                <a:solidFill>
                  <a:srgbClr val="00574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005741"/>
                  </a:solidFill>
                  <a:cs typeface="+mn-ea"/>
                  <a:sym typeface="+mn-lt"/>
                </a:rPr>
                <a:t>己亥年  七月廿三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1778" y="1018221"/>
              <a:ext cx="594779" cy="5999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9158" y="3309476"/>
              <a:ext cx="594779" cy="599997"/>
            </a:xfrm>
            <a:prstGeom prst="rect">
              <a:avLst/>
            </a:prstGeom>
          </p:spPr>
        </p:pic>
        <p:pic>
          <p:nvPicPr>
            <p:cNvPr id="18" name="图片 17" descr="未标题-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8565340" y="2155716"/>
              <a:ext cx="408355" cy="79854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17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风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一场寒”之说。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67379</TotalTime>
  <Words>968</Words>
  <Application>Microsoft Office PowerPoint</Application>
  <PresentationFormat>全屏显示(4:3)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1133</cp:revision>
  <dcterms:created xsi:type="dcterms:W3CDTF">2019-08-12T06:55:00Z</dcterms:created>
  <dcterms:modified xsi:type="dcterms:W3CDTF">2024-10-31T07:54:26Z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