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6"/>
  </p:notesMasterIdLst>
  <p:sldIdLst>
    <p:sldId id="259" r:id="rId2"/>
    <p:sldId id="256" r:id="rId3"/>
    <p:sldId id="260" r:id="rId4"/>
    <p:sldId id="261" r:id="rId5"/>
    <p:sldId id="262" r:id="rId6"/>
    <p:sldId id="263" r:id="rId7"/>
    <p:sldId id="271"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3892B-4BD3-4129-8884-C992C6DCA3CC}" v="29" dt="2023-06-14T06:34:57.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gra.disha9@outlook.com" userId="adc401365734ee1b" providerId="LiveId" clId="{B753892B-4BD3-4129-8884-C992C6DCA3CC}"/>
    <pc:docChg chg="undo custSel addSld delSld modSld modMainMaster">
      <pc:chgData name="rangra.disha9@outlook.com" userId="adc401365734ee1b" providerId="LiveId" clId="{B753892B-4BD3-4129-8884-C992C6DCA3CC}" dt="2023-06-14T06:35:51.182" v="323" actId="123"/>
      <pc:docMkLst>
        <pc:docMk/>
      </pc:docMkLst>
      <pc:sldChg chg="addSp delSp modSp new mod modClrScheme chgLayout">
        <pc:chgData name="rangra.disha9@outlook.com" userId="adc401365734ee1b" providerId="LiveId" clId="{B753892B-4BD3-4129-8884-C992C6DCA3CC}" dt="2023-06-14T06:08:11.063" v="43" actId="113"/>
        <pc:sldMkLst>
          <pc:docMk/>
          <pc:sldMk cId="1051495421" sldId="256"/>
        </pc:sldMkLst>
        <pc:spChg chg="add del mod ord">
          <ac:chgData name="rangra.disha9@outlook.com" userId="adc401365734ee1b" providerId="LiveId" clId="{B753892B-4BD3-4129-8884-C992C6DCA3CC}" dt="2023-06-14T06:07:39.278" v="20" actId="700"/>
          <ac:spMkLst>
            <pc:docMk/>
            <pc:sldMk cId="1051495421" sldId="256"/>
            <ac:spMk id="2" creationId="{1F83D530-CA67-1670-4224-025B4405D2BE}"/>
          </ac:spMkLst>
        </pc:spChg>
        <pc:spChg chg="add del mod ord">
          <ac:chgData name="rangra.disha9@outlook.com" userId="adc401365734ee1b" providerId="LiveId" clId="{B753892B-4BD3-4129-8884-C992C6DCA3CC}" dt="2023-06-14T06:07:39.278" v="20" actId="700"/>
          <ac:spMkLst>
            <pc:docMk/>
            <pc:sldMk cId="1051495421" sldId="256"/>
            <ac:spMk id="3" creationId="{79284C44-BE31-28AA-F928-5EBDDF6AF435}"/>
          </ac:spMkLst>
        </pc:spChg>
        <pc:spChg chg="add mod ord">
          <ac:chgData name="rangra.disha9@outlook.com" userId="adc401365734ee1b" providerId="LiveId" clId="{B753892B-4BD3-4129-8884-C992C6DCA3CC}" dt="2023-06-14T06:08:11.063" v="43" actId="113"/>
          <ac:spMkLst>
            <pc:docMk/>
            <pc:sldMk cId="1051495421" sldId="256"/>
            <ac:spMk id="4" creationId="{AD77E4A6-EE55-D202-1B80-2BB9AFCE8FFD}"/>
          </ac:spMkLst>
        </pc:spChg>
        <pc:spChg chg="add mod ord">
          <ac:chgData name="rangra.disha9@outlook.com" userId="adc401365734ee1b" providerId="LiveId" clId="{B753892B-4BD3-4129-8884-C992C6DCA3CC}" dt="2023-06-14T06:07:58.463" v="28" actId="123"/>
          <ac:spMkLst>
            <pc:docMk/>
            <pc:sldMk cId="1051495421" sldId="256"/>
            <ac:spMk id="5" creationId="{E83E7A15-17B3-B0EA-347B-574CACDDD437}"/>
          </ac:spMkLst>
        </pc:spChg>
      </pc:sldChg>
      <pc:sldChg chg="new del">
        <pc:chgData name="rangra.disha9@outlook.com" userId="adc401365734ee1b" providerId="LiveId" clId="{B753892B-4BD3-4129-8884-C992C6DCA3CC}" dt="2023-06-14T06:07:46.691" v="22" actId="47"/>
        <pc:sldMkLst>
          <pc:docMk/>
          <pc:sldMk cId="3555198408" sldId="257"/>
        </pc:sldMkLst>
      </pc:sldChg>
      <pc:sldChg chg="new del">
        <pc:chgData name="rangra.disha9@outlook.com" userId="adc401365734ee1b" providerId="LiveId" clId="{B753892B-4BD3-4129-8884-C992C6DCA3CC}" dt="2023-06-14T06:07:48.108" v="23" actId="47"/>
        <pc:sldMkLst>
          <pc:docMk/>
          <pc:sldMk cId="31165438" sldId="258"/>
        </pc:sldMkLst>
      </pc:sldChg>
      <pc:sldChg chg="addSp modSp new mod">
        <pc:chgData name="rangra.disha9@outlook.com" userId="adc401365734ee1b" providerId="LiveId" clId="{B753892B-4BD3-4129-8884-C992C6DCA3CC}" dt="2023-06-14T06:16:22.532" v="113" actId="403"/>
        <pc:sldMkLst>
          <pc:docMk/>
          <pc:sldMk cId="1827807863" sldId="259"/>
        </pc:sldMkLst>
        <pc:spChg chg="mod">
          <ac:chgData name="rangra.disha9@outlook.com" userId="adc401365734ee1b" providerId="LiveId" clId="{B753892B-4BD3-4129-8884-C992C6DCA3CC}" dt="2023-06-14T06:13:44.673" v="73" actId="207"/>
          <ac:spMkLst>
            <pc:docMk/>
            <pc:sldMk cId="1827807863" sldId="259"/>
            <ac:spMk id="2" creationId="{A883D551-6CCD-72A2-D48A-43D6B9C36547}"/>
          </ac:spMkLst>
        </pc:spChg>
        <pc:spChg chg="mod">
          <ac:chgData name="rangra.disha9@outlook.com" userId="adc401365734ee1b" providerId="LiveId" clId="{B753892B-4BD3-4129-8884-C992C6DCA3CC}" dt="2023-06-14T06:16:22.532" v="113" actId="403"/>
          <ac:spMkLst>
            <pc:docMk/>
            <pc:sldMk cId="1827807863" sldId="259"/>
            <ac:spMk id="3" creationId="{535200D5-ED8F-2372-3593-FD0A9EB1AA54}"/>
          </ac:spMkLst>
        </pc:spChg>
        <pc:picChg chg="add mod">
          <ac:chgData name="rangra.disha9@outlook.com" userId="adc401365734ee1b" providerId="LiveId" clId="{B753892B-4BD3-4129-8884-C992C6DCA3CC}" dt="2023-06-14T06:14:52.575" v="77" actId="1076"/>
          <ac:picMkLst>
            <pc:docMk/>
            <pc:sldMk cId="1827807863" sldId="259"/>
            <ac:picMk id="4" creationId="{F1862D4D-5601-4CF5-9859-06E4C76B15B1}"/>
          </ac:picMkLst>
        </pc:picChg>
      </pc:sldChg>
      <pc:sldChg chg="addSp modSp new mod">
        <pc:chgData name="rangra.disha9@outlook.com" userId="adc401365734ee1b" providerId="LiveId" clId="{B753892B-4BD3-4129-8884-C992C6DCA3CC}" dt="2023-06-14T06:18:45.854" v="136" actId="14100"/>
        <pc:sldMkLst>
          <pc:docMk/>
          <pc:sldMk cId="1759249443" sldId="260"/>
        </pc:sldMkLst>
        <pc:spChg chg="mod">
          <ac:chgData name="rangra.disha9@outlook.com" userId="adc401365734ee1b" providerId="LiveId" clId="{B753892B-4BD3-4129-8884-C992C6DCA3CC}" dt="2023-06-14T06:16:34.765" v="115" actId="207"/>
          <ac:spMkLst>
            <pc:docMk/>
            <pc:sldMk cId="1759249443" sldId="260"/>
            <ac:spMk id="2" creationId="{722AF518-BD47-0AB7-9908-6B6DE64C13B8}"/>
          </ac:spMkLst>
        </pc:spChg>
        <pc:spChg chg="mod">
          <ac:chgData name="rangra.disha9@outlook.com" userId="adc401365734ee1b" providerId="LiveId" clId="{B753892B-4BD3-4129-8884-C992C6DCA3CC}" dt="2023-06-14T06:18:10.037" v="130" actId="27636"/>
          <ac:spMkLst>
            <pc:docMk/>
            <pc:sldMk cId="1759249443" sldId="260"/>
            <ac:spMk id="3" creationId="{8B50E7C1-23D1-1703-0D74-A4442784B414}"/>
          </ac:spMkLst>
        </pc:spChg>
        <pc:picChg chg="add mod">
          <ac:chgData name="rangra.disha9@outlook.com" userId="adc401365734ee1b" providerId="LiveId" clId="{B753892B-4BD3-4129-8884-C992C6DCA3CC}" dt="2023-06-14T06:18:12.959" v="131" actId="1076"/>
          <ac:picMkLst>
            <pc:docMk/>
            <pc:sldMk cId="1759249443" sldId="260"/>
            <ac:picMk id="4" creationId="{9B66E2EF-B5D6-1533-7DF8-D55B2EE4E7D5}"/>
          </ac:picMkLst>
        </pc:picChg>
        <pc:picChg chg="add mod">
          <ac:chgData name="rangra.disha9@outlook.com" userId="adc401365734ee1b" providerId="LiveId" clId="{B753892B-4BD3-4129-8884-C992C6DCA3CC}" dt="2023-06-14T06:18:45.854" v="136" actId="14100"/>
          <ac:picMkLst>
            <pc:docMk/>
            <pc:sldMk cId="1759249443" sldId="260"/>
            <ac:picMk id="5" creationId="{D861FAA8-0CC7-86F0-F782-C6F014229945}"/>
          </ac:picMkLst>
        </pc:picChg>
      </pc:sldChg>
      <pc:sldChg chg="addSp modSp new mod">
        <pc:chgData name="rangra.disha9@outlook.com" userId="adc401365734ee1b" providerId="LiveId" clId="{B753892B-4BD3-4129-8884-C992C6DCA3CC}" dt="2023-06-14T06:19:52.910" v="154" actId="1076"/>
        <pc:sldMkLst>
          <pc:docMk/>
          <pc:sldMk cId="2544042458" sldId="261"/>
        </pc:sldMkLst>
        <pc:spChg chg="mod">
          <ac:chgData name="rangra.disha9@outlook.com" userId="adc401365734ee1b" providerId="LiveId" clId="{B753892B-4BD3-4129-8884-C992C6DCA3CC}" dt="2023-06-14T06:18:55.874" v="139" actId="113"/>
          <ac:spMkLst>
            <pc:docMk/>
            <pc:sldMk cId="2544042458" sldId="261"/>
            <ac:spMk id="2" creationId="{22D12048-2594-F07C-FB2F-7B5832FF6DA4}"/>
          </ac:spMkLst>
        </pc:spChg>
        <pc:spChg chg="mod">
          <ac:chgData name="rangra.disha9@outlook.com" userId="adc401365734ee1b" providerId="LiveId" clId="{B753892B-4BD3-4129-8884-C992C6DCA3CC}" dt="2023-06-14T06:19:52.910" v="154" actId="1076"/>
          <ac:spMkLst>
            <pc:docMk/>
            <pc:sldMk cId="2544042458" sldId="261"/>
            <ac:spMk id="3" creationId="{7D4E2C0F-5670-D6C2-8D9A-CB2C276C9289}"/>
          </ac:spMkLst>
        </pc:spChg>
        <pc:picChg chg="add mod">
          <ac:chgData name="rangra.disha9@outlook.com" userId="adc401365734ee1b" providerId="LiveId" clId="{B753892B-4BD3-4129-8884-C992C6DCA3CC}" dt="2023-06-14T06:19:42.682" v="150" actId="1076"/>
          <ac:picMkLst>
            <pc:docMk/>
            <pc:sldMk cId="2544042458" sldId="261"/>
            <ac:picMk id="4" creationId="{C3EE5143-BD58-5556-901D-EB1EE661128E}"/>
          </ac:picMkLst>
        </pc:picChg>
      </pc:sldChg>
      <pc:sldChg chg="addSp modSp new mod">
        <pc:chgData name="rangra.disha9@outlook.com" userId="adc401365734ee1b" providerId="LiveId" clId="{B753892B-4BD3-4129-8884-C992C6DCA3CC}" dt="2023-06-14T06:21:23.152" v="170" actId="1076"/>
        <pc:sldMkLst>
          <pc:docMk/>
          <pc:sldMk cId="1630937764" sldId="262"/>
        </pc:sldMkLst>
        <pc:spChg chg="mod">
          <ac:chgData name="rangra.disha9@outlook.com" userId="adc401365734ee1b" providerId="LiveId" clId="{B753892B-4BD3-4129-8884-C992C6DCA3CC}" dt="2023-06-14T06:20:03.635" v="157" actId="207"/>
          <ac:spMkLst>
            <pc:docMk/>
            <pc:sldMk cId="1630937764" sldId="262"/>
            <ac:spMk id="2" creationId="{D3C678A3-ECFF-B8FB-6C5C-7C2704B6753B}"/>
          </ac:spMkLst>
        </pc:spChg>
        <pc:spChg chg="mod">
          <ac:chgData name="rangra.disha9@outlook.com" userId="adc401365734ee1b" providerId="LiveId" clId="{B753892B-4BD3-4129-8884-C992C6DCA3CC}" dt="2023-06-14T06:21:23.152" v="170" actId="1076"/>
          <ac:spMkLst>
            <pc:docMk/>
            <pc:sldMk cId="1630937764" sldId="262"/>
            <ac:spMk id="3" creationId="{E0143427-C1C8-3959-1A82-4DC0F4ABD526}"/>
          </ac:spMkLst>
        </pc:spChg>
        <pc:picChg chg="add mod">
          <ac:chgData name="rangra.disha9@outlook.com" userId="adc401365734ee1b" providerId="LiveId" clId="{B753892B-4BD3-4129-8884-C992C6DCA3CC}" dt="2023-06-14T06:21:17.486" v="169" actId="1076"/>
          <ac:picMkLst>
            <pc:docMk/>
            <pc:sldMk cId="1630937764" sldId="262"/>
            <ac:picMk id="4" creationId="{8B30A39B-EB60-547B-A9EE-40AD49D2FE82}"/>
          </ac:picMkLst>
        </pc:picChg>
      </pc:sldChg>
      <pc:sldChg chg="modSp new mod">
        <pc:chgData name="rangra.disha9@outlook.com" userId="adc401365734ee1b" providerId="LiveId" clId="{B753892B-4BD3-4129-8884-C992C6DCA3CC}" dt="2023-06-14T06:21:42.973" v="179" actId="403"/>
        <pc:sldMkLst>
          <pc:docMk/>
          <pc:sldMk cId="1431869337" sldId="263"/>
        </pc:sldMkLst>
        <pc:spChg chg="mod">
          <ac:chgData name="rangra.disha9@outlook.com" userId="adc401365734ee1b" providerId="LiveId" clId="{B753892B-4BD3-4129-8884-C992C6DCA3CC}" dt="2023-06-14T06:21:31.973" v="173" actId="113"/>
          <ac:spMkLst>
            <pc:docMk/>
            <pc:sldMk cId="1431869337" sldId="263"/>
            <ac:spMk id="2" creationId="{CE57A336-0F04-FD24-DDA7-1C06E00AA222}"/>
          </ac:spMkLst>
        </pc:spChg>
        <pc:spChg chg="mod">
          <ac:chgData name="rangra.disha9@outlook.com" userId="adc401365734ee1b" providerId="LiveId" clId="{B753892B-4BD3-4129-8884-C992C6DCA3CC}" dt="2023-06-14T06:21:42.973" v="179" actId="403"/>
          <ac:spMkLst>
            <pc:docMk/>
            <pc:sldMk cId="1431869337" sldId="263"/>
            <ac:spMk id="3" creationId="{F13C96FA-5709-F38A-6686-525BCF86BEBB}"/>
          </ac:spMkLst>
        </pc:spChg>
      </pc:sldChg>
      <pc:sldChg chg="addSp modSp new mod">
        <pc:chgData name="rangra.disha9@outlook.com" userId="adc401365734ee1b" providerId="LiveId" clId="{B753892B-4BD3-4129-8884-C992C6DCA3CC}" dt="2023-06-14T06:25:36.408" v="220" actId="27636"/>
        <pc:sldMkLst>
          <pc:docMk/>
          <pc:sldMk cId="1262791019" sldId="264"/>
        </pc:sldMkLst>
        <pc:spChg chg="mod">
          <ac:chgData name="rangra.disha9@outlook.com" userId="adc401365734ee1b" providerId="LiveId" clId="{B753892B-4BD3-4129-8884-C992C6DCA3CC}" dt="2023-06-14T06:24:37.030" v="205" actId="403"/>
          <ac:spMkLst>
            <pc:docMk/>
            <pc:sldMk cId="1262791019" sldId="264"/>
            <ac:spMk id="2" creationId="{02EAD257-39A9-6C9A-5AC2-0BB738109E92}"/>
          </ac:spMkLst>
        </pc:spChg>
        <pc:spChg chg="mod">
          <ac:chgData name="rangra.disha9@outlook.com" userId="adc401365734ee1b" providerId="LiveId" clId="{B753892B-4BD3-4129-8884-C992C6DCA3CC}" dt="2023-06-14T06:25:36.408" v="220" actId="27636"/>
          <ac:spMkLst>
            <pc:docMk/>
            <pc:sldMk cId="1262791019" sldId="264"/>
            <ac:spMk id="3" creationId="{F1D32E47-E5DA-74E2-0D19-05229E0BAE0E}"/>
          </ac:spMkLst>
        </pc:spChg>
        <pc:picChg chg="add mod">
          <ac:chgData name="rangra.disha9@outlook.com" userId="adc401365734ee1b" providerId="LiveId" clId="{B753892B-4BD3-4129-8884-C992C6DCA3CC}" dt="2023-06-14T06:25:30.334" v="216" actId="14100"/>
          <ac:picMkLst>
            <pc:docMk/>
            <pc:sldMk cId="1262791019" sldId="264"/>
            <ac:picMk id="4" creationId="{4B946A6D-A735-685F-7102-AFE7E3723E8B}"/>
          </ac:picMkLst>
        </pc:picChg>
      </pc:sldChg>
      <pc:sldChg chg="addSp modSp new mod">
        <pc:chgData name="rangra.disha9@outlook.com" userId="adc401365734ee1b" providerId="LiveId" clId="{B753892B-4BD3-4129-8884-C992C6DCA3CC}" dt="2023-06-14T06:28:45.448" v="234" actId="1076"/>
        <pc:sldMkLst>
          <pc:docMk/>
          <pc:sldMk cId="1845888621" sldId="265"/>
        </pc:sldMkLst>
        <pc:spChg chg="mod">
          <ac:chgData name="rangra.disha9@outlook.com" userId="adc401365734ee1b" providerId="LiveId" clId="{B753892B-4BD3-4129-8884-C992C6DCA3CC}" dt="2023-06-14T06:25:45.505" v="223" actId="403"/>
          <ac:spMkLst>
            <pc:docMk/>
            <pc:sldMk cId="1845888621" sldId="265"/>
            <ac:spMk id="2" creationId="{0870B37C-6954-338B-0723-A7E001736B6C}"/>
          </ac:spMkLst>
        </pc:spChg>
        <pc:spChg chg="mod">
          <ac:chgData name="rangra.disha9@outlook.com" userId="adc401365734ee1b" providerId="LiveId" clId="{B753892B-4BD3-4129-8884-C992C6DCA3CC}" dt="2023-06-14T06:28:45.448" v="234" actId="1076"/>
          <ac:spMkLst>
            <pc:docMk/>
            <pc:sldMk cId="1845888621" sldId="265"/>
            <ac:spMk id="3" creationId="{22387548-940D-5B69-6C08-5E111792539A}"/>
          </ac:spMkLst>
        </pc:spChg>
        <pc:picChg chg="add mod">
          <ac:chgData name="rangra.disha9@outlook.com" userId="adc401365734ee1b" providerId="LiveId" clId="{B753892B-4BD3-4129-8884-C992C6DCA3CC}" dt="2023-06-14T06:28:37.359" v="233" actId="1076"/>
          <ac:picMkLst>
            <pc:docMk/>
            <pc:sldMk cId="1845888621" sldId="265"/>
            <ac:picMk id="4" creationId="{E3C2BD9A-9A04-D760-6B67-91D713AC52E8}"/>
          </ac:picMkLst>
        </pc:picChg>
      </pc:sldChg>
      <pc:sldChg chg="addSp modSp new mod">
        <pc:chgData name="rangra.disha9@outlook.com" userId="adc401365734ee1b" providerId="LiveId" clId="{B753892B-4BD3-4129-8884-C992C6DCA3CC}" dt="2023-06-14T06:32:08.429" v="265" actId="1076"/>
        <pc:sldMkLst>
          <pc:docMk/>
          <pc:sldMk cId="4185021752" sldId="266"/>
        </pc:sldMkLst>
        <pc:spChg chg="mod">
          <ac:chgData name="rangra.disha9@outlook.com" userId="adc401365734ee1b" providerId="LiveId" clId="{B753892B-4BD3-4129-8884-C992C6DCA3CC}" dt="2023-06-14T06:28:56.486" v="239" actId="404"/>
          <ac:spMkLst>
            <pc:docMk/>
            <pc:sldMk cId="4185021752" sldId="266"/>
            <ac:spMk id="2" creationId="{B21F892A-FECD-E2F7-BF2F-2C4FC65DB6E0}"/>
          </ac:spMkLst>
        </pc:spChg>
        <pc:spChg chg="mod">
          <ac:chgData name="rangra.disha9@outlook.com" userId="adc401365734ee1b" providerId="LiveId" clId="{B753892B-4BD3-4129-8884-C992C6DCA3CC}" dt="2023-06-14T06:30:10.741" v="251" actId="27636"/>
          <ac:spMkLst>
            <pc:docMk/>
            <pc:sldMk cId="4185021752" sldId="266"/>
            <ac:spMk id="3" creationId="{A6D113ED-FE49-6A18-7441-C48E0EC1DDAD}"/>
          </ac:spMkLst>
        </pc:spChg>
        <pc:picChg chg="add mod">
          <ac:chgData name="rangra.disha9@outlook.com" userId="adc401365734ee1b" providerId="LiveId" clId="{B753892B-4BD3-4129-8884-C992C6DCA3CC}" dt="2023-06-14T06:30:19.407" v="254" actId="14100"/>
          <ac:picMkLst>
            <pc:docMk/>
            <pc:sldMk cId="4185021752" sldId="266"/>
            <ac:picMk id="4" creationId="{0076EC40-BFB0-2B10-23F4-45F5379AD6B1}"/>
          </ac:picMkLst>
        </pc:picChg>
        <pc:picChg chg="add mod">
          <ac:chgData name="rangra.disha9@outlook.com" userId="adc401365734ee1b" providerId="LiveId" clId="{B753892B-4BD3-4129-8884-C992C6DCA3CC}" dt="2023-06-14T06:32:05.272" v="264" actId="1076"/>
          <ac:picMkLst>
            <pc:docMk/>
            <pc:sldMk cId="4185021752" sldId="266"/>
            <ac:picMk id="5" creationId="{A784DE84-864F-B97C-5131-754A659310C8}"/>
          </ac:picMkLst>
        </pc:picChg>
        <pc:picChg chg="add mod">
          <ac:chgData name="rangra.disha9@outlook.com" userId="adc401365734ee1b" providerId="LiveId" clId="{B753892B-4BD3-4129-8884-C992C6DCA3CC}" dt="2023-06-14T06:32:08.429" v="265" actId="1076"/>
          <ac:picMkLst>
            <pc:docMk/>
            <pc:sldMk cId="4185021752" sldId="266"/>
            <ac:picMk id="6" creationId="{4E6E0E2B-2C08-4BC6-565C-2D7DFB3F7EB7}"/>
          </ac:picMkLst>
        </pc:picChg>
      </pc:sldChg>
      <pc:sldChg chg="addSp modSp new mod">
        <pc:chgData name="rangra.disha9@outlook.com" userId="adc401365734ee1b" providerId="LiveId" clId="{B753892B-4BD3-4129-8884-C992C6DCA3CC}" dt="2023-06-14T06:33:36.390" v="283" actId="14100"/>
        <pc:sldMkLst>
          <pc:docMk/>
          <pc:sldMk cId="3113411273" sldId="267"/>
        </pc:sldMkLst>
        <pc:spChg chg="mod">
          <ac:chgData name="rangra.disha9@outlook.com" userId="adc401365734ee1b" providerId="LiveId" clId="{B753892B-4BD3-4129-8884-C992C6DCA3CC}" dt="2023-06-14T06:32:29.300" v="270" actId="113"/>
          <ac:spMkLst>
            <pc:docMk/>
            <pc:sldMk cId="3113411273" sldId="267"/>
            <ac:spMk id="2" creationId="{C21DD62A-C25E-75DD-B262-5FF3A09168DC}"/>
          </ac:spMkLst>
        </pc:spChg>
        <pc:spChg chg="mod">
          <ac:chgData name="rangra.disha9@outlook.com" userId="adc401365734ee1b" providerId="LiveId" clId="{B753892B-4BD3-4129-8884-C992C6DCA3CC}" dt="2023-06-14T06:33:29.913" v="280" actId="1076"/>
          <ac:spMkLst>
            <pc:docMk/>
            <pc:sldMk cId="3113411273" sldId="267"/>
            <ac:spMk id="3" creationId="{CF12FD0A-DE81-435E-25A0-E2757D190338}"/>
          </ac:spMkLst>
        </pc:spChg>
        <pc:picChg chg="add mod">
          <ac:chgData name="rangra.disha9@outlook.com" userId="adc401365734ee1b" providerId="LiveId" clId="{B753892B-4BD3-4129-8884-C992C6DCA3CC}" dt="2023-06-14T06:33:36.390" v="283" actId="14100"/>
          <ac:picMkLst>
            <pc:docMk/>
            <pc:sldMk cId="3113411273" sldId="267"/>
            <ac:picMk id="4" creationId="{02B3E7A3-20F3-05C2-1F34-E5C4ABD38E6A}"/>
          </ac:picMkLst>
        </pc:picChg>
      </pc:sldChg>
      <pc:sldChg chg="addSp modSp new mod">
        <pc:chgData name="rangra.disha9@outlook.com" userId="adc401365734ee1b" providerId="LiveId" clId="{B753892B-4BD3-4129-8884-C992C6DCA3CC}" dt="2023-06-14T06:35:24.279" v="305" actId="14100"/>
        <pc:sldMkLst>
          <pc:docMk/>
          <pc:sldMk cId="1671794520" sldId="268"/>
        </pc:sldMkLst>
        <pc:spChg chg="mod">
          <ac:chgData name="rangra.disha9@outlook.com" userId="adc401365734ee1b" providerId="LiveId" clId="{B753892B-4BD3-4129-8884-C992C6DCA3CC}" dt="2023-06-14T06:33:47.748" v="286" actId="403"/>
          <ac:spMkLst>
            <pc:docMk/>
            <pc:sldMk cId="1671794520" sldId="268"/>
            <ac:spMk id="2" creationId="{97F680F8-054B-261C-B750-2A9E837F7D4A}"/>
          </ac:spMkLst>
        </pc:spChg>
        <pc:spChg chg="mod">
          <ac:chgData name="rangra.disha9@outlook.com" userId="adc401365734ee1b" providerId="LiveId" clId="{B753892B-4BD3-4129-8884-C992C6DCA3CC}" dt="2023-06-14T06:35:10.713" v="300" actId="1076"/>
          <ac:spMkLst>
            <pc:docMk/>
            <pc:sldMk cId="1671794520" sldId="268"/>
            <ac:spMk id="3" creationId="{AD2FDB5C-2F7D-54BC-FAB6-8D09127BC624}"/>
          </ac:spMkLst>
        </pc:spChg>
        <pc:picChg chg="add mod">
          <ac:chgData name="rangra.disha9@outlook.com" userId="adc401365734ee1b" providerId="LiveId" clId="{B753892B-4BD3-4129-8884-C992C6DCA3CC}" dt="2023-06-14T06:35:24.279" v="305" actId="14100"/>
          <ac:picMkLst>
            <pc:docMk/>
            <pc:sldMk cId="1671794520" sldId="268"/>
            <ac:picMk id="4" creationId="{004183EE-D0F5-484E-5FAD-887E6592B95B}"/>
          </ac:picMkLst>
        </pc:picChg>
        <pc:picChg chg="add mod">
          <ac:chgData name="rangra.disha9@outlook.com" userId="adc401365734ee1b" providerId="LiveId" clId="{B753892B-4BD3-4129-8884-C992C6DCA3CC}" dt="2023-06-14T06:35:20.984" v="303" actId="14100"/>
          <ac:picMkLst>
            <pc:docMk/>
            <pc:sldMk cId="1671794520" sldId="268"/>
            <ac:picMk id="5" creationId="{A8FB5C0E-3065-BEFF-C671-441937818E85}"/>
          </ac:picMkLst>
        </pc:picChg>
      </pc:sldChg>
      <pc:sldChg chg="modSp new mod">
        <pc:chgData name="rangra.disha9@outlook.com" userId="adc401365734ee1b" providerId="LiveId" clId="{B753892B-4BD3-4129-8884-C992C6DCA3CC}" dt="2023-06-14T06:35:51.182" v="323" actId="123"/>
        <pc:sldMkLst>
          <pc:docMk/>
          <pc:sldMk cId="2777016560" sldId="269"/>
        </pc:sldMkLst>
        <pc:spChg chg="mod">
          <ac:chgData name="rangra.disha9@outlook.com" userId="adc401365734ee1b" providerId="LiveId" clId="{B753892B-4BD3-4129-8884-C992C6DCA3CC}" dt="2023-06-14T06:35:39.885" v="316" actId="113"/>
          <ac:spMkLst>
            <pc:docMk/>
            <pc:sldMk cId="2777016560" sldId="269"/>
            <ac:spMk id="2" creationId="{4877C509-EFCF-98E4-EB29-0AE8182D2B51}"/>
          </ac:spMkLst>
        </pc:spChg>
        <pc:spChg chg="mod">
          <ac:chgData name="rangra.disha9@outlook.com" userId="adc401365734ee1b" providerId="LiveId" clId="{B753892B-4BD3-4129-8884-C992C6DCA3CC}" dt="2023-06-14T06:35:51.182" v="323" actId="123"/>
          <ac:spMkLst>
            <pc:docMk/>
            <pc:sldMk cId="2777016560" sldId="269"/>
            <ac:spMk id="3" creationId="{EBC6DA2B-F853-AD66-D97A-E0891828829D}"/>
          </ac:spMkLst>
        </pc:spChg>
      </pc:sldChg>
      <pc:sldChg chg="addSp delSp modSp new mod">
        <pc:chgData name="rangra.disha9@outlook.com" userId="adc401365734ee1b" providerId="LiveId" clId="{B753892B-4BD3-4129-8884-C992C6DCA3CC}" dt="2023-06-14T06:16:08.118" v="109" actId="1076"/>
        <pc:sldMkLst>
          <pc:docMk/>
          <pc:sldMk cId="1409722831" sldId="270"/>
        </pc:sldMkLst>
        <pc:spChg chg="add del mod">
          <ac:chgData name="rangra.disha9@outlook.com" userId="adc401365734ee1b" providerId="LiveId" clId="{B753892B-4BD3-4129-8884-C992C6DCA3CC}" dt="2023-06-14T06:16:08.118" v="109" actId="1076"/>
          <ac:spMkLst>
            <pc:docMk/>
            <pc:sldMk cId="1409722831" sldId="270"/>
            <ac:spMk id="2" creationId="{85062F82-672B-FBBD-D3FA-C5D37D17CA9A}"/>
          </ac:spMkLst>
        </pc:spChg>
        <pc:spChg chg="del mod">
          <ac:chgData name="rangra.disha9@outlook.com" userId="adc401365734ee1b" providerId="LiveId" clId="{B753892B-4BD3-4129-8884-C992C6DCA3CC}" dt="2023-06-14T06:15:46.099" v="90" actId="478"/>
          <ac:spMkLst>
            <pc:docMk/>
            <pc:sldMk cId="1409722831" sldId="270"/>
            <ac:spMk id="3" creationId="{2AF9DFBE-4CEE-53F2-82E4-DFC29766A722}"/>
          </ac:spMkLst>
        </pc:spChg>
        <pc:picChg chg="add mod">
          <ac:chgData name="rangra.disha9@outlook.com" userId="adc401365734ee1b" providerId="LiveId" clId="{B753892B-4BD3-4129-8884-C992C6DCA3CC}" dt="2023-06-14T06:16:05.011" v="108" actId="1076"/>
          <ac:picMkLst>
            <pc:docMk/>
            <pc:sldMk cId="1409722831" sldId="270"/>
            <ac:picMk id="4" creationId="{86CA5192-CD8E-98E4-59F5-92FCE898E91C}"/>
          </ac:picMkLst>
        </pc:picChg>
      </pc:sldChg>
      <pc:sldChg chg="addSp delSp modSp new mod">
        <pc:chgData name="rangra.disha9@outlook.com" userId="adc401365734ee1b" providerId="LiveId" clId="{B753892B-4BD3-4129-8884-C992C6DCA3CC}" dt="2023-06-14T06:24:20.106" v="201" actId="14100"/>
        <pc:sldMkLst>
          <pc:docMk/>
          <pc:sldMk cId="245198579" sldId="271"/>
        </pc:sldMkLst>
        <pc:spChg chg="del">
          <ac:chgData name="rangra.disha9@outlook.com" userId="adc401365734ee1b" providerId="LiveId" clId="{B753892B-4BD3-4129-8884-C992C6DCA3CC}" dt="2023-06-14T06:23:05.010" v="181"/>
          <ac:spMkLst>
            <pc:docMk/>
            <pc:sldMk cId="245198579" sldId="271"/>
            <ac:spMk id="3" creationId="{B426C5B9-ACF0-725D-0F58-3C6658487317}"/>
          </ac:spMkLst>
        </pc:spChg>
        <pc:picChg chg="add mod">
          <ac:chgData name="rangra.disha9@outlook.com" userId="adc401365734ee1b" providerId="LiveId" clId="{B753892B-4BD3-4129-8884-C992C6DCA3CC}" dt="2023-06-14T06:24:13.603" v="199" actId="14100"/>
          <ac:picMkLst>
            <pc:docMk/>
            <pc:sldMk cId="245198579" sldId="271"/>
            <ac:picMk id="4" creationId="{6FD98BCE-4692-7DE3-026D-3B4383C60E5A}"/>
          </ac:picMkLst>
        </pc:picChg>
        <pc:picChg chg="add mod">
          <ac:chgData name="rangra.disha9@outlook.com" userId="adc401365734ee1b" providerId="LiveId" clId="{B753892B-4BD3-4129-8884-C992C6DCA3CC}" dt="2023-06-14T06:24:20.106" v="201" actId="14100"/>
          <ac:picMkLst>
            <pc:docMk/>
            <pc:sldMk cId="245198579" sldId="271"/>
            <ac:picMk id="5" creationId="{9CFDF114-4C76-5EC9-FC42-E6EBB832AE07}"/>
          </ac:picMkLst>
        </pc:picChg>
        <pc:picChg chg="add mod">
          <ac:chgData name="rangra.disha9@outlook.com" userId="adc401365734ee1b" providerId="LiveId" clId="{B753892B-4BD3-4129-8884-C992C6DCA3CC}" dt="2023-06-14T06:23:56.072" v="192" actId="1076"/>
          <ac:picMkLst>
            <pc:docMk/>
            <pc:sldMk cId="245198579" sldId="271"/>
            <ac:picMk id="1026" creationId="{31DD0399-7130-75A9-7C0C-5536C97F9C60}"/>
          </ac:picMkLst>
        </pc:picChg>
      </pc:sldChg>
      <pc:sldChg chg="modSp add del mod">
        <pc:chgData name="rangra.disha9@outlook.com" userId="adc401365734ee1b" providerId="LiveId" clId="{B753892B-4BD3-4129-8884-C992C6DCA3CC}" dt="2023-06-14T06:15:09.918" v="80" actId="47"/>
        <pc:sldMkLst>
          <pc:docMk/>
          <pc:sldMk cId="970925433" sldId="2541"/>
        </pc:sldMkLst>
        <pc:picChg chg="mod">
          <ac:chgData name="rangra.disha9@outlook.com" userId="adc401365734ee1b" providerId="LiveId" clId="{B753892B-4BD3-4129-8884-C992C6DCA3CC}" dt="2023-06-14T06:14:46.050" v="75" actId="14100"/>
          <ac:picMkLst>
            <pc:docMk/>
            <pc:sldMk cId="970925433" sldId="2541"/>
            <ac:picMk id="8" creationId="{095130B5-902A-4FB6-9252-F3FC52CCF03B}"/>
          </ac:picMkLst>
        </pc:picChg>
      </pc:sldChg>
      <pc:sldMasterChg chg="addSp modSp mod">
        <pc:chgData name="rangra.disha9@outlook.com" userId="adc401365734ee1b" providerId="LiveId" clId="{B753892B-4BD3-4129-8884-C992C6DCA3CC}" dt="2023-06-14T06:05:31.517" v="3" actId="554"/>
        <pc:sldMasterMkLst>
          <pc:docMk/>
          <pc:sldMasterMk cId="2126244559" sldId="2147483648"/>
        </pc:sldMasterMkLst>
        <pc:picChg chg="add mod">
          <ac:chgData name="rangra.disha9@outlook.com" userId="adc401365734ee1b" providerId="LiveId" clId="{B753892B-4BD3-4129-8884-C992C6DCA3CC}" dt="2023-06-14T06:05:31.517" v="3" actId="554"/>
          <ac:picMkLst>
            <pc:docMk/>
            <pc:sldMasterMk cId="2126244559" sldId="2147483648"/>
            <ac:picMk id="8" creationId="{C29DD47C-4EE1-0B28-F903-2A822C4DBA1E}"/>
          </ac:picMkLst>
        </pc:picChg>
      </pc:sldMasterChg>
      <pc:sldMasterChg chg="addSp">
        <pc:chgData name="rangra.disha9@outlook.com" userId="adc401365734ee1b" providerId="LiveId" clId="{B753892B-4BD3-4129-8884-C992C6DCA3CC}" dt="2023-06-14T06:06:05.519" v="6"/>
        <pc:sldMasterMkLst>
          <pc:docMk/>
          <pc:sldMasterMk cId="710535338" sldId="2147483660"/>
        </pc:sldMasterMkLst>
        <pc:picChg chg="add">
          <ac:chgData name="rangra.disha9@outlook.com" userId="adc401365734ee1b" providerId="LiveId" clId="{B753892B-4BD3-4129-8884-C992C6DCA3CC}" dt="2023-06-14T06:06:05.519" v="6"/>
          <ac:picMkLst>
            <pc:docMk/>
            <pc:sldMasterMk cId="710535338" sldId="2147483660"/>
            <ac:picMk id="8" creationId="{F8D2B011-5009-B235-3B6A-6C8821EB68F4}"/>
          </ac:picMkLst>
        </pc:picChg>
      </pc:sldMasterChg>
      <pc:sldMasterChg chg="addSp">
        <pc:chgData name="rangra.disha9@outlook.com" userId="adc401365734ee1b" providerId="LiveId" clId="{B753892B-4BD3-4129-8884-C992C6DCA3CC}" dt="2023-06-14T06:06:12.882" v="7"/>
        <pc:sldMasterMkLst>
          <pc:docMk/>
          <pc:sldMasterMk cId="4209373501" sldId="2147483678"/>
        </pc:sldMasterMkLst>
        <pc:picChg chg="add">
          <ac:chgData name="rangra.disha9@outlook.com" userId="adc401365734ee1b" providerId="LiveId" clId="{B753892B-4BD3-4129-8884-C992C6DCA3CC}" dt="2023-06-14T06:06:12.882" v="7"/>
          <ac:picMkLst>
            <pc:docMk/>
            <pc:sldMasterMk cId="4209373501" sldId="2147483678"/>
            <ac:picMk id="11" creationId="{068AAD59-9166-CDB0-8E7E-3705D91C0D13}"/>
          </ac:picMkLst>
        </pc:picChg>
      </pc:sldMasterChg>
      <pc:sldMasterChg chg="addSp">
        <pc:chgData name="rangra.disha9@outlook.com" userId="adc401365734ee1b" providerId="LiveId" clId="{B753892B-4BD3-4129-8884-C992C6DCA3CC}" dt="2023-06-14T06:06:30.366" v="10"/>
        <pc:sldMasterMkLst>
          <pc:docMk/>
          <pc:sldMasterMk cId="3168470548" sldId="2147483696"/>
        </pc:sldMasterMkLst>
        <pc:picChg chg="add">
          <ac:chgData name="rangra.disha9@outlook.com" userId="adc401365734ee1b" providerId="LiveId" clId="{B753892B-4BD3-4129-8884-C992C6DCA3CC}" dt="2023-06-14T06:06:30.366" v="10"/>
          <ac:picMkLst>
            <pc:docMk/>
            <pc:sldMasterMk cId="3168470548" sldId="2147483696"/>
            <ac:picMk id="11" creationId="{2BB033CE-9B26-5849-C803-6613D87B660C}"/>
          </ac:picMkLst>
        </pc:picChg>
      </pc:sldMasterChg>
      <pc:sldMasterChg chg="addSp delSldLayout">
        <pc:chgData name="rangra.disha9@outlook.com" userId="adc401365734ee1b" providerId="LiveId" clId="{B753892B-4BD3-4129-8884-C992C6DCA3CC}" dt="2023-06-14T06:15:09.918" v="80" actId="47"/>
        <pc:sldMasterMkLst>
          <pc:docMk/>
          <pc:sldMasterMk cId="4022891560" sldId="2147483714"/>
        </pc:sldMasterMkLst>
        <pc:picChg chg="add">
          <ac:chgData name="rangra.disha9@outlook.com" userId="adc401365734ee1b" providerId="LiveId" clId="{B753892B-4BD3-4129-8884-C992C6DCA3CC}" dt="2023-06-14T06:06:35.555" v="11"/>
          <ac:picMkLst>
            <pc:docMk/>
            <pc:sldMasterMk cId="4022891560" sldId="2147483714"/>
            <ac:picMk id="11" creationId="{A7311FDE-6B76-D89E-EE22-97AB03CB1E4D}"/>
          </ac:picMkLst>
        </pc:picChg>
        <pc:sldLayoutChg chg="del">
          <pc:chgData name="rangra.disha9@outlook.com" userId="adc401365734ee1b" providerId="LiveId" clId="{B753892B-4BD3-4129-8884-C992C6DCA3CC}" dt="2023-06-14T06:15:09.918" v="80" actId="47"/>
          <pc:sldLayoutMkLst>
            <pc:docMk/>
            <pc:sldMasterMk cId="4022891560" sldId="2147483714"/>
            <pc:sldLayoutMk cId="4181636111" sldId="214748373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B4B04-BD11-4AEC-AE04-F52CC68E2977}" type="datetimeFigureOut">
              <a:rPr lang="en-IN" smtClean="0"/>
              <a:t>14-06-2023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95456-08BC-40EF-B688-81E181168A81}" type="slidenum">
              <a:rPr lang="en-IN" smtClean="0"/>
              <a:t>‹#›</a:t>
            </a:fld>
            <a:endParaRPr lang="en-IN"/>
          </a:p>
        </p:txBody>
      </p:sp>
    </p:spTree>
    <p:extLst>
      <p:ext uri="{BB962C8B-B14F-4D97-AF65-F5344CB8AC3E}">
        <p14:creationId xmlns:p14="http://schemas.microsoft.com/office/powerpoint/2010/main" val="4086548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4154873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78D9C2-EB8D-4C42-98C6-39199B53D5DE}" type="datetimeFigureOut">
              <a:rPr lang="en-IN" smtClean="0"/>
              <a:t>14-06-2023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255834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2444871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082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2096921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298733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3598365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323485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171606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172057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13239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78D9C2-EB8D-4C42-98C6-39199B53D5DE}" type="datetimeFigureOut">
              <a:rPr lang="en-IN" smtClean="0"/>
              <a:t>14-06-2023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1597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78D9C2-EB8D-4C42-98C6-39199B53D5DE}" type="datetimeFigureOut">
              <a:rPr lang="en-IN" smtClean="0"/>
              <a:t>14-06-2023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53231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2119502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1320028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178D9C2-EB8D-4C42-98C6-39199B53D5DE}" type="datetimeFigureOut">
              <a:rPr lang="en-IN" smtClean="0"/>
              <a:t>14-06-2023</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268709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78D9C2-EB8D-4C42-98C6-39199B53D5DE}" type="datetimeFigureOut">
              <a:rPr lang="en-IN" smtClean="0"/>
              <a:t>14-06-2023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2DD2E27-73CC-4C47-9896-B29338034AF2}" type="slidenum">
              <a:rPr lang="en-IN" smtClean="0"/>
              <a:t>‹#›</a:t>
            </a:fld>
            <a:endParaRPr lang="en-IN"/>
          </a:p>
        </p:txBody>
      </p:sp>
    </p:spTree>
    <p:extLst>
      <p:ext uri="{BB962C8B-B14F-4D97-AF65-F5344CB8AC3E}">
        <p14:creationId xmlns:p14="http://schemas.microsoft.com/office/powerpoint/2010/main" val="3102669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178D9C2-EB8D-4C42-98C6-39199B53D5DE}" type="datetimeFigureOut">
              <a:rPr lang="en-IN" smtClean="0"/>
              <a:t>14-06-2023</a:t>
            </a:fld>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2DD2E27-73CC-4C47-9896-B29338034AF2}" type="slidenum">
              <a:rPr lang="en-IN" smtClean="0"/>
              <a:t>‹#›</a:t>
            </a:fld>
            <a:endParaRPr lang="en-IN"/>
          </a:p>
        </p:txBody>
      </p:sp>
      <p:pic>
        <p:nvPicPr>
          <p:cNvPr id="11" name="Picture 10">
            <a:extLst>
              <a:ext uri="{FF2B5EF4-FFF2-40B4-BE49-F238E27FC236}">
                <a16:creationId xmlns:a16="http://schemas.microsoft.com/office/drawing/2014/main" id="{A7311FDE-6B76-D89E-EE22-97AB03CB1E4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2115691" cy="440596"/>
          </a:xfrm>
          <a:prstGeom prst="rect">
            <a:avLst/>
          </a:prstGeom>
        </p:spPr>
      </p:pic>
    </p:spTree>
    <p:extLst>
      <p:ext uri="{BB962C8B-B14F-4D97-AF65-F5344CB8AC3E}">
        <p14:creationId xmlns:p14="http://schemas.microsoft.com/office/powerpoint/2010/main" val="402289156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D551-6CCD-72A2-D48A-43D6B9C36547}"/>
              </a:ext>
            </a:extLst>
          </p:cNvPr>
          <p:cNvSpPr>
            <a:spLocks noGrp="1"/>
          </p:cNvSpPr>
          <p:nvPr>
            <p:ph type="ctrTitle"/>
          </p:nvPr>
        </p:nvSpPr>
        <p:spPr>
          <a:xfrm>
            <a:off x="1154955" y="1447800"/>
            <a:ext cx="10388116" cy="3329581"/>
          </a:xfrm>
        </p:spPr>
        <p:txBody>
          <a:bodyPr/>
          <a:lstStyle/>
          <a:p>
            <a:pPr algn="ctr"/>
            <a:r>
              <a:rPr lang="en-US" sz="5400" b="0" i="0" dirty="0">
                <a:solidFill>
                  <a:schemeClr val="tx1"/>
                </a:solidFill>
                <a:effectLst/>
                <a:latin typeface="Söhne"/>
              </a:rPr>
              <a:t>Alternative therapies used in caring for patient with medical surgical disorder</a:t>
            </a:r>
            <a:endParaRPr lang="en-IN" sz="5400" dirty="0">
              <a:solidFill>
                <a:schemeClr val="tx1"/>
              </a:solidFill>
            </a:endParaRPr>
          </a:p>
        </p:txBody>
      </p:sp>
      <p:sp>
        <p:nvSpPr>
          <p:cNvPr id="3" name="Subtitle 2">
            <a:extLst>
              <a:ext uri="{FF2B5EF4-FFF2-40B4-BE49-F238E27FC236}">
                <a16:creationId xmlns:a16="http://schemas.microsoft.com/office/drawing/2014/main" id="{535200D5-ED8F-2372-3593-FD0A9EB1AA54}"/>
              </a:ext>
            </a:extLst>
          </p:cNvPr>
          <p:cNvSpPr>
            <a:spLocks noGrp="1"/>
          </p:cNvSpPr>
          <p:nvPr>
            <p:ph type="subTitle" idx="1"/>
          </p:nvPr>
        </p:nvSpPr>
        <p:spPr/>
        <p:txBody>
          <a:bodyPr/>
          <a:lstStyle/>
          <a:p>
            <a:pPr algn="ctr"/>
            <a:r>
              <a:rPr lang="en-ID" altLang="en-US" sz="3600" b="1" dirty="0">
                <a:solidFill>
                  <a:schemeClr val="bg1"/>
                </a:solidFill>
                <a:latin typeface="Calibri bold" panose="020F0702030404030204" pitchFamily="34" charset="0"/>
                <a:ea typeface="Open Sans" panose="020B0606030504020204" pitchFamily="34" charset="0"/>
                <a:cs typeface="Calibri bold" panose="020F0702030404030204" pitchFamily="34" charset="0"/>
              </a:rPr>
              <a:t>UNIVERSITY INSTITUTE OF NURSING</a:t>
            </a:r>
          </a:p>
          <a:p>
            <a:endParaRPr lang="en-IN" dirty="0"/>
          </a:p>
        </p:txBody>
      </p:sp>
      <p:pic>
        <p:nvPicPr>
          <p:cNvPr id="4" name="Picture 3">
            <a:extLst>
              <a:ext uri="{FF2B5EF4-FFF2-40B4-BE49-F238E27FC236}">
                <a16:creationId xmlns:a16="http://schemas.microsoft.com/office/drawing/2014/main" id="{F1862D4D-5601-4CF5-9859-06E4C76B1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9045" y="586381"/>
            <a:ext cx="3419772" cy="1221436"/>
          </a:xfrm>
          <a:prstGeom prst="rect">
            <a:avLst/>
          </a:prstGeom>
        </p:spPr>
      </p:pic>
    </p:spTree>
    <p:extLst>
      <p:ext uri="{BB962C8B-B14F-4D97-AF65-F5344CB8AC3E}">
        <p14:creationId xmlns:p14="http://schemas.microsoft.com/office/powerpoint/2010/main" val="1827807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892A-FECD-E2F7-BF2F-2C4FC65DB6E0}"/>
              </a:ext>
            </a:extLst>
          </p:cNvPr>
          <p:cNvSpPr>
            <a:spLocks noGrp="1"/>
          </p:cNvSpPr>
          <p:nvPr>
            <p:ph type="title"/>
          </p:nvPr>
        </p:nvSpPr>
        <p:spPr/>
        <p:txBody>
          <a:bodyPr/>
          <a:lstStyle/>
          <a:p>
            <a:r>
              <a:rPr lang="en-IN" sz="4400" b="1" i="0" dirty="0">
                <a:solidFill>
                  <a:schemeClr val="tx1"/>
                </a:solidFill>
                <a:effectLst/>
                <a:latin typeface="Söhne"/>
              </a:rPr>
              <a:t>Energy-based therapies: </a:t>
            </a:r>
            <a:endParaRPr lang="en-IN" sz="4400" b="1" dirty="0">
              <a:solidFill>
                <a:schemeClr val="tx1"/>
              </a:solidFill>
            </a:endParaRPr>
          </a:p>
        </p:txBody>
      </p:sp>
      <p:sp>
        <p:nvSpPr>
          <p:cNvPr id="3" name="Content Placeholder 2">
            <a:extLst>
              <a:ext uri="{FF2B5EF4-FFF2-40B4-BE49-F238E27FC236}">
                <a16:creationId xmlns:a16="http://schemas.microsoft.com/office/drawing/2014/main" id="{A6D113ED-FE49-6A18-7441-C48E0EC1DDAD}"/>
              </a:ext>
            </a:extLst>
          </p:cNvPr>
          <p:cNvSpPr>
            <a:spLocks noGrp="1"/>
          </p:cNvSpPr>
          <p:nvPr>
            <p:ph idx="1"/>
          </p:nvPr>
        </p:nvSpPr>
        <p:spPr>
          <a:xfrm>
            <a:off x="235974" y="1641988"/>
            <a:ext cx="5014453" cy="4606412"/>
          </a:xfrm>
        </p:spPr>
        <p:txBody>
          <a:bodyPr>
            <a:normAutofit/>
          </a:bodyPr>
          <a:lstStyle/>
          <a:p>
            <a:pPr algn="just"/>
            <a:r>
              <a:rPr lang="en-US" sz="3200" b="0" i="0" dirty="0">
                <a:effectLst/>
                <a:latin typeface="Söhne"/>
              </a:rPr>
              <a:t>Practices like Reiki, therapeutic touch, and qigong work with the body's energy fields to promote healing and relaxation. They are non-invasive and can be used as complementary therapies.</a:t>
            </a:r>
            <a:endParaRPr lang="en-IN" sz="3200" dirty="0"/>
          </a:p>
        </p:txBody>
      </p:sp>
      <p:pic>
        <p:nvPicPr>
          <p:cNvPr id="4" name="Picture 3">
            <a:extLst>
              <a:ext uri="{FF2B5EF4-FFF2-40B4-BE49-F238E27FC236}">
                <a16:creationId xmlns:a16="http://schemas.microsoft.com/office/drawing/2014/main" id="{0076EC40-BFB0-2B10-23F4-45F5379AD6B1}"/>
              </a:ext>
            </a:extLst>
          </p:cNvPr>
          <p:cNvPicPr>
            <a:picLocks noChangeAspect="1"/>
          </p:cNvPicPr>
          <p:nvPr/>
        </p:nvPicPr>
        <p:blipFill>
          <a:blip r:embed="rId2"/>
          <a:stretch>
            <a:fillRect/>
          </a:stretch>
        </p:blipFill>
        <p:spPr>
          <a:xfrm>
            <a:off x="7219848" y="0"/>
            <a:ext cx="4972151" cy="2757948"/>
          </a:xfrm>
          <a:prstGeom prst="rect">
            <a:avLst/>
          </a:prstGeom>
        </p:spPr>
      </p:pic>
      <p:pic>
        <p:nvPicPr>
          <p:cNvPr id="5" name="Picture 4">
            <a:extLst>
              <a:ext uri="{FF2B5EF4-FFF2-40B4-BE49-F238E27FC236}">
                <a16:creationId xmlns:a16="http://schemas.microsoft.com/office/drawing/2014/main" id="{A784DE84-864F-B97C-5131-754A659310C8}"/>
              </a:ext>
            </a:extLst>
          </p:cNvPr>
          <p:cNvPicPr>
            <a:picLocks noChangeAspect="1"/>
          </p:cNvPicPr>
          <p:nvPr/>
        </p:nvPicPr>
        <p:blipFill>
          <a:blip r:embed="rId3"/>
          <a:stretch>
            <a:fillRect/>
          </a:stretch>
        </p:blipFill>
        <p:spPr>
          <a:xfrm>
            <a:off x="8435233" y="4307891"/>
            <a:ext cx="3799069" cy="2603091"/>
          </a:xfrm>
          <a:prstGeom prst="rect">
            <a:avLst/>
          </a:prstGeom>
        </p:spPr>
      </p:pic>
      <p:pic>
        <p:nvPicPr>
          <p:cNvPr id="6" name="Picture 5">
            <a:extLst>
              <a:ext uri="{FF2B5EF4-FFF2-40B4-BE49-F238E27FC236}">
                <a16:creationId xmlns:a16="http://schemas.microsoft.com/office/drawing/2014/main" id="{4E6E0E2B-2C08-4BC6-565C-2D7DFB3F7EB7}"/>
              </a:ext>
            </a:extLst>
          </p:cNvPr>
          <p:cNvPicPr>
            <a:picLocks noChangeAspect="1"/>
          </p:cNvPicPr>
          <p:nvPr/>
        </p:nvPicPr>
        <p:blipFill>
          <a:blip r:embed="rId4"/>
          <a:stretch>
            <a:fillRect/>
          </a:stretch>
        </p:blipFill>
        <p:spPr>
          <a:xfrm>
            <a:off x="5302281" y="2757948"/>
            <a:ext cx="3812458" cy="3812458"/>
          </a:xfrm>
          <a:prstGeom prst="rect">
            <a:avLst/>
          </a:prstGeom>
        </p:spPr>
      </p:pic>
    </p:spTree>
    <p:extLst>
      <p:ext uri="{BB962C8B-B14F-4D97-AF65-F5344CB8AC3E}">
        <p14:creationId xmlns:p14="http://schemas.microsoft.com/office/powerpoint/2010/main" val="418502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D62A-C25E-75DD-B262-5FF3A09168DC}"/>
              </a:ext>
            </a:extLst>
          </p:cNvPr>
          <p:cNvSpPr>
            <a:spLocks noGrp="1"/>
          </p:cNvSpPr>
          <p:nvPr>
            <p:ph type="title"/>
          </p:nvPr>
        </p:nvSpPr>
        <p:spPr/>
        <p:txBody>
          <a:bodyPr/>
          <a:lstStyle/>
          <a:p>
            <a:r>
              <a:rPr lang="en-IN" b="1" i="0" dirty="0">
                <a:solidFill>
                  <a:schemeClr val="tx1"/>
                </a:solidFill>
                <a:effectLst/>
                <a:latin typeface="Söhne"/>
              </a:rPr>
              <a:t>H</a:t>
            </a:r>
            <a:r>
              <a:rPr lang="en-IN" sz="4400" b="1" i="0" dirty="0">
                <a:solidFill>
                  <a:schemeClr val="tx1"/>
                </a:solidFill>
                <a:effectLst/>
                <a:latin typeface="Söhne"/>
              </a:rPr>
              <a:t>ypnotherapy: </a:t>
            </a:r>
            <a:endParaRPr lang="en-IN" b="1" dirty="0">
              <a:solidFill>
                <a:schemeClr val="tx1"/>
              </a:solidFill>
            </a:endParaRPr>
          </a:p>
        </p:txBody>
      </p:sp>
      <p:sp>
        <p:nvSpPr>
          <p:cNvPr id="3" name="Content Placeholder 2">
            <a:extLst>
              <a:ext uri="{FF2B5EF4-FFF2-40B4-BE49-F238E27FC236}">
                <a16:creationId xmlns:a16="http://schemas.microsoft.com/office/drawing/2014/main" id="{CF12FD0A-DE81-435E-25A0-E2757D190338}"/>
              </a:ext>
            </a:extLst>
          </p:cNvPr>
          <p:cNvSpPr>
            <a:spLocks noGrp="1"/>
          </p:cNvSpPr>
          <p:nvPr>
            <p:ph idx="1"/>
          </p:nvPr>
        </p:nvSpPr>
        <p:spPr>
          <a:xfrm>
            <a:off x="100422" y="1331259"/>
            <a:ext cx="8946541" cy="4195481"/>
          </a:xfrm>
        </p:spPr>
        <p:txBody>
          <a:bodyPr>
            <a:normAutofit/>
          </a:bodyPr>
          <a:lstStyle/>
          <a:p>
            <a:pPr algn="just"/>
            <a:r>
              <a:rPr lang="en-US" sz="4000" b="0" i="0" dirty="0">
                <a:effectLst/>
                <a:latin typeface="Söhne"/>
              </a:rPr>
              <a:t>Guided relaxation techniques and focused attention are used to achieve a heightened state of suggestibility. It may be helpful for pain management, reducing anxiety, and promoting relaxation.</a:t>
            </a:r>
            <a:endParaRPr lang="en-IN" sz="4000" dirty="0"/>
          </a:p>
        </p:txBody>
      </p:sp>
      <p:pic>
        <p:nvPicPr>
          <p:cNvPr id="4" name="Picture 3">
            <a:extLst>
              <a:ext uri="{FF2B5EF4-FFF2-40B4-BE49-F238E27FC236}">
                <a16:creationId xmlns:a16="http://schemas.microsoft.com/office/drawing/2014/main" id="{02B3E7A3-20F3-05C2-1F34-E5C4ABD38E6A}"/>
              </a:ext>
            </a:extLst>
          </p:cNvPr>
          <p:cNvPicPr>
            <a:picLocks noChangeAspect="1"/>
          </p:cNvPicPr>
          <p:nvPr/>
        </p:nvPicPr>
        <p:blipFill>
          <a:blip r:embed="rId2"/>
          <a:stretch>
            <a:fillRect/>
          </a:stretch>
        </p:blipFill>
        <p:spPr>
          <a:xfrm>
            <a:off x="5201264" y="4383740"/>
            <a:ext cx="6990736" cy="2474260"/>
          </a:xfrm>
          <a:prstGeom prst="rect">
            <a:avLst/>
          </a:prstGeom>
        </p:spPr>
      </p:pic>
    </p:spTree>
    <p:extLst>
      <p:ext uri="{BB962C8B-B14F-4D97-AF65-F5344CB8AC3E}">
        <p14:creationId xmlns:p14="http://schemas.microsoft.com/office/powerpoint/2010/main" val="311341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80F8-054B-261C-B750-2A9E837F7D4A}"/>
              </a:ext>
            </a:extLst>
          </p:cNvPr>
          <p:cNvSpPr>
            <a:spLocks noGrp="1"/>
          </p:cNvSpPr>
          <p:nvPr>
            <p:ph type="title"/>
          </p:nvPr>
        </p:nvSpPr>
        <p:spPr/>
        <p:txBody>
          <a:bodyPr/>
          <a:lstStyle/>
          <a:p>
            <a:r>
              <a:rPr lang="en-IN" sz="4400" b="1" i="0" dirty="0">
                <a:solidFill>
                  <a:schemeClr val="tx1"/>
                </a:solidFill>
                <a:effectLst/>
                <a:latin typeface="Söhne"/>
              </a:rPr>
              <a:t>Yoga and tai chi:</a:t>
            </a:r>
            <a:endParaRPr lang="en-IN" sz="4400" b="1" dirty="0">
              <a:solidFill>
                <a:schemeClr val="tx1"/>
              </a:solidFill>
            </a:endParaRPr>
          </a:p>
        </p:txBody>
      </p:sp>
      <p:sp>
        <p:nvSpPr>
          <p:cNvPr id="3" name="Content Placeholder 2">
            <a:extLst>
              <a:ext uri="{FF2B5EF4-FFF2-40B4-BE49-F238E27FC236}">
                <a16:creationId xmlns:a16="http://schemas.microsoft.com/office/drawing/2014/main" id="{AD2FDB5C-2F7D-54BC-FAB6-8D09127BC624}"/>
              </a:ext>
            </a:extLst>
          </p:cNvPr>
          <p:cNvSpPr>
            <a:spLocks noGrp="1"/>
          </p:cNvSpPr>
          <p:nvPr>
            <p:ph idx="1"/>
          </p:nvPr>
        </p:nvSpPr>
        <p:spPr>
          <a:xfrm>
            <a:off x="346229" y="1984092"/>
            <a:ext cx="5828430" cy="4195481"/>
          </a:xfrm>
        </p:spPr>
        <p:txBody>
          <a:bodyPr>
            <a:normAutofit/>
          </a:bodyPr>
          <a:lstStyle/>
          <a:p>
            <a:pPr algn="just"/>
            <a:r>
              <a:rPr lang="en-US" sz="3200" b="0" i="0" dirty="0">
                <a:effectLst/>
                <a:latin typeface="Söhne"/>
              </a:rPr>
              <a:t>These mind-body practices combine physical postures, breathing exercises, and meditation. They can improve flexibility, strength, balance, and mental well-being, which may aid in the recovery process.</a:t>
            </a:r>
            <a:endParaRPr lang="en-IN" sz="3200" dirty="0"/>
          </a:p>
        </p:txBody>
      </p:sp>
      <p:pic>
        <p:nvPicPr>
          <p:cNvPr id="4" name="Picture 3">
            <a:extLst>
              <a:ext uri="{FF2B5EF4-FFF2-40B4-BE49-F238E27FC236}">
                <a16:creationId xmlns:a16="http://schemas.microsoft.com/office/drawing/2014/main" id="{004183EE-D0F5-484E-5FAD-887E6592B95B}"/>
              </a:ext>
            </a:extLst>
          </p:cNvPr>
          <p:cNvPicPr>
            <a:picLocks noChangeAspect="1"/>
          </p:cNvPicPr>
          <p:nvPr/>
        </p:nvPicPr>
        <p:blipFill>
          <a:blip r:embed="rId2"/>
          <a:stretch>
            <a:fillRect/>
          </a:stretch>
        </p:blipFill>
        <p:spPr>
          <a:xfrm>
            <a:off x="6275079" y="-39329"/>
            <a:ext cx="5828430" cy="3146324"/>
          </a:xfrm>
          <a:prstGeom prst="rect">
            <a:avLst/>
          </a:prstGeom>
        </p:spPr>
      </p:pic>
      <p:pic>
        <p:nvPicPr>
          <p:cNvPr id="5" name="Picture 4">
            <a:extLst>
              <a:ext uri="{FF2B5EF4-FFF2-40B4-BE49-F238E27FC236}">
                <a16:creationId xmlns:a16="http://schemas.microsoft.com/office/drawing/2014/main" id="{A8FB5C0E-3065-BEFF-C671-441937818E85}"/>
              </a:ext>
            </a:extLst>
          </p:cNvPr>
          <p:cNvPicPr>
            <a:picLocks noChangeAspect="1"/>
          </p:cNvPicPr>
          <p:nvPr/>
        </p:nvPicPr>
        <p:blipFill>
          <a:blip r:embed="rId3"/>
          <a:stretch>
            <a:fillRect/>
          </a:stretch>
        </p:blipFill>
        <p:spPr>
          <a:xfrm>
            <a:off x="6275079" y="3106995"/>
            <a:ext cx="5828430" cy="3751006"/>
          </a:xfrm>
          <a:prstGeom prst="rect">
            <a:avLst/>
          </a:prstGeom>
        </p:spPr>
      </p:pic>
    </p:spTree>
    <p:extLst>
      <p:ext uri="{BB962C8B-B14F-4D97-AF65-F5344CB8AC3E}">
        <p14:creationId xmlns:p14="http://schemas.microsoft.com/office/powerpoint/2010/main" val="167179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C509-EFCF-98E4-EB29-0AE8182D2B51}"/>
              </a:ext>
            </a:extLst>
          </p:cNvPr>
          <p:cNvSpPr>
            <a:spLocks noGrp="1"/>
          </p:cNvSpPr>
          <p:nvPr>
            <p:ph type="title"/>
          </p:nvPr>
        </p:nvSpPr>
        <p:spPr/>
        <p:txBody>
          <a:bodyPr/>
          <a:lstStyle/>
          <a:p>
            <a:r>
              <a:rPr lang="en-US" sz="4400" b="1" dirty="0"/>
              <a:t>Summary </a:t>
            </a:r>
            <a:endParaRPr lang="en-IN" sz="4400" b="1" dirty="0"/>
          </a:p>
        </p:txBody>
      </p:sp>
      <p:sp>
        <p:nvSpPr>
          <p:cNvPr id="3" name="Content Placeholder 2">
            <a:extLst>
              <a:ext uri="{FF2B5EF4-FFF2-40B4-BE49-F238E27FC236}">
                <a16:creationId xmlns:a16="http://schemas.microsoft.com/office/drawing/2014/main" id="{EBC6DA2B-F853-AD66-D97A-E0891828829D}"/>
              </a:ext>
            </a:extLst>
          </p:cNvPr>
          <p:cNvSpPr>
            <a:spLocks noGrp="1"/>
          </p:cNvSpPr>
          <p:nvPr>
            <p:ph idx="1"/>
          </p:nvPr>
        </p:nvSpPr>
        <p:spPr/>
        <p:txBody>
          <a:bodyPr>
            <a:normAutofit lnSpcReduction="10000"/>
          </a:bodyPr>
          <a:lstStyle/>
          <a:p>
            <a:pPr algn="just"/>
            <a:r>
              <a:rPr lang="en-US" sz="3600" b="0" i="0" dirty="0">
                <a:effectLst/>
                <a:latin typeface="Söhne"/>
              </a:rPr>
              <a:t>It's important to consult with healthcare professionals and qualified practitioners when considering alternative therapies. They can help determine the appropriateness of these therapies for specific medical surgical disorders and ensure they are integrated safely and effectively into the overall treatment plan.</a:t>
            </a:r>
            <a:endParaRPr lang="en-IN" sz="3600" dirty="0"/>
          </a:p>
        </p:txBody>
      </p:sp>
    </p:spTree>
    <p:extLst>
      <p:ext uri="{BB962C8B-B14F-4D97-AF65-F5344CB8AC3E}">
        <p14:creationId xmlns:p14="http://schemas.microsoft.com/office/powerpoint/2010/main" val="277701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62F82-672B-FBBD-D3FA-C5D37D17CA9A}"/>
              </a:ext>
            </a:extLst>
          </p:cNvPr>
          <p:cNvSpPr>
            <a:spLocks noGrp="1"/>
          </p:cNvSpPr>
          <p:nvPr>
            <p:ph type="title"/>
          </p:nvPr>
        </p:nvSpPr>
        <p:spPr>
          <a:xfrm>
            <a:off x="1230032" y="3687531"/>
            <a:ext cx="9404723" cy="1400530"/>
          </a:xfrm>
        </p:spPr>
        <p:txBody>
          <a:bodyPr/>
          <a:lstStyle/>
          <a:p>
            <a:pPr algn="ctr"/>
            <a:r>
              <a:rPr lang="en-US" sz="7200" b="1" dirty="0"/>
              <a:t>Thanks </a:t>
            </a:r>
            <a:endParaRPr lang="en-IN" sz="7200" b="1" dirty="0"/>
          </a:p>
        </p:txBody>
      </p:sp>
      <p:pic>
        <p:nvPicPr>
          <p:cNvPr id="4" name="Picture 3">
            <a:extLst>
              <a:ext uri="{FF2B5EF4-FFF2-40B4-BE49-F238E27FC236}">
                <a16:creationId xmlns:a16="http://schemas.microsoft.com/office/drawing/2014/main" id="{86CA5192-CD8E-98E4-59F5-92FCE898E9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2354" y="1231641"/>
            <a:ext cx="3820080" cy="1364414"/>
          </a:xfrm>
          <a:prstGeom prst="rect">
            <a:avLst/>
          </a:prstGeom>
        </p:spPr>
      </p:pic>
    </p:spTree>
    <p:extLst>
      <p:ext uri="{BB962C8B-B14F-4D97-AF65-F5344CB8AC3E}">
        <p14:creationId xmlns:p14="http://schemas.microsoft.com/office/powerpoint/2010/main" val="140972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77E4A6-EE55-D202-1B80-2BB9AFCE8FFD}"/>
              </a:ext>
            </a:extLst>
          </p:cNvPr>
          <p:cNvSpPr>
            <a:spLocks noGrp="1"/>
          </p:cNvSpPr>
          <p:nvPr>
            <p:ph type="title"/>
          </p:nvPr>
        </p:nvSpPr>
        <p:spPr/>
        <p:txBody>
          <a:bodyPr/>
          <a:lstStyle/>
          <a:p>
            <a:r>
              <a:rPr lang="en-US" b="1" dirty="0"/>
              <a:t>Introduction </a:t>
            </a:r>
            <a:endParaRPr lang="en-IN" b="1" dirty="0"/>
          </a:p>
        </p:txBody>
      </p:sp>
      <p:sp>
        <p:nvSpPr>
          <p:cNvPr id="5" name="Content Placeholder 4">
            <a:extLst>
              <a:ext uri="{FF2B5EF4-FFF2-40B4-BE49-F238E27FC236}">
                <a16:creationId xmlns:a16="http://schemas.microsoft.com/office/drawing/2014/main" id="{E83E7A15-17B3-B0EA-347B-574CACDDD437}"/>
              </a:ext>
            </a:extLst>
          </p:cNvPr>
          <p:cNvSpPr>
            <a:spLocks noGrp="1"/>
          </p:cNvSpPr>
          <p:nvPr>
            <p:ph idx="1"/>
          </p:nvPr>
        </p:nvSpPr>
        <p:spPr/>
        <p:txBody>
          <a:bodyPr>
            <a:normAutofit/>
          </a:bodyPr>
          <a:lstStyle/>
          <a:p>
            <a:pPr algn="just"/>
            <a:r>
              <a:rPr lang="en-US" sz="3200" b="0" i="0" dirty="0">
                <a:effectLst/>
                <a:latin typeface="Söhne"/>
              </a:rPr>
              <a:t>Alternative therapies can be used as complementary approaches in caring for patients with medical surgical disorders, alongside conventional medical treatments. It's important to note that alternative therapies should not replace evidence-based medicine but rather be used in conjunction with it. Here are some alternative therapies that are commonly used:</a:t>
            </a:r>
            <a:endParaRPr lang="en-IN" sz="3200" dirty="0"/>
          </a:p>
        </p:txBody>
      </p:sp>
    </p:spTree>
    <p:extLst>
      <p:ext uri="{BB962C8B-B14F-4D97-AF65-F5344CB8AC3E}">
        <p14:creationId xmlns:p14="http://schemas.microsoft.com/office/powerpoint/2010/main" val="1051495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F518-BD47-0AB7-9908-6B6DE64C13B8}"/>
              </a:ext>
            </a:extLst>
          </p:cNvPr>
          <p:cNvSpPr>
            <a:spLocks noGrp="1"/>
          </p:cNvSpPr>
          <p:nvPr>
            <p:ph type="title"/>
          </p:nvPr>
        </p:nvSpPr>
        <p:spPr/>
        <p:txBody>
          <a:bodyPr/>
          <a:lstStyle/>
          <a:p>
            <a:r>
              <a:rPr lang="en-IN" b="1" i="0" dirty="0">
                <a:solidFill>
                  <a:schemeClr val="tx1"/>
                </a:solidFill>
                <a:effectLst/>
                <a:latin typeface="Söhne"/>
              </a:rPr>
              <a:t>Acupuncture:</a:t>
            </a:r>
            <a:endParaRPr lang="en-IN" b="1" dirty="0">
              <a:solidFill>
                <a:schemeClr val="tx1"/>
              </a:solidFill>
            </a:endParaRPr>
          </a:p>
        </p:txBody>
      </p:sp>
      <p:sp>
        <p:nvSpPr>
          <p:cNvPr id="3" name="Content Placeholder 2">
            <a:extLst>
              <a:ext uri="{FF2B5EF4-FFF2-40B4-BE49-F238E27FC236}">
                <a16:creationId xmlns:a16="http://schemas.microsoft.com/office/drawing/2014/main" id="{8B50E7C1-23D1-1703-0D74-A4442784B414}"/>
              </a:ext>
            </a:extLst>
          </p:cNvPr>
          <p:cNvSpPr>
            <a:spLocks noGrp="1"/>
          </p:cNvSpPr>
          <p:nvPr>
            <p:ph idx="1"/>
          </p:nvPr>
        </p:nvSpPr>
        <p:spPr>
          <a:xfrm>
            <a:off x="341311" y="1331259"/>
            <a:ext cx="5980831" cy="5197360"/>
          </a:xfrm>
        </p:spPr>
        <p:txBody>
          <a:bodyPr>
            <a:normAutofit/>
          </a:bodyPr>
          <a:lstStyle/>
          <a:p>
            <a:pPr algn="just"/>
            <a:r>
              <a:rPr lang="en-US" sz="3600" b="0" i="0" dirty="0">
                <a:effectLst/>
                <a:latin typeface="Söhne"/>
              </a:rPr>
              <a:t>This ancient Chinese practice involves inserting thin needles into specific points on the body to promote healing, relieve pain, and restore balance. It may be beneficial for managing pain, nausea, and certain surgical complications.</a:t>
            </a:r>
            <a:endParaRPr lang="en-IN" sz="3600" dirty="0"/>
          </a:p>
        </p:txBody>
      </p:sp>
      <p:pic>
        <p:nvPicPr>
          <p:cNvPr id="4" name="Picture 3">
            <a:extLst>
              <a:ext uri="{FF2B5EF4-FFF2-40B4-BE49-F238E27FC236}">
                <a16:creationId xmlns:a16="http://schemas.microsoft.com/office/drawing/2014/main" id="{9B66E2EF-B5D6-1533-7DF8-D55B2EE4E7D5}"/>
              </a:ext>
            </a:extLst>
          </p:cNvPr>
          <p:cNvPicPr>
            <a:picLocks noChangeAspect="1"/>
          </p:cNvPicPr>
          <p:nvPr/>
        </p:nvPicPr>
        <p:blipFill>
          <a:blip r:embed="rId2"/>
          <a:stretch>
            <a:fillRect/>
          </a:stretch>
        </p:blipFill>
        <p:spPr>
          <a:xfrm>
            <a:off x="6322142" y="242034"/>
            <a:ext cx="5731592" cy="3222428"/>
          </a:xfrm>
          <a:prstGeom prst="rect">
            <a:avLst/>
          </a:prstGeom>
        </p:spPr>
      </p:pic>
      <p:pic>
        <p:nvPicPr>
          <p:cNvPr id="5" name="Picture 4">
            <a:extLst>
              <a:ext uri="{FF2B5EF4-FFF2-40B4-BE49-F238E27FC236}">
                <a16:creationId xmlns:a16="http://schemas.microsoft.com/office/drawing/2014/main" id="{D861FAA8-0CC7-86F0-F782-C6F014229945}"/>
              </a:ext>
            </a:extLst>
          </p:cNvPr>
          <p:cNvPicPr>
            <a:picLocks noChangeAspect="1"/>
          </p:cNvPicPr>
          <p:nvPr/>
        </p:nvPicPr>
        <p:blipFill>
          <a:blip r:embed="rId3"/>
          <a:stretch>
            <a:fillRect/>
          </a:stretch>
        </p:blipFill>
        <p:spPr>
          <a:xfrm>
            <a:off x="6322141" y="3482984"/>
            <a:ext cx="5731591" cy="3298722"/>
          </a:xfrm>
          <a:prstGeom prst="rect">
            <a:avLst/>
          </a:prstGeom>
        </p:spPr>
      </p:pic>
    </p:spTree>
    <p:extLst>
      <p:ext uri="{BB962C8B-B14F-4D97-AF65-F5344CB8AC3E}">
        <p14:creationId xmlns:p14="http://schemas.microsoft.com/office/powerpoint/2010/main" val="175924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2048-2594-F07C-FB2F-7B5832FF6DA4}"/>
              </a:ext>
            </a:extLst>
          </p:cNvPr>
          <p:cNvSpPr>
            <a:spLocks noGrp="1"/>
          </p:cNvSpPr>
          <p:nvPr>
            <p:ph type="title"/>
          </p:nvPr>
        </p:nvSpPr>
        <p:spPr/>
        <p:txBody>
          <a:bodyPr/>
          <a:lstStyle/>
          <a:p>
            <a:r>
              <a:rPr lang="en-IN" sz="4400" b="1" i="0" dirty="0">
                <a:solidFill>
                  <a:schemeClr val="tx1"/>
                </a:solidFill>
                <a:effectLst/>
                <a:latin typeface="Söhne"/>
              </a:rPr>
              <a:t>Herbal medicine: </a:t>
            </a:r>
            <a:endParaRPr lang="en-IN" sz="4400" b="1" dirty="0">
              <a:solidFill>
                <a:schemeClr val="tx1"/>
              </a:solidFill>
            </a:endParaRPr>
          </a:p>
        </p:txBody>
      </p:sp>
      <p:sp>
        <p:nvSpPr>
          <p:cNvPr id="3" name="Content Placeholder 2">
            <a:extLst>
              <a:ext uri="{FF2B5EF4-FFF2-40B4-BE49-F238E27FC236}">
                <a16:creationId xmlns:a16="http://schemas.microsoft.com/office/drawing/2014/main" id="{7D4E2C0F-5670-D6C2-8D9A-CB2C276C9289}"/>
              </a:ext>
            </a:extLst>
          </p:cNvPr>
          <p:cNvSpPr>
            <a:spLocks noGrp="1"/>
          </p:cNvSpPr>
          <p:nvPr>
            <p:ph idx="1"/>
          </p:nvPr>
        </p:nvSpPr>
        <p:spPr>
          <a:xfrm>
            <a:off x="88490" y="3099922"/>
            <a:ext cx="9674942" cy="4195481"/>
          </a:xfrm>
        </p:spPr>
        <p:txBody>
          <a:bodyPr>
            <a:normAutofit/>
          </a:bodyPr>
          <a:lstStyle/>
          <a:p>
            <a:pPr algn="just"/>
            <a:r>
              <a:rPr lang="en-US" sz="3600" b="0" i="0" dirty="0">
                <a:effectLst/>
                <a:latin typeface="Söhne"/>
              </a:rPr>
              <a:t>The use of plants and their extracts for medicinal purposes is a common alternative therapy. Herbal remedies, such as ginger for nausea or arnica for bruising, may be used to support the body's healing process.</a:t>
            </a:r>
            <a:endParaRPr lang="en-IN" sz="3600" dirty="0"/>
          </a:p>
        </p:txBody>
      </p:sp>
      <p:pic>
        <p:nvPicPr>
          <p:cNvPr id="4" name="Picture 3">
            <a:extLst>
              <a:ext uri="{FF2B5EF4-FFF2-40B4-BE49-F238E27FC236}">
                <a16:creationId xmlns:a16="http://schemas.microsoft.com/office/drawing/2014/main" id="{C3EE5143-BD58-5556-901D-EB1EE661128E}"/>
              </a:ext>
            </a:extLst>
          </p:cNvPr>
          <p:cNvPicPr>
            <a:picLocks noChangeAspect="1"/>
          </p:cNvPicPr>
          <p:nvPr/>
        </p:nvPicPr>
        <p:blipFill>
          <a:blip r:embed="rId2"/>
          <a:stretch>
            <a:fillRect/>
          </a:stretch>
        </p:blipFill>
        <p:spPr>
          <a:xfrm>
            <a:off x="6248400" y="0"/>
            <a:ext cx="5943600" cy="2971800"/>
          </a:xfrm>
          <a:prstGeom prst="rect">
            <a:avLst/>
          </a:prstGeom>
        </p:spPr>
      </p:pic>
    </p:spTree>
    <p:extLst>
      <p:ext uri="{BB962C8B-B14F-4D97-AF65-F5344CB8AC3E}">
        <p14:creationId xmlns:p14="http://schemas.microsoft.com/office/powerpoint/2010/main" val="254404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78A3-ECFF-B8FB-6C5C-7C2704B6753B}"/>
              </a:ext>
            </a:extLst>
          </p:cNvPr>
          <p:cNvSpPr>
            <a:spLocks noGrp="1"/>
          </p:cNvSpPr>
          <p:nvPr>
            <p:ph type="title"/>
          </p:nvPr>
        </p:nvSpPr>
        <p:spPr/>
        <p:txBody>
          <a:bodyPr/>
          <a:lstStyle/>
          <a:p>
            <a:r>
              <a:rPr lang="en-IN" sz="4400" b="1" i="0" dirty="0">
                <a:solidFill>
                  <a:schemeClr val="tx1"/>
                </a:solidFill>
                <a:effectLst/>
                <a:latin typeface="Söhne"/>
              </a:rPr>
              <a:t>Massage therapy: </a:t>
            </a:r>
            <a:endParaRPr lang="en-IN" sz="4400" b="1" dirty="0">
              <a:solidFill>
                <a:schemeClr val="tx1"/>
              </a:solidFill>
            </a:endParaRPr>
          </a:p>
        </p:txBody>
      </p:sp>
      <p:sp>
        <p:nvSpPr>
          <p:cNvPr id="3" name="Content Placeholder 2">
            <a:extLst>
              <a:ext uri="{FF2B5EF4-FFF2-40B4-BE49-F238E27FC236}">
                <a16:creationId xmlns:a16="http://schemas.microsoft.com/office/drawing/2014/main" id="{E0143427-C1C8-3959-1A82-4DC0F4ABD526}"/>
              </a:ext>
            </a:extLst>
          </p:cNvPr>
          <p:cNvSpPr>
            <a:spLocks noGrp="1"/>
          </p:cNvSpPr>
          <p:nvPr>
            <p:ph idx="1"/>
          </p:nvPr>
        </p:nvSpPr>
        <p:spPr>
          <a:xfrm>
            <a:off x="-86391" y="3423951"/>
            <a:ext cx="8946541" cy="4195481"/>
          </a:xfrm>
        </p:spPr>
        <p:txBody>
          <a:bodyPr>
            <a:normAutofit/>
          </a:bodyPr>
          <a:lstStyle/>
          <a:p>
            <a:pPr algn="just"/>
            <a:r>
              <a:rPr lang="en-US" sz="3600" b="0" i="0" dirty="0">
                <a:effectLst/>
                <a:latin typeface="Söhne"/>
              </a:rPr>
              <a:t>Manipulation of the body's soft tissues can help alleviate pain, reduce muscle tension, improve circulation, and promote relaxation. It may be beneficial for postoperative pain management and improving overall well-being.</a:t>
            </a:r>
            <a:endParaRPr lang="en-IN" sz="3600" dirty="0"/>
          </a:p>
        </p:txBody>
      </p:sp>
      <p:pic>
        <p:nvPicPr>
          <p:cNvPr id="4" name="Picture 3">
            <a:extLst>
              <a:ext uri="{FF2B5EF4-FFF2-40B4-BE49-F238E27FC236}">
                <a16:creationId xmlns:a16="http://schemas.microsoft.com/office/drawing/2014/main" id="{8B30A39B-EB60-547B-A9EE-40AD49D2FE82}"/>
              </a:ext>
            </a:extLst>
          </p:cNvPr>
          <p:cNvPicPr>
            <a:picLocks noChangeAspect="1"/>
          </p:cNvPicPr>
          <p:nvPr/>
        </p:nvPicPr>
        <p:blipFill>
          <a:blip r:embed="rId2"/>
          <a:stretch>
            <a:fillRect/>
          </a:stretch>
        </p:blipFill>
        <p:spPr>
          <a:xfrm>
            <a:off x="6759678" y="0"/>
            <a:ext cx="5432322" cy="3619285"/>
          </a:xfrm>
          <a:prstGeom prst="rect">
            <a:avLst/>
          </a:prstGeom>
        </p:spPr>
      </p:pic>
    </p:spTree>
    <p:extLst>
      <p:ext uri="{BB962C8B-B14F-4D97-AF65-F5344CB8AC3E}">
        <p14:creationId xmlns:p14="http://schemas.microsoft.com/office/powerpoint/2010/main" val="1630937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A336-0F04-FD24-DDA7-1C06E00AA222}"/>
              </a:ext>
            </a:extLst>
          </p:cNvPr>
          <p:cNvSpPr>
            <a:spLocks noGrp="1"/>
          </p:cNvSpPr>
          <p:nvPr>
            <p:ph type="title"/>
          </p:nvPr>
        </p:nvSpPr>
        <p:spPr/>
        <p:txBody>
          <a:bodyPr/>
          <a:lstStyle/>
          <a:p>
            <a:r>
              <a:rPr lang="en-IN" sz="4400" b="1" i="0" dirty="0">
                <a:solidFill>
                  <a:schemeClr val="tx1"/>
                </a:solidFill>
                <a:effectLst/>
                <a:latin typeface="Söhne"/>
              </a:rPr>
              <a:t>Mind-body techniques: </a:t>
            </a:r>
            <a:endParaRPr lang="en-IN" sz="4400" b="1" dirty="0">
              <a:solidFill>
                <a:schemeClr val="tx1"/>
              </a:solidFill>
            </a:endParaRPr>
          </a:p>
        </p:txBody>
      </p:sp>
      <p:sp>
        <p:nvSpPr>
          <p:cNvPr id="3" name="Content Placeholder 2">
            <a:extLst>
              <a:ext uri="{FF2B5EF4-FFF2-40B4-BE49-F238E27FC236}">
                <a16:creationId xmlns:a16="http://schemas.microsoft.com/office/drawing/2014/main" id="{F13C96FA-5709-F38A-6686-525BCF86BEBB}"/>
              </a:ext>
            </a:extLst>
          </p:cNvPr>
          <p:cNvSpPr>
            <a:spLocks noGrp="1"/>
          </p:cNvSpPr>
          <p:nvPr>
            <p:ph idx="1"/>
          </p:nvPr>
        </p:nvSpPr>
        <p:spPr/>
        <p:txBody>
          <a:bodyPr>
            <a:normAutofit/>
          </a:bodyPr>
          <a:lstStyle/>
          <a:p>
            <a:pPr algn="just"/>
            <a:r>
              <a:rPr lang="en-US" sz="3600" b="0" i="0" dirty="0">
                <a:effectLst/>
                <a:latin typeface="Söhne"/>
              </a:rPr>
              <a:t>Practices such as meditation, deep breathing exercises, guided imagery, and progressive muscle relaxation can help reduce stress, anxiety, and pain perception. They may aid in the recovery process and improve patient outcomes.</a:t>
            </a:r>
            <a:endParaRPr lang="en-IN" sz="3600" dirty="0"/>
          </a:p>
        </p:txBody>
      </p:sp>
    </p:spTree>
    <p:extLst>
      <p:ext uri="{BB962C8B-B14F-4D97-AF65-F5344CB8AC3E}">
        <p14:creationId xmlns:p14="http://schemas.microsoft.com/office/powerpoint/2010/main" val="143186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0EF7-664A-20F2-7F32-64D1154127A3}"/>
              </a:ext>
            </a:extLst>
          </p:cNvPr>
          <p:cNvSpPr>
            <a:spLocks noGrp="1"/>
          </p:cNvSpPr>
          <p:nvPr>
            <p:ph type="title"/>
          </p:nvPr>
        </p:nvSpPr>
        <p:spPr/>
        <p:txBody>
          <a:bodyPr/>
          <a:lstStyle/>
          <a:p>
            <a:endParaRPr lang="en-IN"/>
          </a:p>
        </p:txBody>
      </p:sp>
      <p:pic>
        <p:nvPicPr>
          <p:cNvPr id="1026" name="Picture 2" descr="Learn How Meditation and The Mind Body Connection Works">
            <a:extLst>
              <a:ext uri="{FF2B5EF4-FFF2-40B4-BE49-F238E27FC236}">
                <a16:creationId xmlns:a16="http://schemas.microsoft.com/office/drawing/2014/main" id="{31DD0399-7130-75A9-7C0C-5536C97F9C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2890991"/>
            <a:ext cx="7058025" cy="381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FD98BCE-4692-7DE3-026D-3B4383C60E5A}"/>
              </a:ext>
            </a:extLst>
          </p:cNvPr>
          <p:cNvPicPr>
            <a:picLocks noChangeAspect="1"/>
          </p:cNvPicPr>
          <p:nvPr/>
        </p:nvPicPr>
        <p:blipFill>
          <a:blip r:embed="rId3"/>
          <a:stretch>
            <a:fillRect/>
          </a:stretch>
        </p:blipFill>
        <p:spPr>
          <a:xfrm>
            <a:off x="646112" y="650361"/>
            <a:ext cx="7099290" cy="2240322"/>
          </a:xfrm>
          <a:prstGeom prst="rect">
            <a:avLst/>
          </a:prstGeom>
        </p:spPr>
      </p:pic>
      <p:pic>
        <p:nvPicPr>
          <p:cNvPr id="5" name="Picture 4">
            <a:extLst>
              <a:ext uri="{FF2B5EF4-FFF2-40B4-BE49-F238E27FC236}">
                <a16:creationId xmlns:a16="http://schemas.microsoft.com/office/drawing/2014/main" id="{9CFDF114-4C76-5EC9-FC42-E6EBB832AE07}"/>
              </a:ext>
            </a:extLst>
          </p:cNvPr>
          <p:cNvPicPr>
            <a:picLocks noChangeAspect="1"/>
          </p:cNvPicPr>
          <p:nvPr/>
        </p:nvPicPr>
        <p:blipFill>
          <a:blip r:embed="rId4"/>
          <a:stretch>
            <a:fillRect/>
          </a:stretch>
        </p:blipFill>
        <p:spPr>
          <a:xfrm>
            <a:off x="7704136" y="650361"/>
            <a:ext cx="4202729" cy="6060155"/>
          </a:xfrm>
          <a:prstGeom prst="rect">
            <a:avLst/>
          </a:prstGeom>
        </p:spPr>
      </p:pic>
    </p:spTree>
    <p:extLst>
      <p:ext uri="{BB962C8B-B14F-4D97-AF65-F5344CB8AC3E}">
        <p14:creationId xmlns:p14="http://schemas.microsoft.com/office/powerpoint/2010/main" val="24519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D257-39A9-6C9A-5AC2-0BB738109E92}"/>
              </a:ext>
            </a:extLst>
          </p:cNvPr>
          <p:cNvSpPr>
            <a:spLocks noGrp="1"/>
          </p:cNvSpPr>
          <p:nvPr>
            <p:ph type="title"/>
          </p:nvPr>
        </p:nvSpPr>
        <p:spPr/>
        <p:txBody>
          <a:bodyPr/>
          <a:lstStyle/>
          <a:p>
            <a:r>
              <a:rPr lang="en-IN" sz="4800" b="1" i="0" dirty="0">
                <a:solidFill>
                  <a:schemeClr val="tx1"/>
                </a:solidFill>
                <a:effectLst/>
                <a:latin typeface="Söhne"/>
              </a:rPr>
              <a:t>Chiropractic care: </a:t>
            </a:r>
            <a:endParaRPr lang="en-IN" sz="4800" b="1" dirty="0">
              <a:solidFill>
                <a:schemeClr val="tx1"/>
              </a:solidFill>
            </a:endParaRPr>
          </a:p>
        </p:txBody>
      </p:sp>
      <p:sp>
        <p:nvSpPr>
          <p:cNvPr id="3" name="Content Placeholder 2">
            <a:extLst>
              <a:ext uri="{FF2B5EF4-FFF2-40B4-BE49-F238E27FC236}">
                <a16:creationId xmlns:a16="http://schemas.microsoft.com/office/drawing/2014/main" id="{F1D32E47-E5DA-74E2-0D19-05229E0BAE0E}"/>
              </a:ext>
            </a:extLst>
          </p:cNvPr>
          <p:cNvSpPr>
            <a:spLocks noGrp="1"/>
          </p:cNvSpPr>
          <p:nvPr>
            <p:ph idx="1"/>
          </p:nvPr>
        </p:nvSpPr>
        <p:spPr>
          <a:xfrm>
            <a:off x="373626" y="1740310"/>
            <a:ext cx="7374193" cy="4508089"/>
          </a:xfrm>
        </p:spPr>
        <p:txBody>
          <a:bodyPr>
            <a:normAutofit/>
          </a:bodyPr>
          <a:lstStyle/>
          <a:p>
            <a:pPr algn="just"/>
            <a:r>
              <a:rPr lang="en-US" sz="3600" b="0" i="0" dirty="0">
                <a:effectLst/>
                <a:latin typeface="Söhne"/>
              </a:rPr>
              <a:t>Chiropractors use manual manipulation techniques, primarily focusing on the spine, to improve the body's alignment and promote self-healing. It may be helpful for certain musculoskeletal conditions related to surgery.</a:t>
            </a:r>
            <a:endParaRPr lang="en-IN" sz="3600" dirty="0"/>
          </a:p>
        </p:txBody>
      </p:sp>
      <p:pic>
        <p:nvPicPr>
          <p:cNvPr id="4" name="Picture 3">
            <a:extLst>
              <a:ext uri="{FF2B5EF4-FFF2-40B4-BE49-F238E27FC236}">
                <a16:creationId xmlns:a16="http://schemas.microsoft.com/office/drawing/2014/main" id="{4B946A6D-A735-685F-7102-AFE7E3723E8B}"/>
              </a:ext>
            </a:extLst>
          </p:cNvPr>
          <p:cNvPicPr>
            <a:picLocks noChangeAspect="1"/>
          </p:cNvPicPr>
          <p:nvPr/>
        </p:nvPicPr>
        <p:blipFill>
          <a:blip r:embed="rId2"/>
          <a:stretch>
            <a:fillRect/>
          </a:stretch>
        </p:blipFill>
        <p:spPr>
          <a:xfrm>
            <a:off x="8259097" y="1534907"/>
            <a:ext cx="3932903" cy="4393945"/>
          </a:xfrm>
          <a:prstGeom prst="rect">
            <a:avLst/>
          </a:prstGeom>
        </p:spPr>
      </p:pic>
    </p:spTree>
    <p:extLst>
      <p:ext uri="{BB962C8B-B14F-4D97-AF65-F5344CB8AC3E}">
        <p14:creationId xmlns:p14="http://schemas.microsoft.com/office/powerpoint/2010/main" val="126279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B37C-6954-338B-0723-A7E001736B6C}"/>
              </a:ext>
            </a:extLst>
          </p:cNvPr>
          <p:cNvSpPr>
            <a:spLocks noGrp="1"/>
          </p:cNvSpPr>
          <p:nvPr>
            <p:ph type="title"/>
          </p:nvPr>
        </p:nvSpPr>
        <p:spPr/>
        <p:txBody>
          <a:bodyPr/>
          <a:lstStyle/>
          <a:p>
            <a:r>
              <a:rPr lang="en-IN" sz="4400" b="1" i="0" dirty="0">
                <a:solidFill>
                  <a:schemeClr val="tx1"/>
                </a:solidFill>
                <a:effectLst/>
                <a:latin typeface="Söhne"/>
              </a:rPr>
              <a:t>Aromatherapy: </a:t>
            </a:r>
            <a:endParaRPr lang="en-IN" sz="4400" b="1" dirty="0">
              <a:solidFill>
                <a:schemeClr val="tx1"/>
              </a:solidFill>
            </a:endParaRPr>
          </a:p>
        </p:txBody>
      </p:sp>
      <p:sp>
        <p:nvSpPr>
          <p:cNvPr id="3" name="Content Placeholder 2">
            <a:extLst>
              <a:ext uri="{FF2B5EF4-FFF2-40B4-BE49-F238E27FC236}">
                <a16:creationId xmlns:a16="http://schemas.microsoft.com/office/drawing/2014/main" id="{22387548-940D-5B69-6C08-5E111792539A}"/>
              </a:ext>
            </a:extLst>
          </p:cNvPr>
          <p:cNvSpPr>
            <a:spLocks noGrp="1"/>
          </p:cNvSpPr>
          <p:nvPr>
            <p:ph idx="1"/>
          </p:nvPr>
        </p:nvSpPr>
        <p:spPr>
          <a:xfrm>
            <a:off x="0" y="2583860"/>
            <a:ext cx="8946541" cy="4195481"/>
          </a:xfrm>
        </p:spPr>
        <p:txBody>
          <a:bodyPr>
            <a:normAutofit/>
          </a:bodyPr>
          <a:lstStyle/>
          <a:p>
            <a:pPr algn="just"/>
            <a:r>
              <a:rPr lang="en-US" sz="4000" b="0" i="0" dirty="0">
                <a:effectLst/>
                <a:latin typeface="Söhne"/>
              </a:rPr>
              <a:t>Essential oils derived from plants are used to promote relaxation, relieve pain, and enhance well-being. Inhalation, massage, or adding essential oils to bathwater are common methods of application.</a:t>
            </a:r>
            <a:endParaRPr lang="en-IN" sz="4000" dirty="0"/>
          </a:p>
        </p:txBody>
      </p:sp>
      <p:pic>
        <p:nvPicPr>
          <p:cNvPr id="4" name="Picture 3">
            <a:extLst>
              <a:ext uri="{FF2B5EF4-FFF2-40B4-BE49-F238E27FC236}">
                <a16:creationId xmlns:a16="http://schemas.microsoft.com/office/drawing/2014/main" id="{E3C2BD9A-9A04-D760-6B67-91D713AC52E8}"/>
              </a:ext>
            </a:extLst>
          </p:cNvPr>
          <p:cNvPicPr>
            <a:picLocks noChangeAspect="1"/>
          </p:cNvPicPr>
          <p:nvPr/>
        </p:nvPicPr>
        <p:blipFill>
          <a:blip r:embed="rId2"/>
          <a:stretch>
            <a:fillRect/>
          </a:stretch>
        </p:blipFill>
        <p:spPr>
          <a:xfrm>
            <a:off x="7943235" y="0"/>
            <a:ext cx="4248765" cy="2832510"/>
          </a:xfrm>
          <a:prstGeom prst="rect">
            <a:avLst/>
          </a:prstGeom>
        </p:spPr>
      </p:pic>
    </p:spTree>
    <p:extLst>
      <p:ext uri="{BB962C8B-B14F-4D97-AF65-F5344CB8AC3E}">
        <p14:creationId xmlns:p14="http://schemas.microsoft.com/office/powerpoint/2010/main" val="18458886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TotalTime>
  <Words>457</Words>
  <Application>Microsoft Office PowerPoint</Application>
  <PresentationFormat>Widescreen</PresentationFormat>
  <Paragraphs>25</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bold</vt:lpstr>
      <vt:lpstr>Century Gothic</vt:lpstr>
      <vt:lpstr>Söhne</vt:lpstr>
      <vt:lpstr>Wingdings 3</vt:lpstr>
      <vt:lpstr>Ion</vt:lpstr>
      <vt:lpstr>Alternative therapies used in caring for patient with medical surgical disorder</vt:lpstr>
      <vt:lpstr>Introduction </vt:lpstr>
      <vt:lpstr>Acupuncture:</vt:lpstr>
      <vt:lpstr>Herbal medicine: </vt:lpstr>
      <vt:lpstr>Massage therapy: </vt:lpstr>
      <vt:lpstr>Mind-body techniques: </vt:lpstr>
      <vt:lpstr>PowerPoint Presentation</vt:lpstr>
      <vt:lpstr>Chiropractic care: </vt:lpstr>
      <vt:lpstr>Aromatherapy: </vt:lpstr>
      <vt:lpstr>Energy-based therapies: </vt:lpstr>
      <vt:lpstr>Hypnotherapy: </vt:lpstr>
      <vt:lpstr>Yoga and tai chi:</vt:lpstr>
      <vt:lpstr>Summary </vt:lpstr>
      <vt:lpstr>Thanks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therapies used in caring for patient with medical surgical disorder</dc:title>
  <dc:creator>rangra.disha9@outlook.com</dc:creator>
  <cp:lastModifiedBy>rangra.disha9@outlook.com</cp:lastModifiedBy>
  <cp:revision>1</cp:revision>
  <dcterms:created xsi:type="dcterms:W3CDTF">2023-06-14T06:04:35Z</dcterms:created>
  <dcterms:modified xsi:type="dcterms:W3CDTF">2023-06-14T06:35:52Z</dcterms:modified>
</cp:coreProperties>
</file>