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70" r:id="rId3"/>
    <p:sldId id="271" r:id="rId4"/>
    <p:sldId id="291" r:id="rId5"/>
    <p:sldId id="290" r:id="rId6"/>
    <p:sldId id="273" r:id="rId7"/>
    <p:sldId id="296" r:id="rId8"/>
    <p:sldId id="284" r:id="rId9"/>
    <p:sldId id="281" r:id="rId10"/>
    <p:sldId id="276" r:id="rId11"/>
    <p:sldId id="277" r:id="rId12"/>
    <p:sldId id="278" r:id="rId13"/>
    <p:sldId id="294" r:id="rId14"/>
    <p:sldId id="289" r:id="rId15"/>
    <p:sldId id="285" r:id="rId16"/>
    <p:sldId id="299" r:id="rId17"/>
    <p:sldId id="286" r:id="rId18"/>
    <p:sldId id="287" r:id="rId19"/>
    <p:sldId id="279" r:id="rId20"/>
    <p:sldId id="280" r:id="rId21"/>
    <p:sldId id="283" r:id="rId22"/>
    <p:sldId id="274" r:id="rId23"/>
    <p:sldId id="275" r:id="rId24"/>
    <p:sldId id="261" r:id="rId25"/>
    <p:sldId id="256" r:id="rId26"/>
    <p:sldId id="262" r:id="rId27"/>
    <p:sldId id="257" r:id="rId28"/>
    <p:sldId id="258" r:id="rId29"/>
    <p:sldId id="259" r:id="rId30"/>
    <p:sldId id="260" r:id="rId31"/>
    <p:sldId id="263" r:id="rId32"/>
    <p:sldId id="264" r:id="rId33"/>
    <p:sldId id="298" r:id="rId34"/>
    <p:sldId id="265" r:id="rId35"/>
    <p:sldId id="268" r:id="rId36"/>
    <p:sldId id="293" r:id="rId37"/>
    <p:sldId id="266" r:id="rId38"/>
    <p:sldId id="297" r:id="rId39"/>
    <p:sldId id="300" r:id="rId40"/>
    <p:sldId id="272" r:id="rId41"/>
    <p:sldId id="29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>
        <p:scale>
          <a:sx n="75" d="100"/>
          <a:sy n="75" d="100"/>
        </p:scale>
        <p:origin x="725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6002B-1A99-402A-91FC-0F8DBF46441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6B7364B-C6A8-45A9-B5F8-5BA9DEB03CD1}">
      <dgm:prSet phldrT="[Text]"/>
      <dgm:spPr/>
      <dgm:t>
        <a:bodyPr/>
        <a:lstStyle/>
        <a:p>
          <a:r>
            <a:rPr lang="en-IN" dirty="0"/>
            <a:t>Aqueous Def.</a:t>
          </a:r>
        </a:p>
      </dgm:t>
    </dgm:pt>
    <dgm:pt modelId="{0AD6A3D5-BC54-40F7-B73B-5C3E4D1AA989}" type="parTrans" cxnId="{2E9C83FC-4597-42E3-8DC4-7409629EF890}">
      <dgm:prSet/>
      <dgm:spPr/>
      <dgm:t>
        <a:bodyPr/>
        <a:lstStyle/>
        <a:p>
          <a:endParaRPr lang="en-IN"/>
        </a:p>
      </dgm:t>
    </dgm:pt>
    <dgm:pt modelId="{1EC71643-52ED-436E-9648-FB87609D3F56}" type="sibTrans" cxnId="{2E9C83FC-4597-42E3-8DC4-7409629EF890}">
      <dgm:prSet/>
      <dgm:spPr/>
      <dgm:t>
        <a:bodyPr/>
        <a:lstStyle/>
        <a:p>
          <a:endParaRPr lang="en-IN"/>
        </a:p>
      </dgm:t>
    </dgm:pt>
    <dgm:pt modelId="{BD7458E6-F50D-4906-9DBC-FAE8E38D92D6}">
      <dgm:prSet phldrT="[Text]"/>
      <dgm:spPr/>
      <dgm:t>
        <a:bodyPr/>
        <a:lstStyle/>
        <a:p>
          <a:r>
            <a:rPr lang="en-IN" dirty="0"/>
            <a:t>Sjogren’s KCS </a:t>
          </a:r>
        </a:p>
      </dgm:t>
    </dgm:pt>
    <dgm:pt modelId="{0E55DE48-843E-4891-9BB1-A84D21803C68}" type="parTrans" cxnId="{9B44C1C7-6BAA-4112-A2C2-17FB58B07485}">
      <dgm:prSet/>
      <dgm:spPr/>
      <dgm:t>
        <a:bodyPr/>
        <a:lstStyle/>
        <a:p>
          <a:endParaRPr lang="en-IN"/>
        </a:p>
      </dgm:t>
    </dgm:pt>
    <dgm:pt modelId="{661DF160-ECC2-43F6-847E-D00F3098134F}" type="sibTrans" cxnId="{9B44C1C7-6BAA-4112-A2C2-17FB58B07485}">
      <dgm:prSet/>
      <dgm:spPr/>
      <dgm:t>
        <a:bodyPr/>
        <a:lstStyle/>
        <a:p>
          <a:endParaRPr lang="en-IN"/>
        </a:p>
      </dgm:t>
    </dgm:pt>
    <dgm:pt modelId="{77A789E1-0F10-4E34-AA22-1731E342EBE4}">
      <dgm:prSet phldrT="[Text]"/>
      <dgm:spPr/>
      <dgm:t>
        <a:bodyPr/>
        <a:lstStyle/>
        <a:p>
          <a:r>
            <a:rPr lang="en-IN" dirty="0"/>
            <a:t>Non-Sjogren’s KCS</a:t>
          </a:r>
        </a:p>
      </dgm:t>
    </dgm:pt>
    <dgm:pt modelId="{E4A95D8B-1F46-4977-8267-9DFBF3B978BA}" type="parTrans" cxnId="{1D117512-0F75-4551-A59B-24F2C34826A2}">
      <dgm:prSet/>
      <dgm:spPr/>
      <dgm:t>
        <a:bodyPr/>
        <a:lstStyle/>
        <a:p>
          <a:endParaRPr lang="en-IN"/>
        </a:p>
      </dgm:t>
    </dgm:pt>
    <dgm:pt modelId="{E5A016D4-B48E-4C17-8514-B865B785E091}" type="sibTrans" cxnId="{1D117512-0F75-4551-A59B-24F2C34826A2}">
      <dgm:prSet/>
      <dgm:spPr/>
      <dgm:t>
        <a:bodyPr/>
        <a:lstStyle/>
        <a:p>
          <a:endParaRPr lang="en-IN"/>
        </a:p>
      </dgm:t>
    </dgm:pt>
    <dgm:pt modelId="{1244D495-C51F-4714-B14D-1202ECC6ACDF}">
      <dgm:prSet phldrT="[Text]"/>
      <dgm:spPr/>
      <dgm:t>
        <a:bodyPr/>
        <a:lstStyle/>
        <a:p>
          <a:r>
            <a:rPr lang="en-IN" dirty="0"/>
            <a:t>Evaporative</a:t>
          </a:r>
        </a:p>
      </dgm:t>
    </dgm:pt>
    <dgm:pt modelId="{765B56A9-C860-406C-B85C-40E013370533}" type="parTrans" cxnId="{4E4DB69D-826D-45C9-9FCF-51FD35D565EF}">
      <dgm:prSet/>
      <dgm:spPr/>
      <dgm:t>
        <a:bodyPr/>
        <a:lstStyle/>
        <a:p>
          <a:endParaRPr lang="en-IN"/>
        </a:p>
      </dgm:t>
    </dgm:pt>
    <dgm:pt modelId="{FCF4A70E-D554-4A5F-975C-BEF32DF4BDD7}" type="sibTrans" cxnId="{4E4DB69D-826D-45C9-9FCF-51FD35D565EF}">
      <dgm:prSet/>
      <dgm:spPr/>
      <dgm:t>
        <a:bodyPr/>
        <a:lstStyle/>
        <a:p>
          <a:endParaRPr lang="en-IN"/>
        </a:p>
      </dgm:t>
    </dgm:pt>
    <dgm:pt modelId="{7D4D801E-C755-4D81-941E-6D614DAE9FFC}">
      <dgm:prSet phldrT="[Text]"/>
      <dgm:spPr/>
      <dgm:t>
        <a:bodyPr/>
        <a:lstStyle/>
        <a:p>
          <a:r>
            <a:rPr lang="en-IN" dirty="0"/>
            <a:t>Meibomian gland disfunction</a:t>
          </a:r>
        </a:p>
      </dgm:t>
    </dgm:pt>
    <dgm:pt modelId="{AFBE8A52-68FF-4CC0-A386-6AF2ACDA0EAE}" type="parTrans" cxnId="{EAE03A8C-35A9-461F-AB7B-62B224C6BF54}">
      <dgm:prSet/>
      <dgm:spPr/>
      <dgm:t>
        <a:bodyPr/>
        <a:lstStyle/>
        <a:p>
          <a:endParaRPr lang="en-IN"/>
        </a:p>
      </dgm:t>
    </dgm:pt>
    <dgm:pt modelId="{579B9225-3344-4B25-8BCB-4D4C5056D873}" type="sibTrans" cxnId="{EAE03A8C-35A9-461F-AB7B-62B224C6BF54}">
      <dgm:prSet/>
      <dgm:spPr/>
      <dgm:t>
        <a:bodyPr/>
        <a:lstStyle/>
        <a:p>
          <a:endParaRPr lang="en-IN"/>
        </a:p>
      </dgm:t>
    </dgm:pt>
    <dgm:pt modelId="{85D28EB5-E7FB-4674-9EDE-3E8F1DC6A399}">
      <dgm:prSet phldrT="[Text]"/>
      <dgm:spPr/>
      <dgm:t>
        <a:bodyPr/>
        <a:lstStyle/>
        <a:p>
          <a:r>
            <a:rPr lang="en-IN" dirty="0"/>
            <a:t>Lagophthalmos</a:t>
          </a:r>
        </a:p>
      </dgm:t>
    </dgm:pt>
    <dgm:pt modelId="{78130C92-EC6E-4E92-97DD-41C6F7B8F360}" type="parTrans" cxnId="{CA64671D-9706-4DF5-9EB6-4A02170272A3}">
      <dgm:prSet/>
      <dgm:spPr/>
      <dgm:t>
        <a:bodyPr/>
        <a:lstStyle/>
        <a:p>
          <a:endParaRPr lang="en-IN"/>
        </a:p>
      </dgm:t>
    </dgm:pt>
    <dgm:pt modelId="{4166337F-B4A7-4E57-933F-30F75F30A9EB}" type="sibTrans" cxnId="{CA64671D-9706-4DF5-9EB6-4A02170272A3}">
      <dgm:prSet/>
      <dgm:spPr/>
      <dgm:t>
        <a:bodyPr/>
        <a:lstStyle/>
        <a:p>
          <a:endParaRPr lang="en-IN"/>
        </a:p>
      </dgm:t>
    </dgm:pt>
    <dgm:pt modelId="{16BDDB3A-3004-4AA7-B503-EDE18E9D5404}">
      <dgm:prSet phldrT="[Text]"/>
      <dgm:spPr/>
      <dgm:t>
        <a:bodyPr/>
        <a:lstStyle/>
        <a:p>
          <a:r>
            <a:rPr lang="en-IN" dirty="0"/>
            <a:t>Defective blinking</a:t>
          </a:r>
        </a:p>
      </dgm:t>
    </dgm:pt>
    <dgm:pt modelId="{BA422910-BD82-4EBD-97CF-41309512A680}" type="parTrans" cxnId="{ED1F129A-5395-4962-93A1-3D031C38F883}">
      <dgm:prSet/>
      <dgm:spPr/>
      <dgm:t>
        <a:bodyPr/>
        <a:lstStyle/>
        <a:p>
          <a:endParaRPr lang="en-IN"/>
        </a:p>
      </dgm:t>
    </dgm:pt>
    <dgm:pt modelId="{C297B95F-1842-467C-956F-E0E332A19F6C}" type="sibTrans" cxnId="{ED1F129A-5395-4962-93A1-3D031C38F883}">
      <dgm:prSet/>
      <dgm:spPr/>
      <dgm:t>
        <a:bodyPr/>
        <a:lstStyle/>
        <a:p>
          <a:endParaRPr lang="en-IN"/>
        </a:p>
      </dgm:t>
    </dgm:pt>
    <dgm:pt modelId="{DE28B875-49A6-4012-8496-2F39021133A8}">
      <dgm:prSet phldrT="[Text]"/>
      <dgm:spPr/>
      <dgm:t>
        <a:bodyPr/>
        <a:lstStyle/>
        <a:p>
          <a:r>
            <a:rPr lang="en-IN" dirty="0"/>
            <a:t>Vit-A def.</a:t>
          </a:r>
        </a:p>
      </dgm:t>
    </dgm:pt>
    <dgm:pt modelId="{D319A7FB-9A08-429F-89B6-EF3385A2D0FB}" type="parTrans" cxnId="{A9414F3D-42B9-4F26-9019-C4CF2F2687FC}">
      <dgm:prSet/>
      <dgm:spPr/>
      <dgm:t>
        <a:bodyPr/>
        <a:lstStyle/>
        <a:p>
          <a:endParaRPr lang="en-IN"/>
        </a:p>
      </dgm:t>
    </dgm:pt>
    <dgm:pt modelId="{37C8707E-E3BB-413B-88DB-CD71A3877E54}" type="sibTrans" cxnId="{A9414F3D-42B9-4F26-9019-C4CF2F2687FC}">
      <dgm:prSet/>
      <dgm:spPr/>
      <dgm:t>
        <a:bodyPr/>
        <a:lstStyle/>
        <a:p>
          <a:endParaRPr lang="en-IN"/>
        </a:p>
      </dgm:t>
    </dgm:pt>
    <dgm:pt modelId="{FF40144C-01C8-4393-ACAB-ADCEB5041B6E}">
      <dgm:prSet phldrT="[Text]"/>
      <dgm:spPr/>
      <dgm:t>
        <a:bodyPr/>
        <a:lstStyle/>
        <a:p>
          <a:r>
            <a:rPr lang="en-IN" dirty="0"/>
            <a:t>Age related</a:t>
          </a:r>
        </a:p>
      </dgm:t>
    </dgm:pt>
    <dgm:pt modelId="{597020C9-1D5F-469A-891A-0B61244169BD}" type="parTrans" cxnId="{3E07E27B-72BE-4E96-8802-582E7CA65345}">
      <dgm:prSet/>
      <dgm:spPr/>
      <dgm:t>
        <a:bodyPr/>
        <a:lstStyle/>
        <a:p>
          <a:endParaRPr lang="en-IN"/>
        </a:p>
      </dgm:t>
    </dgm:pt>
    <dgm:pt modelId="{19E12864-CD9F-40FB-81FD-538901E4E808}" type="sibTrans" cxnId="{3E07E27B-72BE-4E96-8802-582E7CA65345}">
      <dgm:prSet/>
      <dgm:spPr/>
      <dgm:t>
        <a:bodyPr/>
        <a:lstStyle/>
        <a:p>
          <a:endParaRPr lang="en-IN"/>
        </a:p>
      </dgm:t>
    </dgm:pt>
    <dgm:pt modelId="{D09E542A-63DE-4B44-BF73-5759B5D119AE}">
      <dgm:prSet phldrT="[Text]"/>
      <dgm:spPr/>
      <dgm:t>
        <a:bodyPr/>
        <a:lstStyle/>
        <a:p>
          <a:r>
            <a:rPr lang="en-IN" dirty="0"/>
            <a:t>Lacrimal gland def.</a:t>
          </a:r>
        </a:p>
      </dgm:t>
    </dgm:pt>
    <dgm:pt modelId="{B00BE93E-1215-4FB4-BC69-BD3D484DD7B6}" type="parTrans" cxnId="{01CA1804-0B2B-462D-9895-F14F31BCC0AE}">
      <dgm:prSet/>
      <dgm:spPr/>
      <dgm:t>
        <a:bodyPr/>
        <a:lstStyle/>
        <a:p>
          <a:endParaRPr lang="en-IN"/>
        </a:p>
      </dgm:t>
    </dgm:pt>
    <dgm:pt modelId="{4B6B289B-8AB8-47C1-ACD3-E14DE1CF11B2}" type="sibTrans" cxnId="{01CA1804-0B2B-462D-9895-F14F31BCC0AE}">
      <dgm:prSet/>
      <dgm:spPr/>
      <dgm:t>
        <a:bodyPr/>
        <a:lstStyle/>
        <a:p>
          <a:endParaRPr lang="en-IN"/>
        </a:p>
      </dgm:t>
    </dgm:pt>
    <dgm:pt modelId="{4B89C4CB-15B1-465F-BF05-FEE2144DC9A2}">
      <dgm:prSet phldrT="[Text]"/>
      <dgm:spPr/>
      <dgm:t>
        <a:bodyPr/>
        <a:lstStyle/>
        <a:p>
          <a:r>
            <a:rPr lang="en-IN" dirty="0"/>
            <a:t>Lacrimal duct obstruction </a:t>
          </a:r>
        </a:p>
      </dgm:t>
    </dgm:pt>
    <dgm:pt modelId="{036B0A3B-7A0D-49BC-8C84-C8B80AE302B5}" type="parTrans" cxnId="{28096470-93C3-4C51-A0A6-3CE7545D7DC3}">
      <dgm:prSet/>
      <dgm:spPr/>
      <dgm:t>
        <a:bodyPr/>
        <a:lstStyle/>
        <a:p>
          <a:endParaRPr lang="en-IN"/>
        </a:p>
      </dgm:t>
    </dgm:pt>
    <dgm:pt modelId="{0A36E9AD-F279-4688-8494-783623F40EB4}" type="sibTrans" cxnId="{28096470-93C3-4C51-A0A6-3CE7545D7DC3}">
      <dgm:prSet/>
      <dgm:spPr/>
      <dgm:t>
        <a:bodyPr/>
        <a:lstStyle/>
        <a:p>
          <a:endParaRPr lang="en-IN"/>
        </a:p>
      </dgm:t>
    </dgm:pt>
    <dgm:pt modelId="{8510C601-E52C-4676-A1D4-8706462EC0CA}">
      <dgm:prSet phldrT="[Text]"/>
      <dgm:spPr/>
      <dgm:t>
        <a:bodyPr/>
        <a:lstStyle/>
        <a:p>
          <a:r>
            <a:rPr lang="en-IN" dirty="0"/>
            <a:t>Neurogenic hyposecretion </a:t>
          </a:r>
        </a:p>
      </dgm:t>
    </dgm:pt>
    <dgm:pt modelId="{AAC80AF4-D09E-4B89-8B3C-74ECF3617A66}" type="parTrans" cxnId="{E05EF9B6-4F2A-421A-8505-180D2F8DCA9B}">
      <dgm:prSet/>
      <dgm:spPr/>
      <dgm:t>
        <a:bodyPr/>
        <a:lstStyle/>
        <a:p>
          <a:endParaRPr lang="en-IN"/>
        </a:p>
      </dgm:t>
    </dgm:pt>
    <dgm:pt modelId="{E62982F5-C258-4BB8-88AF-F5D868AE5366}" type="sibTrans" cxnId="{E05EF9B6-4F2A-421A-8505-180D2F8DCA9B}">
      <dgm:prSet/>
      <dgm:spPr/>
      <dgm:t>
        <a:bodyPr/>
        <a:lstStyle/>
        <a:p>
          <a:endParaRPr lang="en-IN"/>
        </a:p>
      </dgm:t>
    </dgm:pt>
    <dgm:pt modelId="{7351F6F8-45CA-4AF5-A071-513B0634CD9F}" type="pres">
      <dgm:prSet presAssocID="{A556002B-1A99-402A-91FC-0F8DBF464411}" presName="theList" presStyleCnt="0">
        <dgm:presLayoutVars>
          <dgm:dir/>
          <dgm:animLvl val="lvl"/>
          <dgm:resizeHandles val="exact"/>
        </dgm:presLayoutVars>
      </dgm:prSet>
      <dgm:spPr/>
    </dgm:pt>
    <dgm:pt modelId="{64F62314-278D-48A9-B6F1-AD39C051F75F}" type="pres">
      <dgm:prSet presAssocID="{46B7364B-C6A8-45A9-B5F8-5BA9DEB03CD1}" presName="compNode" presStyleCnt="0"/>
      <dgm:spPr/>
    </dgm:pt>
    <dgm:pt modelId="{259B40BB-8615-4C5E-B458-950C9A85A23C}" type="pres">
      <dgm:prSet presAssocID="{46B7364B-C6A8-45A9-B5F8-5BA9DEB03CD1}" presName="aNode" presStyleLbl="bgShp" presStyleIdx="0" presStyleCnt="2"/>
      <dgm:spPr/>
    </dgm:pt>
    <dgm:pt modelId="{581FC903-5F98-414A-B395-1A948E9FCC26}" type="pres">
      <dgm:prSet presAssocID="{46B7364B-C6A8-45A9-B5F8-5BA9DEB03CD1}" presName="textNode" presStyleLbl="bgShp" presStyleIdx="0" presStyleCnt="2"/>
      <dgm:spPr/>
    </dgm:pt>
    <dgm:pt modelId="{C4840264-EC40-4DB7-890B-0D7550ED4CC8}" type="pres">
      <dgm:prSet presAssocID="{46B7364B-C6A8-45A9-B5F8-5BA9DEB03CD1}" presName="compChildNode" presStyleCnt="0"/>
      <dgm:spPr/>
    </dgm:pt>
    <dgm:pt modelId="{B8512F32-8FE9-4245-AC9A-4709D9C2CEAB}" type="pres">
      <dgm:prSet presAssocID="{46B7364B-C6A8-45A9-B5F8-5BA9DEB03CD1}" presName="theInnerList" presStyleCnt="0"/>
      <dgm:spPr/>
    </dgm:pt>
    <dgm:pt modelId="{896CDA0D-4AF4-40B0-840F-AAB5F14159AE}" type="pres">
      <dgm:prSet presAssocID="{BD7458E6-F50D-4906-9DBC-FAE8E38D92D6}" presName="childNode" presStyleLbl="node1" presStyleIdx="0" presStyleCnt="6">
        <dgm:presLayoutVars>
          <dgm:bulletEnabled val="1"/>
        </dgm:presLayoutVars>
      </dgm:prSet>
      <dgm:spPr/>
    </dgm:pt>
    <dgm:pt modelId="{030013BE-7806-4E24-937C-31B246217ED9}" type="pres">
      <dgm:prSet presAssocID="{BD7458E6-F50D-4906-9DBC-FAE8E38D92D6}" presName="aSpace2" presStyleCnt="0"/>
      <dgm:spPr/>
    </dgm:pt>
    <dgm:pt modelId="{B70705AC-D855-45CE-8810-64DDBB67E85A}" type="pres">
      <dgm:prSet presAssocID="{77A789E1-0F10-4E34-AA22-1731E342EBE4}" presName="childNode" presStyleLbl="node1" presStyleIdx="1" presStyleCnt="6">
        <dgm:presLayoutVars>
          <dgm:bulletEnabled val="1"/>
        </dgm:presLayoutVars>
      </dgm:prSet>
      <dgm:spPr/>
    </dgm:pt>
    <dgm:pt modelId="{1B1D35B4-F6EE-496E-B47D-E73167F35919}" type="pres">
      <dgm:prSet presAssocID="{46B7364B-C6A8-45A9-B5F8-5BA9DEB03CD1}" presName="aSpace" presStyleCnt="0"/>
      <dgm:spPr/>
    </dgm:pt>
    <dgm:pt modelId="{5A607F68-8B20-4DBD-9EE6-DEB8FA55A444}" type="pres">
      <dgm:prSet presAssocID="{1244D495-C51F-4714-B14D-1202ECC6ACDF}" presName="compNode" presStyleCnt="0"/>
      <dgm:spPr/>
    </dgm:pt>
    <dgm:pt modelId="{83179165-118D-4AD4-A76B-8A90D8C41658}" type="pres">
      <dgm:prSet presAssocID="{1244D495-C51F-4714-B14D-1202ECC6ACDF}" presName="aNode" presStyleLbl="bgShp" presStyleIdx="1" presStyleCnt="2" custLinFactNeighborY="164"/>
      <dgm:spPr/>
    </dgm:pt>
    <dgm:pt modelId="{612DA26B-61D1-4C10-9790-8E43DDB388BE}" type="pres">
      <dgm:prSet presAssocID="{1244D495-C51F-4714-B14D-1202ECC6ACDF}" presName="textNode" presStyleLbl="bgShp" presStyleIdx="1" presStyleCnt="2"/>
      <dgm:spPr/>
    </dgm:pt>
    <dgm:pt modelId="{6676E806-1E52-4805-8F63-BE4D6B2B2285}" type="pres">
      <dgm:prSet presAssocID="{1244D495-C51F-4714-B14D-1202ECC6ACDF}" presName="compChildNode" presStyleCnt="0"/>
      <dgm:spPr/>
    </dgm:pt>
    <dgm:pt modelId="{3A3A99FF-73E0-441D-9BF3-6D555D484F0E}" type="pres">
      <dgm:prSet presAssocID="{1244D495-C51F-4714-B14D-1202ECC6ACDF}" presName="theInnerList" presStyleCnt="0"/>
      <dgm:spPr/>
    </dgm:pt>
    <dgm:pt modelId="{5AE2173F-4579-4899-A0FF-87AD461C8F49}" type="pres">
      <dgm:prSet presAssocID="{7D4D801E-C755-4D81-941E-6D614DAE9FFC}" presName="childNode" presStyleLbl="node1" presStyleIdx="2" presStyleCnt="6">
        <dgm:presLayoutVars>
          <dgm:bulletEnabled val="1"/>
        </dgm:presLayoutVars>
      </dgm:prSet>
      <dgm:spPr/>
    </dgm:pt>
    <dgm:pt modelId="{50EDAAA4-CD88-43D9-9D67-66BCE74E4EBA}" type="pres">
      <dgm:prSet presAssocID="{7D4D801E-C755-4D81-941E-6D614DAE9FFC}" presName="aSpace2" presStyleCnt="0"/>
      <dgm:spPr/>
    </dgm:pt>
    <dgm:pt modelId="{216E51B9-38C9-49CB-A75B-B6F9F9792A7F}" type="pres">
      <dgm:prSet presAssocID="{85D28EB5-E7FB-4674-9EDE-3E8F1DC6A399}" presName="childNode" presStyleLbl="node1" presStyleIdx="3" presStyleCnt="6">
        <dgm:presLayoutVars>
          <dgm:bulletEnabled val="1"/>
        </dgm:presLayoutVars>
      </dgm:prSet>
      <dgm:spPr/>
    </dgm:pt>
    <dgm:pt modelId="{5E3F96BF-602D-47E5-A57B-6B510F7D5784}" type="pres">
      <dgm:prSet presAssocID="{85D28EB5-E7FB-4674-9EDE-3E8F1DC6A399}" presName="aSpace2" presStyleCnt="0"/>
      <dgm:spPr/>
    </dgm:pt>
    <dgm:pt modelId="{AF6961C5-E7B0-4ED5-AB43-122A11EA648F}" type="pres">
      <dgm:prSet presAssocID="{16BDDB3A-3004-4AA7-B503-EDE18E9D5404}" presName="childNode" presStyleLbl="node1" presStyleIdx="4" presStyleCnt="6">
        <dgm:presLayoutVars>
          <dgm:bulletEnabled val="1"/>
        </dgm:presLayoutVars>
      </dgm:prSet>
      <dgm:spPr/>
    </dgm:pt>
    <dgm:pt modelId="{CFB33A8C-9E0B-49F7-A99E-A95065C9C34E}" type="pres">
      <dgm:prSet presAssocID="{16BDDB3A-3004-4AA7-B503-EDE18E9D5404}" presName="aSpace2" presStyleCnt="0"/>
      <dgm:spPr/>
    </dgm:pt>
    <dgm:pt modelId="{240A7288-91C6-46AB-A664-FD8E60FC505C}" type="pres">
      <dgm:prSet presAssocID="{DE28B875-49A6-4012-8496-2F39021133A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01CA1804-0B2B-462D-9895-F14F31BCC0AE}" srcId="{77A789E1-0F10-4E34-AA22-1731E342EBE4}" destId="{D09E542A-63DE-4B44-BF73-5759B5D119AE}" srcOrd="1" destOrd="0" parTransId="{B00BE93E-1215-4FB4-BC69-BD3D484DD7B6}" sibTransId="{4B6B289B-8AB8-47C1-ACD3-E14DE1CF11B2}"/>
    <dgm:cxn modelId="{1D117512-0F75-4551-A59B-24F2C34826A2}" srcId="{46B7364B-C6A8-45A9-B5F8-5BA9DEB03CD1}" destId="{77A789E1-0F10-4E34-AA22-1731E342EBE4}" srcOrd="1" destOrd="0" parTransId="{E4A95D8B-1F46-4977-8267-9DFBF3B978BA}" sibTransId="{E5A016D4-B48E-4C17-8514-B865B785E091}"/>
    <dgm:cxn modelId="{CA64671D-9706-4DF5-9EB6-4A02170272A3}" srcId="{1244D495-C51F-4714-B14D-1202ECC6ACDF}" destId="{85D28EB5-E7FB-4674-9EDE-3E8F1DC6A399}" srcOrd="1" destOrd="0" parTransId="{78130C92-EC6E-4E92-97DD-41C6F7B8F360}" sibTransId="{4166337F-B4A7-4E57-933F-30F75F30A9EB}"/>
    <dgm:cxn modelId="{EE6D771E-0F48-4984-926C-3A67D59B5B4D}" type="presOf" srcId="{1244D495-C51F-4714-B14D-1202ECC6ACDF}" destId="{83179165-118D-4AD4-A76B-8A90D8C41658}" srcOrd="0" destOrd="0" presId="urn:microsoft.com/office/officeart/2005/8/layout/lProcess2"/>
    <dgm:cxn modelId="{D42D4E33-5CA3-4A94-9AFE-9BF72207BFDD}" type="presOf" srcId="{85D28EB5-E7FB-4674-9EDE-3E8F1DC6A399}" destId="{216E51B9-38C9-49CB-A75B-B6F9F9792A7F}" srcOrd="0" destOrd="0" presId="urn:microsoft.com/office/officeart/2005/8/layout/lProcess2"/>
    <dgm:cxn modelId="{A9414F3D-42B9-4F26-9019-C4CF2F2687FC}" srcId="{1244D495-C51F-4714-B14D-1202ECC6ACDF}" destId="{DE28B875-49A6-4012-8496-2F39021133A8}" srcOrd="3" destOrd="0" parTransId="{D319A7FB-9A08-429F-89B6-EF3385A2D0FB}" sibTransId="{37C8707E-E3BB-413B-88DB-CD71A3877E54}"/>
    <dgm:cxn modelId="{BA99666F-A1F0-4198-B09B-5C26E029625B}" type="presOf" srcId="{A556002B-1A99-402A-91FC-0F8DBF464411}" destId="{7351F6F8-45CA-4AF5-A071-513B0634CD9F}" srcOrd="0" destOrd="0" presId="urn:microsoft.com/office/officeart/2005/8/layout/lProcess2"/>
    <dgm:cxn modelId="{28096470-93C3-4C51-A0A6-3CE7545D7DC3}" srcId="{77A789E1-0F10-4E34-AA22-1731E342EBE4}" destId="{4B89C4CB-15B1-465F-BF05-FEE2144DC9A2}" srcOrd="2" destOrd="0" parTransId="{036B0A3B-7A0D-49BC-8C84-C8B80AE302B5}" sibTransId="{0A36E9AD-F279-4688-8494-783623F40EB4}"/>
    <dgm:cxn modelId="{E824A753-C6BC-43CD-AF5B-DAC99074FEFC}" type="presOf" srcId="{7D4D801E-C755-4D81-941E-6D614DAE9FFC}" destId="{5AE2173F-4579-4899-A0FF-87AD461C8F49}" srcOrd="0" destOrd="0" presId="urn:microsoft.com/office/officeart/2005/8/layout/lProcess2"/>
    <dgm:cxn modelId="{D9797975-CDB7-4D95-A4E2-221D1143255D}" type="presOf" srcId="{46B7364B-C6A8-45A9-B5F8-5BA9DEB03CD1}" destId="{259B40BB-8615-4C5E-B458-950C9A85A23C}" srcOrd="0" destOrd="0" presId="urn:microsoft.com/office/officeart/2005/8/layout/lProcess2"/>
    <dgm:cxn modelId="{3E07E27B-72BE-4E96-8802-582E7CA65345}" srcId="{77A789E1-0F10-4E34-AA22-1731E342EBE4}" destId="{FF40144C-01C8-4393-ACAB-ADCEB5041B6E}" srcOrd="0" destOrd="0" parTransId="{597020C9-1D5F-469A-891A-0B61244169BD}" sibTransId="{19E12864-CD9F-40FB-81FD-538901E4E808}"/>
    <dgm:cxn modelId="{C60EB57F-A68F-44C9-83D9-D5868867F983}" type="presOf" srcId="{D09E542A-63DE-4B44-BF73-5759B5D119AE}" destId="{B70705AC-D855-45CE-8810-64DDBB67E85A}" srcOrd="0" destOrd="2" presId="urn:microsoft.com/office/officeart/2005/8/layout/lProcess2"/>
    <dgm:cxn modelId="{8C9FF089-82F2-47B0-8B8D-4A38D43A40D1}" type="presOf" srcId="{BD7458E6-F50D-4906-9DBC-FAE8E38D92D6}" destId="{896CDA0D-4AF4-40B0-840F-AAB5F14159AE}" srcOrd="0" destOrd="0" presId="urn:microsoft.com/office/officeart/2005/8/layout/lProcess2"/>
    <dgm:cxn modelId="{EAE03A8C-35A9-461F-AB7B-62B224C6BF54}" srcId="{1244D495-C51F-4714-B14D-1202ECC6ACDF}" destId="{7D4D801E-C755-4D81-941E-6D614DAE9FFC}" srcOrd="0" destOrd="0" parTransId="{AFBE8A52-68FF-4CC0-A386-6AF2ACDA0EAE}" sibTransId="{579B9225-3344-4B25-8BCB-4D4C5056D873}"/>
    <dgm:cxn modelId="{17454296-4E63-494A-B75E-844927279C13}" type="presOf" srcId="{46B7364B-C6A8-45A9-B5F8-5BA9DEB03CD1}" destId="{581FC903-5F98-414A-B395-1A948E9FCC26}" srcOrd="1" destOrd="0" presId="urn:microsoft.com/office/officeart/2005/8/layout/lProcess2"/>
    <dgm:cxn modelId="{81946599-641A-4290-9933-000E087CFA01}" type="presOf" srcId="{8510C601-E52C-4676-A1D4-8706462EC0CA}" destId="{B70705AC-D855-45CE-8810-64DDBB67E85A}" srcOrd="0" destOrd="4" presId="urn:microsoft.com/office/officeart/2005/8/layout/lProcess2"/>
    <dgm:cxn modelId="{ED1F129A-5395-4962-93A1-3D031C38F883}" srcId="{1244D495-C51F-4714-B14D-1202ECC6ACDF}" destId="{16BDDB3A-3004-4AA7-B503-EDE18E9D5404}" srcOrd="2" destOrd="0" parTransId="{BA422910-BD82-4EBD-97CF-41309512A680}" sibTransId="{C297B95F-1842-467C-956F-E0E332A19F6C}"/>
    <dgm:cxn modelId="{4E4DB69D-826D-45C9-9FCF-51FD35D565EF}" srcId="{A556002B-1A99-402A-91FC-0F8DBF464411}" destId="{1244D495-C51F-4714-B14D-1202ECC6ACDF}" srcOrd="1" destOrd="0" parTransId="{765B56A9-C860-406C-B85C-40E013370533}" sibTransId="{FCF4A70E-D554-4A5F-975C-BEF32DF4BDD7}"/>
    <dgm:cxn modelId="{917FFB9F-B2B4-4741-A0B5-EBCF1F4E3E74}" type="presOf" srcId="{4B89C4CB-15B1-465F-BF05-FEE2144DC9A2}" destId="{B70705AC-D855-45CE-8810-64DDBB67E85A}" srcOrd="0" destOrd="3" presId="urn:microsoft.com/office/officeart/2005/8/layout/lProcess2"/>
    <dgm:cxn modelId="{A0C160A2-1F3D-4342-85F8-2C0C4E6B1E24}" type="presOf" srcId="{FF40144C-01C8-4393-ACAB-ADCEB5041B6E}" destId="{B70705AC-D855-45CE-8810-64DDBB67E85A}" srcOrd="0" destOrd="1" presId="urn:microsoft.com/office/officeart/2005/8/layout/lProcess2"/>
    <dgm:cxn modelId="{54BA53AB-1857-4926-B34A-B45110F036AF}" type="presOf" srcId="{1244D495-C51F-4714-B14D-1202ECC6ACDF}" destId="{612DA26B-61D1-4C10-9790-8E43DDB388BE}" srcOrd="1" destOrd="0" presId="urn:microsoft.com/office/officeart/2005/8/layout/lProcess2"/>
    <dgm:cxn modelId="{E05EF9B6-4F2A-421A-8505-180D2F8DCA9B}" srcId="{77A789E1-0F10-4E34-AA22-1731E342EBE4}" destId="{8510C601-E52C-4676-A1D4-8706462EC0CA}" srcOrd="3" destOrd="0" parTransId="{AAC80AF4-D09E-4B89-8B3C-74ECF3617A66}" sibTransId="{E62982F5-C258-4BB8-88AF-F5D868AE5366}"/>
    <dgm:cxn modelId="{8BD92FC0-10E2-481C-9BDD-55081FCCF1F2}" type="presOf" srcId="{16BDDB3A-3004-4AA7-B503-EDE18E9D5404}" destId="{AF6961C5-E7B0-4ED5-AB43-122A11EA648F}" srcOrd="0" destOrd="0" presId="urn:microsoft.com/office/officeart/2005/8/layout/lProcess2"/>
    <dgm:cxn modelId="{9B44C1C7-6BAA-4112-A2C2-17FB58B07485}" srcId="{46B7364B-C6A8-45A9-B5F8-5BA9DEB03CD1}" destId="{BD7458E6-F50D-4906-9DBC-FAE8E38D92D6}" srcOrd="0" destOrd="0" parTransId="{0E55DE48-843E-4891-9BB1-A84D21803C68}" sibTransId="{661DF160-ECC2-43F6-847E-D00F3098134F}"/>
    <dgm:cxn modelId="{0CC405EE-20F6-4387-8A21-851204EAD185}" type="presOf" srcId="{DE28B875-49A6-4012-8496-2F39021133A8}" destId="{240A7288-91C6-46AB-A664-FD8E60FC505C}" srcOrd="0" destOrd="0" presId="urn:microsoft.com/office/officeart/2005/8/layout/lProcess2"/>
    <dgm:cxn modelId="{2E9C83FC-4597-42E3-8DC4-7409629EF890}" srcId="{A556002B-1A99-402A-91FC-0F8DBF464411}" destId="{46B7364B-C6A8-45A9-B5F8-5BA9DEB03CD1}" srcOrd="0" destOrd="0" parTransId="{0AD6A3D5-BC54-40F7-B73B-5C3E4D1AA989}" sibTransId="{1EC71643-52ED-436E-9648-FB87609D3F56}"/>
    <dgm:cxn modelId="{D0F931FD-FAE1-43AB-83A8-A27C2AFFF577}" type="presOf" srcId="{77A789E1-0F10-4E34-AA22-1731E342EBE4}" destId="{B70705AC-D855-45CE-8810-64DDBB67E85A}" srcOrd="0" destOrd="0" presId="urn:microsoft.com/office/officeart/2005/8/layout/lProcess2"/>
    <dgm:cxn modelId="{D28B5933-4EAB-4AD3-9E10-4DFC37362E81}" type="presParOf" srcId="{7351F6F8-45CA-4AF5-A071-513B0634CD9F}" destId="{64F62314-278D-48A9-B6F1-AD39C051F75F}" srcOrd="0" destOrd="0" presId="urn:microsoft.com/office/officeart/2005/8/layout/lProcess2"/>
    <dgm:cxn modelId="{EC3B9A9A-79F4-4F95-85A0-3ED8263414A5}" type="presParOf" srcId="{64F62314-278D-48A9-B6F1-AD39C051F75F}" destId="{259B40BB-8615-4C5E-B458-950C9A85A23C}" srcOrd="0" destOrd="0" presId="urn:microsoft.com/office/officeart/2005/8/layout/lProcess2"/>
    <dgm:cxn modelId="{6C2965C1-C555-4C8F-BF62-95F06A80CE8F}" type="presParOf" srcId="{64F62314-278D-48A9-B6F1-AD39C051F75F}" destId="{581FC903-5F98-414A-B395-1A948E9FCC26}" srcOrd="1" destOrd="0" presId="urn:microsoft.com/office/officeart/2005/8/layout/lProcess2"/>
    <dgm:cxn modelId="{173DF91A-C020-4E49-8A32-AB45F979CB1F}" type="presParOf" srcId="{64F62314-278D-48A9-B6F1-AD39C051F75F}" destId="{C4840264-EC40-4DB7-890B-0D7550ED4CC8}" srcOrd="2" destOrd="0" presId="urn:microsoft.com/office/officeart/2005/8/layout/lProcess2"/>
    <dgm:cxn modelId="{EF1A1C5F-09F4-41D7-855F-2836385B62EF}" type="presParOf" srcId="{C4840264-EC40-4DB7-890B-0D7550ED4CC8}" destId="{B8512F32-8FE9-4245-AC9A-4709D9C2CEAB}" srcOrd="0" destOrd="0" presId="urn:microsoft.com/office/officeart/2005/8/layout/lProcess2"/>
    <dgm:cxn modelId="{861D1F2F-510A-4FE8-A070-1897ED1A8788}" type="presParOf" srcId="{B8512F32-8FE9-4245-AC9A-4709D9C2CEAB}" destId="{896CDA0D-4AF4-40B0-840F-AAB5F14159AE}" srcOrd="0" destOrd="0" presId="urn:microsoft.com/office/officeart/2005/8/layout/lProcess2"/>
    <dgm:cxn modelId="{A932855D-B379-4F9C-B073-20E77DC46147}" type="presParOf" srcId="{B8512F32-8FE9-4245-AC9A-4709D9C2CEAB}" destId="{030013BE-7806-4E24-937C-31B246217ED9}" srcOrd="1" destOrd="0" presId="urn:microsoft.com/office/officeart/2005/8/layout/lProcess2"/>
    <dgm:cxn modelId="{21985D4A-74A2-41F4-90B6-CB5D12422E69}" type="presParOf" srcId="{B8512F32-8FE9-4245-AC9A-4709D9C2CEAB}" destId="{B70705AC-D855-45CE-8810-64DDBB67E85A}" srcOrd="2" destOrd="0" presId="urn:microsoft.com/office/officeart/2005/8/layout/lProcess2"/>
    <dgm:cxn modelId="{7C9EBDB5-6B7E-4108-A00E-86C3559B7C81}" type="presParOf" srcId="{7351F6F8-45CA-4AF5-A071-513B0634CD9F}" destId="{1B1D35B4-F6EE-496E-B47D-E73167F35919}" srcOrd="1" destOrd="0" presId="urn:microsoft.com/office/officeart/2005/8/layout/lProcess2"/>
    <dgm:cxn modelId="{9522BD7C-540C-4128-8B8B-9D59678304B1}" type="presParOf" srcId="{7351F6F8-45CA-4AF5-A071-513B0634CD9F}" destId="{5A607F68-8B20-4DBD-9EE6-DEB8FA55A444}" srcOrd="2" destOrd="0" presId="urn:microsoft.com/office/officeart/2005/8/layout/lProcess2"/>
    <dgm:cxn modelId="{AAA898A9-6352-413E-9F99-36E39D544AEB}" type="presParOf" srcId="{5A607F68-8B20-4DBD-9EE6-DEB8FA55A444}" destId="{83179165-118D-4AD4-A76B-8A90D8C41658}" srcOrd="0" destOrd="0" presId="urn:microsoft.com/office/officeart/2005/8/layout/lProcess2"/>
    <dgm:cxn modelId="{2730AD62-8891-4BB7-AAE8-4CF146FB4D54}" type="presParOf" srcId="{5A607F68-8B20-4DBD-9EE6-DEB8FA55A444}" destId="{612DA26B-61D1-4C10-9790-8E43DDB388BE}" srcOrd="1" destOrd="0" presId="urn:microsoft.com/office/officeart/2005/8/layout/lProcess2"/>
    <dgm:cxn modelId="{B4CCB1EE-0D94-4E4C-A12D-C1A0796A1E6A}" type="presParOf" srcId="{5A607F68-8B20-4DBD-9EE6-DEB8FA55A444}" destId="{6676E806-1E52-4805-8F63-BE4D6B2B2285}" srcOrd="2" destOrd="0" presId="urn:microsoft.com/office/officeart/2005/8/layout/lProcess2"/>
    <dgm:cxn modelId="{159AA1BD-4BA0-407F-B18D-3257AB49ECB2}" type="presParOf" srcId="{6676E806-1E52-4805-8F63-BE4D6B2B2285}" destId="{3A3A99FF-73E0-441D-9BF3-6D555D484F0E}" srcOrd="0" destOrd="0" presId="urn:microsoft.com/office/officeart/2005/8/layout/lProcess2"/>
    <dgm:cxn modelId="{7B9C230B-9AF0-4DBA-BA09-A99442C569C0}" type="presParOf" srcId="{3A3A99FF-73E0-441D-9BF3-6D555D484F0E}" destId="{5AE2173F-4579-4899-A0FF-87AD461C8F49}" srcOrd="0" destOrd="0" presId="urn:microsoft.com/office/officeart/2005/8/layout/lProcess2"/>
    <dgm:cxn modelId="{700B9110-7282-46CA-890F-7EF88312427D}" type="presParOf" srcId="{3A3A99FF-73E0-441D-9BF3-6D555D484F0E}" destId="{50EDAAA4-CD88-43D9-9D67-66BCE74E4EBA}" srcOrd="1" destOrd="0" presId="urn:microsoft.com/office/officeart/2005/8/layout/lProcess2"/>
    <dgm:cxn modelId="{B2984E8D-32BB-43AD-8725-19BD8295AA2C}" type="presParOf" srcId="{3A3A99FF-73E0-441D-9BF3-6D555D484F0E}" destId="{216E51B9-38C9-49CB-A75B-B6F9F9792A7F}" srcOrd="2" destOrd="0" presId="urn:microsoft.com/office/officeart/2005/8/layout/lProcess2"/>
    <dgm:cxn modelId="{4E2971F9-C4CF-4585-917F-60DBD7C18119}" type="presParOf" srcId="{3A3A99FF-73E0-441D-9BF3-6D555D484F0E}" destId="{5E3F96BF-602D-47E5-A57B-6B510F7D5784}" srcOrd="3" destOrd="0" presId="urn:microsoft.com/office/officeart/2005/8/layout/lProcess2"/>
    <dgm:cxn modelId="{7693313A-06C1-4236-83BC-D4CF3A8DFAB7}" type="presParOf" srcId="{3A3A99FF-73E0-441D-9BF3-6D555D484F0E}" destId="{AF6961C5-E7B0-4ED5-AB43-122A11EA648F}" srcOrd="4" destOrd="0" presId="urn:microsoft.com/office/officeart/2005/8/layout/lProcess2"/>
    <dgm:cxn modelId="{8F5B11D7-C92A-42FC-BD98-EBD14D0FEF3A}" type="presParOf" srcId="{3A3A99FF-73E0-441D-9BF3-6D555D484F0E}" destId="{CFB33A8C-9E0B-49F7-A99E-A95065C9C34E}" srcOrd="5" destOrd="0" presId="urn:microsoft.com/office/officeart/2005/8/layout/lProcess2"/>
    <dgm:cxn modelId="{3AECC9EE-543F-4797-9DAE-ED4A4F1F4F05}" type="presParOf" srcId="{3A3A99FF-73E0-441D-9BF3-6D555D484F0E}" destId="{240A7288-91C6-46AB-A664-FD8E60FC505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4597AC-370F-4D4C-BB6A-2C7F9F7A1AF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F27B611-B29D-4DEA-A04A-6DF589A13B87}">
      <dgm:prSet phldrT="[Text]"/>
      <dgm:spPr/>
      <dgm:t>
        <a:bodyPr/>
        <a:lstStyle/>
        <a:p>
          <a:r>
            <a:rPr lang="en-US" b="0" i="0" dirty="0"/>
            <a:t>Detergent type</a:t>
          </a:r>
          <a:endParaRPr lang="en-IN" dirty="0"/>
        </a:p>
      </dgm:t>
    </dgm:pt>
    <dgm:pt modelId="{AA216123-5FDC-4750-BC38-8A85E85230D6}" type="parTrans" cxnId="{9A1FE62D-7ECB-4817-B55B-1F66FE4165B3}">
      <dgm:prSet/>
      <dgm:spPr/>
      <dgm:t>
        <a:bodyPr/>
        <a:lstStyle/>
        <a:p>
          <a:endParaRPr lang="en-IN"/>
        </a:p>
      </dgm:t>
    </dgm:pt>
    <dgm:pt modelId="{F9BEC061-1FC1-4BAF-9810-E2B291D4C2C9}" type="sibTrans" cxnId="{9A1FE62D-7ECB-4817-B55B-1F66FE4165B3}">
      <dgm:prSet/>
      <dgm:spPr/>
      <dgm:t>
        <a:bodyPr/>
        <a:lstStyle/>
        <a:p>
          <a:endParaRPr lang="en-IN"/>
        </a:p>
      </dgm:t>
    </dgm:pt>
    <dgm:pt modelId="{72D93582-D30F-41C8-9F57-829AD18C2B30}">
      <dgm:prSet phldrT="[Text]"/>
      <dgm:spPr/>
      <dgm:t>
        <a:bodyPr/>
        <a:lstStyle/>
        <a:p>
          <a:r>
            <a:rPr lang="en-US" b="0" i="0" dirty="0"/>
            <a:t>Bacterial cell death by interrupting the lipids in their cell membranes </a:t>
          </a:r>
          <a:endParaRPr lang="en-IN" dirty="0"/>
        </a:p>
      </dgm:t>
    </dgm:pt>
    <dgm:pt modelId="{DABE633F-3F17-4808-AB53-DFF0A956653C}" type="parTrans" cxnId="{B4A48137-246B-4BD7-BB9D-A7041BC0A0AC}">
      <dgm:prSet/>
      <dgm:spPr/>
      <dgm:t>
        <a:bodyPr/>
        <a:lstStyle/>
        <a:p>
          <a:endParaRPr lang="en-IN"/>
        </a:p>
      </dgm:t>
    </dgm:pt>
    <dgm:pt modelId="{0C3F01D0-F3E2-40B7-99B3-B90BCB3FA81E}" type="sibTrans" cxnId="{B4A48137-246B-4BD7-BB9D-A7041BC0A0AC}">
      <dgm:prSet/>
      <dgm:spPr/>
      <dgm:t>
        <a:bodyPr/>
        <a:lstStyle/>
        <a:p>
          <a:endParaRPr lang="en-IN"/>
        </a:p>
      </dgm:t>
    </dgm:pt>
    <dgm:pt modelId="{63E6A582-08E4-4FA4-BECC-B0FCC6E9D432}">
      <dgm:prSet phldrT="[Text]"/>
      <dgm:spPr/>
      <dgm:t>
        <a:bodyPr/>
        <a:lstStyle/>
        <a:p>
          <a:r>
            <a:rPr lang="en-US" b="0" i="0" dirty="0"/>
            <a:t>Oxidative type</a:t>
          </a:r>
          <a:endParaRPr lang="en-IN" dirty="0"/>
        </a:p>
      </dgm:t>
    </dgm:pt>
    <dgm:pt modelId="{CD9F5310-576C-489E-9B1A-A8FD6E9F687F}" type="parTrans" cxnId="{837DABA5-4769-4214-B947-9A1C8ECD0ED2}">
      <dgm:prSet/>
      <dgm:spPr/>
      <dgm:t>
        <a:bodyPr/>
        <a:lstStyle/>
        <a:p>
          <a:endParaRPr lang="en-IN"/>
        </a:p>
      </dgm:t>
    </dgm:pt>
    <dgm:pt modelId="{83B1A28A-D24E-4A7C-B40D-A68FEF6B5541}" type="sibTrans" cxnId="{837DABA5-4769-4214-B947-9A1C8ECD0ED2}">
      <dgm:prSet/>
      <dgm:spPr/>
      <dgm:t>
        <a:bodyPr/>
        <a:lstStyle/>
        <a:p>
          <a:endParaRPr lang="en-IN"/>
        </a:p>
      </dgm:t>
    </dgm:pt>
    <dgm:pt modelId="{D9F2C682-DB0F-4FE7-93A5-59442475EA07}">
      <dgm:prSet phldrT="[Text]"/>
      <dgm:spPr/>
      <dgm:t>
        <a:bodyPr/>
        <a:lstStyle/>
        <a:p>
          <a:r>
            <a:rPr lang="en-IN" b="0" i="0" dirty="0"/>
            <a:t>Damages bacterial DNA, proteins, and lipids</a:t>
          </a:r>
          <a:endParaRPr lang="en-IN" dirty="0"/>
        </a:p>
      </dgm:t>
    </dgm:pt>
    <dgm:pt modelId="{312EF12F-414F-4344-A176-052745B5531E}" type="parTrans" cxnId="{DBF79CFD-9E06-4572-9C9D-FB92A08F3B97}">
      <dgm:prSet/>
      <dgm:spPr/>
      <dgm:t>
        <a:bodyPr/>
        <a:lstStyle/>
        <a:p>
          <a:endParaRPr lang="en-IN"/>
        </a:p>
      </dgm:t>
    </dgm:pt>
    <dgm:pt modelId="{5E944E3E-E01A-446F-8461-3DBC06B58CE6}" type="sibTrans" cxnId="{DBF79CFD-9E06-4572-9C9D-FB92A08F3B97}">
      <dgm:prSet/>
      <dgm:spPr/>
      <dgm:t>
        <a:bodyPr/>
        <a:lstStyle/>
        <a:p>
          <a:endParaRPr lang="en-IN"/>
        </a:p>
      </dgm:t>
    </dgm:pt>
    <dgm:pt modelId="{07A15B56-F9EF-41A7-A44E-11166E0AFF98}">
      <dgm:prSet phldrT="[Text]"/>
      <dgm:spPr/>
      <dgm:t>
        <a:bodyPr/>
        <a:lstStyle/>
        <a:p>
          <a:r>
            <a:rPr lang="en-US" b="0" i="0" dirty="0"/>
            <a:t>Effective at very low concentrations</a:t>
          </a:r>
          <a:endParaRPr lang="en-IN" dirty="0"/>
        </a:p>
      </dgm:t>
    </dgm:pt>
    <dgm:pt modelId="{E11CD8BE-EF91-4A63-B8C7-46BDD15E085C}" type="parTrans" cxnId="{6CCB5175-B97F-4822-9711-537A4D295E5E}">
      <dgm:prSet/>
      <dgm:spPr/>
      <dgm:t>
        <a:bodyPr/>
        <a:lstStyle/>
        <a:p>
          <a:endParaRPr lang="en-IN"/>
        </a:p>
      </dgm:t>
    </dgm:pt>
    <dgm:pt modelId="{314BCEB9-C2B1-4621-B2C2-C426ABB6518F}" type="sibTrans" cxnId="{6CCB5175-B97F-4822-9711-537A4D295E5E}">
      <dgm:prSet/>
      <dgm:spPr/>
      <dgm:t>
        <a:bodyPr/>
        <a:lstStyle/>
        <a:p>
          <a:endParaRPr lang="en-IN"/>
        </a:p>
      </dgm:t>
    </dgm:pt>
    <dgm:pt modelId="{8ADEF814-CC35-40F0-997D-9810546D8122}">
      <dgm:prSet phldrT="[Text]"/>
      <dgm:spPr/>
      <dgm:t>
        <a:bodyPr/>
        <a:lstStyle/>
        <a:p>
          <a:r>
            <a:rPr lang="en-US" b="0" i="0" dirty="0"/>
            <a:t>Ionic buffering systems</a:t>
          </a:r>
          <a:endParaRPr lang="en-IN" dirty="0"/>
        </a:p>
      </dgm:t>
    </dgm:pt>
    <dgm:pt modelId="{242D36DC-99D4-4734-86AF-4A8A46AC9D6E}" type="parTrans" cxnId="{BF38FDDD-B347-40C7-A0BF-FA557F9C3190}">
      <dgm:prSet/>
      <dgm:spPr/>
      <dgm:t>
        <a:bodyPr/>
        <a:lstStyle/>
        <a:p>
          <a:endParaRPr lang="en-IN"/>
        </a:p>
      </dgm:t>
    </dgm:pt>
    <dgm:pt modelId="{BF393FB8-1410-4054-ACC2-6049D9FC95B7}" type="sibTrans" cxnId="{BF38FDDD-B347-40C7-A0BF-FA557F9C3190}">
      <dgm:prSet/>
      <dgm:spPr/>
      <dgm:t>
        <a:bodyPr/>
        <a:lstStyle/>
        <a:p>
          <a:endParaRPr lang="en-IN"/>
        </a:p>
      </dgm:t>
    </dgm:pt>
    <dgm:pt modelId="{91AE7FBD-7503-49D2-B38E-EF0C40A235FC}">
      <dgm:prSet phldrT="[Text]"/>
      <dgm:spPr/>
      <dgm:t>
        <a:bodyPr/>
        <a:lstStyle/>
        <a:p>
          <a:r>
            <a:rPr lang="en-IN" b="0" i="0" dirty="0"/>
            <a:t>Similar to oxidative preservatives</a:t>
          </a:r>
          <a:endParaRPr lang="en-IN" dirty="0"/>
        </a:p>
      </dgm:t>
    </dgm:pt>
    <dgm:pt modelId="{22A65ED6-3838-4CAC-8782-C1F8DCF65356}" type="parTrans" cxnId="{2B48AF17-207E-4BBC-B93C-B1F9DCA1469F}">
      <dgm:prSet/>
      <dgm:spPr/>
      <dgm:t>
        <a:bodyPr/>
        <a:lstStyle/>
        <a:p>
          <a:endParaRPr lang="en-IN"/>
        </a:p>
      </dgm:t>
    </dgm:pt>
    <dgm:pt modelId="{0844844F-D1BE-4F9C-903D-80AC09402472}" type="sibTrans" cxnId="{2B48AF17-207E-4BBC-B93C-B1F9DCA1469F}">
      <dgm:prSet/>
      <dgm:spPr/>
      <dgm:t>
        <a:bodyPr/>
        <a:lstStyle/>
        <a:p>
          <a:endParaRPr lang="en-IN"/>
        </a:p>
      </dgm:t>
    </dgm:pt>
    <dgm:pt modelId="{BE9578CC-C262-472C-8307-201B9C174503}">
      <dgm:prSet phldrT="[Text]"/>
      <dgm:spPr/>
      <dgm:t>
        <a:bodyPr/>
        <a:lstStyle/>
        <a:p>
          <a:r>
            <a:rPr lang="en-US" b="0" i="0" dirty="0"/>
            <a:t>Have both antibacterial and antifungal properties</a:t>
          </a:r>
          <a:endParaRPr lang="en-IN" dirty="0"/>
        </a:p>
      </dgm:t>
    </dgm:pt>
    <dgm:pt modelId="{C9516AFE-40A0-44E4-AF2C-8A14D16528B3}" type="parTrans" cxnId="{7F98CD4C-5078-488C-954E-E6EFC7F560B5}">
      <dgm:prSet/>
      <dgm:spPr/>
      <dgm:t>
        <a:bodyPr/>
        <a:lstStyle/>
        <a:p>
          <a:endParaRPr lang="en-IN"/>
        </a:p>
      </dgm:t>
    </dgm:pt>
    <dgm:pt modelId="{8423BB59-A0F7-44F3-9C79-456C78C89732}" type="sibTrans" cxnId="{7F98CD4C-5078-488C-954E-E6EFC7F560B5}">
      <dgm:prSet/>
      <dgm:spPr/>
      <dgm:t>
        <a:bodyPr/>
        <a:lstStyle/>
        <a:p>
          <a:endParaRPr lang="en-IN"/>
        </a:p>
      </dgm:t>
    </dgm:pt>
    <dgm:pt modelId="{A594509F-43B9-4D7E-BE7C-2A367F49F94E}">
      <dgm:prSet phldrT="[Text]"/>
      <dgm:spPr/>
      <dgm:t>
        <a:bodyPr/>
        <a:lstStyle/>
        <a:p>
          <a:r>
            <a:rPr lang="en-US" dirty="0"/>
            <a:t> Fairly toxic to human cells</a:t>
          </a:r>
          <a:endParaRPr lang="en-IN" dirty="0"/>
        </a:p>
      </dgm:t>
    </dgm:pt>
    <dgm:pt modelId="{8B261898-6727-491B-A6B5-3BA1F21CB48F}" type="parTrans" cxnId="{C45ED79A-39F6-4F69-8E98-2F7F664A3102}">
      <dgm:prSet/>
      <dgm:spPr/>
      <dgm:t>
        <a:bodyPr/>
        <a:lstStyle/>
        <a:p>
          <a:endParaRPr lang="en-IN"/>
        </a:p>
      </dgm:t>
    </dgm:pt>
    <dgm:pt modelId="{235BF75F-D876-406F-A958-519EF595E36A}" type="sibTrans" cxnId="{C45ED79A-39F6-4F69-8E98-2F7F664A3102}">
      <dgm:prSet/>
      <dgm:spPr/>
      <dgm:t>
        <a:bodyPr/>
        <a:lstStyle/>
        <a:p>
          <a:endParaRPr lang="en-IN"/>
        </a:p>
      </dgm:t>
    </dgm:pt>
    <dgm:pt modelId="{00B5CB74-540D-4BF2-B291-72789B727B6F}">
      <dgm:prSet phldrT="[Text]"/>
      <dgm:spPr/>
      <dgm:t>
        <a:bodyPr/>
        <a:lstStyle/>
        <a:p>
          <a:r>
            <a:rPr lang="en-IN" dirty="0"/>
            <a:t>BKC ,</a:t>
          </a:r>
          <a:r>
            <a:rPr lang="en-IN" dirty="0" err="1"/>
            <a:t>polyquad</a:t>
          </a:r>
          <a:r>
            <a:rPr lang="en-IN" dirty="0"/>
            <a:t> ,</a:t>
          </a:r>
        </a:p>
      </dgm:t>
    </dgm:pt>
    <dgm:pt modelId="{E3FA6B4F-DA8C-47EC-865A-A688A6A438FA}" type="parTrans" cxnId="{D778D1E9-B48A-4F69-918B-9DC615C48FC1}">
      <dgm:prSet/>
      <dgm:spPr/>
      <dgm:t>
        <a:bodyPr/>
        <a:lstStyle/>
        <a:p>
          <a:endParaRPr lang="en-IN"/>
        </a:p>
      </dgm:t>
    </dgm:pt>
    <dgm:pt modelId="{5A2A4B59-C10D-42F4-80AB-382A21DCB782}" type="sibTrans" cxnId="{D778D1E9-B48A-4F69-918B-9DC615C48FC1}">
      <dgm:prSet/>
      <dgm:spPr/>
      <dgm:t>
        <a:bodyPr/>
        <a:lstStyle/>
        <a:p>
          <a:endParaRPr lang="en-IN"/>
        </a:p>
      </dgm:t>
    </dgm:pt>
    <dgm:pt modelId="{F7E16442-103D-43C6-A36B-FA238C6053D3}">
      <dgm:prSet phldrT="[Text]"/>
      <dgm:spPr/>
      <dgm:t>
        <a:bodyPr/>
        <a:lstStyle/>
        <a:p>
          <a:r>
            <a:rPr lang="en-IN" dirty="0"/>
            <a:t>Sodium perborate , stabilized OCC ,</a:t>
          </a:r>
        </a:p>
      </dgm:t>
    </dgm:pt>
    <dgm:pt modelId="{DE6C6BB7-A1E2-4BD1-977D-693C407F70D3}" type="parTrans" cxnId="{B471DB79-C3DE-4D4E-AD35-72239A4D974A}">
      <dgm:prSet/>
      <dgm:spPr/>
      <dgm:t>
        <a:bodyPr/>
        <a:lstStyle/>
        <a:p>
          <a:endParaRPr lang="en-IN"/>
        </a:p>
      </dgm:t>
    </dgm:pt>
    <dgm:pt modelId="{D6989074-1C4A-44E6-9BF3-B60D30AE0748}" type="sibTrans" cxnId="{B471DB79-C3DE-4D4E-AD35-72239A4D974A}">
      <dgm:prSet/>
      <dgm:spPr/>
      <dgm:t>
        <a:bodyPr/>
        <a:lstStyle/>
        <a:p>
          <a:endParaRPr lang="en-IN"/>
        </a:p>
      </dgm:t>
    </dgm:pt>
    <dgm:pt modelId="{FD6B4E10-4CFB-4D0F-8998-CECA88179A65}">
      <dgm:prSet phldrT="[Text]"/>
      <dgm:spPr/>
      <dgm:t>
        <a:bodyPr/>
        <a:lstStyle/>
        <a:p>
          <a:endParaRPr lang="en-IN" dirty="0"/>
        </a:p>
      </dgm:t>
    </dgm:pt>
    <dgm:pt modelId="{D28E8CF7-2842-4E8D-9915-293E1DFA9E7F}" type="parTrans" cxnId="{5FC01A9F-C85A-49BB-A1C2-B6975727A231}">
      <dgm:prSet/>
      <dgm:spPr/>
      <dgm:t>
        <a:bodyPr/>
        <a:lstStyle/>
        <a:p>
          <a:endParaRPr lang="en-IN"/>
        </a:p>
      </dgm:t>
    </dgm:pt>
    <dgm:pt modelId="{24D1E0E3-8D29-44C7-8142-1E777C0741A4}" type="sibTrans" cxnId="{5FC01A9F-C85A-49BB-A1C2-B6975727A231}">
      <dgm:prSet/>
      <dgm:spPr/>
      <dgm:t>
        <a:bodyPr/>
        <a:lstStyle/>
        <a:p>
          <a:endParaRPr lang="en-IN"/>
        </a:p>
      </dgm:t>
    </dgm:pt>
    <dgm:pt modelId="{CD43097B-3C03-4209-9ADA-756EB0E65D2B}" type="pres">
      <dgm:prSet presAssocID="{8C4597AC-370F-4D4C-BB6A-2C7F9F7A1AF2}" presName="Name0" presStyleCnt="0">
        <dgm:presLayoutVars>
          <dgm:dir/>
          <dgm:resizeHandles val="exact"/>
        </dgm:presLayoutVars>
      </dgm:prSet>
      <dgm:spPr/>
    </dgm:pt>
    <dgm:pt modelId="{E7811638-265F-4F94-80D2-BA2C371FC66C}" type="pres">
      <dgm:prSet presAssocID="{5F27B611-B29D-4DEA-A04A-6DF589A13B87}" presName="node" presStyleLbl="node1" presStyleIdx="0" presStyleCnt="3">
        <dgm:presLayoutVars>
          <dgm:bulletEnabled val="1"/>
        </dgm:presLayoutVars>
      </dgm:prSet>
      <dgm:spPr/>
    </dgm:pt>
    <dgm:pt modelId="{D4B79368-7C7C-4C0F-ADAE-EEAB280EA348}" type="pres">
      <dgm:prSet presAssocID="{F9BEC061-1FC1-4BAF-9810-E2B291D4C2C9}" presName="sibTrans" presStyleCnt="0"/>
      <dgm:spPr/>
    </dgm:pt>
    <dgm:pt modelId="{E09F47A5-E96C-42A0-A0D5-48D4FDB515E6}" type="pres">
      <dgm:prSet presAssocID="{63E6A582-08E4-4FA4-BECC-B0FCC6E9D432}" presName="node" presStyleLbl="node1" presStyleIdx="1" presStyleCnt="3" custLinFactNeighborX="1">
        <dgm:presLayoutVars>
          <dgm:bulletEnabled val="1"/>
        </dgm:presLayoutVars>
      </dgm:prSet>
      <dgm:spPr/>
    </dgm:pt>
    <dgm:pt modelId="{ECE61B4F-3151-4260-A21F-69ED47180A87}" type="pres">
      <dgm:prSet presAssocID="{83B1A28A-D24E-4A7C-B40D-A68FEF6B5541}" presName="sibTrans" presStyleCnt="0"/>
      <dgm:spPr/>
    </dgm:pt>
    <dgm:pt modelId="{4465352C-4FE8-41AD-AE42-BA1550DAC04A}" type="pres">
      <dgm:prSet presAssocID="{8ADEF814-CC35-40F0-997D-9810546D8122}" presName="node" presStyleLbl="node1" presStyleIdx="2" presStyleCnt="3" custLinFactNeighborX="29538" custLinFactNeighborY="5689">
        <dgm:presLayoutVars>
          <dgm:bulletEnabled val="1"/>
        </dgm:presLayoutVars>
      </dgm:prSet>
      <dgm:spPr/>
    </dgm:pt>
  </dgm:ptLst>
  <dgm:cxnLst>
    <dgm:cxn modelId="{F8091D0A-D1D3-4E3B-845B-6033E1F1D9DE}" type="presOf" srcId="{91AE7FBD-7503-49D2-B38E-EF0C40A235FC}" destId="{4465352C-4FE8-41AD-AE42-BA1550DAC04A}" srcOrd="0" destOrd="1" presId="urn:microsoft.com/office/officeart/2005/8/layout/hList6"/>
    <dgm:cxn modelId="{2B48AF17-207E-4BBC-B93C-B1F9DCA1469F}" srcId="{8ADEF814-CC35-40F0-997D-9810546D8122}" destId="{91AE7FBD-7503-49D2-B38E-EF0C40A235FC}" srcOrd="0" destOrd="0" parTransId="{22A65ED6-3838-4CAC-8782-C1F8DCF65356}" sibTransId="{0844844F-D1BE-4F9C-903D-80AC09402472}"/>
    <dgm:cxn modelId="{9A1FE62D-7ECB-4817-B55B-1F66FE4165B3}" srcId="{8C4597AC-370F-4D4C-BB6A-2C7F9F7A1AF2}" destId="{5F27B611-B29D-4DEA-A04A-6DF589A13B87}" srcOrd="0" destOrd="0" parTransId="{AA216123-5FDC-4750-BC38-8A85E85230D6}" sibTransId="{F9BEC061-1FC1-4BAF-9810-E2B291D4C2C9}"/>
    <dgm:cxn modelId="{B4A48137-246B-4BD7-BB9D-A7041BC0A0AC}" srcId="{5F27B611-B29D-4DEA-A04A-6DF589A13B87}" destId="{72D93582-D30F-41C8-9F57-829AD18C2B30}" srcOrd="0" destOrd="0" parTransId="{DABE633F-3F17-4808-AB53-DFF0A956653C}" sibTransId="{0C3F01D0-F3E2-40B7-99B3-B90BCB3FA81E}"/>
    <dgm:cxn modelId="{CEB36661-834A-4086-8A70-90BE184BF87B}" type="presOf" srcId="{00B5CB74-540D-4BF2-B291-72789B727B6F}" destId="{E7811638-265F-4F94-80D2-BA2C371FC66C}" srcOrd="0" destOrd="3" presId="urn:microsoft.com/office/officeart/2005/8/layout/hList6"/>
    <dgm:cxn modelId="{7F98CD4C-5078-488C-954E-E6EFC7F560B5}" srcId="{8ADEF814-CC35-40F0-997D-9810546D8122}" destId="{BE9578CC-C262-472C-8307-201B9C174503}" srcOrd="1" destOrd="0" parTransId="{C9516AFE-40A0-44E4-AF2C-8A14D16528B3}" sibTransId="{8423BB59-A0F7-44F3-9C79-456C78C89732}"/>
    <dgm:cxn modelId="{6CCB5175-B97F-4822-9711-537A4D295E5E}" srcId="{63E6A582-08E4-4FA4-BECC-B0FCC6E9D432}" destId="{07A15B56-F9EF-41A7-A44E-11166E0AFF98}" srcOrd="1" destOrd="0" parTransId="{E11CD8BE-EF91-4A63-B8C7-46BDD15E085C}" sibTransId="{314BCEB9-C2B1-4621-B2C2-C426ABB6518F}"/>
    <dgm:cxn modelId="{6EE5EC56-EC89-4A47-9B00-91960323CAAF}" type="presOf" srcId="{F7E16442-103D-43C6-A36B-FA238C6053D3}" destId="{E09F47A5-E96C-42A0-A0D5-48D4FDB515E6}" srcOrd="0" destOrd="3" presId="urn:microsoft.com/office/officeart/2005/8/layout/hList6"/>
    <dgm:cxn modelId="{FDDEFE56-5194-4FD9-855A-859BA69898BD}" type="presOf" srcId="{63E6A582-08E4-4FA4-BECC-B0FCC6E9D432}" destId="{E09F47A5-E96C-42A0-A0D5-48D4FDB515E6}" srcOrd="0" destOrd="0" presId="urn:microsoft.com/office/officeart/2005/8/layout/hList6"/>
    <dgm:cxn modelId="{6F3CA477-73B7-4E97-B2F9-9A45C08F3AC9}" type="presOf" srcId="{72D93582-D30F-41C8-9F57-829AD18C2B30}" destId="{E7811638-265F-4F94-80D2-BA2C371FC66C}" srcOrd="0" destOrd="1" presId="urn:microsoft.com/office/officeart/2005/8/layout/hList6"/>
    <dgm:cxn modelId="{B471DB79-C3DE-4D4E-AD35-72239A4D974A}" srcId="{63E6A582-08E4-4FA4-BECC-B0FCC6E9D432}" destId="{F7E16442-103D-43C6-A36B-FA238C6053D3}" srcOrd="2" destOrd="0" parTransId="{DE6C6BB7-A1E2-4BD1-977D-693C407F70D3}" sibTransId="{D6989074-1C4A-44E6-9BF3-B60D30AE0748}"/>
    <dgm:cxn modelId="{3853FE7F-A993-41FE-A662-0FCC54B84325}" type="presOf" srcId="{8ADEF814-CC35-40F0-997D-9810546D8122}" destId="{4465352C-4FE8-41AD-AE42-BA1550DAC04A}" srcOrd="0" destOrd="0" presId="urn:microsoft.com/office/officeart/2005/8/layout/hList6"/>
    <dgm:cxn modelId="{33F0D585-E04B-410E-8455-D87398B9AC87}" type="presOf" srcId="{FD6B4E10-4CFB-4D0F-8998-CECA88179A65}" destId="{4465352C-4FE8-41AD-AE42-BA1550DAC04A}" srcOrd="0" destOrd="3" presId="urn:microsoft.com/office/officeart/2005/8/layout/hList6"/>
    <dgm:cxn modelId="{48F88986-AA0A-4C9F-AE1C-43DB44881DD9}" type="presOf" srcId="{5F27B611-B29D-4DEA-A04A-6DF589A13B87}" destId="{E7811638-265F-4F94-80D2-BA2C371FC66C}" srcOrd="0" destOrd="0" presId="urn:microsoft.com/office/officeart/2005/8/layout/hList6"/>
    <dgm:cxn modelId="{C45ED79A-39F6-4F69-8E98-2F7F664A3102}" srcId="{5F27B611-B29D-4DEA-A04A-6DF589A13B87}" destId="{A594509F-43B9-4D7E-BE7C-2A367F49F94E}" srcOrd="1" destOrd="0" parTransId="{8B261898-6727-491B-A6B5-3BA1F21CB48F}" sibTransId="{235BF75F-D876-406F-A958-519EF595E36A}"/>
    <dgm:cxn modelId="{5FC01A9F-C85A-49BB-A1C2-B6975727A231}" srcId="{8ADEF814-CC35-40F0-997D-9810546D8122}" destId="{FD6B4E10-4CFB-4D0F-8998-CECA88179A65}" srcOrd="2" destOrd="0" parTransId="{D28E8CF7-2842-4E8D-9915-293E1DFA9E7F}" sibTransId="{24D1E0E3-8D29-44C7-8142-1E777C0741A4}"/>
    <dgm:cxn modelId="{837DABA5-4769-4214-B947-9A1C8ECD0ED2}" srcId="{8C4597AC-370F-4D4C-BB6A-2C7F9F7A1AF2}" destId="{63E6A582-08E4-4FA4-BECC-B0FCC6E9D432}" srcOrd="1" destOrd="0" parTransId="{CD9F5310-576C-489E-9B1A-A8FD6E9F687F}" sibTransId="{83B1A28A-D24E-4A7C-B40D-A68FEF6B5541}"/>
    <dgm:cxn modelId="{2B1F7DC3-A3F4-410C-B30C-04CE1AFE7AA1}" type="presOf" srcId="{07A15B56-F9EF-41A7-A44E-11166E0AFF98}" destId="{E09F47A5-E96C-42A0-A0D5-48D4FDB515E6}" srcOrd="0" destOrd="2" presId="urn:microsoft.com/office/officeart/2005/8/layout/hList6"/>
    <dgm:cxn modelId="{5B3A5CCF-70AD-468F-8218-DF54C6073E1D}" type="presOf" srcId="{A594509F-43B9-4D7E-BE7C-2A367F49F94E}" destId="{E7811638-265F-4F94-80D2-BA2C371FC66C}" srcOrd="0" destOrd="2" presId="urn:microsoft.com/office/officeart/2005/8/layout/hList6"/>
    <dgm:cxn modelId="{B849A6D6-4161-4674-8615-28126C17D8C4}" type="presOf" srcId="{BE9578CC-C262-472C-8307-201B9C174503}" destId="{4465352C-4FE8-41AD-AE42-BA1550DAC04A}" srcOrd="0" destOrd="2" presId="urn:microsoft.com/office/officeart/2005/8/layout/hList6"/>
    <dgm:cxn modelId="{BF38FDDD-B347-40C7-A0BF-FA557F9C3190}" srcId="{8C4597AC-370F-4D4C-BB6A-2C7F9F7A1AF2}" destId="{8ADEF814-CC35-40F0-997D-9810546D8122}" srcOrd="2" destOrd="0" parTransId="{242D36DC-99D4-4734-86AF-4A8A46AC9D6E}" sibTransId="{BF393FB8-1410-4054-ACC2-6049D9FC95B7}"/>
    <dgm:cxn modelId="{F0BAD9E4-AA6A-474E-AC74-611E5977D423}" type="presOf" srcId="{D9F2C682-DB0F-4FE7-93A5-59442475EA07}" destId="{E09F47A5-E96C-42A0-A0D5-48D4FDB515E6}" srcOrd="0" destOrd="1" presId="urn:microsoft.com/office/officeart/2005/8/layout/hList6"/>
    <dgm:cxn modelId="{B74081E5-FE8E-4161-B80C-233BD13E5599}" type="presOf" srcId="{8C4597AC-370F-4D4C-BB6A-2C7F9F7A1AF2}" destId="{CD43097B-3C03-4209-9ADA-756EB0E65D2B}" srcOrd="0" destOrd="0" presId="urn:microsoft.com/office/officeart/2005/8/layout/hList6"/>
    <dgm:cxn modelId="{D778D1E9-B48A-4F69-918B-9DC615C48FC1}" srcId="{5F27B611-B29D-4DEA-A04A-6DF589A13B87}" destId="{00B5CB74-540D-4BF2-B291-72789B727B6F}" srcOrd="2" destOrd="0" parTransId="{E3FA6B4F-DA8C-47EC-865A-A688A6A438FA}" sibTransId="{5A2A4B59-C10D-42F4-80AB-382A21DCB782}"/>
    <dgm:cxn modelId="{DBF79CFD-9E06-4572-9C9D-FB92A08F3B97}" srcId="{63E6A582-08E4-4FA4-BECC-B0FCC6E9D432}" destId="{D9F2C682-DB0F-4FE7-93A5-59442475EA07}" srcOrd="0" destOrd="0" parTransId="{312EF12F-414F-4344-A176-052745B5531E}" sibTransId="{5E944E3E-E01A-446F-8461-3DBC06B58CE6}"/>
    <dgm:cxn modelId="{B0688C74-2FDC-4452-AF9C-D09BC58A789A}" type="presParOf" srcId="{CD43097B-3C03-4209-9ADA-756EB0E65D2B}" destId="{E7811638-265F-4F94-80D2-BA2C371FC66C}" srcOrd="0" destOrd="0" presId="urn:microsoft.com/office/officeart/2005/8/layout/hList6"/>
    <dgm:cxn modelId="{414C27CD-457D-4131-9720-4A6D201C38E5}" type="presParOf" srcId="{CD43097B-3C03-4209-9ADA-756EB0E65D2B}" destId="{D4B79368-7C7C-4C0F-ADAE-EEAB280EA348}" srcOrd="1" destOrd="0" presId="urn:microsoft.com/office/officeart/2005/8/layout/hList6"/>
    <dgm:cxn modelId="{A304302F-5339-4E56-825C-8F97B84FDAC7}" type="presParOf" srcId="{CD43097B-3C03-4209-9ADA-756EB0E65D2B}" destId="{E09F47A5-E96C-42A0-A0D5-48D4FDB515E6}" srcOrd="2" destOrd="0" presId="urn:microsoft.com/office/officeart/2005/8/layout/hList6"/>
    <dgm:cxn modelId="{4806FD96-B434-46A8-ABE6-00E30F9476DF}" type="presParOf" srcId="{CD43097B-3C03-4209-9ADA-756EB0E65D2B}" destId="{ECE61B4F-3151-4260-A21F-69ED47180A87}" srcOrd="3" destOrd="0" presId="urn:microsoft.com/office/officeart/2005/8/layout/hList6"/>
    <dgm:cxn modelId="{FF61A43B-C22E-472E-BECE-28C0C1FA304C}" type="presParOf" srcId="{CD43097B-3C03-4209-9ADA-756EB0E65D2B}" destId="{4465352C-4FE8-41AD-AE42-BA1550DAC04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ED5841-DF97-4FFC-AF1C-D3A044FE1D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1BE39B7-0411-43F5-98AB-C3417A562535}">
      <dgm:prSet phldrT="[Text]"/>
      <dgm:spPr/>
      <dgm:t>
        <a:bodyPr/>
        <a:lstStyle/>
        <a:p>
          <a:r>
            <a:rPr lang="en-IN" dirty="0"/>
            <a:t>DRY EYE</a:t>
          </a:r>
        </a:p>
      </dgm:t>
    </dgm:pt>
    <dgm:pt modelId="{0F3692F4-533C-40D8-84F4-E58D97020D95}" type="parTrans" cxnId="{7EA35E86-0ABE-4E02-B0CE-EE5143E2A6C6}">
      <dgm:prSet/>
      <dgm:spPr/>
      <dgm:t>
        <a:bodyPr/>
        <a:lstStyle/>
        <a:p>
          <a:endParaRPr lang="en-IN"/>
        </a:p>
      </dgm:t>
    </dgm:pt>
    <dgm:pt modelId="{86EF9210-2311-4755-ABC2-B97E373CF1E6}" type="sibTrans" cxnId="{7EA35E86-0ABE-4E02-B0CE-EE5143E2A6C6}">
      <dgm:prSet/>
      <dgm:spPr/>
      <dgm:t>
        <a:bodyPr/>
        <a:lstStyle/>
        <a:p>
          <a:endParaRPr lang="en-IN"/>
        </a:p>
      </dgm:t>
    </dgm:pt>
    <dgm:pt modelId="{622C7BC8-ED16-4AB0-BA7D-781D77924175}">
      <dgm:prSet phldrT="[Text]"/>
      <dgm:spPr/>
      <dgm:t>
        <a:bodyPr/>
        <a:lstStyle/>
        <a:p>
          <a:r>
            <a:rPr lang="en-IN" dirty="0"/>
            <a:t>Aqueous deficiency</a:t>
          </a:r>
        </a:p>
      </dgm:t>
    </dgm:pt>
    <dgm:pt modelId="{DEA723BD-A3A5-4FA8-BC21-BDFA62ADC6DA}" type="parTrans" cxnId="{562BD94A-18E2-4B9A-9FF8-C284AFD0044E}">
      <dgm:prSet/>
      <dgm:spPr/>
      <dgm:t>
        <a:bodyPr/>
        <a:lstStyle/>
        <a:p>
          <a:endParaRPr lang="en-IN"/>
        </a:p>
      </dgm:t>
    </dgm:pt>
    <dgm:pt modelId="{AF3E0DE3-15B7-4C08-A16E-56F08B96097A}" type="sibTrans" cxnId="{562BD94A-18E2-4B9A-9FF8-C284AFD0044E}">
      <dgm:prSet/>
      <dgm:spPr/>
      <dgm:t>
        <a:bodyPr/>
        <a:lstStyle/>
        <a:p>
          <a:endParaRPr lang="en-IN"/>
        </a:p>
      </dgm:t>
    </dgm:pt>
    <dgm:pt modelId="{3579F078-D330-4F93-B489-FF54DB6BE3CF}">
      <dgm:prSet phldrT="[Text]"/>
      <dgm:spPr/>
      <dgm:t>
        <a:bodyPr/>
        <a:lstStyle/>
        <a:p>
          <a:r>
            <a:rPr lang="en-IN" dirty="0"/>
            <a:t>Mucin deficiency</a:t>
          </a:r>
        </a:p>
      </dgm:t>
    </dgm:pt>
    <dgm:pt modelId="{989D7D54-6DE8-403E-8071-C8656FAA18E0}" type="parTrans" cxnId="{D34EAC55-4F64-4DCC-B28E-E0E0C41EF427}">
      <dgm:prSet/>
      <dgm:spPr/>
      <dgm:t>
        <a:bodyPr/>
        <a:lstStyle/>
        <a:p>
          <a:endParaRPr lang="en-IN"/>
        </a:p>
      </dgm:t>
    </dgm:pt>
    <dgm:pt modelId="{E5100341-0C1F-4600-A186-AC461C99E4CB}" type="sibTrans" cxnId="{D34EAC55-4F64-4DCC-B28E-E0E0C41EF427}">
      <dgm:prSet/>
      <dgm:spPr/>
      <dgm:t>
        <a:bodyPr/>
        <a:lstStyle/>
        <a:p>
          <a:endParaRPr lang="en-IN"/>
        </a:p>
      </dgm:t>
    </dgm:pt>
    <dgm:pt modelId="{EA05F731-C56B-4BD9-8024-13FC939B64A4}">
      <dgm:prSet phldrT="[Text]"/>
      <dgm:spPr/>
      <dgm:t>
        <a:bodyPr/>
        <a:lstStyle/>
        <a:p>
          <a:r>
            <a:rPr lang="en-IN" dirty="0"/>
            <a:t>Lipid abnormality</a:t>
          </a:r>
        </a:p>
      </dgm:t>
    </dgm:pt>
    <dgm:pt modelId="{2F67A00A-996F-49AB-8DE8-81B5AA17B777}" type="parTrans" cxnId="{FAB3A171-D677-4436-A728-60C88277416A}">
      <dgm:prSet/>
      <dgm:spPr/>
      <dgm:t>
        <a:bodyPr/>
        <a:lstStyle/>
        <a:p>
          <a:endParaRPr lang="en-IN"/>
        </a:p>
      </dgm:t>
    </dgm:pt>
    <dgm:pt modelId="{EA9C29D6-9169-4DFC-840A-37AC3B65D2B5}" type="sibTrans" cxnId="{FAB3A171-D677-4436-A728-60C88277416A}">
      <dgm:prSet/>
      <dgm:spPr/>
      <dgm:t>
        <a:bodyPr/>
        <a:lstStyle/>
        <a:p>
          <a:endParaRPr lang="en-IN"/>
        </a:p>
      </dgm:t>
    </dgm:pt>
    <dgm:pt modelId="{7318CF3C-173C-4A98-AD18-3D69ED942284}">
      <dgm:prSet phldrT="[Text]"/>
      <dgm:spPr/>
      <dgm:t>
        <a:bodyPr/>
        <a:lstStyle/>
        <a:p>
          <a:r>
            <a:rPr lang="en-IN" dirty="0"/>
            <a:t>Impaired lid function </a:t>
          </a:r>
        </a:p>
      </dgm:t>
    </dgm:pt>
    <dgm:pt modelId="{9A0D71A6-06F4-4382-8A21-4F1A5827E198}" type="parTrans" cxnId="{F82AE738-E846-4880-9AE4-004D1DD46BD4}">
      <dgm:prSet/>
      <dgm:spPr/>
      <dgm:t>
        <a:bodyPr/>
        <a:lstStyle/>
        <a:p>
          <a:endParaRPr lang="en-IN"/>
        </a:p>
      </dgm:t>
    </dgm:pt>
    <dgm:pt modelId="{03958D38-5538-4ABA-8086-1AF0C4E9DEC3}" type="sibTrans" cxnId="{F82AE738-E846-4880-9AE4-004D1DD46BD4}">
      <dgm:prSet/>
      <dgm:spPr/>
      <dgm:t>
        <a:bodyPr/>
        <a:lstStyle/>
        <a:p>
          <a:endParaRPr lang="en-IN"/>
        </a:p>
      </dgm:t>
    </dgm:pt>
    <dgm:pt modelId="{56DCEB3A-E95D-48EC-832C-A0C4E3AAD755}" type="pres">
      <dgm:prSet presAssocID="{59ED5841-DF97-4FFC-AF1C-D3A044FE1D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E5AFD4-9350-4AF5-AFF2-68F3FDEB344D}" type="pres">
      <dgm:prSet presAssocID="{C1BE39B7-0411-43F5-98AB-C3417A562535}" presName="hierRoot1" presStyleCnt="0">
        <dgm:presLayoutVars>
          <dgm:hierBranch val="init"/>
        </dgm:presLayoutVars>
      </dgm:prSet>
      <dgm:spPr/>
    </dgm:pt>
    <dgm:pt modelId="{68E7B239-0824-4765-938D-7041EFA34007}" type="pres">
      <dgm:prSet presAssocID="{C1BE39B7-0411-43F5-98AB-C3417A562535}" presName="rootComposite1" presStyleCnt="0"/>
      <dgm:spPr/>
    </dgm:pt>
    <dgm:pt modelId="{CDA3593F-933E-497D-92E9-F6E7A34673A6}" type="pres">
      <dgm:prSet presAssocID="{C1BE39B7-0411-43F5-98AB-C3417A562535}" presName="rootText1" presStyleLbl="node0" presStyleIdx="0" presStyleCnt="1">
        <dgm:presLayoutVars>
          <dgm:chPref val="3"/>
        </dgm:presLayoutVars>
      </dgm:prSet>
      <dgm:spPr/>
    </dgm:pt>
    <dgm:pt modelId="{FFACC8D3-B90B-4217-AD43-6756E1777B48}" type="pres">
      <dgm:prSet presAssocID="{C1BE39B7-0411-43F5-98AB-C3417A562535}" presName="rootConnector1" presStyleLbl="node1" presStyleIdx="0" presStyleCnt="0"/>
      <dgm:spPr/>
    </dgm:pt>
    <dgm:pt modelId="{A2230F90-48CB-4099-B1FF-E8D4922E10E7}" type="pres">
      <dgm:prSet presAssocID="{C1BE39B7-0411-43F5-98AB-C3417A562535}" presName="hierChild2" presStyleCnt="0"/>
      <dgm:spPr/>
    </dgm:pt>
    <dgm:pt modelId="{F86B4529-9AD0-41E9-8F67-C6967B3384FB}" type="pres">
      <dgm:prSet presAssocID="{DEA723BD-A3A5-4FA8-BC21-BDFA62ADC6DA}" presName="Name37" presStyleLbl="parChTrans1D2" presStyleIdx="0" presStyleCnt="4"/>
      <dgm:spPr/>
    </dgm:pt>
    <dgm:pt modelId="{38D4FF36-5658-494D-8712-01BBA69A4DBB}" type="pres">
      <dgm:prSet presAssocID="{622C7BC8-ED16-4AB0-BA7D-781D77924175}" presName="hierRoot2" presStyleCnt="0">
        <dgm:presLayoutVars>
          <dgm:hierBranch val="init"/>
        </dgm:presLayoutVars>
      </dgm:prSet>
      <dgm:spPr/>
    </dgm:pt>
    <dgm:pt modelId="{1DD334F0-5685-4C20-AC9D-0F6E3ED18500}" type="pres">
      <dgm:prSet presAssocID="{622C7BC8-ED16-4AB0-BA7D-781D77924175}" presName="rootComposite" presStyleCnt="0"/>
      <dgm:spPr/>
    </dgm:pt>
    <dgm:pt modelId="{1B835F98-295B-4690-A588-56BCC251F2C8}" type="pres">
      <dgm:prSet presAssocID="{622C7BC8-ED16-4AB0-BA7D-781D77924175}" presName="rootText" presStyleLbl="node2" presStyleIdx="0" presStyleCnt="4">
        <dgm:presLayoutVars>
          <dgm:chPref val="3"/>
        </dgm:presLayoutVars>
      </dgm:prSet>
      <dgm:spPr/>
    </dgm:pt>
    <dgm:pt modelId="{6ECED6B0-E3FC-4EDF-BDFA-8D715BF90D1E}" type="pres">
      <dgm:prSet presAssocID="{622C7BC8-ED16-4AB0-BA7D-781D77924175}" presName="rootConnector" presStyleLbl="node2" presStyleIdx="0" presStyleCnt="4"/>
      <dgm:spPr/>
    </dgm:pt>
    <dgm:pt modelId="{C87770BE-9F75-4DD6-87DB-766ECE332F17}" type="pres">
      <dgm:prSet presAssocID="{622C7BC8-ED16-4AB0-BA7D-781D77924175}" presName="hierChild4" presStyleCnt="0"/>
      <dgm:spPr/>
    </dgm:pt>
    <dgm:pt modelId="{32D25677-41D7-42C2-B8FF-30B90F868B0D}" type="pres">
      <dgm:prSet presAssocID="{622C7BC8-ED16-4AB0-BA7D-781D77924175}" presName="hierChild5" presStyleCnt="0"/>
      <dgm:spPr/>
    </dgm:pt>
    <dgm:pt modelId="{8ACEA449-3100-4189-8E52-9847C6DFD304}" type="pres">
      <dgm:prSet presAssocID="{989D7D54-6DE8-403E-8071-C8656FAA18E0}" presName="Name37" presStyleLbl="parChTrans1D2" presStyleIdx="1" presStyleCnt="4"/>
      <dgm:spPr/>
    </dgm:pt>
    <dgm:pt modelId="{3AF78D22-628C-4934-B24D-68FD8D96F5D0}" type="pres">
      <dgm:prSet presAssocID="{3579F078-D330-4F93-B489-FF54DB6BE3CF}" presName="hierRoot2" presStyleCnt="0">
        <dgm:presLayoutVars>
          <dgm:hierBranch val="init"/>
        </dgm:presLayoutVars>
      </dgm:prSet>
      <dgm:spPr/>
    </dgm:pt>
    <dgm:pt modelId="{B0977977-9F0B-42ED-B4B5-97247A95F5A5}" type="pres">
      <dgm:prSet presAssocID="{3579F078-D330-4F93-B489-FF54DB6BE3CF}" presName="rootComposite" presStyleCnt="0"/>
      <dgm:spPr/>
    </dgm:pt>
    <dgm:pt modelId="{137B7D74-323A-4130-833A-FADC0D10E7E6}" type="pres">
      <dgm:prSet presAssocID="{3579F078-D330-4F93-B489-FF54DB6BE3CF}" presName="rootText" presStyleLbl="node2" presStyleIdx="1" presStyleCnt="4">
        <dgm:presLayoutVars>
          <dgm:chPref val="3"/>
        </dgm:presLayoutVars>
      </dgm:prSet>
      <dgm:spPr/>
    </dgm:pt>
    <dgm:pt modelId="{61596731-3B5C-42E8-937F-289D268C1E6E}" type="pres">
      <dgm:prSet presAssocID="{3579F078-D330-4F93-B489-FF54DB6BE3CF}" presName="rootConnector" presStyleLbl="node2" presStyleIdx="1" presStyleCnt="4"/>
      <dgm:spPr/>
    </dgm:pt>
    <dgm:pt modelId="{A721228E-10DA-446E-AAD8-6CC2E8DF631E}" type="pres">
      <dgm:prSet presAssocID="{3579F078-D330-4F93-B489-FF54DB6BE3CF}" presName="hierChild4" presStyleCnt="0"/>
      <dgm:spPr/>
    </dgm:pt>
    <dgm:pt modelId="{E6445872-1401-4981-BB26-B8211C3B5F77}" type="pres">
      <dgm:prSet presAssocID="{3579F078-D330-4F93-B489-FF54DB6BE3CF}" presName="hierChild5" presStyleCnt="0"/>
      <dgm:spPr/>
    </dgm:pt>
    <dgm:pt modelId="{3C7A0FC2-96C3-4CAD-9B9E-057C8E74D01F}" type="pres">
      <dgm:prSet presAssocID="{2F67A00A-996F-49AB-8DE8-81B5AA17B777}" presName="Name37" presStyleLbl="parChTrans1D2" presStyleIdx="2" presStyleCnt="4"/>
      <dgm:spPr/>
    </dgm:pt>
    <dgm:pt modelId="{43AFF480-2223-4FE8-AB5B-2EF2738241B4}" type="pres">
      <dgm:prSet presAssocID="{EA05F731-C56B-4BD9-8024-13FC939B64A4}" presName="hierRoot2" presStyleCnt="0">
        <dgm:presLayoutVars>
          <dgm:hierBranch val="init"/>
        </dgm:presLayoutVars>
      </dgm:prSet>
      <dgm:spPr/>
    </dgm:pt>
    <dgm:pt modelId="{3140759E-DB4C-48D0-9761-A885BFEFF088}" type="pres">
      <dgm:prSet presAssocID="{EA05F731-C56B-4BD9-8024-13FC939B64A4}" presName="rootComposite" presStyleCnt="0"/>
      <dgm:spPr/>
    </dgm:pt>
    <dgm:pt modelId="{8CD9CBB3-9CBA-4629-9FDC-98404D4FD1F8}" type="pres">
      <dgm:prSet presAssocID="{EA05F731-C56B-4BD9-8024-13FC939B64A4}" presName="rootText" presStyleLbl="node2" presStyleIdx="2" presStyleCnt="4">
        <dgm:presLayoutVars>
          <dgm:chPref val="3"/>
        </dgm:presLayoutVars>
      </dgm:prSet>
      <dgm:spPr/>
    </dgm:pt>
    <dgm:pt modelId="{B02589B0-44C9-4595-903C-7B39CDAEFDB2}" type="pres">
      <dgm:prSet presAssocID="{EA05F731-C56B-4BD9-8024-13FC939B64A4}" presName="rootConnector" presStyleLbl="node2" presStyleIdx="2" presStyleCnt="4"/>
      <dgm:spPr/>
    </dgm:pt>
    <dgm:pt modelId="{AA128A96-CB61-469E-953E-8AC5CBB23A9B}" type="pres">
      <dgm:prSet presAssocID="{EA05F731-C56B-4BD9-8024-13FC939B64A4}" presName="hierChild4" presStyleCnt="0"/>
      <dgm:spPr/>
    </dgm:pt>
    <dgm:pt modelId="{D2735C61-EF7C-45C1-8E64-CF9CA8FB43E2}" type="pres">
      <dgm:prSet presAssocID="{EA05F731-C56B-4BD9-8024-13FC939B64A4}" presName="hierChild5" presStyleCnt="0"/>
      <dgm:spPr/>
    </dgm:pt>
    <dgm:pt modelId="{C7A24ACB-FBB9-4C87-97B4-DE269789861F}" type="pres">
      <dgm:prSet presAssocID="{9A0D71A6-06F4-4382-8A21-4F1A5827E198}" presName="Name37" presStyleLbl="parChTrans1D2" presStyleIdx="3" presStyleCnt="4"/>
      <dgm:spPr/>
    </dgm:pt>
    <dgm:pt modelId="{87F6D7AE-74D4-409C-8E31-7A48B97E73DA}" type="pres">
      <dgm:prSet presAssocID="{7318CF3C-173C-4A98-AD18-3D69ED942284}" presName="hierRoot2" presStyleCnt="0">
        <dgm:presLayoutVars>
          <dgm:hierBranch val="init"/>
        </dgm:presLayoutVars>
      </dgm:prSet>
      <dgm:spPr/>
    </dgm:pt>
    <dgm:pt modelId="{3DFB07ED-15CD-4ED5-8EB7-4703ECB1BB6D}" type="pres">
      <dgm:prSet presAssocID="{7318CF3C-173C-4A98-AD18-3D69ED942284}" presName="rootComposite" presStyleCnt="0"/>
      <dgm:spPr/>
    </dgm:pt>
    <dgm:pt modelId="{B196BFF8-10E1-4E02-B7E2-02DF3D528E95}" type="pres">
      <dgm:prSet presAssocID="{7318CF3C-173C-4A98-AD18-3D69ED942284}" presName="rootText" presStyleLbl="node2" presStyleIdx="3" presStyleCnt="4">
        <dgm:presLayoutVars>
          <dgm:chPref val="3"/>
        </dgm:presLayoutVars>
      </dgm:prSet>
      <dgm:spPr/>
    </dgm:pt>
    <dgm:pt modelId="{2B3D87B1-A368-4E6C-863D-797D10E0C5CC}" type="pres">
      <dgm:prSet presAssocID="{7318CF3C-173C-4A98-AD18-3D69ED942284}" presName="rootConnector" presStyleLbl="node2" presStyleIdx="3" presStyleCnt="4"/>
      <dgm:spPr/>
    </dgm:pt>
    <dgm:pt modelId="{9FDB469C-6AEA-4C26-BD46-020C2C9891AF}" type="pres">
      <dgm:prSet presAssocID="{7318CF3C-173C-4A98-AD18-3D69ED942284}" presName="hierChild4" presStyleCnt="0"/>
      <dgm:spPr/>
    </dgm:pt>
    <dgm:pt modelId="{065CB8D1-9339-444B-BC4F-C4AC06B46C54}" type="pres">
      <dgm:prSet presAssocID="{7318CF3C-173C-4A98-AD18-3D69ED942284}" presName="hierChild5" presStyleCnt="0"/>
      <dgm:spPr/>
    </dgm:pt>
    <dgm:pt modelId="{DFF77866-0549-4304-9505-D7755CECDF9D}" type="pres">
      <dgm:prSet presAssocID="{C1BE39B7-0411-43F5-98AB-C3417A562535}" presName="hierChild3" presStyleCnt="0"/>
      <dgm:spPr/>
    </dgm:pt>
  </dgm:ptLst>
  <dgm:cxnLst>
    <dgm:cxn modelId="{1E5CFD0F-7C58-4C5A-AEEE-B8D6C8E21F64}" type="presOf" srcId="{989D7D54-6DE8-403E-8071-C8656FAA18E0}" destId="{8ACEA449-3100-4189-8E52-9847C6DFD304}" srcOrd="0" destOrd="0" presId="urn:microsoft.com/office/officeart/2005/8/layout/orgChart1"/>
    <dgm:cxn modelId="{4F3EB812-A69E-4E14-A719-1DB09445CA2B}" type="presOf" srcId="{EA05F731-C56B-4BD9-8024-13FC939B64A4}" destId="{8CD9CBB3-9CBA-4629-9FDC-98404D4FD1F8}" srcOrd="0" destOrd="0" presId="urn:microsoft.com/office/officeart/2005/8/layout/orgChart1"/>
    <dgm:cxn modelId="{3810CF1A-DA88-4E91-B21C-1A4B978105CE}" type="presOf" srcId="{7318CF3C-173C-4A98-AD18-3D69ED942284}" destId="{2B3D87B1-A368-4E6C-863D-797D10E0C5CC}" srcOrd="1" destOrd="0" presId="urn:microsoft.com/office/officeart/2005/8/layout/orgChart1"/>
    <dgm:cxn modelId="{CA164B27-94C4-473F-B41B-86212589765E}" type="presOf" srcId="{3579F078-D330-4F93-B489-FF54DB6BE3CF}" destId="{61596731-3B5C-42E8-937F-289D268C1E6E}" srcOrd="1" destOrd="0" presId="urn:microsoft.com/office/officeart/2005/8/layout/orgChart1"/>
    <dgm:cxn modelId="{F82AE738-E846-4880-9AE4-004D1DD46BD4}" srcId="{C1BE39B7-0411-43F5-98AB-C3417A562535}" destId="{7318CF3C-173C-4A98-AD18-3D69ED942284}" srcOrd="3" destOrd="0" parTransId="{9A0D71A6-06F4-4382-8A21-4F1A5827E198}" sibTransId="{03958D38-5538-4ABA-8086-1AF0C4E9DEC3}"/>
    <dgm:cxn modelId="{683D7E45-C092-4894-9B92-4BCD1C6F9DBF}" type="presOf" srcId="{EA05F731-C56B-4BD9-8024-13FC939B64A4}" destId="{B02589B0-44C9-4595-903C-7B39CDAEFDB2}" srcOrd="1" destOrd="0" presId="urn:microsoft.com/office/officeart/2005/8/layout/orgChart1"/>
    <dgm:cxn modelId="{562BD94A-18E2-4B9A-9FF8-C284AFD0044E}" srcId="{C1BE39B7-0411-43F5-98AB-C3417A562535}" destId="{622C7BC8-ED16-4AB0-BA7D-781D77924175}" srcOrd="0" destOrd="0" parTransId="{DEA723BD-A3A5-4FA8-BC21-BDFA62ADC6DA}" sibTransId="{AF3E0DE3-15B7-4C08-A16E-56F08B96097A}"/>
    <dgm:cxn modelId="{F81D836F-285D-4B28-95D5-DBD9457ACE33}" type="presOf" srcId="{9A0D71A6-06F4-4382-8A21-4F1A5827E198}" destId="{C7A24ACB-FBB9-4C87-97B4-DE269789861F}" srcOrd="0" destOrd="0" presId="urn:microsoft.com/office/officeart/2005/8/layout/orgChart1"/>
    <dgm:cxn modelId="{FAB3A171-D677-4436-A728-60C88277416A}" srcId="{C1BE39B7-0411-43F5-98AB-C3417A562535}" destId="{EA05F731-C56B-4BD9-8024-13FC939B64A4}" srcOrd="2" destOrd="0" parTransId="{2F67A00A-996F-49AB-8DE8-81B5AA17B777}" sibTransId="{EA9C29D6-9169-4DFC-840A-37AC3B65D2B5}"/>
    <dgm:cxn modelId="{EC364472-DA89-49DD-80F3-6CA3997BE0C5}" type="presOf" srcId="{7318CF3C-173C-4A98-AD18-3D69ED942284}" destId="{B196BFF8-10E1-4E02-B7E2-02DF3D528E95}" srcOrd="0" destOrd="0" presId="urn:microsoft.com/office/officeart/2005/8/layout/orgChart1"/>
    <dgm:cxn modelId="{D34EAC55-4F64-4DCC-B28E-E0E0C41EF427}" srcId="{C1BE39B7-0411-43F5-98AB-C3417A562535}" destId="{3579F078-D330-4F93-B489-FF54DB6BE3CF}" srcOrd="1" destOrd="0" parTransId="{989D7D54-6DE8-403E-8071-C8656FAA18E0}" sibTransId="{E5100341-0C1F-4600-A186-AC461C99E4CB}"/>
    <dgm:cxn modelId="{3D2B397E-DF4A-4DF9-9651-096FED509430}" type="presOf" srcId="{3579F078-D330-4F93-B489-FF54DB6BE3CF}" destId="{137B7D74-323A-4130-833A-FADC0D10E7E6}" srcOrd="0" destOrd="0" presId="urn:microsoft.com/office/officeart/2005/8/layout/orgChart1"/>
    <dgm:cxn modelId="{7EA35E86-0ABE-4E02-B0CE-EE5143E2A6C6}" srcId="{59ED5841-DF97-4FFC-AF1C-D3A044FE1D31}" destId="{C1BE39B7-0411-43F5-98AB-C3417A562535}" srcOrd="0" destOrd="0" parTransId="{0F3692F4-533C-40D8-84F4-E58D97020D95}" sibTransId="{86EF9210-2311-4755-ABC2-B97E373CF1E6}"/>
    <dgm:cxn modelId="{3EBB2B90-F4CF-430A-96C2-258460B5EA19}" type="presOf" srcId="{C1BE39B7-0411-43F5-98AB-C3417A562535}" destId="{CDA3593F-933E-497D-92E9-F6E7A34673A6}" srcOrd="0" destOrd="0" presId="urn:microsoft.com/office/officeart/2005/8/layout/orgChart1"/>
    <dgm:cxn modelId="{CFAD8197-CF7B-463C-BB9B-8510CA9D2300}" type="presOf" srcId="{C1BE39B7-0411-43F5-98AB-C3417A562535}" destId="{FFACC8D3-B90B-4217-AD43-6756E1777B48}" srcOrd="1" destOrd="0" presId="urn:microsoft.com/office/officeart/2005/8/layout/orgChart1"/>
    <dgm:cxn modelId="{4567D6A2-A8EC-4572-A71D-81503EB0D84C}" type="presOf" srcId="{622C7BC8-ED16-4AB0-BA7D-781D77924175}" destId="{6ECED6B0-E3FC-4EDF-BDFA-8D715BF90D1E}" srcOrd="1" destOrd="0" presId="urn:microsoft.com/office/officeart/2005/8/layout/orgChart1"/>
    <dgm:cxn modelId="{87E480A8-58B9-45DC-8730-162F480071A1}" type="presOf" srcId="{DEA723BD-A3A5-4FA8-BC21-BDFA62ADC6DA}" destId="{F86B4529-9AD0-41E9-8F67-C6967B3384FB}" srcOrd="0" destOrd="0" presId="urn:microsoft.com/office/officeart/2005/8/layout/orgChart1"/>
    <dgm:cxn modelId="{39DD73C5-A039-401C-916D-E56F9AD2EE74}" type="presOf" srcId="{2F67A00A-996F-49AB-8DE8-81B5AA17B777}" destId="{3C7A0FC2-96C3-4CAD-9B9E-057C8E74D01F}" srcOrd="0" destOrd="0" presId="urn:microsoft.com/office/officeart/2005/8/layout/orgChart1"/>
    <dgm:cxn modelId="{679D81C8-C2B6-4F10-AA9F-367420103F7C}" type="presOf" srcId="{622C7BC8-ED16-4AB0-BA7D-781D77924175}" destId="{1B835F98-295B-4690-A588-56BCC251F2C8}" srcOrd="0" destOrd="0" presId="urn:microsoft.com/office/officeart/2005/8/layout/orgChart1"/>
    <dgm:cxn modelId="{373CCAF1-0C9F-46AE-928B-F135A6A3AFA4}" type="presOf" srcId="{59ED5841-DF97-4FFC-AF1C-D3A044FE1D31}" destId="{56DCEB3A-E95D-48EC-832C-A0C4E3AAD755}" srcOrd="0" destOrd="0" presId="urn:microsoft.com/office/officeart/2005/8/layout/orgChart1"/>
    <dgm:cxn modelId="{AEA04FBD-A47E-4B8A-B5FA-6F22BFF26DAB}" type="presParOf" srcId="{56DCEB3A-E95D-48EC-832C-A0C4E3AAD755}" destId="{04E5AFD4-9350-4AF5-AFF2-68F3FDEB344D}" srcOrd="0" destOrd="0" presId="urn:microsoft.com/office/officeart/2005/8/layout/orgChart1"/>
    <dgm:cxn modelId="{227391E0-7467-4ABA-8747-73C1A61F6F51}" type="presParOf" srcId="{04E5AFD4-9350-4AF5-AFF2-68F3FDEB344D}" destId="{68E7B239-0824-4765-938D-7041EFA34007}" srcOrd="0" destOrd="0" presId="urn:microsoft.com/office/officeart/2005/8/layout/orgChart1"/>
    <dgm:cxn modelId="{6AAC8AFC-A350-45CB-8DAA-0809F3C0FDD0}" type="presParOf" srcId="{68E7B239-0824-4765-938D-7041EFA34007}" destId="{CDA3593F-933E-497D-92E9-F6E7A34673A6}" srcOrd="0" destOrd="0" presId="urn:microsoft.com/office/officeart/2005/8/layout/orgChart1"/>
    <dgm:cxn modelId="{9697784A-5708-46A8-9E9D-785B9943C45D}" type="presParOf" srcId="{68E7B239-0824-4765-938D-7041EFA34007}" destId="{FFACC8D3-B90B-4217-AD43-6756E1777B48}" srcOrd="1" destOrd="0" presId="urn:microsoft.com/office/officeart/2005/8/layout/orgChart1"/>
    <dgm:cxn modelId="{1A404EDD-7132-45ED-9A27-8BFBD2DA0F31}" type="presParOf" srcId="{04E5AFD4-9350-4AF5-AFF2-68F3FDEB344D}" destId="{A2230F90-48CB-4099-B1FF-E8D4922E10E7}" srcOrd="1" destOrd="0" presId="urn:microsoft.com/office/officeart/2005/8/layout/orgChart1"/>
    <dgm:cxn modelId="{9B0E2456-D7C6-4E93-A92F-CA94E2DCF94B}" type="presParOf" srcId="{A2230F90-48CB-4099-B1FF-E8D4922E10E7}" destId="{F86B4529-9AD0-41E9-8F67-C6967B3384FB}" srcOrd="0" destOrd="0" presId="urn:microsoft.com/office/officeart/2005/8/layout/orgChart1"/>
    <dgm:cxn modelId="{4E0C588F-D7E7-4253-84B5-D54CA779F6D7}" type="presParOf" srcId="{A2230F90-48CB-4099-B1FF-E8D4922E10E7}" destId="{38D4FF36-5658-494D-8712-01BBA69A4DBB}" srcOrd="1" destOrd="0" presId="urn:microsoft.com/office/officeart/2005/8/layout/orgChart1"/>
    <dgm:cxn modelId="{D7CC4BC8-6E07-4E55-82B6-3736F82F687F}" type="presParOf" srcId="{38D4FF36-5658-494D-8712-01BBA69A4DBB}" destId="{1DD334F0-5685-4C20-AC9D-0F6E3ED18500}" srcOrd="0" destOrd="0" presId="urn:microsoft.com/office/officeart/2005/8/layout/orgChart1"/>
    <dgm:cxn modelId="{71AC76D0-3CED-4A5F-9182-55465D72903E}" type="presParOf" srcId="{1DD334F0-5685-4C20-AC9D-0F6E3ED18500}" destId="{1B835F98-295B-4690-A588-56BCC251F2C8}" srcOrd="0" destOrd="0" presId="urn:microsoft.com/office/officeart/2005/8/layout/orgChart1"/>
    <dgm:cxn modelId="{68B65FD8-6EB8-46F1-BE3D-776649A4FA66}" type="presParOf" srcId="{1DD334F0-5685-4C20-AC9D-0F6E3ED18500}" destId="{6ECED6B0-E3FC-4EDF-BDFA-8D715BF90D1E}" srcOrd="1" destOrd="0" presId="urn:microsoft.com/office/officeart/2005/8/layout/orgChart1"/>
    <dgm:cxn modelId="{9CCB2E67-4D43-4C5E-87BC-CE8C58D2570B}" type="presParOf" srcId="{38D4FF36-5658-494D-8712-01BBA69A4DBB}" destId="{C87770BE-9F75-4DD6-87DB-766ECE332F17}" srcOrd="1" destOrd="0" presId="urn:microsoft.com/office/officeart/2005/8/layout/orgChart1"/>
    <dgm:cxn modelId="{991F9ED3-E09F-4F93-9156-9A1C86C51F64}" type="presParOf" srcId="{38D4FF36-5658-494D-8712-01BBA69A4DBB}" destId="{32D25677-41D7-42C2-B8FF-30B90F868B0D}" srcOrd="2" destOrd="0" presId="urn:microsoft.com/office/officeart/2005/8/layout/orgChart1"/>
    <dgm:cxn modelId="{F8D2936F-14FF-4A2D-8147-73502FF1F16F}" type="presParOf" srcId="{A2230F90-48CB-4099-B1FF-E8D4922E10E7}" destId="{8ACEA449-3100-4189-8E52-9847C6DFD304}" srcOrd="2" destOrd="0" presId="urn:microsoft.com/office/officeart/2005/8/layout/orgChart1"/>
    <dgm:cxn modelId="{493C2DB1-E66E-4AC1-904A-5F9DC607D85E}" type="presParOf" srcId="{A2230F90-48CB-4099-B1FF-E8D4922E10E7}" destId="{3AF78D22-628C-4934-B24D-68FD8D96F5D0}" srcOrd="3" destOrd="0" presId="urn:microsoft.com/office/officeart/2005/8/layout/orgChart1"/>
    <dgm:cxn modelId="{81B5399E-5A1D-4F01-833D-ED582938B778}" type="presParOf" srcId="{3AF78D22-628C-4934-B24D-68FD8D96F5D0}" destId="{B0977977-9F0B-42ED-B4B5-97247A95F5A5}" srcOrd="0" destOrd="0" presId="urn:microsoft.com/office/officeart/2005/8/layout/orgChart1"/>
    <dgm:cxn modelId="{E64049F7-F65D-428B-A2A1-65C43829E3DF}" type="presParOf" srcId="{B0977977-9F0B-42ED-B4B5-97247A95F5A5}" destId="{137B7D74-323A-4130-833A-FADC0D10E7E6}" srcOrd="0" destOrd="0" presId="urn:microsoft.com/office/officeart/2005/8/layout/orgChart1"/>
    <dgm:cxn modelId="{EB115F18-1928-45C2-89C0-E281C9C32038}" type="presParOf" srcId="{B0977977-9F0B-42ED-B4B5-97247A95F5A5}" destId="{61596731-3B5C-42E8-937F-289D268C1E6E}" srcOrd="1" destOrd="0" presId="urn:microsoft.com/office/officeart/2005/8/layout/orgChart1"/>
    <dgm:cxn modelId="{C9ECF483-D4BB-4561-AEB2-0AFD19E66DEC}" type="presParOf" srcId="{3AF78D22-628C-4934-B24D-68FD8D96F5D0}" destId="{A721228E-10DA-446E-AAD8-6CC2E8DF631E}" srcOrd="1" destOrd="0" presId="urn:microsoft.com/office/officeart/2005/8/layout/orgChart1"/>
    <dgm:cxn modelId="{7351F615-E4AA-4374-8895-70D795D64BDC}" type="presParOf" srcId="{3AF78D22-628C-4934-B24D-68FD8D96F5D0}" destId="{E6445872-1401-4981-BB26-B8211C3B5F77}" srcOrd="2" destOrd="0" presId="urn:microsoft.com/office/officeart/2005/8/layout/orgChart1"/>
    <dgm:cxn modelId="{7574C823-6A78-44BA-A346-047BC2110319}" type="presParOf" srcId="{A2230F90-48CB-4099-B1FF-E8D4922E10E7}" destId="{3C7A0FC2-96C3-4CAD-9B9E-057C8E74D01F}" srcOrd="4" destOrd="0" presId="urn:microsoft.com/office/officeart/2005/8/layout/orgChart1"/>
    <dgm:cxn modelId="{BC92D94F-904F-464F-835D-C87D9DA3EAD1}" type="presParOf" srcId="{A2230F90-48CB-4099-B1FF-E8D4922E10E7}" destId="{43AFF480-2223-4FE8-AB5B-2EF2738241B4}" srcOrd="5" destOrd="0" presId="urn:microsoft.com/office/officeart/2005/8/layout/orgChart1"/>
    <dgm:cxn modelId="{8A967BB9-DF56-4181-B7F2-2B2E15B8010E}" type="presParOf" srcId="{43AFF480-2223-4FE8-AB5B-2EF2738241B4}" destId="{3140759E-DB4C-48D0-9761-A885BFEFF088}" srcOrd="0" destOrd="0" presId="urn:microsoft.com/office/officeart/2005/8/layout/orgChart1"/>
    <dgm:cxn modelId="{157BA2A2-650C-4ABA-AA94-C8AA33878ED7}" type="presParOf" srcId="{3140759E-DB4C-48D0-9761-A885BFEFF088}" destId="{8CD9CBB3-9CBA-4629-9FDC-98404D4FD1F8}" srcOrd="0" destOrd="0" presId="urn:microsoft.com/office/officeart/2005/8/layout/orgChart1"/>
    <dgm:cxn modelId="{114ECC17-68F3-4DD8-8EFC-B9EC193149D9}" type="presParOf" srcId="{3140759E-DB4C-48D0-9761-A885BFEFF088}" destId="{B02589B0-44C9-4595-903C-7B39CDAEFDB2}" srcOrd="1" destOrd="0" presId="urn:microsoft.com/office/officeart/2005/8/layout/orgChart1"/>
    <dgm:cxn modelId="{8A78C8AC-BCA8-4739-9ACD-D8EDCCA18904}" type="presParOf" srcId="{43AFF480-2223-4FE8-AB5B-2EF2738241B4}" destId="{AA128A96-CB61-469E-953E-8AC5CBB23A9B}" srcOrd="1" destOrd="0" presId="urn:microsoft.com/office/officeart/2005/8/layout/orgChart1"/>
    <dgm:cxn modelId="{D6ED6A0F-4ACC-464D-8C45-3CFFDB9C814E}" type="presParOf" srcId="{43AFF480-2223-4FE8-AB5B-2EF2738241B4}" destId="{D2735C61-EF7C-45C1-8E64-CF9CA8FB43E2}" srcOrd="2" destOrd="0" presId="urn:microsoft.com/office/officeart/2005/8/layout/orgChart1"/>
    <dgm:cxn modelId="{918AF721-D19F-40D6-92C0-3F6E7329FB10}" type="presParOf" srcId="{A2230F90-48CB-4099-B1FF-E8D4922E10E7}" destId="{C7A24ACB-FBB9-4C87-97B4-DE269789861F}" srcOrd="6" destOrd="0" presId="urn:microsoft.com/office/officeart/2005/8/layout/orgChart1"/>
    <dgm:cxn modelId="{1D1C73FE-F9C2-4D07-B847-23DCE3094C07}" type="presParOf" srcId="{A2230F90-48CB-4099-B1FF-E8D4922E10E7}" destId="{87F6D7AE-74D4-409C-8E31-7A48B97E73DA}" srcOrd="7" destOrd="0" presId="urn:microsoft.com/office/officeart/2005/8/layout/orgChart1"/>
    <dgm:cxn modelId="{50F884A3-0881-4AFC-BE46-F04EB3BBB365}" type="presParOf" srcId="{87F6D7AE-74D4-409C-8E31-7A48B97E73DA}" destId="{3DFB07ED-15CD-4ED5-8EB7-4703ECB1BB6D}" srcOrd="0" destOrd="0" presId="urn:microsoft.com/office/officeart/2005/8/layout/orgChart1"/>
    <dgm:cxn modelId="{C025B059-AACA-433C-A57A-9192A01631F9}" type="presParOf" srcId="{3DFB07ED-15CD-4ED5-8EB7-4703ECB1BB6D}" destId="{B196BFF8-10E1-4E02-B7E2-02DF3D528E95}" srcOrd="0" destOrd="0" presId="urn:microsoft.com/office/officeart/2005/8/layout/orgChart1"/>
    <dgm:cxn modelId="{9B651700-80E1-42CF-B7A9-560163B7FF1D}" type="presParOf" srcId="{3DFB07ED-15CD-4ED5-8EB7-4703ECB1BB6D}" destId="{2B3D87B1-A368-4E6C-863D-797D10E0C5CC}" srcOrd="1" destOrd="0" presId="urn:microsoft.com/office/officeart/2005/8/layout/orgChart1"/>
    <dgm:cxn modelId="{0BD39B79-5544-4AE3-9DF9-CA119C8F1004}" type="presParOf" srcId="{87F6D7AE-74D4-409C-8E31-7A48B97E73DA}" destId="{9FDB469C-6AEA-4C26-BD46-020C2C9891AF}" srcOrd="1" destOrd="0" presId="urn:microsoft.com/office/officeart/2005/8/layout/orgChart1"/>
    <dgm:cxn modelId="{E938BB57-300A-49AD-BCA1-AAC36A4E63EB}" type="presParOf" srcId="{87F6D7AE-74D4-409C-8E31-7A48B97E73DA}" destId="{065CB8D1-9339-444B-BC4F-C4AC06B46C54}" srcOrd="2" destOrd="0" presId="urn:microsoft.com/office/officeart/2005/8/layout/orgChart1"/>
    <dgm:cxn modelId="{2345EE57-DA7E-44BD-9BB6-2CAFD023823C}" type="presParOf" srcId="{04E5AFD4-9350-4AF5-AFF2-68F3FDEB344D}" destId="{DFF77866-0549-4304-9505-D7755CECDF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B40BB-8615-4C5E-B458-950C9A85A23C}">
      <dsp:nvSpPr>
        <dsp:cNvPr id="0" name=""/>
        <dsp:cNvSpPr/>
      </dsp:nvSpPr>
      <dsp:spPr>
        <a:xfrm>
          <a:off x="4067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100" kern="1200" dirty="0"/>
            <a:t>Aqueous Def.</a:t>
          </a:r>
        </a:p>
      </dsp:txBody>
      <dsp:txXfrm>
        <a:off x="4067" y="0"/>
        <a:ext cx="3913187" cy="1625600"/>
      </dsp:txXfrm>
    </dsp:sp>
    <dsp:sp modelId="{896CDA0D-4AF4-40B0-840F-AAB5F14159AE}">
      <dsp:nvSpPr>
        <dsp:cNvPr id="0" name=""/>
        <dsp:cNvSpPr/>
      </dsp:nvSpPr>
      <dsp:spPr>
        <a:xfrm>
          <a:off x="395386" y="1627187"/>
          <a:ext cx="31305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Sjogren’s KCS </a:t>
          </a:r>
        </a:p>
      </dsp:txBody>
      <dsp:txXfrm>
        <a:off x="443238" y="1675039"/>
        <a:ext cx="3034845" cy="1538098"/>
      </dsp:txXfrm>
    </dsp:sp>
    <dsp:sp modelId="{B70705AC-D855-45CE-8810-64DDBB67E85A}">
      <dsp:nvSpPr>
        <dsp:cNvPr id="0" name=""/>
        <dsp:cNvSpPr/>
      </dsp:nvSpPr>
      <dsp:spPr>
        <a:xfrm>
          <a:off x="395386" y="3512343"/>
          <a:ext cx="31305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Non-Sjogren’s KCS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Age related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Lacrimal gland def.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Lacrimal duct obstruction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600" kern="1200" dirty="0"/>
            <a:t>Neurogenic hyposecretion </a:t>
          </a:r>
        </a:p>
      </dsp:txBody>
      <dsp:txXfrm>
        <a:off x="443238" y="3560195"/>
        <a:ext cx="3034845" cy="1538098"/>
      </dsp:txXfrm>
    </dsp:sp>
    <dsp:sp modelId="{83179165-118D-4AD4-A76B-8A90D8C41658}">
      <dsp:nvSpPr>
        <dsp:cNvPr id="0" name=""/>
        <dsp:cNvSpPr/>
      </dsp:nvSpPr>
      <dsp:spPr>
        <a:xfrm>
          <a:off x="4210744" y="0"/>
          <a:ext cx="39131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100" kern="1200" dirty="0"/>
            <a:t>Evaporative</a:t>
          </a:r>
        </a:p>
      </dsp:txBody>
      <dsp:txXfrm>
        <a:off x="4210744" y="0"/>
        <a:ext cx="3913187" cy="1625600"/>
      </dsp:txXfrm>
    </dsp:sp>
    <dsp:sp modelId="{5AE2173F-4579-4899-A0FF-87AD461C8F49}">
      <dsp:nvSpPr>
        <dsp:cNvPr id="0" name=""/>
        <dsp:cNvSpPr/>
      </dsp:nvSpPr>
      <dsp:spPr>
        <a:xfrm>
          <a:off x="4602063" y="1625732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Meibomian gland disfunction</a:t>
          </a:r>
        </a:p>
      </dsp:txBody>
      <dsp:txXfrm>
        <a:off x="4625183" y="1648852"/>
        <a:ext cx="3084309" cy="743144"/>
      </dsp:txXfrm>
    </dsp:sp>
    <dsp:sp modelId="{216E51B9-38C9-49CB-A75B-B6F9F9792A7F}">
      <dsp:nvSpPr>
        <dsp:cNvPr id="0" name=""/>
        <dsp:cNvSpPr/>
      </dsp:nvSpPr>
      <dsp:spPr>
        <a:xfrm>
          <a:off x="4602063" y="2536560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Lagophthalmos</a:t>
          </a:r>
        </a:p>
      </dsp:txBody>
      <dsp:txXfrm>
        <a:off x="4625183" y="2559680"/>
        <a:ext cx="3084309" cy="743144"/>
      </dsp:txXfrm>
    </dsp:sp>
    <dsp:sp modelId="{AF6961C5-E7B0-4ED5-AB43-122A11EA648F}">
      <dsp:nvSpPr>
        <dsp:cNvPr id="0" name=""/>
        <dsp:cNvSpPr/>
      </dsp:nvSpPr>
      <dsp:spPr>
        <a:xfrm>
          <a:off x="4602063" y="3447388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Defective blinking</a:t>
          </a:r>
        </a:p>
      </dsp:txBody>
      <dsp:txXfrm>
        <a:off x="4625183" y="3470508"/>
        <a:ext cx="3084309" cy="743144"/>
      </dsp:txXfrm>
    </dsp:sp>
    <dsp:sp modelId="{240A7288-91C6-46AB-A664-FD8E60FC505C}">
      <dsp:nvSpPr>
        <dsp:cNvPr id="0" name=""/>
        <dsp:cNvSpPr/>
      </dsp:nvSpPr>
      <dsp:spPr>
        <a:xfrm>
          <a:off x="4602063" y="4358216"/>
          <a:ext cx="3130549" cy="78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Vit-A def.</a:t>
          </a:r>
        </a:p>
      </dsp:txBody>
      <dsp:txXfrm>
        <a:off x="4625183" y="4381336"/>
        <a:ext cx="3084309" cy="743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11638-265F-4F94-80D2-BA2C371FC66C}">
      <dsp:nvSpPr>
        <dsp:cNvPr id="0" name=""/>
        <dsp:cNvSpPr/>
      </dsp:nvSpPr>
      <dsp:spPr>
        <a:xfrm rot="16200000">
          <a:off x="-1589011" y="1589898"/>
          <a:ext cx="5486400" cy="230660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3067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Detergent type</a:t>
          </a:r>
          <a:endParaRPr lang="en-IN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Bacterial cell death by interrupting the lipids in their cell membranes 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 Fairly toxic to human cells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BKC ,</a:t>
          </a:r>
          <a:r>
            <a:rPr lang="en-IN" sz="1900" kern="1200" dirty="0" err="1"/>
            <a:t>polyquad</a:t>
          </a:r>
          <a:r>
            <a:rPr lang="en-IN" sz="1900" kern="1200" dirty="0"/>
            <a:t> ,</a:t>
          </a:r>
        </a:p>
      </dsp:txBody>
      <dsp:txXfrm rot="5400000">
        <a:off x="887" y="1097280"/>
        <a:ext cx="2306603" cy="3291840"/>
      </dsp:txXfrm>
    </dsp:sp>
    <dsp:sp modelId="{E09F47A5-E96C-42A0-A0D5-48D4FDB515E6}">
      <dsp:nvSpPr>
        <dsp:cNvPr id="0" name=""/>
        <dsp:cNvSpPr/>
      </dsp:nvSpPr>
      <dsp:spPr>
        <a:xfrm rot="16200000">
          <a:off x="890589" y="1589898"/>
          <a:ext cx="5486400" cy="230660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3067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Oxidative type</a:t>
          </a:r>
          <a:endParaRPr lang="en-IN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b="0" i="0" kern="1200" dirty="0"/>
            <a:t>Damages bacterial DNA, proteins, and lipids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Effective at very low concentrations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Sodium perborate , stabilized OCC ,</a:t>
          </a:r>
        </a:p>
      </dsp:txBody>
      <dsp:txXfrm rot="5400000">
        <a:off x="2480487" y="1097280"/>
        <a:ext cx="2306603" cy="3291840"/>
      </dsp:txXfrm>
    </dsp:sp>
    <dsp:sp modelId="{4465352C-4FE8-41AD-AE42-BA1550DAC04A}">
      <dsp:nvSpPr>
        <dsp:cNvPr id="0" name=""/>
        <dsp:cNvSpPr/>
      </dsp:nvSpPr>
      <dsp:spPr>
        <a:xfrm rot="16200000">
          <a:off x="3371073" y="1589898"/>
          <a:ext cx="5486400" cy="230660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3067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Ionic buffering systems</a:t>
          </a:r>
          <a:endParaRPr lang="en-IN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b="0" i="0" kern="1200" dirty="0"/>
            <a:t>Similar to oxidative preservatives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Have both antibacterial and antifungal properties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900" kern="1200" dirty="0"/>
        </a:p>
      </dsp:txBody>
      <dsp:txXfrm rot="5400000">
        <a:off x="4960971" y="1097280"/>
        <a:ext cx="2306603" cy="3291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24ACB-FBB9-4C87-97B4-DE269789861F}">
      <dsp:nvSpPr>
        <dsp:cNvPr id="0" name=""/>
        <dsp:cNvSpPr/>
      </dsp:nvSpPr>
      <dsp:spPr>
        <a:xfrm>
          <a:off x="406400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3182949" y="184137"/>
              </a:lnTo>
              <a:lnTo>
                <a:pt x="3182949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A0FC2-96C3-4CAD-9B9E-057C8E74D01F}">
      <dsp:nvSpPr>
        <dsp:cNvPr id="0" name=""/>
        <dsp:cNvSpPr/>
      </dsp:nvSpPr>
      <dsp:spPr>
        <a:xfrm>
          <a:off x="4064000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37"/>
              </a:lnTo>
              <a:lnTo>
                <a:pt x="1060983" y="184137"/>
              </a:lnTo>
              <a:lnTo>
                <a:pt x="1060983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CEA449-3100-4189-8E52-9847C6DFD304}">
      <dsp:nvSpPr>
        <dsp:cNvPr id="0" name=""/>
        <dsp:cNvSpPr/>
      </dsp:nvSpPr>
      <dsp:spPr>
        <a:xfrm>
          <a:off x="3003016" y="2525195"/>
          <a:ext cx="1060983" cy="368275"/>
        </a:xfrm>
        <a:custGeom>
          <a:avLst/>
          <a:gdLst/>
          <a:ahLst/>
          <a:cxnLst/>
          <a:rect l="0" t="0" r="0" b="0"/>
          <a:pathLst>
            <a:path>
              <a:moveTo>
                <a:pt x="1060983" y="0"/>
              </a:moveTo>
              <a:lnTo>
                <a:pt x="1060983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B4529-9AD0-41E9-8F67-C6967B3384FB}">
      <dsp:nvSpPr>
        <dsp:cNvPr id="0" name=""/>
        <dsp:cNvSpPr/>
      </dsp:nvSpPr>
      <dsp:spPr>
        <a:xfrm>
          <a:off x="881050" y="2525195"/>
          <a:ext cx="3182949" cy="368275"/>
        </a:xfrm>
        <a:custGeom>
          <a:avLst/>
          <a:gdLst/>
          <a:ahLst/>
          <a:cxnLst/>
          <a:rect l="0" t="0" r="0" b="0"/>
          <a:pathLst>
            <a:path>
              <a:moveTo>
                <a:pt x="3182949" y="0"/>
              </a:moveTo>
              <a:lnTo>
                <a:pt x="3182949" y="184137"/>
              </a:lnTo>
              <a:lnTo>
                <a:pt x="0" y="184137"/>
              </a:lnTo>
              <a:lnTo>
                <a:pt x="0" y="3682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3593F-933E-497D-92E9-F6E7A34673A6}">
      <dsp:nvSpPr>
        <dsp:cNvPr id="0" name=""/>
        <dsp:cNvSpPr/>
      </dsp:nvSpPr>
      <dsp:spPr>
        <a:xfrm>
          <a:off x="3187154" y="1648350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DRY EYE</a:t>
          </a:r>
        </a:p>
      </dsp:txBody>
      <dsp:txXfrm>
        <a:off x="3187154" y="1648350"/>
        <a:ext cx="1753691" cy="876845"/>
      </dsp:txXfrm>
    </dsp:sp>
    <dsp:sp modelId="{1B835F98-295B-4690-A588-56BCC251F2C8}">
      <dsp:nvSpPr>
        <dsp:cNvPr id="0" name=""/>
        <dsp:cNvSpPr/>
      </dsp:nvSpPr>
      <dsp:spPr>
        <a:xfrm>
          <a:off x="42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Aqueous deficiency</a:t>
          </a:r>
        </a:p>
      </dsp:txBody>
      <dsp:txXfrm>
        <a:off x="4204" y="2893471"/>
        <a:ext cx="1753691" cy="876845"/>
      </dsp:txXfrm>
    </dsp:sp>
    <dsp:sp modelId="{137B7D74-323A-4130-833A-FADC0D10E7E6}">
      <dsp:nvSpPr>
        <dsp:cNvPr id="0" name=""/>
        <dsp:cNvSpPr/>
      </dsp:nvSpPr>
      <dsp:spPr>
        <a:xfrm>
          <a:off x="2126170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Mucin deficiency</a:t>
          </a:r>
        </a:p>
      </dsp:txBody>
      <dsp:txXfrm>
        <a:off x="2126170" y="2893471"/>
        <a:ext cx="1753691" cy="876845"/>
      </dsp:txXfrm>
    </dsp:sp>
    <dsp:sp modelId="{8CD9CBB3-9CBA-4629-9FDC-98404D4FD1F8}">
      <dsp:nvSpPr>
        <dsp:cNvPr id="0" name=""/>
        <dsp:cNvSpPr/>
      </dsp:nvSpPr>
      <dsp:spPr>
        <a:xfrm>
          <a:off x="4248137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Lipid abnormality</a:t>
          </a:r>
        </a:p>
      </dsp:txBody>
      <dsp:txXfrm>
        <a:off x="4248137" y="2893471"/>
        <a:ext cx="1753691" cy="876845"/>
      </dsp:txXfrm>
    </dsp:sp>
    <dsp:sp modelId="{B196BFF8-10E1-4E02-B7E2-02DF3D528E95}">
      <dsp:nvSpPr>
        <dsp:cNvPr id="0" name=""/>
        <dsp:cNvSpPr/>
      </dsp:nvSpPr>
      <dsp:spPr>
        <a:xfrm>
          <a:off x="6370104" y="2893471"/>
          <a:ext cx="1753691" cy="8768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Impaired lid function </a:t>
          </a:r>
        </a:p>
      </dsp:txBody>
      <dsp:txXfrm>
        <a:off x="6370104" y="2893471"/>
        <a:ext cx="1753691" cy="876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93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52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38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997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2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866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348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685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715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26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77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AE55-7BD2-4965-BB91-7BA2CE9BA466}" type="datetimeFigureOut">
              <a:rPr lang="en-IN" smtClean="0"/>
              <a:t>01-06-2022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F164-F617-49A9-BBDA-892332B0EA4D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2" descr="C:\Users\Ritik\Desktop\LVPEI_Black_550x80.png">
            <a:extLst>
              <a:ext uri="{FF2B5EF4-FFF2-40B4-BE49-F238E27FC236}">
                <a16:creationId xmlns:a16="http://schemas.microsoft.com/office/drawing/2014/main" id="{9698771F-EB85-8205-11D3-0F7C6E12A1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-9331"/>
            <a:ext cx="1174517" cy="85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4315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ebeye.ophth.uiowa.edu/eyeforum/tutorials/artificial-tears.htm" TargetMode="External"/><Relationship Id="rId2" Type="http://schemas.openxmlformats.org/officeDocument/2006/relationships/hyperlink" Target="https://www.reviewofcontactlenses.com/article/artificial-tears-looking-beneath-the-surf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viewofoptometry.com/article/master-the-maze-of-artificial-tear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4943-161E-7591-F3AA-83105629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1F9D-2F84-6E8E-3018-867E105E1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F6D200A-086F-ED34-EA82-60CA1023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4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A896-21DB-B721-333A-C41DFFB3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0" y="0"/>
            <a:ext cx="3743325" cy="1128713"/>
          </a:xfrm>
        </p:spPr>
        <p:txBody>
          <a:bodyPr/>
          <a:lstStyle/>
          <a:p>
            <a:r>
              <a:rPr lang="en-IN" u="sng" dirty="0">
                <a:solidFill>
                  <a:srgbClr val="FFFF00"/>
                </a:solidFill>
              </a:rPr>
              <a:t>Questionnaires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3AC6-9518-E223-2808-DBD70F6C0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FFFF00"/>
                </a:solidFill>
                <a:effectLst/>
              </a:rPr>
              <a:t>Ocular Surface Disease Index (OSDI) :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cores 0 to 12 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normal,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b="0" i="0" dirty="0">
                <a:solidFill>
                  <a:srgbClr val="FFFF00"/>
                </a:solidFill>
                <a:effectLst/>
              </a:rPr>
              <a:t>13 to 22 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mild dry eye disease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b="0" i="0" dirty="0">
                <a:solidFill>
                  <a:srgbClr val="FFFF00"/>
                </a:solidFill>
                <a:effectLst/>
              </a:rPr>
              <a:t>23 to 32 : moderate dry eye disease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>
                <a:solidFill>
                  <a:srgbClr val="FFFF00"/>
                </a:solidFill>
              </a:rPr>
              <a:t>&gt;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33 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severe dry eye disease.</a:t>
            </a:r>
          </a:p>
          <a:p>
            <a:endParaRPr lang="en-US" sz="2400" b="0" i="0" baseline="30000" dirty="0">
              <a:solidFill>
                <a:srgbClr val="FFFF00"/>
              </a:solidFill>
              <a:effectLst/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DEQ5: </a:t>
            </a:r>
            <a:r>
              <a:rPr lang="en-US" sz="2400" dirty="0">
                <a:solidFill>
                  <a:srgbClr val="FFFF00"/>
                </a:solidFill>
              </a:rPr>
              <a:t>&gt;6 </a:t>
            </a:r>
            <a:r>
              <a:rPr lang="en-IN" sz="2400" b="0" i="0" dirty="0">
                <a:solidFill>
                  <a:srgbClr val="FFFF00"/>
                </a:solidFill>
                <a:effectLst/>
              </a:rPr>
              <a:t>non-SS DE</a:t>
            </a:r>
            <a:r>
              <a:rPr lang="en-US" sz="2400" dirty="0">
                <a:solidFill>
                  <a:srgbClr val="FFFF00"/>
                </a:solidFill>
              </a:rPr>
              <a:t>, &gt;12 suspect SS 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7B15-63D1-F82D-B0E5-D1965FE1B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D8EDD-6A92-12AC-4004-7B8E7E512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1FC8F-88E3-4B4F-B90A-95190B405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586" y="218627"/>
            <a:ext cx="4439270" cy="6430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692C8-22CB-E494-573B-AA669E98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80" y="217978"/>
            <a:ext cx="4439270" cy="6439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C41A4-B6A1-38FF-9330-4C2FC5895038}"/>
              </a:ext>
            </a:extLst>
          </p:cNvPr>
          <p:cNvSpPr txBox="1"/>
          <p:nvPr/>
        </p:nvSpPr>
        <p:spPr>
          <a:xfrm>
            <a:off x="361950" y="3227606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u="sng" dirty="0">
                <a:solidFill>
                  <a:srgbClr val="FFFF00"/>
                </a:solidFill>
              </a:rPr>
              <a:t>OSDI</a:t>
            </a:r>
          </a:p>
        </p:txBody>
      </p:sp>
    </p:spTree>
    <p:extLst>
      <p:ext uri="{BB962C8B-B14F-4D97-AF65-F5344CB8AC3E}">
        <p14:creationId xmlns:p14="http://schemas.microsoft.com/office/powerpoint/2010/main" val="13356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D43F-EA12-A111-3FB3-4443B40A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5F270-2055-160F-21F4-AA508143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28BE4-0BFB-0840-B922-C5368D35D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93" y="0"/>
            <a:ext cx="53350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847A0E-7904-AD1A-7B15-BE508DE9F927}"/>
              </a:ext>
            </a:extLst>
          </p:cNvPr>
          <p:cNvSpPr txBox="1"/>
          <p:nvPr/>
        </p:nvSpPr>
        <p:spPr>
          <a:xfrm>
            <a:off x="123825" y="3124200"/>
            <a:ext cx="200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u="sng" dirty="0">
                <a:solidFill>
                  <a:srgbClr val="FFFF00"/>
                </a:solidFill>
              </a:rPr>
              <a:t>DEQ-5</a:t>
            </a:r>
          </a:p>
        </p:txBody>
      </p:sp>
    </p:spTree>
    <p:extLst>
      <p:ext uri="{BB962C8B-B14F-4D97-AF65-F5344CB8AC3E}">
        <p14:creationId xmlns:p14="http://schemas.microsoft.com/office/powerpoint/2010/main" val="268181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9F40-D1A8-0D3B-69BD-73F50310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560" y="0"/>
            <a:ext cx="1656080" cy="933998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NIBUT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5D7A-9E2B-E287-EAEA-7D5DC6D7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357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Provides noninvasive and objective evaluation of meibomian glands, tear film, meniscus height and ocular surface.</a:t>
            </a:r>
          </a:p>
          <a:p>
            <a:r>
              <a:rPr lang="en-US" sz="2400" dirty="0">
                <a:solidFill>
                  <a:srgbClr val="FFFF00"/>
                </a:solidFill>
                <a:latin typeface="Lato" panose="020F0502020204030203" pitchFamily="34" charset="0"/>
              </a:rPr>
              <a:t>T</a:t>
            </a:r>
            <a:r>
              <a:rPr lang="en-US" sz="2400" b="0" i="0" dirty="0">
                <a:solidFill>
                  <a:srgbClr val="FFFF00"/>
                </a:solidFill>
                <a:effectLst/>
                <a:latin typeface="Lato" panose="020F0502020204030203" pitchFamily="34" charset="0"/>
              </a:rPr>
              <a:t>he software asses the different segments and distortion in the reflected mires.</a:t>
            </a:r>
          </a:p>
          <a:p>
            <a:r>
              <a:rPr lang="en-US" sz="2400" dirty="0">
                <a:solidFill>
                  <a:srgbClr val="FFFF00"/>
                </a:solidFill>
                <a:latin typeface="Lato" panose="020F0502020204030203" pitchFamily="34" charset="0"/>
              </a:rPr>
              <a:t>Any </a:t>
            </a:r>
            <a:r>
              <a:rPr lang="en-US" sz="2400" dirty="0" err="1">
                <a:solidFill>
                  <a:srgbClr val="FFFF00"/>
                </a:solidFill>
                <a:latin typeface="Lato" panose="020F0502020204030203" pitchFamily="34" charset="0"/>
              </a:rPr>
              <a:t>placido</a:t>
            </a:r>
            <a:r>
              <a:rPr lang="en-US" sz="2400" dirty="0">
                <a:solidFill>
                  <a:srgbClr val="FFFF00"/>
                </a:solidFill>
                <a:latin typeface="Lato" panose="020F0502020204030203" pitchFamily="34" charset="0"/>
              </a:rPr>
              <a:t> based device can be used to see break up of the rings .</a:t>
            </a:r>
            <a:endParaRPr lang="en-US" sz="2400" b="0" i="0" dirty="0">
              <a:solidFill>
                <a:srgbClr val="FFFF00"/>
              </a:solidFill>
              <a:effectLst/>
              <a:latin typeface="Lato" panose="020F0502020204030203" pitchFamily="34" charset="0"/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4" name="Picture 2" descr="OSA- Ocular Surface Analyser | Clarion Medical Technologies">
            <a:extLst>
              <a:ext uri="{FF2B5EF4-FFF2-40B4-BE49-F238E27FC236}">
                <a16:creationId xmlns:a16="http://schemas.microsoft.com/office/drawing/2014/main" id="{83DC46A6-5448-7245-9357-62F84B1C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17" y="3582620"/>
            <a:ext cx="2032952" cy="25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B8E55-F5B6-2885-01C8-573AC9AFCE90}"/>
              </a:ext>
            </a:extLst>
          </p:cNvPr>
          <p:cNvSpPr txBox="1"/>
          <p:nvPr/>
        </p:nvSpPr>
        <p:spPr>
          <a:xfrm>
            <a:off x="1923809" y="6053558"/>
            <a:ext cx="287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Clarion OSA</a:t>
            </a:r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138BD-5211-9C4F-D5B3-42CDE2C8B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636" y="3814905"/>
            <a:ext cx="7569981" cy="23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4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F701-CB1B-50F2-1794-F3658367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24" y="-90487"/>
            <a:ext cx="3381376" cy="1166813"/>
          </a:xfrm>
        </p:spPr>
        <p:txBody>
          <a:bodyPr/>
          <a:lstStyle/>
          <a:p>
            <a:r>
              <a:rPr lang="en-IN" dirty="0" err="1">
                <a:solidFill>
                  <a:srgbClr val="FFFF00"/>
                </a:solidFill>
              </a:rPr>
              <a:t>Osmometery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266EC-DC06-CFE7-101B-53904300B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36" y="893762"/>
            <a:ext cx="6448425" cy="4887912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rgbClr val="FFFF00"/>
                </a:solidFill>
              </a:rPr>
              <a:t>Collects 50nl of tear fluid .</a:t>
            </a:r>
          </a:p>
          <a:p>
            <a:r>
              <a:rPr lang="en-IN" sz="2400" dirty="0">
                <a:solidFill>
                  <a:srgbClr val="FFFF00"/>
                </a:solidFill>
              </a:rPr>
              <a:t>Gold plated microchip measures the electrical impedance , this provides the osmolarity .</a:t>
            </a:r>
          </a:p>
          <a:p>
            <a:r>
              <a:rPr lang="en-IN" sz="2400" dirty="0">
                <a:solidFill>
                  <a:srgbClr val="FFFF00"/>
                </a:solidFill>
              </a:rPr>
              <a:t>Variability &gt;8mOsmol/L between both eyes indicative od dry eye.</a:t>
            </a:r>
          </a:p>
          <a:p>
            <a:r>
              <a:rPr lang="en-IN" sz="2400" dirty="0">
                <a:solidFill>
                  <a:srgbClr val="FFFF00"/>
                </a:solidFill>
              </a:rPr>
              <a:t>&gt;316mOsmol/L - Dry eye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290-316mOsmol/L – Borderline</a:t>
            </a:r>
          </a:p>
          <a:p>
            <a:r>
              <a:rPr lang="en-IN" sz="2400" dirty="0">
                <a:solidFill>
                  <a:srgbClr val="FFFF00"/>
                </a:solidFill>
              </a:rPr>
              <a:t>&lt;290mOsmol/L  - Normal</a:t>
            </a:r>
          </a:p>
        </p:txBody>
      </p:sp>
      <p:pic>
        <p:nvPicPr>
          <p:cNvPr id="4098" name="Picture 2" descr="What is TearLab Osmolarity Test? New Diagnostic Tool for Dry Eyes">
            <a:extLst>
              <a:ext uri="{FF2B5EF4-FFF2-40B4-BE49-F238E27FC236}">
                <a16:creationId xmlns:a16="http://schemas.microsoft.com/office/drawing/2014/main" id="{567C7610-CBEA-4078-728B-DF9182452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37" y="4327523"/>
            <a:ext cx="37528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2195A8-F1E2-656C-BC95-C08A895C2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436" y="3773489"/>
            <a:ext cx="2760053" cy="3084511"/>
          </a:xfrm>
          <a:prstGeom prst="rect">
            <a:avLst/>
          </a:prstGeom>
        </p:spPr>
      </p:pic>
      <p:pic>
        <p:nvPicPr>
          <p:cNvPr id="4100" name="Picture 4" descr="The normal distribution of human tear osmolarity measured in normal... |  Download Scientific Diagram">
            <a:extLst>
              <a:ext uri="{FF2B5EF4-FFF2-40B4-BE49-F238E27FC236}">
                <a16:creationId xmlns:a16="http://schemas.microsoft.com/office/drawing/2014/main" id="{C3C86342-C17A-7F7D-F268-9C67D830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63" y="463550"/>
            <a:ext cx="4502201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3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683A-3510-DF8C-DCFB-699FF55B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75" y="241300"/>
            <a:ext cx="10515600" cy="1325563"/>
          </a:xfrm>
        </p:spPr>
        <p:txBody>
          <a:bodyPr/>
          <a:lstStyle/>
          <a:p>
            <a:r>
              <a:rPr lang="en-US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Vital stains of the ocular surface</a:t>
            </a:r>
            <a:br>
              <a:rPr lang="en-US" sz="1800" b="0" i="0" dirty="0">
                <a:solidFill>
                  <a:srgbClr val="734126"/>
                </a:solidFill>
                <a:effectLst/>
                <a:latin typeface="Cambria" panose="02040503050406030204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B88F5-4F14-E345-E2FB-1319BD537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6975" cy="33845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Open Sans" panose="020B0606030504020204" pitchFamily="34" charset="0"/>
              </a:rPr>
              <a:t>SICCA Ocular Staining Score</a:t>
            </a:r>
            <a:endParaRPr lang="en-US" b="0" i="0" dirty="0">
              <a:solidFill>
                <a:srgbClr val="FFFF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Open Sans" panose="020B0606030504020204" pitchFamily="34" charset="0"/>
              </a:rPr>
              <a:t>T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he National Eye Institute grading system</a:t>
            </a:r>
          </a:p>
          <a:p>
            <a:r>
              <a:rPr lang="en-US" dirty="0">
                <a:solidFill>
                  <a:srgbClr val="FFFF00"/>
                </a:solidFill>
                <a:latin typeface="Open Sans" panose="020B0606030504020204" pitchFamily="34" charset="0"/>
              </a:rPr>
              <a:t>T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he Oxford scale1</a:t>
            </a:r>
          </a:p>
          <a:p>
            <a:r>
              <a:rPr lang="en-US" dirty="0">
                <a:solidFill>
                  <a:srgbClr val="FFFF00"/>
                </a:solidFill>
                <a:latin typeface="Open Sans" panose="020B0606030504020204" pitchFamily="34" charset="0"/>
              </a:rPr>
              <a:t>T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he van </a:t>
            </a:r>
            <a:r>
              <a:rPr lang="en-US" b="0" i="0" dirty="0" err="1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Bijsterfeld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 scale.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9D26E-CCD8-3908-2EA6-763D98E436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4509" y="4782933"/>
            <a:ext cx="3036192" cy="1361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853E3-26D0-7D2E-7D08-8D5D35841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7" t="8779" r="5711" b="4287"/>
          <a:stretch/>
        </p:blipFill>
        <p:spPr>
          <a:xfrm>
            <a:off x="972207" y="4781550"/>
            <a:ext cx="1916426" cy="135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CB48F-C882-E912-DE7B-FE5D4D4F0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051" y="1829476"/>
            <a:ext cx="4686954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24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C0CF-0461-CB1E-CAF2-B4C2EC5E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5EE9-1E68-922F-5EC8-AB705C227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6C2A9-53E8-0579-5866-FA39677B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01" y="403507"/>
            <a:ext cx="10816136" cy="605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4415-7081-259D-143A-CDFB1F40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FBB5-0CB4-9666-5333-8984F1A24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20B54B3F-1943-C45E-EC00-116195DE1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" r="53101"/>
          <a:stretch/>
        </p:blipFill>
        <p:spPr bwMode="auto">
          <a:xfrm>
            <a:off x="3345084" y="1210689"/>
            <a:ext cx="5717894" cy="44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8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2E5F-2B49-B33C-18C4-719CCCEA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58" y="180975"/>
            <a:ext cx="10515600" cy="1325563"/>
          </a:xfrm>
        </p:spPr>
        <p:txBody>
          <a:bodyPr>
            <a:normAutofit/>
          </a:bodyPr>
          <a:lstStyle/>
          <a:p>
            <a:r>
              <a:rPr lang="en-IN" b="0" i="0" dirty="0" err="1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Meibography</a:t>
            </a:r>
            <a:br>
              <a:rPr lang="en-IN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</a:b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F8FB03-EA19-22C5-1F10-5B70E4A7A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35520" r="36825" b="34323"/>
          <a:stretch/>
        </p:blipFill>
        <p:spPr>
          <a:xfrm>
            <a:off x="139091" y="4072122"/>
            <a:ext cx="3562136" cy="281839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4DDBC7-749E-758B-0F3E-9FADE7C0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737605"/>
            <a:ext cx="4667250" cy="466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E4029-8097-B7EA-E6CE-31127E9ED411}"/>
              </a:ext>
            </a:extLst>
          </p:cNvPr>
          <p:cNvSpPr txBox="1"/>
          <p:nvPr/>
        </p:nvSpPr>
        <p:spPr>
          <a:xfrm>
            <a:off x="8123016" y="5068288"/>
            <a:ext cx="403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0" i="0" dirty="0">
                <a:solidFill>
                  <a:srgbClr val="FFFF00"/>
                </a:solidFill>
                <a:effectLst/>
                <a:latin typeface="acumin-pro-condensed"/>
              </a:rPr>
              <a:t>Phoenix </a:t>
            </a:r>
            <a:r>
              <a:rPr lang="en-IN" b="0" i="0" dirty="0" err="1">
                <a:solidFill>
                  <a:srgbClr val="FFFF00"/>
                </a:solidFill>
                <a:effectLst/>
                <a:latin typeface="acumin-pro-condensed"/>
              </a:rPr>
              <a:t>Meibography</a:t>
            </a:r>
            <a:r>
              <a:rPr lang="en-IN" b="0" i="0" dirty="0">
                <a:solidFill>
                  <a:srgbClr val="FFFF00"/>
                </a:solidFill>
                <a:effectLst/>
                <a:latin typeface="acumin-pro-condensed"/>
              </a:rPr>
              <a:t> Workstation</a:t>
            </a:r>
          </a:p>
          <a:p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AF2342-2D5D-C9FC-60B5-863DA2989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41" y="4104640"/>
            <a:ext cx="3671147" cy="2753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C5B18E-D221-0397-8378-9AE79EEE0F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4445" r="18556" b="28735"/>
          <a:stretch/>
        </p:blipFill>
        <p:spPr>
          <a:xfrm>
            <a:off x="2193207" y="1140363"/>
            <a:ext cx="3516467" cy="27440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5FEBCC-244F-A2EB-0695-979FD6B0A711}"/>
              </a:ext>
            </a:extLst>
          </p:cNvPr>
          <p:cNvSpPr txBox="1"/>
          <p:nvPr/>
        </p:nvSpPr>
        <p:spPr>
          <a:xfrm>
            <a:off x="8022025" y="5384535"/>
            <a:ext cx="4030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0" i="0" dirty="0">
                <a:solidFill>
                  <a:srgbClr val="FFFF00"/>
                </a:solidFill>
                <a:effectLst/>
                <a:latin typeface="Cambria" panose="02040503050406030204" pitchFamily="18" charset="0"/>
              </a:rPr>
              <a:t>It uses a slit-lamp biomicroscope with IR filter and an IR charge-coupled device video camera to image a digitally everted eyelid.</a:t>
            </a: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2CCA-25E2-215F-8E4B-D075B1F82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80" y="153192"/>
            <a:ext cx="58801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Tear Film Breakup Time</a:t>
            </a:r>
          </a:p>
        </p:txBody>
      </p:sp>
      <p:pic>
        <p:nvPicPr>
          <p:cNvPr id="4" name="2.6.22_20220602_162234_DC3_Movie_N_015">
            <a:hlinkClick r:id="" action="ppaction://media"/>
            <a:extLst>
              <a:ext uri="{FF2B5EF4-FFF2-40B4-BE49-F238E27FC236}">
                <a16:creationId xmlns:a16="http://schemas.microsoft.com/office/drawing/2014/main" id="{DD23AD8E-B310-2DA4-D53C-2E5067DFFE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3700" y="1690688"/>
            <a:ext cx="5880100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5E34E-8176-7BA6-9E4A-7CC96924112A}"/>
              </a:ext>
            </a:extLst>
          </p:cNvPr>
          <p:cNvSpPr txBox="1"/>
          <p:nvPr/>
        </p:nvSpPr>
        <p:spPr>
          <a:xfrm>
            <a:off x="690880" y="2336800"/>
            <a:ext cx="4429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FF00"/>
                </a:solidFill>
              </a:rPr>
              <a:t>Tear film breakup time of less than 10 sec represent unstable tear film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FF00"/>
                </a:solidFill>
              </a:rPr>
              <a:t>Sensitivity -82-84%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FF00"/>
                </a:solidFill>
              </a:rPr>
              <a:t>Specificity -76-94%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FFFF00"/>
                </a:solidFill>
              </a:rPr>
              <a:t>Development of dry spot always in the same location may indicate a local corneal surface abnormality.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92044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4A51-E758-EBC3-7970-52A98C42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2457"/>
            <a:ext cx="10515600" cy="1325563"/>
          </a:xfrm>
        </p:spPr>
        <p:txBody>
          <a:bodyPr/>
          <a:lstStyle/>
          <a:p>
            <a:pPr algn="ctr"/>
            <a:r>
              <a:rPr lang="en-IN" dirty="0">
                <a:solidFill>
                  <a:srgbClr val="FFFF00"/>
                </a:solidFill>
              </a:rPr>
              <a:t> Dry Eye And Artificial Tear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66ECF-A8B4-BB7E-697A-115F7ECA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700" y="5029199"/>
            <a:ext cx="9626600" cy="182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</a:rPr>
              <a:t>PRESENTER  - Dr Nikhil Agrawal ( 1</a:t>
            </a:r>
            <a:r>
              <a:rPr lang="en-US" sz="2400" baseline="30000" dirty="0">
                <a:solidFill>
                  <a:srgbClr val="FFFF00"/>
                </a:solidFill>
              </a:rPr>
              <a:t>st</a:t>
            </a:r>
            <a:r>
              <a:rPr lang="en-US" sz="2400" dirty="0">
                <a:solidFill>
                  <a:srgbClr val="FFFF00"/>
                </a:solidFill>
              </a:rPr>
              <a:t> year resident )	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</a:rPr>
              <a:t>MODERATOR – Dr Parikshit </a:t>
            </a:r>
            <a:r>
              <a:rPr lang="en-US" sz="2400" dirty="0" err="1">
                <a:solidFill>
                  <a:srgbClr val="FFFF00"/>
                </a:solidFill>
              </a:rPr>
              <a:t>Dhir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</a:rPr>
              <a:t>DHIR HOSPITAL &amp; POST GRADUATE INSTITUTE OF OPHTHALMOLOGY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3319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4D0-6610-C2F5-F356-0F1E6599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Schirmer test</a:t>
            </a:r>
          </a:p>
        </p:txBody>
      </p:sp>
      <p:pic>
        <p:nvPicPr>
          <p:cNvPr id="4" name="WhatsApp Video 2022-06-02 at 4.50.14 PM (1)">
            <a:hlinkClick r:id="" action="ppaction://media"/>
            <a:extLst>
              <a:ext uri="{FF2B5EF4-FFF2-40B4-BE49-F238E27FC236}">
                <a16:creationId xmlns:a16="http://schemas.microsoft.com/office/drawing/2014/main" id="{CDA51207-E6BF-529D-CAB2-F0D05D13C0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05" y="1845945"/>
            <a:ext cx="239395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F13CE-F2F4-40B5-1297-CA7D8CDE7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 r="3793" b="13369"/>
          <a:stretch/>
        </p:blipFill>
        <p:spPr>
          <a:xfrm>
            <a:off x="4156709" y="1845945"/>
            <a:ext cx="2526415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7F8A29-32F3-EE4A-CD8A-D4BA19EB8C43}"/>
              </a:ext>
            </a:extLst>
          </p:cNvPr>
          <p:cNvSpPr txBox="1"/>
          <p:nvPr/>
        </p:nvSpPr>
        <p:spPr>
          <a:xfrm>
            <a:off x="3977196" y="6197283"/>
            <a:ext cx="288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Whatman Filter Paper no.41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D435B-B6A3-128E-B967-8469F537D164}"/>
              </a:ext>
            </a:extLst>
          </p:cNvPr>
          <p:cNvSpPr txBox="1"/>
          <p:nvPr/>
        </p:nvSpPr>
        <p:spPr>
          <a:xfrm>
            <a:off x="7396480" y="1845944"/>
            <a:ext cx="460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FF00"/>
                </a:solidFill>
              </a:rPr>
              <a:t>Schirmer 1: Basic + Reflex secretion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                    Without anaesthesia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                   &lt;10mm in 5 min 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Schirmer 2 : Basic secretion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                       With anaesthesia</a:t>
            </a:r>
          </a:p>
          <a:p>
            <a:r>
              <a:rPr lang="en-IN" sz="2400" dirty="0">
                <a:solidFill>
                  <a:srgbClr val="FFFF00"/>
                </a:solidFill>
              </a:rPr>
              <a:t>                        &lt;6mm  in 5 min     </a:t>
            </a:r>
          </a:p>
        </p:txBody>
      </p:sp>
    </p:spTree>
    <p:extLst>
      <p:ext uri="{BB962C8B-B14F-4D97-AF65-F5344CB8AC3E}">
        <p14:creationId xmlns:p14="http://schemas.microsoft.com/office/powerpoint/2010/main" val="42838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4690-84CF-470E-8D3D-BF6CB8E1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8EE4D-F5EF-F9A5-1D7E-0B3A5E945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Full Image">
            <a:extLst>
              <a:ext uri="{FF2B5EF4-FFF2-40B4-BE49-F238E27FC236}">
                <a16:creationId xmlns:a16="http://schemas.microsoft.com/office/drawing/2014/main" id="{A9C29BD5-47A4-BFA9-EDD4-9FA37DEF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90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C1AFC9-D857-E6A3-5234-FB041A762412}"/>
              </a:ext>
            </a:extLst>
          </p:cNvPr>
          <p:cNvSpPr txBox="1">
            <a:spLocks/>
          </p:cNvSpPr>
          <p:nvPr/>
        </p:nvSpPr>
        <p:spPr>
          <a:xfrm>
            <a:off x="4542408" y="310996"/>
            <a:ext cx="2648505" cy="117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u="sng">
                <a:solidFill>
                  <a:srgbClr val="FFFF00"/>
                </a:solidFill>
              </a:rPr>
              <a:t>Treatment</a:t>
            </a:r>
            <a:endParaRPr lang="en-IN" u="sng" dirty="0">
              <a:solidFill>
                <a:srgbClr val="FFFF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8A78D6-596A-5DFA-3ECB-9C188A2D8652}"/>
              </a:ext>
            </a:extLst>
          </p:cNvPr>
          <p:cNvSpPr txBox="1">
            <a:spLocks/>
          </p:cNvSpPr>
          <p:nvPr/>
        </p:nvSpPr>
        <p:spPr>
          <a:xfrm>
            <a:off x="834501" y="1740301"/>
            <a:ext cx="9854214" cy="438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00"/>
                </a:solidFill>
              </a:rPr>
              <a:t>First-line -Over the counter artificial tear drops, gels, ointments, or lubricants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00"/>
                </a:solidFill>
              </a:rPr>
              <a:t>Environmental interventions- Increase air moisture and reduce particles in the air, and nutritional supplements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>
                <a:solidFill>
                  <a:srgbClr val="FFFF00"/>
                </a:solidFill>
              </a:rPr>
              <a:t>Anti-inflammatory agents- Corticosteroids, cyclosporine A , NSAIDS, and tetracycline derivatives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FFFF00"/>
                </a:solidFill>
              </a:rPr>
              <a:t>Extreme measures- Application of autologous serum , punctal plugs.</a:t>
            </a:r>
            <a:endParaRPr lang="en-IN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97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4BF9-7190-858C-53D0-56A0EAAF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DB47C-3A9E-2CBC-DB42-B26BE44E9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0337"/>
            <a:ext cx="4943475" cy="347663"/>
          </a:xfrm>
        </p:spPr>
        <p:txBody>
          <a:bodyPr>
            <a:noAutofit/>
          </a:bodyPr>
          <a:lstStyle/>
          <a:p>
            <a:r>
              <a:rPr lang="en-IN" sz="1400" dirty="0">
                <a:solidFill>
                  <a:srgbClr val="FFFF00"/>
                </a:solidFill>
              </a:rPr>
              <a:t>http://clinicalestablishments.gov.in/WriteReadData/6411.pdf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0DE36-4678-BA54-46A7-CBD01C56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84" y="413916"/>
            <a:ext cx="7211431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2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0660-01B8-A8FD-F685-12AB7028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825" y="0"/>
            <a:ext cx="4467225" cy="1176338"/>
          </a:xfrm>
        </p:spPr>
        <p:txBody>
          <a:bodyPr/>
          <a:lstStyle/>
          <a:p>
            <a:r>
              <a:rPr lang="en-IN" u="sng" dirty="0">
                <a:solidFill>
                  <a:srgbClr val="FFFF00"/>
                </a:solidFill>
              </a:rPr>
              <a:t>Artificial Tears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5E1-811C-D5EE-CE39-A7705FBA0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rgbClr val="FFFF00"/>
                </a:solidFill>
                <a:effectLst/>
              </a:rPr>
              <a:t>Lubricants are the first-line treatment for many causes of ocular irritation, in particular for dry eye.</a:t>
            </a:r>
          </a:p>
          <a:p>
            <a:r>
              <a:rPr lang="en-US" sz="2400" b="0" i="0" dirty="0">
                <a:solidFill>
                  <a:srgbClr val="FFFF00"/>
                </a:solidFill>
                <a:effectLst/>
              </a:rPr>
              <a:t> There are a multitude of artificial tear choices available. Goal of this presentation is to provide information about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he components that make up artificial tears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b="0" i="0" dirty="0">
                <a:solidFill>
                  <a:srgbClr val="FFFF00"/>
                </a:solidFill>
                <a:effectLst/>
              </a:rPr>
              <a:t>o discuss the functions of these components</a:t>
            </a:r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5DCBF-AEB0-DC2C-3A56-223F67206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6" r="1154" b="5723"/>
          <a:stretch/>
        </p:blipFill>
        <p:spPr>
          <a:xfrm>
            <a:off x="7678089" y="3876674"/>
            <a:ext cx="2667000" cy="2981325"/>
          </a:xfrm>
          <a:prstGeom prst="rect">
            <a:avLst/>
          </a:prstGeom>
        </p:spPr>
      </p:pic>
      <p:pic>
        <p:nvPicPr>
          <p:cNvPr id="12290" name="Picture 2" descr="Comparing Preservative-Free Eye Drop Products in Canada &amp; Looking Beyond —  Dr. Mike Ng, OD">
            <a:extLst>
              <a:ext uri="{FF2B5EF4-FFF2-40B4-BE49-F238E27FC236}">
                <a16:creationId xmlns:a16="http://schemas.microsoft.com/office/drawing/2014/main" id="{0A45DC17-5809-4745-BB9B-5DE2321DF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"/>
          <a:stretch/>
        </p:blipFill>
        <p:spPr bwMode="auto">
          <a:xfrm>
            <a:off x="2237173" y="3828996"/>
            <a:ext cx="2561283" cy="30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61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E6C7-904B-5E15-B6D0-0275D61DD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9775" y="160338"/>
            <a:ext cx="8439150" cy="582612"/>
          </a:xfrm>
        </p:spPr>
        <p:txBody>
          <a:bodyPr>
            <a:noAutofit/>
          </a:bodyPr>
          <a:lstStyle/>
          <a:p>
            <a:r>
              <a:rPr lang="en-IN" sz="4400" dirty="0">
                <a:solidFill>
                  <a:srgbClr val="FFFF00"/>
                </a:solidFill>
              </a:rPr>
              <a:t>How Do These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4A1B7-F1C9-86FD-5220-592566D47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1038225"/>
            <a:ext cx="9124950" cy="421957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00"/>
                </a:solidFill>
                <a:effectLst/>
              </a:rPr>
              <a:t> Decrease dryness.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00"/>
                </a:solidFill>
                <a:effectLst/>
              </a:rPr>
              <a:t>Humectants: Compounds which promote hydration and feel good upon application.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="0" i="0" dirty="0">
                <a:solidFill>
                  <a:srgbClr val="FFFF00"/>
                </a:solidFill>
                <a:effectLst/>
              </a:rPr>
              <a:t>ubricant: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b="0" i="0" dirty="0">
                <a:solidFill>
                  <a:srgbClr val="FFFF00"/>
                </a:solidFill>
                <a:effectLst/>
              </a:rPr>
              <a:t>hey decrease friction on the ocular surface 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</a:t>
            </a:r>
            <a:r>
              <a:rPr lang="en-US" b="0" i="0" dirty="0">
                <a:solidFill>
                  <a:srgbClr val="FFFF00"/>
                </a:solidFill>
                <a:effectLst/>
              </a:rPr>
              <a:t>ncrease tear retention by : Increasing tear viscosity, increasing the adherence of the tears to the ocular surface, decreasing tear evaporation, and decreasing tear clearance.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rgbClr val="FFFF00"/>
                </a:solidFill>
              </a:rPr>
              <a:t>Osmoprotection</a:t>
            </a:r>
            <a:r>
              <a:rPr lang="en-IN" dirty="0">
                <a:solidFill>
                  <a:srgbClr val="FFFF00"/>
                </a:solidFill>
              </a:rPr>
              <a:t> : To</a:t>
            </a:r>
            <a:r>
              <a:rPr lang="en-US" dirty="0">
                <a:solidFill>
                  <a:srgbClr val="FFFF00"/>
                </a:solidFill>
              </a:rPr>
              <a:t> counteract the effects of hyperosmolarity. </a:t>
            </a:r>
            <a:r>
              <a:rPr lang="en-US" dirty="0" err="1">
                <a:solidFill>
                  <a:srgbClr val="FFFF00"/>
                </a:solidFill>
              </a:rPr>
              <a:t>Eg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IN" dirty="0">
                <a:solidFill>
                  <a:srgbClr val="FFFF00"/>
                </a:solidFill>
              </a:rPr>
              <a:t>Erythritol</a:t>
            </a:r>
            <a:r>
              <a:rPr lang="en-US" dirty="0">
                <a:solidFill>
                  <a:srgbClr val="FFFF00"/>
                </a:solidFill>
              </a:rPr>
              <a:t> , L – carnitine , Glycerol</a:t>
            </a:r>
            <a:endParaRPr lang="en-US" b="0" i="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0232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218C-37E4-0B69-1222-B7196F32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103187"/>
            <a:ext cx="8305800" cy="577850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FFFF00"/>
                </a:solidFill>
              </a:rPr>
              <a:t>Components of Artificial Tears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16CE-BFDF-3879-5547-B7E151C49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Active Ingredients: </a:t>
            </a: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                              - Demulcents</a:t>
            </a:r>
          </a:p>
          <a:p>
            <a:pPr marL="0" indent="0">
              <a:buNone/>
            </a:pPr>
            <a:r>
              <a:rPr lang="en-IN" dirty="0">
                <a:solidFill>
                  <a:srgbClr val="FFFF00"/>
                </a:solidFill>
              </a:rPr>
              <a:t>                                  - Emollients </a:t>
            </a:r>
          </a:p>
          <a:p>
            <a:r>
              <a:rPr lang="en-IN" dirty="0">
                <a:solidFill>
                  <a:srgbClr val="FFFF00"/>
                </a:solidFill>
              </a:rPr>
              <a:t>Inactive Ingredients</a:t>
            </a:r>
          </a:p>
          <a:p>
            <a:r>
              <a:rPr lang="en-IN" dirty="0">
                <a:solidFill>
                  <a:srgbClr val="FFFF00"/>
                </a:solidFill>
              </a:rPr>
              <a:t>Preservatives</a:t>
            </a:r>
          </a:p>
        </p:txBody>
      </p:sp>
    </p:spTree>
    <p:extLst>
      <p:ext uri="{BB962C8B-B14F-4D97-AF65-F5344CB8AC3E}">
        <p14:creationId xmlns:p14="http://schemas.microsoft.com/office/powerpoint/2010/main" val="41199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859A-08E6-C8DC-60DD-4CF36F23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674" y="-22226"/>
            <a:ext cx="8505826" cy="1158875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FFFF00"/>
                </a:solidFill>
              </a:rPr>
              <a:t>Active Components of Artificial Tears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6230-18A8-8596-BB6D-68D7C5335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b="1" i="0" dirty="0">
                <a:solidFill>
                  <a:srgbClr val="FFFF00"/>
                </a:solidFill>
                <a:effectLst/>
              </a:rPr>
              <a:t>Ophthalmic Demulcent</a:t>
            </a:r>
            <a:r>
              <a:rPr lang="en-US" sz="2600" i="0" dirty="0">
                <a:solidFill>
                  <a:srgbClr val="FFFF00"/>
                </a:solidFill>
                <a:effectLst/>
              </a:rPr>
              <a:t>: A water soluble polymer, helps to protect and lubricate mucous membrane .</a:t>
            </a:r>
          </a:p>
          <a:p>
            <a:pPr algn="l">
              <a:buFont typeface="+mj-lt"/>
              <a:buAutoNum type="arabicPeriod"/>
            </a:pPr>
            <a:r>
              <a:rPr lang="en-IN" sz="2600" i="0" dirty="0">
                <a:solidFill>
                  <a:srgbClr val="FFFF00"/>
                </a:solidFill>
                <a:effectLst/>
              </a:rPr>
              <a:t>Cellulose derivatives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IN" sz="2600" i="0" dirty="0" err="1">
                <a:solidFill>
                  <a:srgbClr val="FFFF00"/>
                </a:solidFill>
                <a:effectLst/>
              </a:rPr>
              <a:t>Carboxymethcellulose</a:t>
            </a:r>
            <a:r>
              <a:rPr lang="en-IN" sz="2600" i="0" dirty="0">
                <a:solidFill>
                  <a:srgbClr val="FFFF00"/>
                </a:solidFill>
                <a:effectLst/>
              </a:rPr>
              <a:t> sodium (CMC)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IN" sz="2600" i="0" dirty="0">
                <a:solidFill>
                  <a:srgbClr val="FFFF00"/>
                </a:solidFill>
                <a:effectLst/>
              </a:rPr>
              <a:t>Hydroxypropyl methylcellulose  (HPMC)</a:t>
            </a:r>
          </a:p>
          <a:p>
            <a:pPr marL="0" indent="0">
              <a:buNone/>
            </a:pPr>
            <a:r>
              <a:rPr lang="en-US" sz="2600" i="0" dirty="0">
                <a:solidFill>
                  <a:srgbClr val="FFFF00"/>
                </a:solidFill>
                <a:effectLst/>
              </a:rPr>
              <a:t>2.Dextran 70.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FF00"/>
                </a:solidFill>
              </a:rPr>
              <a:t>3.Gelatin </a:t>
            </a:r>
          </a:p>
          <a:p>
            <a:pPr marL="0" indent="0" algn="l">
              <a:buNone/>
            </a:pPr>
            <a:r>
              <a:rPr lang="en-US" sz="2600" i="0" dirty="0">
                <a:solidFill>
                  <a:srgbClr val="FFFF00"/>
                </a:solidFill>
                <a:effectLst/>
              </a:rPr>
              <a:t>4.</a:t>
            </a:r>
            <a:r>
              <a:rPr lang="en-IN" sz="2600" i="0" dirty="0">
                <a:solidFill>
                  <a:srgbClr val="FFFF00"/>
                </a:solidFill>
                <a:effectLst/>
              </a:rPr>
              <a:t>Polyols, liquid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IN" sz="2600" i="0" dirty="0" err="1">
                <a:solidFill>
                  <a:srgbClr val="FFFF00"/>
                </a:solidFill>
                <a:effectLst/>
              </a:rPr>
              <a:t>Glycerin</a:t>
            </a:r>
            <a:r>
              <a:rPr lang="en-IN" sz="2600" i="0" dirty="0">
                <a:solidFill>
                  <a:srgbClr val="FFFF00"/>
                </a:solidFill>
                <a:effectLst/>
              </a:rPr>
              <a:t> 0.2 to 1%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IN" sz="2600" i="0" dirty="0">
                <a:solidFill>
                  <a:srgbClr val="FFFF00"/>
                </a:solidFill>
                <a:effectLst/>
              </a:rPr>
              <a:t>Polyethylene glycol 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IN" sz="2600" i="0" dirty="0">
                <a:solidFill>
                  <a:srgbClr val="FFFF00"/>
                </a:solidFill>
                <a:effectLst/>
              </a:rPr>
              <a:t>Polyvinyl alcohol </a:t>
            </a:r>
          </a:p>
          <a:p>
            <a:pPr marL="0" indent="0">
              <a:buNone/>
            </a:pPr>
            <a:endParaRPr lang="en-US" b="0" i="0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endParaRPr lang="en-US" b="0" i="0" dirty="0">
              <a:solidFill>
                <a:srgbClr val="FFFF00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39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94E6-8706-CB95-846F-4FCC409F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365125"/>
            <a:ext cx="5750560" cy="833755"/>
          </a:xfrm>
        </p:spPr>
        <p:txBody>
          <a:bodyPr/>
          <a:lstStyle/>
          <a:p>
            <a:r>
              <a:rPr lang="en-IN" u="sng" dirty="0">
                <a:solidFill>
                  <a:srgbClr val="FFFF00"/>
                </a:solidFill>
              </a:rPr>
              <a:t>Types of Artificial Tears</a:t>
            </a:r>
            <a:endParaRPr lang="en-IN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FEAD2-8AAF-C92A-F350-4366A0608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i="0" dirty="0">
                <a:solidFill>
                  <a:srgbClr val="FFFF00"/>
                </a:solidFill>
                <a:effectLst/>
              </a:rPr>
              <a:t>Ophthalmic emollients</a:t>
            </a:r>
            <a:r>
              <a:rPr lang="en-US" sz="2400" i="0" dirty="0">
                <a:solidFill>
                  <a:srgbClr val="FFFF00"/>
                </a:solidFill>
                <a:effectLst/>
              </a:rPr>
              <a:t>: It is usually a fat or oil which is applied locally to eyelids to protect or soften tissues and to prevent drying and cracking.</a:t>
            </a:r>
          </a:p>
          <a:p>
            <a:pPr algn="l">
              <a:buFont typeface="+mj-lt"/>
              <a:buAutoNum type="arabicPeriod"/>
            </a:pPr>
            <a:r>
              <a:rPr lang="en-US" sz="2400" i="0" dirty="0">
                <a:solidFill>
                  <a:srgbClr val="FFFF00"/>
                </a:solidFill>
                <a:effectLst/>
              </a:rPr>
              <a:t>Lanolin preparations</a:t>
            </a:r>
          </a:p>
          <a:p>
            <a:pPr algn="l">
              <a:buFont typeface="+mj-lt"/>
              <a:buAutoNum type="arabicPeriod"/>
            </a:pPr>
            <a:r>
              <a:rPr lang="en-US" sz="2400" i="0" dirty="0">
                <a:solidFill>
                  <a:srgbClr val="FFFF00"/>
                </a:solidFill>
                <a:effectLst/>
              </a:rPr>
              <a:t>Oleaginous ingredients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Light mineral oil up to 50% in combination with other emollient agents 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Mineral oil up to 50% in combination with other emollient agents 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Paraffin up to 5% in combination with other emollient agents 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Petrolatum up to 100%.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White ointment up to 100%.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White petrolatum up to 100%.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White wax up to 5% in combination with other emollient agents 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i="0" dirty="0">
                <a:solidFill>
                  <a:srgbClr val="FFFF00"/>
                </a:solidFill>
                <a:effectLst/>
              </a:rPr>
              <a:t>Yellow wax up to 5% in combination with other emollient agents.</a:t>
            </a: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98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C9AE-C60C-48E0-7497-93A180B7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488" y="117475"/>
            <a:ext cx="3305175" cy="1125538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Demulcents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DEFFE1-3424-D563-A4C3-DBFD3D446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646293"/>
              </p:ext>
            </p:extLst>
          </p:nvPr>
        </p:nvGraphicFramePr>
        <p:xfrm>
          <a:off x="333375" y="1243013"/>
          <a:ext cx="6176964" cy="5211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046">
                  <a:extLst>
                    <a:ext uri="{9D8B030D-6E8A-4147-A177-3AD203B41FA5}">
                      <a16:colId xmlns:a16="http://schemas.microsoft.com/office/drawing/2014/main" val="2600655778"/>
                    </a:ext>
                  </a:extLst>
                </a:gridCol>
                <a:gridCol w="4087918">
                  <a:extLst>
                    <a:ext uri="{9D8B030D-6E8A-4147-A177-3AD203B41FA5}">
                      <a16:colId xmlns:a16="http://schemas.microsoft.com/office/drawing/2014/main" val="707207316"/>
                    </a:ext>
                  </a:extLst>
                </a:gridCol>
              </a:tblGrid>
              <a:tr h="452744">
                <a:tc>
                  <a:txBody>
                    <a:bodyPr/>
                    <a:lstStyle/>
                    <a:p>
                      <a:r>
                        <a:rPr lang="en-IN" sz="2000" dirty="0" err="1">
                          <a:solidFill>
                            <a:schemeClr val="tx1"/>
                          </a:solidFill>
                        </a:rPr>
                        <a:t>Demulsants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solidFill>
                            <a:schemeClr val="tx1"/>
                          </a:solidFill>
                        </a:rPr>
                        <a:t>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19874"/>
                  </a:ext>
                </a:extLst>
              </a:tr>
              <a:tr h="801009">
                <a:tc>
                  <a:txBody>
                    <a:bodyPr/>
                    <a:lstStyle/>
                    <a:p>
                      <a:r>
                        <a:rPr lang="en-IN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Carboxymethylcellulose sodium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Viscosity (thickener)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Stabilize emulsions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090856"/>
                  </a:ext>
                </a:extLst>
              </a:tr>
              <a:tr h="1149273">
                <a:tc>
                  <a:txBody>
                    <a:bodyPr/>
                    <a:lstStyle/>
                    <a:p>
                      <a:r>
                        <a:rPr lang="en-IN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Hydroxypropyl- Methylcellulose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 links upon contact with tear film due to pH difference to increase viscosity.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Too viscous to instill easily alone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008609"/>
                  </a:ext>
                </a:extLst>
              </a:tr>
              <a:tr h="1149273">
                <a:tc>
                  <a:txBody>
                    <a:bodyPr/>
                    <a:lstStyle/>
                    <a:p>
                      <a:r>
                        <a:rPr lang="en-IN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Polyethylene glycol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Increases viscosity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Forms protective layer over mucous membrane to relieve irritation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921099"/>
                  </a:ext>
                </a:extLst>
              </a:tr>
              <a:tr h="1497538">
                <a:tc>
                  <a:txBody>
                    <a:bodyPr/>
                    <a:lstStyle/>
                    <a:p>
                      <a:r>
                        <a:rPr lang="en-IN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Propylene glycol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Forms a protective layer over mucous membranes relieving inflammation.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Increases viscosity</a:t>
                      </a:r>
                      <a:br>
                        <a:rPr lang="en-US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Holds up to 3x own weight in water</a:t>
                      </a:r>
                      <a:endParaRPr lang="en-IN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29596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D0ABDA8-9B39-1DFA-E7E2-9581394CD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21667" r="27396" b="43472"/>
          <a:stretch/>
        </p:blipFill>
        <p:spPr>
          <a:xfrm rot="16200000">
            <a:off x="6108007" y="1553529"/>
            <a:ext cx="1693070" cy="795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9A6D-230E-0B86-E46A-D4209C615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25695" r="24271" b="43611"/>
          <a:stretch/>
        </p:blipFill>
        <p:spPr>
          <a:xfrm rot="16200000">
            <a:off x="6875241" y="1562852"/>
            <a:ext cx="1693072" cy="745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93088-5B41-3FBA-EDAB-F33E7C8C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2778" r="29896" b="48194"/>
          <a:stretch/>
        </p:blipFill>
        <p:spPr>
          <a:xfrm rot="16200000">
            <a:off x="6067769" y="3292483"/>
            <a:ext cx="1738706" cy="811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230BBF-FFD2-15BD-E245-9B2ADFFD9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8333" r="33854" b="46389"/>
          <a:stretch/>
        </p:blipFill>
        <p:spPr>
          <a:xfrm rot="16200000">
            <a:off x="6736988" y="3394238"/>
            <a:ext cx="1821841" cy="625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2EEF95-1E58-5579-D6F6-C65FBA1F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25972" r="32245" b="29167"/>
          <a:stretch/>
        </p:blipFill>
        <p:spPr>
          <a:xfrm rot="15996599">
            <a:off x="6174163" y="5031770"/>
            <a:ext cx="2119605" cy="1365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B617E2-18B0-FB6B-13E1-49BE87134E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1979" r="21146" b="41106"/>
          <a:stretch/>
        </p:blipFill>
        <p:spPr>
          <a:xfrm rot="16200000">
            <a:off x="7271093" y="5317777"/>
            <a:ext cx="2239368" cy="860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F7407C-E259-546D-FFAA-926CBBC99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2778" r="29896" b="48194"/>
          <a:stretch/>
        </p:blipFill>
        <p:spPr>
          <a:xfrm rot="16200000">
            <a:off x="6067770" y="3269333"/>
            <a:ext cx="1738706" cy="8115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890F5F-CE52-A57A-1DA2-414E1372BB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8333" r="33854" b="46389"/>
          <a:stretch/>
        </p:blipFill>
        <p:spPr>
          <a:xfrm rot="16200000">
            <a:off x="6736989" y="3394238"/>
            <a:ext cx="1821841" cy="625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E52CC9-E7DF-ADCC-0CE5-B8E0272474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26" t="11142" r="39807" b="3854"/>
          <a:stretch/>
        </p:blipFill>
        <p:spPr>
          <a:xfrm rot="16200000">
            <a:off x="9715900" y="246322"/>
            <a:ext cx="860251" cy="2853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FB6215-5872-9D53-7EC4-E8AC3E43B4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247" t="26498" r="40336" b="16111"/>
          <a:stretch/>
        </p:blipFill>
        <p:spPr>
          <a:xfrm rot="16200000">
            <a:off x="9625757" y="847528"/>
            <a:ext cx="1040537" cy="35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4CCB-73A8-19E7-7BE9-F0F75AFC0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u="sng" dirty="0">
                <a:solidFill>
                  <a:srgbClr val="FFFF00"/>
                </a:solidFill>
              </a:rPr>
              <a:t>Tear Film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0CF97-3D4D-6F3F-3801-F40181259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AC6CE-D44E-F786-A1B5-74C87794F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7" t="17396" r="-12" b="12492"/>
          <a:stretch/>
        </p:blipFill>
        <p:spPr>
          <a:xfrm>
            <a:off x="2222986" y="1501089"/>
            <a:ext cx="9858914" cy="4808323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ABB4849-D5F3-E224-D2F3-575F6C1F5C31}"/>
              </a:ext>
            </a:extLst>
          </p:cNvPr>
          <p:cNvSpPr txBox="1"/>
          <p:nvPr/>
        </p:nvSpPr>
        <p:spPr>
          <a:xfrm>
            <a:off x="110099" y="1918340"/>
            <a:ext cx="21128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000" dirty="0">
                <a:solidFill>
                  <a:srgbClr val="FFFF00"/>
                </a:solidFill>
              </a:rPr>
              <a:t>0.02-0.04microns</a:t>
            </a:r>
          </a:p>
          <a:p>
            <a:endParaRPr lang="en-IN" sz="2000" dirty="0">
              <a:solidFill>
                <a:srgbClr val="FFFF00"/>
              </a:solidFill>
            </a:endParaRPr>
          </a:p>
          <a:p>
            <a:endParaRPr lang="en-IN" sz="2000" dirty="0">
              <a:solidFill>
                <a:srgbClr val="FFFF00"/>
              </a:solidFill>
            </a:endParaRPr>
          </a:p>
          <a:p>
            <a:endParaRPr lang="en-IN" sz="2000" dirty="0">
              <a:solidFill>
                <a:srgbClr val="FFFF00"/>
              </a:solidFill>
            </a:endParaRPr>
          </a:p>
          <a:p>
            <a:r>
              <a:rPr lang="en-IN" sz="2000" dirty="0">
                <a:solidFill>
                  <a:srgbClr val="FFFF00"/>
                </a:solidFill>
              </a:rPr>
              <a:t>6-8microns </a:t>
            </a:r>
          </a:p>
          <a:p>
            <a:endParaRPr lang="en-IN" sz="2000" dirty="0">
              <a:solidFill>
                <a:srgbClr val="FFFF00"/>
              </a:solidFill>
            </a:endParaRPr>
          </a:p>
          <a:p>
            <a:endParaRPr lang="en-IN" sz="2000" dirty="0">
              <a:solidFill>
                <a:srgbClr val="FFFF00"/>
              </a:solidFill>
            </a:endParaRPr>
          </a:p>
          <a:p>
            <a:endParaRPr lang="en-IN" sz="2000" dirty="0">
              <a:solidFill>
                <a:srgbClr val="FFFF00"/>
              </a:solidFill>
            </a:endParaRPr>
          </a:p>
          <a:p>
            <a:endParaRPr lang="en-IN" sz="2000" dirty="0">
              <a:solidFill>
                <a:srgbClr val="FFFF00"/>
              </a:solidFill>
            </a:endParaRPr>
          </a:p>
          <a:p>
            <a:r>
              <a:rPr lang="en-IN" sz="2000" dirty="0">
                <a:solidFill>
                  <a:srgbClr val="FFFF00"/>
                </a:solidFill>
              </a:rPr>
              <a:t>0.1-0.2microns</a:t>
            </a:r>
          </a:p>
        </p:txBody>
      </p:sp>
    </p:spTree>
    <p:extLst>
      <p:ext uri="{BB962C8B-B14F-4D97-AF65-F5344CB8AC3E}">
        <p14:creationId xmlns:p14="http://schemas.microsoft.com/office/powerpoint/2010/main" val="1192268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1CA7-B80C-7921-2C94-2212B516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>
                <a:solidFill>
                  <a:srgbClr val="FFFF00"/>
                </a:solidFill>
              </a:rPr>
              <a:t>Demulsants</a:t>
            </a:r>
            <a:endParaRPr lang="en-IN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3F837DC-CED4-FF6E-9CFA-CF05BF4A4D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790563"/>
              </p:ext>
            </p:extLst>
          </p:nvPr>
        </p:nvGraphicFramePr>
        <p:xfrm>
          <a:off x="723900" y="1847850"/>
          <a:ext cx="5829300" cy="5020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526">
                  <a:extLst>
                    <a:ext uri="{9D8B030D-6E8A-4147-A177-3AD203B41FA5}">
                      <a16:colId xmlns:a16="http://schemas.microsoft.com/office/drawing/2014/main" val="3432350456"/>
                    </a:ext>
                  </a:extLst>
                </a:gridCol>
                <a:gridCol w="3472774">
                  <a:extLst>
                    <a:ext uri="{9D8B030D-6E8A-4147-A177-3AD203B41FA5}">
                      <a16:colId xmlns:a16="http://schemas.microsoft.com/office/drawing/2014/main" val="1662159636"/>
                    </a:ext>
                  </a:extLst>
                </a:gridCol>
              </a:tblGrid>
              <a:tr h="441874">
                <a:tc>
                  <a:txBody>
                    <a:bodyPr/>
                    <a:lstStyle/>
                    <a:p>
                      <a:r>
                        <a:rPr lang="en-IN" dirty="0"/>
                        <a:t>Demulcents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288772"/>
                  </a:ext>
                </a:extLst>
              </a:tr>
              <a:tr h="1089552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Dextran 70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mechanical strength of tear film. Requires thickener due to low viscosity of compound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166405"/>
                  </a:ext>
                </a:extLst>
              </a:tr>
              <a:tr h="1416417">
                <a:tc>
                  <a:txBody>
                    <a:bodyPr/>
                    <a:lstStyle/>
                    <a:p>
                      <a:r>
                        <a:rPr lang="en-IN" dirty="0"/>
                        <a:t>Glycerine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Blunts the damaging effects of high osmolarity on the ocular surface.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Lubricant, humectant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epithelial cell growth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903516"/>
                  </a:ext>
                </a:extLst>
              </a:tr>
              <a:tr h="441874">
                <a:tc>
                  <a:txBody>
                    <a:bodyPr/>
                    <a:lstStyle/>
                    <a:p>
                      <a:r>
                        <a:rPr lang="en-IN" dirty="0" err="1"/>
                        <a:t>Gelatin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Gelling agent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879022"/>
                  </a:ext>
                </a:extLst>
              </a:tr>
              <a:tr h="441874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Polyvinyl alcohol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Lowers tear viscosity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081220"/>
                  </a:ext>
                </a:extLst>
              </a:tr>
              <a:tr h="441874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Povidone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Lubricating and soothing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Lipid that integrates with existing oil layer, thickening it and reducing evaporation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504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C1729C8-8F25-8FA8-36B2-29A936DD5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2778" r="29896" b="48194"/>
          <a:stretch/>
        </p:blipFill>
        <p:spPr>
          <a:xfrm rot="16200000">
            <a:off x="5891555" y="1608961"/>
            <a:ext cx="2481683" cy="1158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59A70-A8A7-FDDF-303F-89E72E4DF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8333" r="33854" b="46389"/>
          <a:stretch/>
        </p:blipFill>
        <p:spPr>
          <a:xfrm rot="16200000">
            <a:off x="6895817" y="1744782"/>
            <a:ext cx="2484841" cy="853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E99F7-69D0-3456-7B6D-0FE564D9C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 t="17242" r="18440" b="15824"/>
          <a:stretch/>
        </p:blipFill>
        <p:spPr>
          <a:xfrm>
            <a:off x="6553199" y="5280661"/>
            <a:ext cx="948537" cy="158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38561-EABD-9B8F-5EA4-5BC26A6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 t="13546" r="35286" b="18194"/>
          <a:stretch/>
        </p:blipFill>
        <p:spPr>
          <a:xfrm>
            <a:off x="7501736" y="4661621"/>
            <a:ext cx="661416" cy="21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8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672E-E39F-F78D-E68F-687F8995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75" y="147002"/>
            <a:ext cx="2752725" cy="1023938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Emollients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E0CC65-1948-682B-586B-6ED9BB168B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396228"/>
              </p:ext>
            </p:extLst>
          </p:nvPr>
        </p:nvGraphicFramePr>
        <p:xfrm>
          <a:off x="411480" y="1394301"/>
          <a:ext cx="74930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840">
                  <a:extLst>
                    <a:ext uri="{9D8B030D-6E8A-4147-A177-3AD203B41FA5}">
                      <a16:colId xmlns:a16="http://schemas.microsoft.com/office/drawing/2014/main" val="517577260"/>
                    </a:ext>
                  </a:extLst>
                </a:gridCol>
                <a:gridCol w="4582160">
                  <a:extLst>
                    <a:ext uri="{9D8B030D-6E8A-4147-A177-3AD203B41FA5}">
                      <a16:colId xmlns:a16="http://schemas.microsoft.com/office/drawing/2014/main" val="1965337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Emollients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Properties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717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Lanolin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Lubrication and soothing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Contributes to oil layer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714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 mineral oil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Mineral oil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Replace or thicken lipid layer 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Non-moisturizing, but does seal in existing moisture.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3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Paraffin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Waxy consistency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Seal in moisture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56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White Wax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Yellow Wax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Contributes to oil layer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815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8C76104-A5FE-868E-1AB9-419DA84EE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3" t="13889" r="30469" b="11666"/>
          <a:stretch/>
        </p:blipFill>
        <p:spPr>
          <a:xfrm rot="16200000">
            <a:off x="3496311" y="3248660"/>
            <a:ext cx="1819275" cy="5105400"/>
          </a:xfrm>
          <a:prstGeom prst="rect">
            <a:avLst/>
          </a:prstGeom>
        </p:spPr>
      </p:pic>
      <p:pic>
        <p:nvPicPr>
          <p:cNvPr id="11266" name="Picture 2" descr="Buy Soothe XP Emollient Eye Drops Lubricating Online in India. 37062060">
            <a:extLst>
              <a:ext uri="{FF2B5EF4-FFF2-40B4-BE49-F238E27FC236}">
                <a16:creationId xmlns:a16="http://schemas.microsoft.com/office/drawing/2014/main" id="{28302DF6-0D09-2C72-2EA8-9AB2643FC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5334" r="22889" b="5926"/>
          <a:stretch/>
        </p:blipFill>
        <p:spPr bwMode="auto">
          <a:xfrm>
            <a:off x="8981440" y="1998313"/>
            <a:ext cx="2418080" cy="392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14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2758-D5F2-F6F2-A8C8-6AED5592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480" y="-91123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Inactive Ingredients-The Difference Makers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688DA7-A9EB-779F-F0E6-9E60DA0EDA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334635"/>
              </p:ext>
            </p:extLst>
          </p:nvPr>
        </p:nvGraphicFramePr>
        <p:xfrm>
          <a:off x="0" y="1439441"/>
          <a:ext cx="7701022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06">
                  <a:extLst>
                    <a:ext uri="{9D8B030D-6E8A-4147-A177-3AD203B41FA5}">
                      <a16:colId xmlns:a16="http://schemas.microsoft.com/office/drawing/2014/main" val="548224232"/>
                    </a:ext>
                  </a:extLst>
                </a:gridCol>
                <a:gridCol w="5189316">
                  <a:extLst>
                    <a:ext uri="{9D8B030D-6E8A-4147-A177-3AD203B41FA5}">
                      <a16:colId xmlns:a16="http://schemas.microsoft.com/office/drawing/2014/main" val="1242796694"/>
                    </a:ext>
                  </a:extLst>
                </a:gridCol>
              </a:tblGrid>
              <a:tr h="124460">
                <a:tc>
                  <a:txBody>
                    <a:bodyPr/>
                    <a:lstStyle/>
                    <a:p>
                      <a:r>
                        <a:rPr lang="en-IN" dirty="0"/>
                        <a:t>Inactive Ingredients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9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Sorbitol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Lowers the viscosity of gelling agents Dissipates quickly, optimizing viscosity. Main addition to the solution Systane to produce Systane Ultra</a:t>
                      </a:r>
                      <a:endParaRPr lang="en-IN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718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Hyaluronic Acid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Binds multiples of its weight in water to lower tear osmolarity.</a:t>
                      </a:r>
                      <a:br>
                        <a:rPr lang="en-US" b="0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Adheres to ocular surface.</a:t>
                      </a:r>
                      <a:br>
                        <a:rPr lang="en-US" b="0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Highly viscous until blink thins it out.</a:t>
                      </a:r>
                      <a:br>
                        <a:rPr lang="en-US" b="0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Improves cell-cell adhesion.</a:t>
                      </a:r>
                      <a:endParaRPr lang="en-IN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6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Hyaluronate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Protects and promotes healing of corneal epithelium</a:t>
                      </a:r>
                      <a:br>
                        <a:rPr lang="en-US" b="0" dirty="0"/>
                      </a:br>
                      <a:r>
                        <a:rPr lang="en-US" b="0" dirty="0"/>
                        <a:t>It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is a humectant, lubricant, and hypo-osmotic.</a:t>
                      </a:r>
                      <a:br>
                        <a:rPr lang="en-US" b="0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Helps control localized inflammation.</a:t>
                      </a:r>
                      <a:br>
                        <a:rPr lang="en-US" b="0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Reduces mucous strands.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Highly viscous until blink thins it out.</a:t>
                      </a:r>
                      <a:endParaRPr lang="en-IN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97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L-carnitine</a:t>
                      </a:r>
                      <a:br>
                        <a:rPr lang="en-IN" b="0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Erythritol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Osmoprotectants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blunt the damaging effects of high osmolarity on the ocular surface by . Gets absorbed by dehydrated cells where they promote hydration and prevent cell shrinkage and inflammation.</a:t>
                      </a:r>
                      <a:endParaRPr lang="en-IN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1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26766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id="{9C54FDE4-5BB5-0651-20E1-174DDB4209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DBF16-A1F6-4926-7A1F-76DC19088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5" t="30886" r="4642" b="12911"/>
          <a:stretch/>
        </p:blipFill>
        <p:spPr>
          <a:xfrm rot="5400000">
            <a:off x="7148460" y="4633535"/>
            <a:ext cx="2808858" cy="170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4B1F4-B45E-B2AD-F2D4-CE45ABE65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t="45081" r="44925" b="22532"/>
          <a:stretch/>
        </p:blipFill>
        <p:spPr>
          <a:xfrm rot="5400000">
            <a:off x="9489054" y="4435806"/>
            <a:ext cx="2808859" cy="2099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DA3CA1-D584-9886-750D-4E19F836C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36" t="20926" r="25781" b="47776"/>
          <a:stretch/>
        </p:blipFill>
        <p:spPr>
          <a:xfrm rot="16200000">
            <a:off x="9417085" y="1661787"/>
            <a:ext cx="2640987" cy="1787382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B5AB7A6D-38F6-017E-A458-19A2EE972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01A1D-C370-84B6-EA98-5DCB9E3AD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27" t="15926" r="15781" b="28439"/>
          <a:stretch/>
        </p:blipFill>
        <p:spPr>
          <a:xfrm rot="16200000">
            <a:off x="7270192" y="1858196"/>
            <a:ext cx="2546946" cy="14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C71F-CDD1-55DA-A7CF-3E8E0D8A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92FC0-FBEC-44FA-F9CA-54B4B2274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94FC1-BD37-22EF-820A-93B01604E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08" y="0"/>
            <a:ext cx="9777672" cy="66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3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2513-2FA9-A112-3677-A5F404C9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80" y="202565"/>
            <a:ext cx="10515600" cy="1325563"/>
          </a:xfrm>
        </p:spPr>
        <p:txBody>
          <a:bodyPr/>
          <a:lstStyle/>
          <a:p>
            <a:r>
              <a:rPr lang="en-IN" u="sng" dirty="0">
                <a:solidFill>
                  <a:srgbClr val="FFFF00"/>
                </a:solidFill>
              </a:rPr>
              <a:t>Inactive Ingredients </a:t>
            </a:r>
            <a:br>
              <a:rPr lang="en-IN" u="sng" dirty="0">
                <a:solidFill>
                  <a:srgbClr val="FFFF00"/>
                </a:solidFill>
              </a:rPr>
            </a:br>
            <a:endParaRPr lang="en-IN" u="sng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61DE07-CCA1-EF7E-95AA-48CA58C71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043864"/>
              </p:ext>
            </p:extLst>
          </p:nvPr>
        </p:nvGraphicFramePr>
        <p:xfrm>
          <a:off x="0" y="994878"/>
          <a:ext cx="7395099" cy="622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897">
                  <a:extLst>
                    <a:ext uri="{9D8B030D-6E8A-4147-A177-3AD203B41FA5}">
                      <a16:colId xmlns:a16="http://schemas.microsoft.com/office/drawing/2014/main" val="1892096521"/>
                    </a:ext>
                  </a:extLst>
                </a:gridCol>
                <a:gridCol w="4412202">
                  <a:extLst>
                    <a:ext uri="{9D8B030D-6E8A-4147-A177-3AD203B41FA5}">
                      <a16:colId xmlns:a16="http://schemas.microsoft.com/office/drawing/2014/main" val="126210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Inactive Ingredients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512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Hydroxypropyl Guar (HP Guar)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Increasing viscosity.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Mimics the mucin layer of the eye 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Binds to cornea and aqueous layer 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Actively cross links/gels at pH above pH 7/.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309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Boric acid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Borate Buffer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Sodium-citrate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Phosphate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Phosphate-citrate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Phosphate-citrate-bicarbonate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hydroxide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Buffer systems used to obtain a pH for the artificial tear that is healthy and comfortable for the eye.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48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Calcium chloride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Magnesium chloride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Potassium chloride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Zinc chloride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chloride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citrate</a:t>
                      </a:r>
                      <a:br>
                        <a:rPr lang="en-IN" dirty="0"/>
                      </a:br>
                      <a:r>
                        <a:rPr lang="en-I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bicarbonate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Electrolytes are added to maintain or lower tear osmolarity as high osmolarity products pull water from epithelial cells, interfering with metabolism.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of the added electrolytes are also important for corneal epithelial metabolism.</a:t>
                      </a:r>
                      <a:br>
                        <a:rPr lang="en-US" dirty="0"/>
                      </a:b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 electrolytes are part of buffer system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11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2150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6AB0D8-EC7E-3A24-3B8F-70CB8FD70018}"/>
              </a:ext>
            </a:extLst>
          </p:cNvPr>
          <p:cNvSpPr txBox="1"/>
          <p:nvPr/>
        </p:nvSpPr>
        <p:spPr>
          <a:xfrm>
            <a:off x="7550804" y="994878"/>
            <a:ext cx="4544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Source Sans Pro" panose="020B0503030403020204" pitchFamily="34" charset="0"/>
              </a:rPr>
              <a:t>T</a:t>
            </a:r>
            <a:r>
              <a:rPr lang="en-US" sz="2400" b="0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hese ingredients function as buffers, electrolytes, emulsifiers, </a:t>
            </a:r>
            <a:r>
              <a:rPr lang="en-US" sz="2400" b="0" i="0" dirty="0" err="1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osmoprotectants</a:t>
            </a:r>
            <a:r>
              <a:rPr lang="en-US" sz="2400" b="0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 or viscosity-enhancers. These ingredients set individual drops apart from one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Trehalose, an </a:t>
            </a:r>
            <a:r>
              <a:rPr lang="en-US" sz="2400" b="0" i="0" dirty="0" err="1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osmoprotectant</a:t>
            </a:r>
            <a:r>
              <a:rPr lang="en-US" sz="2400" b="0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 found in Refresh </a:t>
            </a:r>
            <a:r>
              <a:rPr lang="en-US" sz="2400" b="0" i="0" dirty="0" err="1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Optive</a:t>
            </a:r>
            <a:r>
              <a:rPr lang="en-US" sz="2400" b="0" i="0" dirty="0">
                <a:solidFill>
                  <a:srgbClr val="FFFF00"/>
                </a:solidFill>
                <a:effectLst/>
                <a:latin typeface="Source Sans Pro" panose="020B0503030403020204" pitchFamily="34" charset="0"/>
              </a:rPr>
              <a:t> Mega-3  stabilizes cell membrane lipids and proteins and can protect corneal epithelial cells from death .</a:t>
            </a:r>
            <a:endParaRPr lang="en-I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15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9311-393F-61F6-9764-01461C09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3F30-5A5D-2D52-1B1E-4CA4DBD14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9103C79-2F26-30FA-E27E-6C44E32C28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18703-BC5D-3F52-FE73-2D7707A6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5" t="18519" r="29778" b="42074"/>
          <a:stretch/>
        </p:blipFill>
        <p:spPr>
          <a:xfrm rot="16200000">
            <a:off x="-544969" y="3501530"/>
            <a:ext cx="3687761" cy="206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1A6409-873A-DA0C-AD10-7CF7C7CE0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33" t="19847" r="27222" b="44296"/>
          <a:stretch/>
        </p:blipFill>
        <p:spPr>
          <a:xfrm rot="16200000">
            <a:off x="1317488" y="3742193"/>
            <a:ext cx="3687762" cy="1588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5D8C1-4A9C-8833-7099-05172703C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7" t="29778" r="25494" b="27555"/>
          <a:stretch/>
        </p:blipFill>
        <p:spPr>
          <a:xfrm>
            <a:off x="4201162" y="2715066"/>
            <a:ext cx="1945662" cy="3694145"/>
          </a:xfrm>
          <a:prstGeom prst="rect">
            <a:avLst/>
          </a:prstGeom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7ACCB690-0C8C-DA2F-48C3-D893A8E59F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5A6CC-FFA3-7330-7AE2-76BC283585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9" t="22430" r="27338" b="41334"/>
          <a:stretch/>
        </p:blipFill>
        <p:spPr>
          <a:xfrm>
            <a:off x="6170833" y="2692400"/>
            <a:ext cx="1953335" cy="3619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E2B08-279C-41A5-8A00-30B89D81ED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87" t="27704" r="44074" b="22810"/>
          <a:stretch/>
        </p:blipFill>
        <p:spPr>
          <a:xfrm>
            <a:off x="8377356" y="2796346"/>
            <a:ext cx="1894841" cy="3393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956A3-8608-26FA-A3BC-046310CD89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95" t="57630" r="42690" b="8766"/>
          <a:stretch/>
        </p:blipFill>
        <p:spPr>
          <a:xfrm>
            <a:off x="10288744" y="3160633"/>
            <a:ext cx="1773704" cy="25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9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3C8CE-10C2-BDAE-E1F1-51BEC6C9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B230A-EA83-10BE-02D0-4ECB246B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AC04B00-B70C-F285-523E-C4502403F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87C83-BC54-7D57-BADC-2782A42AB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9" t="19887" r="44218" b="5859"/>
          <a:stretch/>
        </p:blipFill>
        <p:spPr>
          <a:xfrm>
            <a:off x="3177539" y="992346"/>
            <a:ext cx="1635760" cy="5121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230EA-07E6-40A9-3191-769B21A0C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3" t="19703" r="47432" b="42074"/>
          <a:stretch/>
        </p:blipFill>
        <p:spPr>
          <a:xfrm>
            <a:off x="313054" y="1509713"/>
            <a:ext cx="2765425" cy="4148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09624-C31A-0765-7DF1-B19BF2F7D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15" t="33799" r="40914" b="44740"/>
          <a:stretch/>
        </p:blipFill>
        <p:spPr>
          <a:xfrm>
            <a:off x="8409470" y="1390169"/>
            <a:ext cx="3411053" cy="4382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23761-CC52-163C-B94F-785C5CA0B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84" t="33799" r="38750" b="27852"/>
          <a:stretch/>
        </p:blipFill>
        <p:spPr>
          <a:xfrm>
            <a:off x="6478986" y="868362"/>
            <a:ext cx="1799429" cy="51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DD911-3D10-BAC5-EA3F-A08C35A6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050" y="-127000"/>
            <a:ext cx="3771900" cy="1090613"/>
          </a:xfrm>
        </p:spPr>
        <p:txBody>
          <a:bodyPr/>
          <a:lstStyle/>
          <a:p>
            <a:r>
              <a:rPr lang="en-IN" b="0" i="0" u="sng" dirty="0">
                <a:solidFill>
                  <a:srgbClr val="FFFF00"/>
                </a:solidFill>
                <a:effectLst/>
                <a:latin typeface="+mn-lt"/>
              </a:rPr>
              <a:t>Preservatives</a:t>
            </a:r>
            <a:endParaRPr lang="en-IN" u="sng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2E0F-2671-ED04-56D5-7CCF0B9A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2" y="963613"/>
            <a:ext cx="10620375" cy="793750"/>
          </a:xfrm>
        </p:spPr>
        <p:txBody>
          <a:bodyPr/>
          <a:lstStyle/>
          <a:p>
            <a:r>
              <a:rPr lang="en-US" b="0" i="0" dirty="0">
                <a:solidFill>
                  <a:srgbClr val="FFFF00"/>
                </a:solidFill>
                <a:effectLst/>
              </a:rPr>
              <a:t>They prevent bacterial growth and subsequent infection.</a:t>
            </a:r>
            <a:endParaRPr lang="en-IN" dirty="0">
              <a:solidFill>
                <a:srgbClr val="FFFF0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BB00397-6018-E74B-1A23-DC9B94711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327420"/>
              </p:ext>
            </p:extLst>
          </p:nvPr>
        </p:nvGraphicFramePr>
        <p:xfrm>
          <a:off x="2462211" y="1360488"/>
          <a:ext cx="7267575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B228A7-8CB5-3A91-A906-34BF65A9889F}"/>
              </a:ext>
            </a:extLst>
          </p:cNvPr>
          <p:cNvSpPr txBox="1"/>
          <p:nvPr/>
        </p:nvSpPr>
        <p:spPr>
          <a:xfrm>
            <a:off x="9997440" y="5201920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EDTA-Chelating Agent</a:t>
            </a:r>
          </a:p>
        </p:txBody>
      </p:sp>
    </p:spTree>
    <p:extLst>
      <p:ext uri="{BB962C8B-B14F-4D97-AF65-F5344CB8AC3E}">
        <p14:creationId xmlns:p14="http://schemas.microsoft.com/office/powerpoint/2010/main" val="2960845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2F23-DA84-8B81-A027-2551DA01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7F630-096E-364F-AA15-9239DAF9F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https://www.reviewofcontactlenses.com/article/artificial-tears-looking-beneath-the-surface</a:t>
            </a:r>
            <a:endParaRPr lang="en-IN" sz="2400" dirty="0">
              <a:solidFill>
                <a:srgbClr val="FFFF00"/>
              </a:solidFill>
            </a:endParaRPr>
          </a:p>
          <a:p>
            <a:r>
              <a:rPr lang="en-IN" sz="24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http://webeye.ophth.uiowa.edu/eyeforum/tutorials/artificial-tears.htm</a:t>
            </a:r>
            <a:endParaRPr lang="en-IN" sz="2400" dirty="0">
              <a:solidFill>
                <a:srgbClr val="FFFF00"/>
              </a:solidFill>
            </a:endParaRPr>
          </a:p>
          <a:p>
            <a:r>
              <a:rPr lang="en-IN" sz="2400" dirty="0">
                <a:solidFill>
                  <a:srgbClr val="FFFF00"/>
                </a:solidFill>
              </a:rPr>
              <a:t>https://www.researchgate.net/publication/323579529_Combination_of_hyaluronic_acid_carmellose_and_osmoprotectants_for_the_treatment_of_dry_eye_disease/fulltext/5a9e960b0f7e9b80dfb4e452/Combination-of-hyaluronic-acid-carmellose-and-osmoprotectants-for-the-treatment-of-dry-eye-disease.pdf?origin=publication_detail</a:t>
            </a:r>
          </a:p>
          <a:p>
            <a:r>
              <a:rPr lang="en-IN" sz="2400" dirty="0">
                <a:solidFill>
                  <a:srgbClr val="FFFF00"/>
                </a:solidFill>
                <a:hlinkClick r:id="rId4"/>
              </a:rPr>
              <a:t>https://www.reviewofoptometry.com/article/master-the-maze-of-artificial-tears</a:t>
            </a:r>
            <a:endParaRPr lang="en-IN" sz="2400" dirty="0">
              <a:solidFill>
                <a:srgbClr val="FFFF00"/>
              </a:solidFill>
            </a:endParaRPr>
          </a:p>
          <a:p>
            <a:r>
              <a:rPr lang="en-IN" sz="2400" dirty="0">
                <a:solidFill>
                  <a:srgbClr val="FFFF00"/>
                </a:solidFill>
              </a:rPr>
              <a:t>Google Images</a:t>
            </a:r>
          </a:p>
          <a:p>
            <a:endParaRPr lang="en-IN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74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0690-B163-6ACA-6632-84B7EABE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946E0-DF84-32D0-EFFD-371411F3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0848B-04CE-D673-0F3F-B37217122818}"/>
              </a:ext>
            </a:extLst>
          </p:cNvPr>
          <p:cNvSpPr/>
          <p:nvPr/>
        </p:nvSpPr>
        <p:spPr>
          <a:xfrm>
            <a:off x="2122594" y="4862105"/>
            <a:ext cx="7946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FOR YOUR KIND ATTENTION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09508-8FF5-2B84-DCAB-6118989B8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90" y="365125"/>
            <a:ext cx="3168220" cy="43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9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E76BEF-F884-CAE4-E702-6A84D5E9402B}"/>
              </a:ext>
            </a:extLst>
          </p:cNvPr>
          <p:cNvSpPr txBox="1">
            <a:spLocks/>
          </p:cNvSpPr>
          <p:nvPr/>
        </p:nvSpPr>
        <p:spPr>
          <a:xfrm>
            <a:off x="3937246" y="155360"/>
            <a:ext cx="4317507" cy="811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u="sng">
                <a:solidFill>
                  <a:srgbClr val="FFFF00"/>
                </a:solidFill>
              </a:rPr>
              <a:t>Secretion of Tears </a:t>
            </a:r>
            <a:endParaRPr lang="en-IN" sz="4000" u="sng" dirty="0">
              <a:solidFill>
                <a:srgbClr val="FFFF00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100CBE-025B-9412-760E-C129314E4021}"/>
              </a:ext>
            </a:extLst>
          </p:cNvPr>
          <p:cNvSpPr txBox="1">
            <a:spLocks/>
          </p:cNvSpPr>
          <p:nvPr/>
        </p:nvSpPr>
        <p:spPr>
          <a:xfrm>
            <a:off x="1017971" y="1382619"/>
            <a:ext cx="9626353" cy="3100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Afferent pathway of this secretion is formed by fifth nerve and efferent by parasympathetic (secretomotor) supply of lacrimal gland.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0B6CB-EC8E-F8AF-8AC4-97CC253E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947" y="3461148"/>
            <a:ext cx="8433611" cy="2876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0A0D9-D519-237E-033F-F462A38AD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1840"/>
            <a:ext cx="3896118" cy="26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35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0E016-3952-D589-CACC-A5BC32D710EF}"/>
              </a:ext>
            </a:extLst>
          </p:cNvPr>
          <p:cNvSpPr>
            <a:spLocks noGrp="1"/>
          </p:cNvSpPr>
          <p:nvPr/>
        </p:nvSpPr>
        <p:spPr>
          <a:xfrm>
            <a:off x="2142231" y="83515"/>
            <a:ext cx="6945297" cy="837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400" u="sng" dirty="0">
                <a:solidFill>
                  <a:srgbClr val="FFFF00"/>
                </a:solidFill>
              </a:rPr>
              <a:t>TYPES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43F569-CF5A-CE3D-B94D-325AFE2A1D05}"/>
              </a:ext>
            </a:extLst>
          </p:cNvPr>
          <p:cNvGraphicFramePr/>
          <p:nvPr/>
        </p:nvGraphicFramePr>
        <p:xfrm>
          <a:off x="1550879" y="-318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6E063CC3-B965-731A-9A01-A83BCE5C7895}"/>
              </a:ext>
            </a:extLst>
          </p:cNvPr>
          <p:cNvSpPr txBox="1"/>
          <p:nvPr/>
        </p:nvSpPr>
        <p:spPr>
          <a:xfrm>
            <a:off x="778030" y="3927545"/>
            <a:ext cx="2663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Keratoconjunctivitis sicca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Riley-Day syndrome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Congenital </a:t>
            </a:r>
            <a:r>
              <a:rPr lang="en-IN" dirty="0" err="1">
                <a:solidFill>
                  <a:srgbClr val="FFFF00"/>
                </a:solidFill>
              </a:rPr>
              <a:t>Alacrima</a:t>
            </a:r>
            <a:endParaRPr lang="en-IN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Paralytic hyposecretion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Idiopathic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35EB0D-CD6B-9163-3FC5-D92D5313279C}"/>
              </a:ext>
            </a:extLst>
          </p:cNvPr>
          <p:cNvSpPr txBox="1"/>
          <p:nvPr/>
        </p:nvSpPr>
        <p:spPr>
          <a:xfrm>
            <a:off x="3441331" y="3927545"/>
            <a:ext cx="2663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Hypo-</a:t>
            </a:r>
            <a:r>
              <a:rPr lang="en-IN" dirty="0" err="1">
                <a:solidFill>
                  <a:srgbClr val="FFFF00"/>
                </a:solidFill>
              </a:rPr>
              <a:t>vitaminosis</a:t>
            </a:r>
            <a:r>
              <a:rPr lang="en-IN" dirty="0">
                <a:solidFill>
                  <a:srgbClr val="FFFF00"/>
                </a:solidFill>
              </a:rPr>
              <a:t> 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Ocular pemphigoid, Stevens-Johnson syndrome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Drug induced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Chemical burns.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83FB91E-9FEC-BAEB-CD9B-435A46FEC9DC}"/>
              </a:ext>
            </a:extLst>
          </p:cNvPr>
          <p:cNvSpPr txBox="1"/>
          <p:nvPr/>
        </p:nvSpPr>
        <p:spPr>
          <a:xfrm>
            <a:off x="5769749" y="3927545"/>
            <a:ext cx="189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Chronic blepharitis.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095CA66-1E98-08FE-574F-7B1DC095B14C}"/>
              </a:ext>
            </a:extLst>
          </p:cNvPr>
          <p:cNvSpPr txBox="1"/>
          <p:nvPr/>
        </p:nvSpPr>
        <p:spPr>
          <a:xfrm>
            <a:off x="7782512" y="3927545"/>
            <a:ext cx="213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Exposure keratitis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Symblepharon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Pterygium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Eyelid trauma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90D5BC1-7975-2F2B-6A0F-BA5D29450540}"/>
              </a:ext>
            </a:extLst>
          </p:cNvPr>
          <p:cNvSpPr txBox="1"/>
          <p:nvPr/>
        </p:nvSpPr>
        <p:spPr>
          <a:xfrm>
            <a:off x="1550879" y="5966565"/>
            <a:ext cx="9863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rgbClr val="FFFF00"/>
                </a:solidFill>
              </a:rPr>
              <a:t>Others 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Alteration in microvillous morphology of corneal epithelium.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Anaesthetic cornea after damage to the trigeminal nerve .</a:t>
            </a:r>
          </a:p>
        </p:txBody>
      </p:sp>
    </p:spTree>
    <p:extLst>
      <p:ext uri="{BB962C8B-B14F-4D97-AF65-F5344CB8AC3E}">
        <p14:creationId xmlns:p14="http://schemas.microsoft.com/office/powerpoint/2010/main" val="15840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090F-D2A7-13DF-60FB-8D0169E6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311" y="18255"/>
            <a:ext cx="10515600" cy="1325563"/>
          </a:xfrm>
        </p:spPr>
        <p:txBody>
          <a:bodyPr/>
          <a:lstStyle/>
          <a:p>
            <a:r>
              <a:rPr lang="en-IN" dirty="0">
                <a:solidFill>
                  <a:srgbClr val="FFFF00"/>
                </a:solidFill>
              </a:rPr>
              <a:t>Dry Eye and Inflammation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5D22-B33A-D9D9-4AF4-688E5B24F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>
                <a:solidFill>
                  <a:srgbClr val="FFFF00"/>
                </a:solidFill>
              </a:rPr>
              <a:t>White Inflammation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Due to 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FFFF00"/>
                </a:solidFill>
              </a:rPr>
              <a:t>   -neurogenic inflammation 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FFFF00"/>
                </a:solidFill>
              </a:rPr>
              <a:t>   -Hyperosmolarity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FFFF00"/>
                </a:solidFill>
              </a:rPr>
              <a:t>   -Chronic irritation ( contact lens )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FFFF00"/>
                </a:solidFill>
              </a:rPr>
              <a:t>   -Auto immune disease </a:t>
            </a:r>
          </a:p>
          <a:p>
            <a:r>
              <a:rPr lang="en-IN" sz="2400" dirty="0">
                <a:solidFill>
                  <a:srgbClr val="FFFF00"/>
                </a:solidFill>
              </a:rPr>
              <a:t>Mediated by T-cells , IL-17 , MMP-9</a:t>
            </a:r>
          </a:p>
          <a:p>
            <a:r>
              <a:rPr lang="en-IN" sz="2400" dirty="0">
                <a:solidFill>
                  <a:srgbClr val="FFFF00"/>
                </a:solidFill>
              </a:rPr>
              <a:t>Cyclosporine and tacrolimus might help in mild cases .</a:t>
            </a:r>
          </a:p>
        </p:txBody>
      </p:sp>
    </p:spTree>
    <p:extLst>
      <p:ext uri="{BB962C8B-B14F-4D97-AF65-F5344CB8AC3E}">
        <p14:creationId xmlns:p14="http://schemas.microsoft.com/office/powerpoint/2010/main" val="87597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0E97B-3E7B-6EA7-C8F2-6233B67A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725" y="180975"/>
            <a:ext cx="2219325" cy="1138238"/>
          </a:xfrm>
        </p:spPr>
        <p:txBody>
          <a:bodyPr/>
          <a:lstStyle/>
          <a:p>
            <a:r>
              <a:rPr lang="en-IN" u="sng" dirty="0">
                <a:solidFill>
                  <a:srgbClr val="FFFF00"/>
                </a:solidFill>
              </a:rPr>
              <a:t>Dry 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8815-3070-74C6-9740-41FEB88C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203898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Dry eye disease is a disorder of the tear film due to reduced tear production or excessive tear evaporation, which causes damage to the interpalpebral ocular surface.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Symptoms of discomfort, visual disturbance.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Tear film instability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Increased Osmolarity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Increased cytokines &amp;</a:t>
            </a:r>
            <a:r>
              <a:rPr lang="en-IN" sz="2400" dirty="0">
                <a:solidFill>
                  <a:srgbClr val="FFFF00"/>
                </a:solidFill>
              </a:rPr>
              <a:t> T-cells , </a:t>
            </a:r>
          </a:p>
          <a:p>
            <a:pPr marL="0" indent="0">
              <a:buNone/>
            </a:pPr>
            <a:r>
              <a:rPr lang="en-IN" sz="2400" dirty="0">
                <a:solidFill>
                  <a:srgbClr val="FFFF00"/>
                </a:solidFill>
              </a:rPr>
              <a:t>    IL-17 , MMP-9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Decreased Viscosity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Increased Friction between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   eyelids and ocular surface</a:t>
            </a:r>
          </a:p>
          <a:p>
            <a:endParaRPr lang="en-IN" sz="24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Inflammation Check: A New Test for Dry Eye">
            <a:extLst>
              <a:ext uri="{FF2B5EF4-FFF2-40B4-BE49-F238E27FC236}">
                <a16:creationId xmlns:a16="http://schemas.microsoft.com/office/drawing/2014/main" id="{2905D400-D2EC-7A43-95D5-472AF934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40" y="3742934"/>
            <a:ext cx="6461760" cy="23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5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10E016-3952-D589-CACC-A5BC32D710EF}"/>
              </a:ext>
            </a:extLst>
          </p:cNvPr>
          <p:cNvSpPr>
            <a:spLocks noGrp="1"/>
          </p:cNvSpPr>
          <p:nvPr/>
        </p:nvSpPr>
        <p:spPr>
          <a:xfrm>
            <a:off x="3423821" y="177842"/>
            <a:ext cx="4832412" cy="784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400" u="sng" dirty="0" err="1">
                <a:solidFill>
                  <a:srgbClr val="FFFF00"/>
                </a:solidFill>
              </a:rPr>
              <a:t>Etiology</a:t>
            </a:r>
            <a:endParaRPr lang="en-IN" sz="4400" u="sng" dirty="0">
              <a:solidFill>
                <a:srgbClr val="FFFF00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7B5412-404D-5284-EAE4-78D596F99D86}"/>
              </a:ext>
            </a:extLst>
          </p:cNvPr>
          <p:cNvGraphicFramePr/>
          <p:nvPr/>
        </p:nvGraphicFramePr>
        <p:xfrm>
          <a:off x="2032000" y="12614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085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88E9-B4BB-FE19-84A6-82D7E336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8311A-C1CD-73CB-F919-668BC098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ircle graph showing vicious cycle theory of dry eye disease">
            <a:extLst>
              <a:ext uri="{FF2B5EF4-FFF2-40B4-BE49-F238E27FC236}">
                <a16:creationId xmlns:a16="http://schemas.microsoft.com/office/drawing/2014/main" id="{6D88EDA5-6C98-06A3-B379-DA61FE03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0"/>
            <a:ext cx="857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3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3215-67DB-5EB3-75DB-337D5319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EA893-6804-0006-9798-C2F6D96F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933B3-D658-16FD-E13D-32245B6D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0"/>
            <a:ext cx="937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1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AFCC-E638-C82F-4A9D-05D46CBE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11A14-7145-ECEF-3CD0-92A32CE37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E1900CE1-4CAF-9386-E9B2-0767626CCD28}"/>
              </a:ext>
            </a:extLst>
          </p:cNvPr>
          <p:cNvSpPr txBox="1">
            <a:spLocks/>
          </p:cNvSpPr>
          <p:nvPr/>
        </p:nvSpPr>
        <p:spPr>
          <a:xfrm>
            <a:off x="2518299" y="0"/>
            <a:ext cx="6794377" cy="1077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u="sng">
                <a:solidFill>
                  <a:srgbClr val="FFFF00"/>
                </a:solidFill>
              </a:rPr>
              <a:t>Slit Lamp Examination</a:t>
            </a:r>
            <a:endParaRPr lang="en-IN" u="sng" dirty="0">
              <a:solidFill>
                <a:srgbClr val="FFFF00"/>
              </a:solidFill>
            </a:endParaRPr>
          </a:p>
        </p:txBody>
      </p:sp>
      <p:sp>
        <p:nvSpPr>
          <p:cNvPr id="5" name="Subtitle 8">
            <a:extLst>
              <a:ext uri="{FF2B5EF4-FFF2-40B4-BE49-F238E27FC236}">
                <a16:creationId xmlns:a16="http://schemas.microsoft.com/office/drawing/2014/main" id="{01536F55-AAB6-A57F-607E-9102A7A2BF2A}"/>
              </a:ext>
            </a:extLst>
          </p:cNvPr>
          <p:cNvSpPr txBox="1">
            <a:spLocks/>
          </p:cNvSpPr>
          <p:nvPr/>
        </p:nvSpPr>
        <p:spPr>
          <a:xfrm>
            <a:off x="1180730" y="1260629"/>
            <a:ext cx="9487270" cy="3997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Increased debris/mucin strands in tear film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Inspection of tear meniscus at lid margin.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Normal thickness – 1mm, convex.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&lt; 0.5mm – tear deficiency.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FF00"/>
                </a:solidFill>
              </a:rPr>
              <a:t>In severe cases – Marginal tear meniscus is concave, small &amp; absent.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A402F-C15D-EE05-484F-981150C29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t="8779" r="5711" b="4287"/>
          <a:stretch/>
        </p:blipFill>
        <p:spPr>
          <a:xfrm>
            <a:off x="3809086" y="3768571"/>
            <a:ext cx="4212802" cy="2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57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2059</TotalTime>
  <Words>1671</Words>
  <Application>Microsoft Office PowerPoint</Application>
  <PresentationFormat>Widescreen</PresentationFormat>
  <Paragraphs>247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acumin-pro-condensed</vt:lpstr>
      <vt:lpstr>Arial</vt:lpstr>
      <vt:lpstr>Calibri</vt:lpstr>
      <vt:lpstr>Calibri Light</vt:lpstr>
      <vt:lpstr>Cambria</vt:lpstr>
      <vt:lpstr>Lato</vt:lpstr>
      <vt:lpstr>Open Sans</vt:lpstr>
      <vt:lpstr>Source Sans Pro</vt:lpstr>
      <vt:lpstr>Wingdings</vt:lpstr>
      <vt:lpstr>Office Theme</vt:lpstr>
      <vt:lpstr>PowerPoint Presentation</vt:lpstr>
      <vt:lpstr> Dry Eye And Artificial Tear </vt:lpstr>
      <vt:lpstr>Tear Film</vt:lpstr>
      <vt:lpstr>PowerPoint Presentation</vt:lpstr>
      <vt:lpstr>Dry Eye</vt:lpstr>
      <vt:lpstr>PowerPoint Presentation</vt:lpstr>
      <vt:lpstr>PowerPoint Presentation</vt:lpstr>
      <vt:lpstr>PowerPoint Presentation</vt:lpstr>
      <vt:lpstr>PowerPoint Presentation</vt:lpstr>
      <vt:lpstr>Questionnaires</vt:lpstr>
      <vt:lpstr>PowerPoint Presentation</vt:lpstr>
      <vt:lpstr>PowerPoint Presentation</vt:lpstr>
      <vt:lpstr>NIBUT</vt:lpstr>
      <vt:lpstr>Osmometery</vt:lpstr>
      <vt:lpstr>Vital stains of the ocular surface </vt:lpstr>
      <vt:lpstr>PowerPoint Presentation</vt:lpstr>
      <vt:lpstr>PowerPoint Presentation</vt:lpstr>
      <vt:lpstr>Meibography </vt:lpstr>
      <vt:lpstr>Tear Film Breakup Time</vt:lpstr>
      <vt:lpstr>Schirmer test</vt:lpstr>
      <vt:lpstr>PowerPoint Presentation</vt:lpstr>
      <vt:lpstr>PowerPoint Presentation</vt:lpstr>
      <vt:lpstr>PowerPoint Presentation</vt:lpstr>
      <vt:lpstr>Artificial Tears </vt:lpstr>
      <vt:lpstr>How Do These Work</vt:lpstr>
      <vt:lpstr>Components of Artificial Tears</vt:lpstr>
      <vt:lpstr>Active Components of Artificial Tears</vt:lpstr>
      <vt:lpstr>Types of Artificial Tears</vt:lpstr>
      <vt:lpstr>Demulcents</vt:lpstr>
      <vt:lpstr>Demulsants</vt:lpstr>
      <vt:lpstr>Emollients</vt:lpstr>
      <vt:lpstr>Inactive Ingredients-The Difference Makers</vt:lpstr>
      <vt:lpstr>PowerPoint Presentation</vt:lpstr>
      <vt:lpstr>Inactive Ingredients  </vt:lpstr>
      <vt:lpstr>PowerPoint Presentation</vt:lpstr>
      <vt:lpstr>PowerPoint Presentation</vt:lpstr>
      <vt:lpstr>Preservatives</vt:lpstr>
      <vt:lpstr>References</vt:lpstr>
      <vt:lpstr>PowerPoint Presentation</vt:lpstr>
      <vt:lpstr>PowerPoint Presentation</vt:lpstr>
      <vt:lpstr>Dry Eye and Inflammation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Tears </dc:title>
  <dc:creator>nandkishore132@outlook.com</dc:creator>
  <cp:lastModifiedBy>nandkishore132@outlook.com</cp:lastModifiedBy>
  <cp:revision>36</cp:revision>
  <dcterms:created xsi:type="dcterms:W3CDTF">2022-06-01T15:11:50Z</dcterms:created>
  <dcterms:modified xsi:type="dcterms:W3CDTF">2022-06-03T01:31:20Z</dcterms:modified>
</cp:coreProperties>
</file>