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82" r:id="rId4"/>
    <p:sldMasterId id="2147483924" r:id="rId5"/>
  </p:sldMasterIdLst>
  <p:notesMasterIdLst>
    <p:notesMasterId r:id="rId16"/>
  </p:notesMasterIdLst>
  <p:sldIdLst>
    <p:sldId id="256" r:id="rId6"/>
    <p:sldId id="385" r:id="rId7"/>
    <p:sldId id="389" r:id="rId8"/>
    <p:sldId id="379" r:id="rId9"/>
    <p:sldId id="380" r:id="rId10"/>
    <p:sldId id="388" r:id="rId11"/>
    <p:sldId id="387" r:id="rId12"/>
    <p:sldId id="390" r:id="rId13"/>
    <p:sldId id="381" r:id="rId14"/>
    <p:sldId id="384" r:id="rId15"/>
  </p:sldIdLst>
  <p:sldSz cx="12192000" cy="6858000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ExtraBold" panose="00000900000000000000" pitchFamily="2" charset="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D2"/>
    <a:srgbClr val="2810FF"/>
    <a:srgbClr val="58000E"/>
    <a:srgbClr val="009AF4"/>
    <a:srgbClr val="E4FBF3"/>
    <a:srgbClr val="87001B"/>
    <a:srgbClr val="FFFFFF"/>
    <a:srgbClr val="00DA8C"/>
    <a:srgbClr val="008C86"/>
    <a:srgbClr val="BA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291" autoAdjust="0"/>
  </p:normalViewPr>
  <p:slideViewPr>
    <p:cSldViewPr snapToGrid="0">
      <p:cViewPr varScale="1">
        <p:scale>
          <a:sx n="47" d="100"/>
          <a:sy n="47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F2AC2-3D5C-4CC7-92BD-051595628F0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BE"/>
        </a:p>
      </dgm:t>
    </dgm:pt>
    <dgm:pt modelId="{86EEF067-C551-4A48-9FD8-6BDEB06F4B9D}">
      <dgm:prSet phldrT="[Text]" custT="1"/>
      <dgm:spPr/>
      <dgm:t>
        <a:bodyPr/>
        <a:lstStyle/>
        <a:p>
          <a:r>
            <a:rPr lang="en-US" sz="1000" dirty="0"/>
            <a:t>European Commission Proposal</a:t>
          </a:r>
          <a:endParaRPr lang="en-BE" sz="1000" dirty="0"/>
        </a:p>
      </dgm:t>
    </dgm:pt>
    <dgm:pt modelId="{25D3B063-BE75-49CF-B969-D442940A2688}" type="parTrans" cxnId="{130CC92F-45E1-41B4-8255-6AE94E2E6507}">
      <dgm:prSet/>
      <dgm:spPr/>
      <dgm:t>
        <a:bodyPr/>
        <a:lstStyle/>
        <a:p>
          <a:endParaRPr lang="en-BE"/>
        </a:p>
      </dgm:t>
    </dgm:pt>
    <dgm:pt modelId="{BBB556A7-7431-42BF-933F-65C6B551CF3F}" type="sibTrans" cxnId="{130CC92F-45E1-41B4-8255-6AE94E2E6507}">
      <dgm:prSet/>
      <dgm:spPr/>
      <dgm:t>
        <a:bodyPr/>
        <a:lstStyle/>
        <a:p>
          <a:endParaRPr lang="en-BE"/>
        </a:p>
      </dgm:t>
    </dgm:pt>
    <dgm:pt modelId="{45EB412B-68AE-4EDB-B25E-141248EA7C0F}">
      <dgm:prSet phldrT="[Text]" custT="1"/>
      <dgm:spPr/>
      <dgm:t>
        <a:bodyPr/>
        <a:lstStyle/>
        <a:p>
          <a:r>
            <a:rPr lang="en-US" sz="1000" dirty="0"/>
            <a:t>Trialogues </a:t>
          </a:r>
          <a:endParaRPr lang="en-BE" sz="1000" dirty="0"/>
        </a:p>
      </dgm:t>
    </dgm:pt>
    <dgm:pt modelId="{4F90A62C-E531-49F4-86AF-035D0C32A874}" type="parTrans" cxnId="{9622254F-7DB6-42FF-B633-313D2BF09421}">
      <dgm:prSet/>
      <dgm:spPr/>
      <dgm:t>
        <a:bodyPr/>
        <a:lstStyle/>
        <a:p>
          <a:endParaRPr lang="en-BE"/>
        </a:p>
      </dgm:t>
    </dgm:pt>
    <dgm:pt modelId="{34D03254-D1ED-42A4-ACAF-BDCB5A0F6FD0}" type="sibTrans" cxnId="{9622254F-7DB6-42FF-B633-313D2BF09421}">
      <dgm:prSet/>
      <dgm:spPr/>
      <dgm:t>
        <a:bodyPr/>
        <a:lstStyle/>
        <a:p>
          <a:endParaRPr lang="en-BE"/>
        </a:p>
      </dgm:t>
    </dgm:pt>
    <dgm:pt modelId="{C61C20FA-12B4-4D68-8802-59347170689B}">
      <dgm:prSet phldrT="[Text]" custT="1"/>
      <dgm:spPr/>
      <dgm:t>
        <a:bodyPr/>
        <a:lstStyle/>
        <a:p>
          <a:r>
            <a:rPr lang="en-US" sz="1000" dirty="0"/>
            <a:t>Publication </a:t>
          </a:r>
          <a:endParaRPr lang="en-BE" sz="1000" dirty="0"/>
        </a:p>
      </dgm:t>
    </dgm:pt>
    <dgm:pt modelId="{A1B2D01C-E80C-48AE-8B4A-B03C9EC109FB}" type="parTrans" cxnId="{2764DF93-07A7-43D5-9201-E2494122EB67}">
      <dgm:prSet/>
      <dgm:spPr/>
      <dgm:t>
        <a:bodyPr/>
        <a:lstStyle/>
        <a:p>
          <a:endParaRPr lang="en-BE"/>
        </a:p>
      </dgm:t>
    </dgm:pt>
    <dgm:pt modelId="{CC8C09F2-1C72-4459-922D-D63CE03F9CA5}" type="sibTrans" cxnId="{2764DF93-07A7-43D5-9201-E2494122EB67}">
      <dgm:prSet/>
      <dgm:spPr/>
      <dgm:t>
        <a:bodyPr/>
        <a:lstStyle/>
        <a:p>
          <a:endParaRPr lang="en-BE"/>
        </a:p>
      </dgm:t>
    </dgm:pt>
    <dgm:pt modelId="{D5B25612-D338-4789-9961-B89750706982}">
      <dgm:prSet phldrT="[Text]" custT="1"/>
      <dgm:spPr/>
      <dgm:t>
        <a:bodyPr/>
        <a:lstStyle/>
        <a:p>
          <a:r>
            <a:rPr lang="en-US" sz="1000" dirty="0"/>
            <a:t>European Parliament amendments</a:t>
          </a:r>
          <a:endParaRPr lang="en-BE" sz="1000" dirty="0"/>
        </a:p>
      </dgm:t>
    </dgm:pt>
    <dgm:pt modelId="{0E221FF5-F410-41CF-AC5F-5EB9EFC789A5}" type="parTrans" cxnId="{D5D33104-05BC-4AB2-9C75-BB181EA1FCFA}">
      <dgm:prSet/>
      <dgm:spPr/>
      <dgm:t>
        <a:bodyPr/>
        <a:lstStyle/>
        <a:p>
          <a:endParaRPr lang="en-BE"/>
        </a:p>
      </dgm:t>
    </dgm:pt>
    <dgm:pt modelId="{74307354-DEAB-426A-B418-F4EF773AA117}" type="sibTrans" cxnId="{D5D33104-05BC-4AB2-9C75-BB181EA1FCFA}">
      <dgm:prSet/>
      <dgm:spPr/>
      <dgm:t>
        <a:bodyPr/>
        <a:lstStyle/>
        <a:p>
          <a:endParaRPr lang="en-BE"/>
        </a:p>
      </dgm:t>
    </dgm:pt>
    <dgm:pt modelId="{8BE8F622-98F0-4971-A7BD-448D3B82A777}">
      <dgm:prSet phldrT="[Text]" custT="1"/>
      <dgm:spPr/>
      <dgm:t>
        <a:bodyPr/>
        <a:lstStyle/>
        <a:p>
          <a:r>
            <a:rPr lang="en-US" sz="1000" dirty="0"/>
            <a:t>Council amendments </a:t>
          </a:r>
          <a:endParaRPr lang="en-BE" sz="1000" dirty="0"/>
        </a:p>
      </dgm:t>
    </dgm:pt>
    <dgm:pt modelId="{26BB2FE2-A739-4B1F-ADF7-42BA198F5ECF}" type="parTrans" cxnId="{5A9B440C-2599-4140-80C4-C7F4EE9EEEE6}">
      <dgm:prSet/>
      <dgm:spPr/>
      <dgm:t>
        <a:bodyPr/>
        <a:lstStyle/>
        <a:p>
          <a:endParaRPr lang="en-BE"/>
        </a:p>
      </dgm:t>
    </dgm:pt>
    <dgm:pt modelId="{D238F52D-0AE7-49DB-B1DA-7DEE0FFB2201}" type="sibTrans" cxnId="{5A9B440C-2599-4140-80C4-C7F4EE9EEEE6}">
      <dgm:prSet/>
      <dgm:spPr/>
      <dgm:t>
        <a:bodyPr/>
        <a:lstStyle/>
        <a:p>
          <a:endParaRPr lang="en-BE"/>
        </a:p>
      </dgm:t>
    </dgm:pt>
    <dgm:pt modelId="{D90F7C37-110F-4645-BEF2-E5BD8AF02452}" type="pres">
      <dgm:prSet presAssocID="{5B1F2AC2-3D5C-4CC7-92BD-051595628F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5F607C4-E1DA-420D-AFF0-FAD275C5047E}" type="pres">
      <dgm:prSet presAssocID="{86EEF067-C551-4A48-9FD8-6BDEB06F4B9D}" presName="Accent1" presStyleCnt="0"/>
      <dgm:spPr/>
    </dgm:pt>
    <dgm:pt modelId="{0F0624A6-807A-4A0A-9C73-2B32D048A1DC}" type="pres">
      <dgm:prSet presAssocID="{86EEF067-C551-4A48-9FD8-6BDEB06F4B9D}" presName="Accent" presStyleLbl="node1" presStyleIdx="0" presStyleCnt="5"/>
      <dgm:spPr/>
    </dgm:pt>
    <dgm:pt modelId="{9B9B95A9-F680-48A8-8FBB-794D9CCC4123}" type="pres">
      <dgm:prSet presAssocID="{86EEF067-C551-4A48-9FD8-6BDEB06F4B9D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BF10AEAE-1273-411A-B53D-991B82885AB2}" type="pres">
      <dgm:prSet presAssocID="{D5B25612-D338-4789-9961-B89750706982}" presName="Accent2" presStyleCnt="0"/>
      <dgm:spPr/>
    </dgm:pt>
    <dgm:pt modelId="{9DAF0021-60D0-4990-8031-A5BA3FA6457D}" type="pres">
      <dgm:prSet presAssocID="{D5B25612-D338-4789-9961-B89750706982}" presName="Accent" presStyleLbl="node1" presStyleIdx="1" presStyleCnt="5"/>
      <dgm:spPr/>
    </dgm:pt>
    <dgm:pt modelId="{63412BE6-DEF2-42BF-B3A5-59937785D370}" type="pres">
      <dgm:prSet presAssocID="{D5B25612-D338-4789-9961-B89750706982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C88B0D2E-366B-4E48-A96D-D594844ADCF9}" type="pres">
      <dgm:prSet presAssocID="{8BE8F622-98F0-4971-A7BD-448D3B82A777}" presName="Accent3" presStyleCnt="0"/>
      <dgm:spPr/>
    </dgm:pt>
    <dgm:pt modelId="{25F49BAA-C73C-4BB0-9A67-0903417A8E20}" type="pres">
      <dgm:prSet presAssocID="{8BE8F622-98F0-4971-A7BD-448D3B82A777}" presName="Accent" presStyleLbl="node1" presStyleIdx="2" presStyleCnt="5"/>
      <dgm:spPr/>
    </dgm:pt>
    <dgm:pt modelId="{A3113FBC-36BE-44C5-9101-174D16F73D55}" type="pres">
      <dgm:prSet presAssocID="{8BE8F622-98F0-4971-A7BD-448D3B82A777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2BCB73D7-7C9D-42EF-84A3-1121E7BB108A}" type="pres">
      <dgm:prSet presAssocID="{45EB412B-68AE-4EDB-B25E-141248EA7C0F}" presName="Accent4" presStyleCnt="0"/>
      <dgm:spPr/>
    </dgm:pt>
    <dgm:pt modelId="{7D74F18A-333A-4EE2-8250-05D0A876D6DC}" type="pres">
      <dgm:prSet presAssocID="{45EB412B-68AE-4EDB-B25E-141248EA7C0F}" presName="Accent" presStyleLbl="node1" presStyleIdx="3" presStyleCnt="5"/>
      <dgm:spPr/>
    </dgm:pt>
    <dgm:pt modelId="{44FDC2B2-C2A9-4761-B398-5CDF72DE7ECE}" type="pres">
      <dgm:prSet presAssocID="{45EB412B-68AE-4EDB-B25E-141248EA7C0F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E16FB3DD-1B9E-4882-8826-A47AEFA89436}" type="pres">
      <dgm:prSet presAssocID="{C61C20FA-12B4-4D68-8802-59347170689B}" presName="Accent5" presStyleCnt="0"/>
      <dgm:spPr/>
    </dgm:pt>
    <dgm:pt modelId="{BCEE4097-F8F0-427C-A95B-90AF5C05CD36}" type="pres">
      <dgm:prSet presAssocID="{C61C20FA-12B4-4D68-8802-59347170689B}" presName="Accent" presStyleLbl="node1" presStyleIdx="4" presStyleCnt="5"/>
      <dgm:spPr/>
    </dgm:pt>
    <dgm:pt modelId="{F701BD10-24C5-4FC5-B770-B6F036C76236}" type="pres">
      <dgm:prSet presAssocID="{C61C20FA-12B4-4D68-8802-59347170689B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D5D33104-05BC-4AB2-9C75-BB181EA1FCFA}" srcId="{5B1F2AC2-3D5C-4CC7-92BD-051595628F01}" destId="{D5B25612-D338-4789-9961-B89750706982}" srcOrd="1" destOrd="0" parTransId="{0E221FF5-F410-41CF-AC5F-5EB9EFC789A5}" sibTransId="{74307354-DEAB-426A-B418-F4EF773AA117}"/>
    <dgm:cxn modelId="{9799560A-BB74-443E-B644-64B61F28EDB4}" type="presOf" srcId="{45EB412B-68AE-4EDB-B25E-141248EA7C0F}" destId="{44FDC2B2-C2A9-4761-B398-5CDF72DE7ECE}" srcOrd="0" destOrd="0" presId="urn:microsoft.com/office/officeart/2009/layout/CircleArrowProcess"/>
    <dgm:cxn modelId="{5A9B440C-2599-4140-80C4-C7F4EE9EEEE6}" srcId="{5B1F2AC2-3D5C-4CC7-92BD-051595628F01}" destId="{8BE8F622-98F0-4971-A7BD-448D3B82A777}" srcOrd="2" destOrd="0" parTransId="{26BB2FE2-A739-4B1F-ADF7-42BA198F5ECF}" sibTransId="{D238F52D-0AE7-49DB-B1DA-7DEE0FFB2201}"/>
    <dgm:cxn modelId="{130CC92F-45E1-41B4-8255-6AE94E2E6507}" srcId="{5B1F2AC2-3D5C-4CC7-92BD-051595628F01}" destId="{86EEF067-C551-4A48-9FD8-6BDEB06F4B9D}" srcOrd="0" destOrd="0" parTransId="{25D3B063-BE75-49CF-B969-D442940A2688}" sibTransId="{BBB556A7-7431-42BF-933F-65C6B551CF3F}"/>
    <dgm:cxn modelId="{783C7E42-6555-4688-9463-ACF996943F64}" type="presOf" srcId="{8BE8F622-98F0-4971-A7BD-448D3B82A777}" destId="{A3113FBC-36BE-44C5-9101-174D16F73D55}" srcOrd="0" destOrd="0" presId="urn:microsoft.com/office/officeart/2009/layout/CircleArrowProcess"/>
    <dgm:cxn modelId="{C8E5966D-EF0A-4E37-B63E-358D91BB09E8}" type="presOf" srcId="{D5B25612-D338-4789-9961-B89750706982}" destId="{63412BE6-DEF2-42BF-B3A5-59937785D370}" srcOrd="0" destOrd="0" presId="urn:microsoft.com/office/officeart/2009/layout/CircleArrowProcess"/>
    <dgm:cxn modelId="{ECF2546E-114C-47B2-A54C-79738B0661B6}" type="presOf" srcId="{5B1F2AC2-3D5C-4CC7-92BD-051595628F01}" destId="{D90F7C37-110F-4645-BEF2-E5BD8AF02452}" srcOrd="0" destOrd="0" presId="urn:microsoft.com/office/officeart/2009/layout/CircleArrowProcess"/>
    <dgm:cxn modelId="{9622254F-7DB6-42FF-B633-313D2BF09421}" srcId="{5B1F2AC2-3D5C-4CC7-92BD-051595628F01}" destId="{45EB412B-68AE-4EDB-B25E-141248EA7C0F}" srcOrd="3" destOrd="0" parTransId="{4F90A62C-E531-49F4-86AF-035D0C32A874}" sibTransId="{34D03254-D1ED-42A4-ACAF-BDCB5A0F6FD0}"/>
    <dgm:cxn modelId="{DA6B4A73-81A3-48D0-AB31-E2B8ABB02873}" type="presOf" srcId="{86EEF067-C551-4A48-9FD8-6BDEB06F4B9D}" destId="{9B9B95A9-F680-48A8-8FBB-794D9CCC4123}" srcOrd="0" destOrd="0" presId="urn:microsoft.com/office/officeart/2009/layout/CircleArrowProcess"/>
    <dgm:cxn modelId="{539C9077-B4DE-4CB8-9E40-A24D849EFBD9}" type="presOf" srcId="{C61C20FA-12B4-4D68-8802-59347170689B}" destId="{F701BD10-24C5-4FC5-B770-B6F036C76236}" srcOrd="0" destOrd="0" presId="urn:microsoft.com/office/officeart/2009/layout/CircleArrowProcess"/>
    <dgm:cxn modelId="{2764DF93-07A7-43D5-9201-E2494122EB67}" srcId="{5B1F2AC2-3D5C-4CC7-92BD-051595628F01}" destId="{C61C20FA-12B4-4D68-8802-59347170689B}" srcOrd="4" destOrd="0" parTransId="{A1B2D01C-E80C-48AE-8B4A-B03C9EC109FB}" sibTransId="{CC8C09F2-1C72-4459-922D-D63CE03F9CA5}"/>
    <dgm:cxn modelId="{7052B49C-13AE-447F-B954-B6029D371F6A}" type="presParOf" srcId="{D90F7C37-110F-4645-BEF2-E5BD8AF02452}" destId="{05F607C4-E1DA-420D-AFF0-FAD275C5047E}" srcOrd="0" destOrd="0" presId="urn:microsoft.com/office/officeart/2009/layout/CircleArrowProcess"/>
    <dgm:cxn modelId="{B923C677-487D-4C99-A6D3-63A2D2C3CA15}" type="presParOf" srcId="{05F607C4-E1DA-420D-AFF0-FAD275C5047E}" destId="{0F0624A6-807A-4A0A-9C73-2B32D048A1DC}" srcOrd="0" destOrd="0" presId="urn:microsoft.com/office/officeart/2009/layout/CircleArrowProcess"/>
    <dgm:cxn modelId="{6E436BC0-49CA-4FC5-9A87-D368C1C61E4F}" type="presParOf" srcId="{D90F7C37-110F-4645-BEF2-E5BD8AF02452}" destId="{9B9B95A9-F680-48A8-8FBB-794D9CCC4123}" srcOrd="1" destOrd="0" presId="urn:microsoft.com/office/officeart/2009/layout/CircleArrowProcess"/>
    <dgm:cxn modelId="{A6953816-2239-4E19-A99E-E75A356C3835}" type="presParOf" srcId="{D90F7C37-110F-4645-BEF2-E5BD8AF02452}" destId="{BF10AEAE-1273-411A-B53D-991B82885AB2}" srcOrd="2" destOrd="0" presId="urn:microsoft.com/office/officeart/2009/layout/CircleArrowProcess"/>
    <dgm:cxn modelId="{76C447CF-FE42-40C9-A367-0BC4C2AA5763}" type="presParOf" srcId="{BF10AEAE-1273-411A-B53D-991B82885AB2}" destId="{9DAF0021-60D0-4990-8031-A5BA3FA6457D}" srcOrd="0" destOrd="0" presId="urn:microsoft.com/office/officeart/2009/layout/CircleArrowProcess"/>
    <dgm:cxn modelId="{5CDE36CF-A439-44EF-A8A6-E608F9FC02BE}" type="presParOf" srcId="{D90F7C37-110F-4645-BEF2-E5BD8AF02452}" destId="{63412BE6-DEF2-42BF-B3A5-59937785D370}" srcOrd="3" destOrd="0" presId="urn:microsoft.com/office/officeart/2009/layout/CircleArrowProcess"/>
    <dgm:cxn modelId="{0EBDB2E1-23F8-4A2B-90CF-60551DAAAF5C}" type="presParOf" srcId="{D90F7C37-110F-4645-BEF2-E5BD8AF02452}" destId="{C88B0D2E-366B-4E48-A96D-D594844ADCF9}" srcOrd="4" destOrd="0" presId="urn:microsoft.com/office/officeart/2009/layout/CircleArrowProcess"/>
    <dgm:cxn modelId="{13D046D6-ABB5-4DC9-AAB3-F0CADDF595F3}" type="presParOf" srcId="{C88B0D2E-366B-4E48-A96D-D594844ADCF9}" destId="{25F49BAA-C73C-4BB0-9A67-0903417A8E20}" srcOrd="0" destOrd="0" presId="urn:microsoft.com/office/officeart/2009/layout/CircleArrowProcess"/>
    <dgm:cxn modelId="{4699FAA6-2C2E-4162-BC4E-062AE0151DAB}" type="presParOf" srcId="{D90F7C37-110F-4645-BEF2-E5BD8AF02452}" destId="{A3113FBC-36BE-44C5-9101-174D16F73D55}" srcOrd="5" destOrd="0" presId="urn:microsoft.com/office/officeart/2009/layout/CircleArrowProcess"/>
    <dgm:cxn modelId="{2DE65B8C-2199-47CC-8B02-682930B05E57}" type="presParOf" srcId="{D90F7C37-110F-4645-BEF2-E5BD8AF02452}" destId="{2BCB73D7-7C9D-42EF-84A3-1121E7BB108A}" srcOrd="6" destOrd="0" presId="urn:microsoft.com/office/officeart/2009/layout/CircleArrowProcess"/>
    <dgm:cxn modelId="{AF781A05-7F63-4781-89DD-745E7485AA96}" type="presParOf" srcId="{2BCB73D7-7C9D-42EF-84A3-1121E7BB108A}" destId="{7D74F18A-333A-4EE2-8250-05D0A876D6DC}" srcOrd="0" destOrd="0" presId="urn:microsoft.com/office/officeart/2009/layout/CircleArrowProcess"/>
    <dgm:cxn modelId="{86F55F14-E135-4C5D-862F-B6728F6F1016}" type="presParOf" srcId="{D90F7C37-110F-4645-BEF2-E5BD8AF02452}" destId="{44FDC2B2-C2A9-4761-B398-5CDF72DE7ECE}" srcOrd="7" destOrd="0" presId="urn:microsoft.com/office/officeart/2009/layout/CircleArrowProcess"/>
    <dgm:cxn modelId="{36358D05-652B-4B93-BC7B-74C5E3A9E67A}" type="presParOf" srcId="{D90F7C37-110F-4645-BEF2-E5BD8AF02452}" destId="{E16FB3DD-1B9E-4882-8826-A47AEFA89436}" srcOrd="8" destOrd="0" presId="urn:microsoft.com/office/officeart/2009/layout/CircleArrowProcess"/>
    <dgm:cxn modelId="{1F0518EE-6CE1-416A-8F45-D02B621B6ED9}" type="presParOf" srcId="{E16FB3DD-1B9E-4882-8826-A47AEFA89436}" destId="{BCEE4097-F8F0-427C-A95B-90AF5C05CD36}" srcOrd="0" destOrd="0" presId="urn:microsoft.com/office/officeart/2009/layout/CircleArrowProcess"/>
    <dgm:cxn modelId="{C6BD507E-35CE-4FB0-8334-9D5524962916}" type="presParOf" srcId="{D90F7C37-110F-4645-BEF2-E5BD8AF02452}" destId="{F701BD10-24C5-4FC5-B770-B6F036C76236}" srcOrd="9" destOrd="0" presId="urn:microsoft.com/office/officeart/2009/layout/CircleArrowProcess"/>
  </dgm:cxnLst>
  <dgm:bg>
    <a:solidFill>
      <a:srgbClr val="E4FBF3"/>
    </a:solidFill>
  </dgm:bg>
  <dgm:whole>
    <a:ln w="38100">
      <a:solidFill>
        <a:srgbClr val="009AF4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624A6-807A-4A0A-9C73-2B32D048A1DC}">
      <dsp:nvSpPr>
        <dsp:cNvPr id="0" name=""/>
        <dsp:cNvSpPr/>
      </dsp:nvSpPr>
      <dsp:spPr>
        <a:xfrm>
          <a:off x="968772" y="0"/>
          <a:ext cx="1631407" cy="16314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B95A9-F680-48A8-8FBB-794D9CCC4123}">
      <dsp:nvSpPr>
        <dsp:cNvPr id="0" name=""/>
        <dsp:cNvSpPr/>
      </dsp:nvSpPr>
      <dsp:spPr>
        <a:xfrm>
          <a:off x="1328960" y="590875"/>
          <a:ext cx="910417" cy="4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European Commission Proposal</a:t>
          </a:r>
          <a:endParaRPr lang="en-BE" sz="1000" kern="1200" dirty="0"/>
        </a:p>
      </dsp:txBody>
      <dsp:txXfrm>
        <a:off x="1328960" y="590875"/>
        <a:ext cx="910417" cy="455005"/>
      </dsp:txXfrm>
    </dsp:sp>
    <dsp:sp modelId="{9DAF0021-60D0-4990-8031-A5BA3FA6457D}">
      <dsp:nvSpPr>
        <dsp:cNvPr id="0" name=""/>
        <dsp:cNvSpPr/>
      </dsp:nvSpPr>
      <dsp:spPr>
        <a:xfrm>
          <a:off x="515552" y="937395"/>
          <a:ext cx="1631407" cy="16314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1312411"/>
            <a:satOff val="0"/>
            <a:lumOff val="2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12BE6-DEF2-42BF-B3A5-59937785D370}">
      <dsp:nvSpPr>
        <dsp:cNvPr id="0" name=""/>
        <dsp:cNvSpPr/>
      </dsp:nvSpPr>
      <dsp:spPr>
        <a:xfrm>
          <a:off x="873905" y="1530377"/>
          <a:ext cx="910417" cy="4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European Parliament amendments</a:t>
          </a:r>
          <a:endParaRPr lang="en-BE" sz="1000" kern="1200" dirty="0"/>
        </a:p>
      </dsp:txBody>
      <dsp:txXfrm>
        <a:off x="873905" y="1530377"/>
        <a:ext cx="910417" cy="455005"/>
      </dsp:txXfrm>
    </dsp:sp>
    <dsp:sp modelId="{25F49BAA-C73C-4BB0-9A67-0903417A8E20}">
      <dsp:nvSpPr>
        <dsp:cNvPr id="0" name=""/>
        <dsp:cNvSpPr/>
      </dsp:nvSpPr>
      <dsp:spPr>
        <a:xfrm>
          <a:off x="968772" y="1879004"/>
          <a:ext cx="1631407" cy="163148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>
            <a:hueOff val="2624822"/>
            <a:satOff val="0"/>
            <a:lumOff val="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13FBC-36BE-44C5-9101-174D16F73D55}">
      <dsp:nvSpPr>
        <dsp:cNvPr id="0" name=""/>
        <dsp:cNvSpPr/>
      </dsp:nvSpPr>
      <dsp:spPr>
        <a:xfrm>
          <a:off x="1328960" y="2469352"/>
          <a:ext cx="910417" cy="4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Council amendments </a:t>
          </a:r>
          <a:endParaRPr lang="en-BE" sz="1000" kern="1200" dirty="0"/>
        </a:p>
      </dsp:txBody>
      <dsp:txXfrm>
        <a:off x="1328960" y="2469352"/>
        <a:ext cx="910417" cy="455005"/>
      </dsp:txXfrm>
    </dsp:sp>
    <dsp:sp modelId="{7D74F18A-333A-4EE2-8250-05D0A876D6DC}">
      <dsp:nvSpPr>
        <dsp:cNvPr id="0" name=""/>
        <dsp:cNvSpPr/>
      </dsp:nvSpPr>
      <dsp:spPr>
        <a:xfrm>
          <a:off x="515552" y="2817979"/>
          <a:ext cx="1631407" cy="16314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3937234"/>
            <a:satOff val="0"/>
            <a:lumOff val="7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DC2B2-C2A9-4761-B398-5CDF72DE7ECE}">
      <dsp:nvSpPr>
        <dsp:cNvPr id="0" name=""/>
        <dsp:cNvSpPr/>
      </dsp:nvSpPr>
      <dsp:spPr>
        <a:xfrm>
          <a:off x="873905" y="3408854"/>
          <a:ext cx="910417" cy="4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Trialogues </a:t>
          </a:r>
          <a:endParaRPr lang="en-BE" sz="1000" kern="1200" dirty="0"/>
        </a:p>
      </dsp:txBody>
      <dsp:txXfrm>
        <a:off x="873905" y="3408854"/>
        <a:ext cx="910417" cy="455005"/>
      </dsp:txXfrm>
    </dsp:sp>
    <dsp:sp modelId="{BCEE4097-F8F0-427C-A95B-90AF5C05CD36}">
      <dsp:nvSpPr>
        <dsp:cNvPr id="0" name=""/>
        <dsp:cNvSpPr/>
      </dsp:nvSpPr>
      <dsp:spPr>
        <a:xfrm>
          <a:off x="1084754" y="3863860"/>
          <a:ext cx="1401584" cy="140240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5249645"/>
            <a:satOff val="0"/>
            <a:lumOff val="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1BD10-24C5-4FC5-B770-B6F036C76236}">
      <dsp:nvSpPr>
        <dsp:cNvPr id="0" name=""/>
        <dsp:cNvSpPr/>
      </dsp:nvSpPr>
      <dsp:spPr>
        <a:xfrm>
          <a:off x="1328960" y="4348356"/>
          <a:ext cx="910417" cy="4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Publication </a:t>
          </a:r>
          <a:endParaRPr lang="en-BE" sz="1000" kern="1200" dirty="0"/>
        </a:p>
      </dsp:txBody>
      <dsp:txXfrm>
        <a:off x="1328960" y="4348356"/>
        <a:ext cx="910417" cy="45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CF7BE-5959-4464-A3D8-6BB14EA803B6}" type="datetimeFigureOut">
              <a:rPr lang="en-BE" smtClean="0"/>
              <a:t>01/10/2024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82812-DC29-4D6E-A5D4-F1E83BD3306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718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114ACE-FF79-9CE8-8D50-48BE31CD34D1}"/>
              </a:ext>
            </a:extLst>
          </p:cNvPr>
          <p:cNvGrpSpPr/>
          <p:nvPr userDrawn="1"/>
        </p:nvGrpSpPr>
        <p:grpSpPr>
          <a:xfrm>
            <a:off x="3432748" y="-7144"/>
            <a:ext cx="8759252" cy="6867215"/>
            <a:chOff x="3432748" y="-7144"/>
            <a:chExt cx="8759252" cy="6867215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A8E21BE2-22C1-5E58-1494-8B0A76E48A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23721" y="-7144"/>
              <a:ext cx="8168279" cy="6381608"/>
            </a:xfrm>
            <a:custGeom>
              <a:avLst/>
              <a:gdLst>
                <a:gd name="T0" fmla="*/ 7862 w 7863"/>
                <a:gd name="T1" fmla="*/ 0 h 6143"/>
                <a:gd name="T2" fmla="*/ 7862 w 7863"/>
                <a:gd name="T3" fmla="*/ 0 h 6143"/>
                <a:gd name="T4" fmla="*/ 7862 w 7863"/>
                <a:gd name="T5" fmla="*/ 5026 h 6143"/>
                <a:gd name="T6" fmla="*/ 7167 w 7863"/>
                <a:gd name="T7" fmla="*/ 5465 h 6143"/>
                <a:gd name="T8" fmla="*/ 5546 w 7863"/>
                <a:gd name="T9" fmla="*/ 6087 h 6143"/>
                <a:gd name="T10" fmla="*/ 4136 w 7863"/>
                <a:gd name="T11" fmla="*/ 6024 h 6143"/>
                <a:gd name="T12" fmla="*/ 3698 w 7863"/>
                <a:gd name="T13" fmla="*/ 5950 h 6143"/>
                <a:gd name="T14" fmla="*/ 2554 w 7863"/>
                <a:gd name="T15" fmla="*/ 5749 h 6143"/>
                <a:gd name="T16" fmla="*/ 137 w 7863"/>
                <a:gd name="T17" fmla="*/ 3048 h 6143"/>
                <a:gd name="T18" fmla="*/ 915 w 7863"/>
                <a:gd name="T19" fmla="*/ 0 h 6143"/>
                <a:gd name="T20" fmla="*/ 7862 w 7863"/>
                <a:gd name="T21" fmla="*/ 0 h 6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63" h="6143">
                  <a:moveTo>
                    <a:pt x="7862" y="0"/>
                  </a:moveTo>
                  <a:lnTo>
                    <a:pt x="7862" y="0"/>
                  </a:lnTo>
                  <a:cubicBezTo>
                    <a:pt x="7862" y="5026"/>
                    <a:pt x="7862" y="5026"/>
                    <a:pt x="7862" y="5026"/>
                  </a:cubicBezTo>
                  <a:cubicBezTo>
                    <a:pt x="7588" y="5200"/>
                    <a:pt x="7359" y="5346"/>
                    <a:pt x="7167" y="5465"/>
                  </a:cubicBezTo>
                  <a:cubicBezTo>
                    <a:pt x="6233" y="6033"/>
                    <a:pt x="6114" y="6042"/>
                    <a:pt x="5546" y="6087"/>
                  </a:cubicBezTo>
                  <a:cubicBezTo>
                    <a:pt x="5061" y="6133"/>
                    <a:pt x="4905" y="6142"/>
                    <a:pt x="4136" y="6024"/>
                  </a:cubicBezTo>
                  <a:cubicBezTo>
                    <a:pt x="4008" y="5996"/>
                    <a:pt x="3862" y="5978"/>
                    <a:pt x="3698" y="5950"/>
                  </a:cubicBezTo>
                  <a:cubicBezTo>
                    <a:pt x="3396" y="5895"/>
                    <a:pt x="3021" y="5831"/>
                    <a:pt x="2554" y="5749"/>
                  </a:cubicBezTo>
                  <a:cubicBezTo>
                    <a:pt x="284" y="5346"/>
                    <a:pt x="284" y="5346"/>
                    <a:pt x="137" y="3048"/>
                  </a:cubicBezTo>
                  <a:cubicBezTo>
                    <a:pt x="27" y="1291"/>
                    <a:pt x="0" y="879"/>
                    <a:pt x="915" y="0"/>
                  </a:cubicBezTo>
                  <a:lnTo>
                    <a:pt x="7862" y="0"/>
                  </a:lnTo>
                </a:path>
              </a:pathLst>
            </a:custGeom>
            <a:solidFill>
              <a:srgbClr val="00DAD2">
                <a:alpha val="47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BE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464F6D36-C5F4-63DB-A512-D2235BFAC8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32748" y="-7144"/>
              <a:ext cx="8759252" cy="6221267"/>
            </a:xfrm>
            <a:custGeom>
              <a:avLst/>
              <a:gdLst>
                <a:gd name="T0" fmla="*/ 8430 w 8431"/>
                <a:gd name="T1" fmla="*/ 0 h 5988"/>
                <a:gd name="T2" fmla="*/ 8430 w 8431"/>
                <a:gd name="T3" fmla="*/ 0 h 5988"/>
                <a:gd name="T4" fmla="*/ 8430 w 8431"/>
                <a:gd name="T5" fmla="*/ 3186 h 5988"/>
                <a:gd name="T6" fmla="*/ 6728 w 8431"/>
                <a:gd name="T7" fmla="*/ 4687 h 5988"/>
                <a:gd name="T8" fmla="*/ 5904 w 8431"/>
                <a:gd name="T9" fmla="*/ 5282 h 5988"/>
                <a:gd name="T10" fmla="*/ 5904 w 8431"/>
                <a:gd name="T11" fmla="*/ 5282 h 5988"/>
                <a:gd name="T12" fmla="*/ 4833 w 8431"/>
                <a:gd name="T13" fmla="*/ 5868 h 5988"/>
                <a:gd name="T14" fmla="*/ 4540 w 8431"/>
                <a:gd name="T15" fmla="*/ 5914 h 5988"/>
                <a:gd name="T16" fmla="*/ 4266 w 8431"/>
                <a:gd name="T17" fmla="*/ 5950 h 5988"/>
                <a:gd name="T18" fmla="*/ 2005 w 8431"/>
                <a:gd name="T19" fmla="*/ 5685 h 5988"/>
                <a:gd name="T20" fmla="*/ 46 w 8431"/>
                <a:gd name="T21" fmla="*/ 3204 h 5988"/>
                <a:gd name="T22" fmla="*/ 1062 w 8431"/>
                <a:gd name="T23" fmla="*/ 0 h 5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31" h="5988">
                  <a:moveTo>
                    <a:pt x="8430" y="0"/>
                  </a:moveTo>
                  <a:lnTo>
                    <a:pt x="8430" y="0"/>
                  </a:lnTo>
                  <a:cubicBezTo>
                    <a:pt x="8430" y="3186"/>
                    <a:pt x="8430" y="3186"/>
                    <a:pt x="8430" y="3186"/>
                  </a:cubicBezTo>
                  <a:cubicBezTo>
                    <a:pt x="8165" y="3653"/>
                    <a:pt x="7835" y="3890"/>
                    <a:pt x="6728" y="4687"/>
                  </a:cubicBezTo>
                  <a:cubicBezTo>
                    <a:pt x="6389" y="4934"/>
                    <a:pt x="6123" y="5126"/>
                    <a:pt x="5904" y="5282"/>
                  </a:cubicBezTo>
                  <a:lnTo>
                    <a:pt x="5904" y="5282"/>
                  </a:lnTo>
                  <a:cubicBezTo>
                    <a:pt x="5309" y="5703"/>
                    <a:pt x="5107" y="5813"/>
                    <a:pt x="4833" y="5868"/>
                  </a:cubicBezTo>
                  <a:cubicBezTo>
                    <a:pt x="4750" y="5886"/>
                    <a:pt x="4650" y="5895"/>
                    <a:pt x="4540" y="5914"/>
                  </a:cubicBezTo>
                  <a:cubicBezTo>
                    <a:pt x="4430" y="5923"/>
                    <a:pt x="4349" y="5941"/>
                    <a:pt x="4266" y="5950"/>
                  </a:cubicBezTo>
                  <a:cubicBezTo>
                    <a:pt x="3873" y="5987"/>
                    <a:pt x="3598" y="5941"/>
                    <a:pt x="2005" y="5685"/>
                  </a:cubicBezTo>
                  <a:cubicBezTo>
                    <a:pt x="83" y="5383"/>
                    <a:pt x="83" y="5383"/>
                    <a:pt x="46" y="3204"/>
                  </a:cubicBezTo>
                  <a:cubicBezTo>
                    <a:pt x="10" y="1364"/>
                    <a:pt x="0" y="1071"/>
                    <a:pt x="1062" y="0"/>
                  </a:cubicBezTo>
                </a:path>
              </a:pathLst>
            </a:custGeom>
            <a:noFill/>
            <a:ln w="7620" cap="flat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BE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1D0B8E2-657B-3862-DE12-C62A268FA6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44441" y="5490294"/>
              <a:ext cx="4347559" cy="1369777"/>
            </a:xfrm>
            <a:custGeom>
              <a:avLst/>
              <a:gdLst>
                <a:gd name="T0" fmla="*/ 0 w 4183"/>
                <a:gd name="T1" fmla="*/ 1318 h 1319"/>
                <a:gd name="T2" fmla="*/ 0 w 4183"/>
                <a:gd name="T3" fmla="*/ 1318 h 1319"/>
                <a:gd name="T4" fmla="*/ 456 w 4183"/>
                <a:gd name="T5" fmla="*/ 751 h 1319"/>
                <a:gd name="T6" fmla="*/ 466 w 4183"/>
                <a:gd name="T7" fmla="*/ 741 h 1319"/>
                <a:gd name="T8" fmla="*/ 585 w 4183"/>
                <a:gd name="T9" fmla="*/ 595 h 1319"/>
                <a:gd name="T10" fmla="*/ 1656 w 4183"/>
                <a:gd name="T11" fmla="*/ 9 h 1319"/>
                <a:gd name="T12" fmla="*/ 1656 w 4183"/>
                <a:gd name="T13" fmla="*/ 9 h 1319"/>
                <a:gd name="T14" fmla="*/ 2333 w 4183"/>
                <a:gd name="T15" fmla="*/ 55 h 1319"/>
                <a:gd name="T16" fmla="*/ 3487 w 4183"/>
                <a:gd name="T17" fmla="*/ 192 h 1319"/>
                <a:gd name="T18" fmla="*/ 4036 w 4183"/>
                <a:gd name="T19" fmla="*/ 485 h 1319"/>
                <a:gd name="T20" fmla="*/ 4182 w 4183"/>
                <a:gd name="T21" fmla="*/ 586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3" h="1319">
                  <a:moveTo>
                    <a:pt x="0" y="1318"/>
                  </a:moveTo>
                  <a:lnTo>
                    <a:pt x="0" y="1318"/>
                  </a:lnTo>
                  <a:cubicBezTo>
                    <a:pt x="91" y="1172"/>
                    <a:pt x="237" y="998"/>
                    <a:pt x="456" y="751"/>
                  </a:cubicBezTo>
                  <a:cubicBezTo>
                    <a:pt x="456" y="741"/>
                    <a:pt x="466" y="741"/>
                    <a:pt x="466" y="741"/>
                  </a:cubicBezTo>
                  <a:cubicBezTo>
                    <a:pt x="512" y="686"/>
                    <a:pt x="548" y="641"/>
                    <a:pt x="585" y="595"/>
                  </a:cubicBezTo>
                  <a:cubicBezTo>
                    <a:pt x="1006" y="119"/>
                    <a:pt x="1152" y="0"/>
                    <a:pt x="1656" y="9"/>
                  </a:cubicBezTo>
                  <a:lnTo>
                    <a:pt x="1656" y="9"/>
                  </a:lnTo>
                  <a:cubicBezTo>
                    <a:pt x="1830" y="9"/>
                    <a:pt x="2049" y="27"/>
                    <a:pt x="2333" y="55"/>
                  </a:cubicBezTo>
                  <a:cubicBezTo>
                    <a:pt x="2974" y="101"/>
                    <a:pt x="3267" y="128"/>
                    <a:pt x="3487" y="192"/>
                  </a:cubicBezTo>
                  <a:cubicBezTo>
                    <a:pt x="3670" y="247"/>
                    <a:pt x="3798" y="329"/>
                    <a:pt x="4036" y="485"/>
                  </a:cubicBezTo>
                  <a:cubicBezTo>
                    <a:pt x="4091" y="521"/>
                    <a:pt x="4137" y="558"/>
                    <a:pt x="4182" y="586"/>
                  </a:cubicBezTo>
                </a:path>
              </a:pathLst>
            </a:custGeom>
            <a:noFill/>
            <a:ln w="3810" cap="flat">
              <a:solidFill>
                <a:schemeClr val="bg1">
                  <a:alpha val="7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BE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6734" y="1499316"/>
            <a:ext cx="6895476" cy="7117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5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en-GB" dirty="0"/>
              <a:t>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6734" y="2211049"/>
            <a:ext cx="6895476" cy="28469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85DF6B-DAE0-92D3-5566-0C226A6E9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D4701FE-1DE9-4DA6-37BF-6233C474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TCLC – 20/09/2023</a:t>
            </a:r>
            <a:endParaRPr lang="en-B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032FB33-D5A4-4B41-687F-B95BA6DD8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F0D-324B-E14D-8A9F-D0AB033320AC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60C7015-5CCD-42EC-D2CE-4D2142E4B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TCLC – 20/09/2023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0711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5-Chapter slide">
    <p:bg>
      <p:bgPr>
        <a:solidFill>
          <a:srgbClr val="008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>
            <a:extLst>
              <a:ext uri="{FF2B5EF4-FFF2-40B4-BE49-F238E27FC236}">
                <a16:creationId xmlns:a16="http://schemas.microsoft.com/office/drawing/2014/main" id="{91F10789-657A-9BA0-82B7-DD74ABAE7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729" y="9034"/>
            <a:ext cx="9456505" cy="6511635"/>
          </a:xfrm>
          <a:custGeom>
            <a:avLst/>
            <a:gdLst>
              <a:gd name="T0" fmla="*/ 4282 w 27065"/>
              <a:gd name="T1" fmla="*/ 3184 h 18775"/>
              <a:gd name="T2" fmla="*/ 4282 w 27065"/>
              <a:gd name="T3" fmla="*/ 3184 h 18775"/>
              <a:gd name="T4" fmla="*/ 329 w 27065"/>
              <a:gd name="T5" fmla="*/ 10540 h 18775"/>
              <a:gd name="T6" fmla="*/ 2991 w 27065"/>
              <a:gd name="T7" fmla="*/ 16058 h 18775"/>
              <a:gd name="T8" fmla="*/ 12845 w 27065"/>
              <a:gd name="T9" fmla="*/ 18473 h 18775"/>
              <a:gd name="T10" fmla="*/ 23386 w 27065"/>
              <a:gd name="T11" fmla="*/ 13065 h 18775"/>
              <a:gd name="T12" fmla="*/ 25033 w 27065"/>
              <a:gd name="T13" fmla="*/ 1867 h 18775"/>
              <a:gd name="T14" fmla="*/ 24319 w 27065"/>
              <a:gd name="T15" fmla="*/ 0 h 18775"/>
              <a:gd name="T16" fmla="*/ 7137 w 27065"/>
              <a:gd name="T17" fmla="*/ 0 h 18775"/>
              <a:gd name="T18" fmla="*/ 4282 w 27065"/>
              <a:gd name="T19" fmla="*/ 3184 h 18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65" h="18775">
                <a:moveTo>
                  <a:pt x="4282" y="3184"/>
                </a:moveTo>
                <a:lnTo>
                  <a:pt x="4282" y="3184"/>
                </a:lnTo>
                <a:cubicBezTo>
                  <a:pt x="686" y="7275"/>
                  <a:pt x="686" y="7275"/>
                  <a:pt x="329" y="10540"/>
                </a:cubicBezTo>
                <a:cubicBezTo>
                  <a:pt x="0" y="13889"/>
                  <a:pt x="0" y="13889"/>
                  <a:pt x="2991" y="16058"/>
                </a:cubicBezTo>
                <a:cubicBezTo>
                  <a:pt x="5956" y="18198"/>
                  <a:pt x="5956" y="18198"/>
                  <a:pt x="12845" y="18473"/>
                </a:cubicBezTo>
                <a:cubicBezTo>
                  <a:pt x="19735" y="18774"/>
                  <a:pt x="19735" y="18774"/>
                  <a:pt x="23386" y="13065"/>
                </a:cubicBezTo>
                <a:cubicBezTo>
                  <a:pt x="27064" y="7329"/>
                  <a:pt x="27064" y="7329"/>
                  <a:pt x="25033" y="1867"/>
                </a:cubicBezTo>
                <a:cubicBezTo>
                  <a:pt x="24758" y="1154"/>
                  <a:pt x="24539" y="522"/>
                  <a:pt x="24319" y="0"/>
                </a:cubicBezTo>
                <a:cubicBezTo>
                  <a:pt x="7137" y="0"/>
                  <a:pt x="7137" y="0"/>
                  <a:pt x="7137" y="0"/>
                </a:cubicBezTo>
                <a:cubicBezTo>
                  <a:pt x="6505" y="632"/>
                  <a:pt x="5654" y="1593"/>
                  <a:pt x="4282" y="3184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E840B8AC-AC27-85F6-1D38-6F199924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9034"/>
            <a:ext cx="7938458" cy="6411360"/>
          </a:xfrm>
          <a:custGeom>
            <a:avLst/>
            <a:gdLst>
              <a:gd name="T0" fmla="*/ 4338 w 22948"/>
              <a:gd name="T1" fmla="*/ 27 h 18528"/>
              <a:gd name="T2" fmla="*/ 4338 w 22948"/>
              <a:gd name="T3" fmla="*/ 27 h 18528"/>
              <a:gd name="T4" fmla="*/ 988 w 22948"/>
              <a:gd name="T5" fmla="*/ 4337 h 18528"/>
              <a:gd name="T6" fmla="*/ 632 w 22948"/>
              <a:gd name="T7" fmla="*/ 5765 h 18528"/>
              <a:gd name="T8" fmla="*/ 55 w 22948"/>
              <a:gd name="T9" fmla="*/ 13120 h 18528"/>
              <a:gd name="T10" fmla="*/ 466 w 22948"/>
              <a:gd name="T11" fmla="*/ 15371 h 18528"/>
              <a:gd name="T12" fmla="*/ 1812 w 22948"/>
              <a:gd name="T13" fmla="*/ 16441 h 18528"/>
              <a:gd name="T14" fmla="*/ 8181 w 22948"/>
              <a:gd name="T15" fmla="*/ 18198 h 18528"/>
              <a:gd name="T16" fmla="*/ 10869 w 22948"/>
              <a:gd name="T17" fmla="*/ 18500 h 18528"/>
              <a:gd name="T18" fmla="*/ 14739 w 22948"/>
              <a:gd name="T19" fmla="*/ 16880 h 18528"/>
              <a:gd name="T20" fmla="*/ 21053 w 22948"/>
              <a:gd name="T21" fmla="*/ 12598 h 18528"/>
              <a:gd name="T22" fmla="*/ 22426 w 22948"/>
              <a:gd name="T23" fmla="*/ 7576 h 18528"/>
              <a:gd name="T24" fmla="*/ 21767 w 22948"/>
              <a:gd name="T25" fmla="*/ 1757 h 18528"/>
              <a:gd name="T26" fmla="*/ 21465 w 22948"/>
              <a:gd name="T27" fmla="*/ 0 h 18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48" h="18528">
                <a:moveTo>
                  <a:pt x="4338" y="27"/>
                </a:moveTo>
                <a:lnTo>
                  <a:pt x="4338" y="27"/>
                </a:lnTo>
                <a:cubicBezTo>
                  <a:pt x="1976" y="1976"/>
                  <a:pt x="1620" y="2498"/>
                  <a:pt x="988" y="4337"/>
                </a:cubicBezTo>
                <a:cubicBezTo>
                  <a:pt x="961" y="4392"/>
                  <a:pt x="659" y="5407"/>
                  <a:pt x="632" y="5765"/>
                </a:cubicBezTo>
                <a:cubicBezTo>
                  <a:pt x="275" y="8564"/>
                  <a:pt x="357" y="8427"/>
                  <a:pt x="55" y="13120"/>
                </a:cubicBezTo>
                <a:cubicBezTo>
                  <a:pt x="0" y="13999"/>
                  <a:pt x="55" y="14712"/>
                  <a:pt x="466" y="15371"/>
                </a:cubicBezTo>
                <a:cubicBezTo>
                  <a:pt x="769" y="15865"/>
                  <a:pt x="1427" y="16331"/>
                  <a:pt x="1812" y="16441"/>
                </a:cubicBezTo>
                <a:cubicBezTo>
                  <a:pt x="3980" y="17183"/>
                  <a:pt x="5792" y="17622"/>
                  <a:pt x="8181" y="18198"/>
                </a:cubicBezTo>
                <a:cubicBezTo>
                  <a:pt x="9470" y="18500"/>
                  <a:pt x="10514" y="18527"/>
                  <a:pt x="10869" y="18500"/>
                </a:cubicBezTo>
                <a:cubicBezTo>
                  <a:pt x="12297" y="18362"/>
                  <a:pt x="13230" y="17813"/>
                  <a:pt x="14739" y="16880"/>
                </a:cubicBezTo>
                <a:cubicBezTo>
                  <a:pt x="19900" y="13641"/>
                  <a:pt x="20065" y="13421"/>
                  <a:pt x="21053" y="12598"/>
                </a:cubicBezTo>
                <a:cubicBezTo>
                  <a:pt x="22947" y="11061"/>
                  <a:pt x="22535" y="8701"/>
                  <a:pt x="22426" y="7576"/>
                </a:cubicBezTo>
                <a:cubicBezTo>
                  <a:pt x="22096" y="4228"/>
                  <a:pt x="22069" y="3596"/>
                  <a:pt x="21767" y="1757"/>
                </a:cubicBezTo>
                <a:cubicBezTo>
                  <a:pt x="21712" y="1263"/>
                  <a:pt x="21712" y="906"/>
                  <a:pt x="21465" y="0"/>
                </a:cubicBezTo>
              </a:path>
            </a:pathLst>
          </a:custGeom>
          <a:noFill/>
          <a:ln w="12700" cap="flat">
            <a:solidFill>
              <a:schemeClr val="bg1">
                <a:alpha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accent4"/>
              </a:solidFill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967155-D18E-BE45-5A65-CC483B6B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446552" cy="1499698"/>
          </a:xfrm>
          <a:custGeom>
            <a:avLst/>
            <a:gdLst>
              <a:gd name="T0" fmla="*/ 0 w 7001"/>
              <a:gd name="T1" fmla="*/ 3431 h 4393"/>
              <a:gd name="T2" fmla="*/ 0 w 7001"/>
              <a:gd name="T3" fmla="*/ 3431 h 4393"/>
              <a:gd name="T4" fmla="*/ 878 w 7001"/>
              <a:gd name="T5" fmla="*/ 4035 h 4393"/>
              <a:gd name="T6" fmla="*/ 2334 w 7001"/>
              <a:gd name="T7" fmla="*/ 4145 h 4393"/>
              <a:gd name="T8" fmla="*/ 4777 w 7001"/>
              <a:gd name="T9" fmla="*/ 2992 h 4393"/>
              <a:gd name="T10" fmla="*/ 6287 w 7001"/>
              <a:gd name="T11" fmla="*/ 1949 h 4393"/>
              <a:gd name="T12" fmla="*/ 6863 w 7001"/>
              <a:gd name="T13" fmla="*/ 713 h 4393"/>
              <a:gd name="T14" fmla="*/ 7000 w 7001"/>
              <a:gd name="T15" fmla="*/ 0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1" h="4393">
                <a:moveTo>
                  <a:pt x="0" y="3431"/>
                </a:moveTo>
                <a:lnTo>
                  <a:pt x="0" y="3431"/>
                </a:lnTo>
                <a:cubicBezTo>
                  <a:pt x="0" y="3431"/>
                  <a:pt x="632" y="3898"/>
                  <a:pt x="878" y="4035"/>
                </a:cubicBezTo>
                <a:cubicBezTo>
                  <a:pt x="1126" y="4172"/>
                  <a:pt x="1565" y="4392"/>
                  <a:pt x="2334" y="4145"/>
                </a:cubicBezTo>
                <a:cubicBezTo>
                  <a:pt x="3103" y="3870"/>
                  <a:pt x="4255" y="3267"/>
                  <a:pt x="4777" y="2992"/>
                </a:cubicBezTo>
                <a:cubicBezTo>
                  <a:pt x="5299" y="2690"/>
                  <a:pt x="5929" y="2361"/>
                  <a:pt x="6287" y="1949"/>
                </a:cubicBezTo>
                <a:cubicBezTo>
                  <a:pt x="6643" y="1537"/>
                  <a:pt x="6753" y="1125"/>
                  <a:pt x="6863" y="713"/>
                </a:cubicBezTo>
                <a:cubicBezTo>
                  <a:pt x="7000" y="329"/>
                  <a:pt x="7000" y="0"/>
                  <a:pt x="7000" y="0"/>
                </a:cubicBezTo>
              </a:path>
            </a:pathLst>
          </a:custGeom>
          <a:noFill/>
          <a:ln w="9720" cap="flat">
            <a:solidFill>
              <a:schemeClr val="bg1">
                <a:alpha val="683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83A8D-4F65-9C00-4BDF-56CCCFF36126}"/>
              </a:ext>
            </a:extLst>
          </p:cNvPr>
          <p:cNvSpPr txBox="1"/>
          <p:nvPr userDrawn="1"/>
        </p:nvSpPr>
        <p:spPr>
          <a:xfrm>
            <a:off x="775782" y="3225110"/>
            <a:ext cx="3988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0" b="1" i="0" spc="-1000" baseline="0" dirty="0">
                <a:solidFill>
                  <a:srgbClr val="008C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</a:t>
            </a:r>
            <a:endParaRPr lang="en-BE" sz="19500" b="1" i="0" spc="-1000" baseline="0" dirty="0">
              <a:solidFill>
                <a:srgbClr val="008C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42614" y="1716335"/>
            <a:ext cx="5423984" cy="55399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A0261BB-6223-C8BB-7F1A-A2DBB10C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614" y="2270333"/>
            <a:ext cx="6895476" cy="170816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D5F369A-EF39-F912-42B9-92F1C47F3FDB}"/>
              </a:ext>
            </a:extLst>
          </p:cNvPr>
          <p:cNvSpPr>
            <a:spLocks noChangeArrowheads="1"/>
          </p:cNvSpPr>
          <p:nvPr userDrawn="1"/>
        </p:nvSpPr>
        <p:spPr bwMode="auto">
          <a:xfrm rot="10040730">
            <a:off x="4879295" y="5553375"/>
            <a:ext cx="3898768" cy="2738954"/>
          </a:xfrm>
          <a:custGeom>
            <a:avLst/>
            <a:gdLst>
              <a:gd name="T0" fmla="*/ 2853 w 4390"/>
              <a:gd name="T1" fmla="*/ 2892 h 2944"/>
              <a:gd name="T2" fmla="*/ 2853 w 4390"/>
              <a:gd name="T3" fmla="*/ 2892 h 2944"/>
              <a:gd name="T4" fmla="*/ 1639 w 4390"/>
              <a:gd name="T5" fmla="*/ 2775 h 2944"/>
              <a:gd name="T6" fmla="*/ 749 w 4390"/>
              <a:gd name="T7" fmla="*/ 2181 h 2944"/>
              <a:gd name="T8" fmla="*/ 65 w 4390"/>
              <a:gd name="T9" fmla="*/ 1239 h 2944"/>
              <a:gd name="T10" fmla="*/ 465 w 4390"/>
              <a:gd name="T11" fmla="*/ 491 h 2944"/>
              <a:gd name="T12" fmla="*/ 2027 w 4390"/>
              <a:gd name="T13" fmla="*/ 90 h 2944"/>
              <a:gd name="T14" fmla="*/ 3756 w 4390"/>
              <a:gd name="T15" fmla="*/ 723 h 2944"/>
              <a:gd name="T16" fmla="*/ 4092 w 4390"/>
              <a:gd name="T17" fmla="*/ 2195 h 2944"/>
              <a:gd name="T18" fmla="*/ 2853 w 4390"/>
              <a:gd name="T19" fmla="*/ 2892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0" h="2944">
                <a:moveTo>
                  <a:pt x="2853" y="2892"/>
                </a:moveTo>
                <a:lnTo>
                  <a:pt x="2853" y="2892"/>
                </a:lnTo>
                <a:cubicBezTo>
                  <a:pt x="1910" y="2853"/>
                  <a:pt x="1910" y="2853"/>
                  <a:pt x="1639" y="2775"/>
                </a:cubicBezTo>
                <a:cubicBezTo>
                  <a:pt x="1355" y="2698"/>
                  <a:pt x="1355" y="2698"/>
                  <a:pt x="749" y="2181"/>
                </a:cubicBezTo>
                <a:cubicBezTo>
                  <a:pt x="155" y="1665"/>
                  <a:pt x="155" y="1665"/>
                  <a:pt x="65" y="1239"/>
                </a:cubicBezTo>
                <a:cubicBezTo>
                  <a:pt x="0" y="800"/>
                  <a:pt x="0" y="800"/>
                  <a:pt x="465" y="491"/>
                </a:cubicBezTo>
                <a:cubicBezTo>
                  <a:pt x="929" y="181"/>
                  <a:pt x="929" y="181"/>
                  <a:pt x="2027" y="90"/>
                </a:cubicBezTo>
                <a:cubicBezTo>
                  <a:pt x="3137" y="0"/>
                  <a:pt x="3137" y="0"/>
                  <a:pt x="3756" y="723"/>
                </a:cubicBezTo>
                <a:cubicBezTo>
                  <a:pt x="4389" y="1446"/>
                  <a:pt x="4389" y="1446"/>
                  <a:pt x="4092" y="2195"/>
                </a:cubicBezTo>
                <a:cubicBezTo>
                  <a:pt x="3795" y="2943"/>
                  <a:pt x="3795" y="2943"/>
                  <a:pt x="2853" y="2892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9487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5-Chapter slide">
    <p:bg>
      <p:bgPr>
        <a:solidFill>
          <a:srgbClr val="008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>
            <a:extLst>
              <a:ext uri="{FF2B5EF4-FFF2-40B4-BE49-F238E27FC236}">
                <a16:creationId xmlns:a16="http://schemas.microsoft.com/office/drawing/2014/main" id="{91F10789-657A-9BA0-82B7-DD74ABAE7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729" y="9034"/>
            <a:ext cx="9456505" cy="6511635"/>
          </a:xfrm>
          <a:custGeom>
            <a:avLst/>
            <a:gdLst>
              <a:gd name="T0" fmla="*/ 4282 w 27065"/>
              <a:gd name="T1" fmla="*/ 3184 h 18775"/>
              <a:gd name="T2" fmla="*/ 4282 w 27065"/>
              <a:gd name="T3" fmla="*/ 3184 h 18775"/>
              <a:gd name="T4" fmla="*/ 329 w 27065"/>
              <a:gd name="T5" fmla="*/ 10540 h 18775"/>
              <a:gd name="T6" fmla="*/ 2991 w 27065"/>
              <a:gd name="T7" fmla="*/ 16058 h 18775"/>
              <a:gd name="T8" fmla="*/ 12845 w 27065"/>
              <a:gd name="T9" fmla="*/ 18473 h 18775"/>
              <a:gd name="T10" fmla="*/ 23386 w 27065"/>
              <a:gd name="T11" fmla="*/ 13065 h 18775"/>
              <a:gd name="T12" fmla="*/ 25033 w 27065"/>
              <a:gd name="T13" fmla="*/ 1867 h 18775"/>
              <a:gd name="T14" fmla="*/ 24319 w 27065"/>
              <a:gd name="T15" fmla="*/ 0 h 18775"/>
              <a:gd name="T16" fmla="*/ 7137 w 27065"/>
              <a:gd name="T17" fmla="*/ 0 h 18775"/>
              <a:gd name="T18" fmla="*/ 4282 w 27065"/>
              <a:gd name="T19" fmla="*/ 3184 h 18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65" h="18775">
                <a:moveTo>
                  <a:pt x="4282" y="3184"/>
                </a:moveTo>
                <a:lnTo>
                  <a:pt x="4282" y="3184"/>
                </a:lnTo>
                <a:cubicBezTo>
                  <a:pt x="686" y="7275"/>
                  <a:pt x="686" y="7275"/>
                  <a:pt x="329" y="10540"/>
                </a:cubicBezTo>
                <a:cubicBezTo>
                  <a:pt x="0" y="13889"/>
                  <a:pt x="0" y="13889"/>
                  <a:pt x="2991" y="16058"/>
                </a:cubicBezTo>
                <a:cubicBezTo>
                  <a:pt x="5956" y="18198"/>
                  <a:pt x="5956" y="18198"/>
                  <a:pt x="12845" y="18473"/>
                </a:cubicBezTo>
                <a:cubicBezTo>
                  <a:pt x="19735" y="18774"/>
                  <a:pt x="19735" y="18774"/>
                  <a:pt x="23386" y="13065"/>
                </a:cubicBezTo>
                <a:cubicBezTo>
                  <a:pt x="27064" y="7329"/>
                  <a:pt x="27064" y="7329"/>
                  <a:pt x="25033" y="1867"/>
                </a:cubicBezTo>
                <a:cubicBezTo>
                  <a:pt x="24758" y="1154"/>
                  <a:pt x="24539" y="522"/>
                  <a:pt x="24319" y="0"/>
                </a:cubicBezTo>
                <a:cubicBezTo>
                  <a:pt x="7137" y="0"/>
                  <a:pt x="7137" y="0"/>
                  <a:pt x="7137" y="0"/>
                </a:cubicBezTo>
                <a:cubicBezTo>
                  <a:pt x="6505" y="632"/>
                  <a:pt x="5654" y="1593"/>
                  <a:pt x="4282" y="3184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E840B8AC-AC27-85F6-1D38-6F199924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9034"/>
            <a:ext cx="7938458" cy="6411360"/>
          </a:xfrm>
          <a:custGeom>
            <a:avLst/>
            <a:gdLst>
              <a:gd name="T0" fmla="*/ 4338 w 22948"/>
              <a:gd name="T1" fmla="*/ 27 h 18528"/>
              <a:gd name="T2" fmla="*/ 4338 w 22948"/>
              <a:gd name="T3" fmla="*/ 27 h 18528"/>
              <a:gd name="T4" fmla="*/ 988 w 22948"/>
              <a:gd name="T5" fmla="*/ 4337 h 18528"/>
              <a:gd name="T6" fmla="*/ 632 w 22948"/>
              <a:gd name="T7" fmla="*/ 5765 h 18528"/>
              <a:gd name="T8" fmla="*/ 55 w 22948"/>
              <a:gd name="T9" fmla="*/ 13120 h 18528"/>
              <a:gd name="T10" fmla="*/ 466 w 22948"/>
              <a:gd name="T11" fmla="*/ 15371 h 18528"/>
              <a:gd name="T12" fmla="*/ 1812 w 22948"/>
              <a:gd name="T13" fmla="*/ 16441 h 18528"/>
              <a:gd name="T14" fmla="*/ 8181 w 22948"/>
              <a:gd name="T15" fmla="*/ 18198 h 18528"/>
              <a:gd name="T16" fmla="*/ 10869 w 22948"/>
              <a:gd name="T17" fmla="*/ 18500 h 18528"/>
              <a:gd name="T18" fmla="*/ 14739 w 22948"/>
              <a:gd name="T19" fmla="*/ 16880 h 18528"/>
              <a:gd name="T20" fmla="*/ 21053 w 22948"/>
              <a:gd name="T21" fmla="*/ 12598 h 18528"/>
              <a:gd name="T22" fmla="*/ 22426 w 22948"/>
              <a:gd name="T23" fmla="*/ 7576 h 18528"/>
              <a:gd name="T24" fmla="*/ 21767 w 22948"/>
              <a:gd name="T25" fmla="*/ 1757 h 18528"/>
              <a:gd name="T26" fmla="*/ 21465 w 22948"/>
              <a:gd name="T27" fmla="*/ 0 h 18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48" h="18528">
                <a:moveTo>
                  <a:pt x="4338" y="27"/>
                </a:moveTo>
                <a:lnTo>
                  <a:pt x="4338" y="27"/>
                </a:lnTo>
                <a:cubicBezTo>
                  <a:pt x="1976" y="1976"/>
                  <a:pt x="1620" y="2498"/>
                  <a:pt x="988" y="4337"/>
                </a:cubicBezTo>
                <a:cubicBezTo>
                  <a:pt x="961" y="4392"/>
                  <a:pt x="659" y="5407"/>
                  <a:pt x="632" y="5765"/>
                </a:cubicBezTo>
                <a:cubicBezTo>
                  <a:pt x="275" y="8564"/>
                  <a:pt x="357" y="8427"/>
                  <a:pt x="55" y="13120"/>
                </a:cubicBezTo>
                <a:cubicBezTo>
                  <a:pt x="0" y="13999"/>
                  <a:pt x="55" y="14712"/>
                  <a:pt x="466" y="15371"/>
                </a:cubicBezTo>
                <a:cubicBezTo>
                  <a:pt x="769" y="15865"/>
                  <a:pt x="1427" y="16331"/>
                  <a:pt x="1812" y="16441"/>
                </a:cubicBezTo>
                <a:cubicBezTo>
                  <a:pt x="3980" y="17183"/>
                  <a:pt x="5792" y="17622"/>
                  <a:pt x="8181" y="18198"/>
                </a:cubicBezTo>
                <a:cubicBezTo>
                  <a:pt x="9470" y="18500"/>
                  <a:pt x="10514" y="18527"/>
                  <a:pt x="10869" y="18500"/>
                </a:cubicBezTo>
                <a:cubicBezTo>
                  <a:pt x="12297" y="18362"/>
                  <a:pt x="13230" y="17813"/>
                  <a:pt x="14739" y="16880"/>
                </a:cubicBezTo>
                <a:cubicBezTo>
                  <a:pt x="19900" y="13641"/>
                  <a:pt x="20065" y="13421"/>
                  <a:pt x="21053" y="12598"/>
                </a:cubicBezTo>
                <a:cubicBezTo>
                  <a:pt x="22947" y="11061"/>
                  <a:pt x="22535" y="8701"/>
                  <a:pt x="22426" y="7576"/>
                </a:cubicBezTo>
                <a:cubicBezTo>
                  <a:pt x="22096" y="4228"/>
                  <a:pt x="22069" y="3596"/>
                  <a:pt x="21767" y="1757"/>
                </a:cubicBezTo>
                <a:cubicBezTo>
                  <a:pt x="21712" y="1263"/>
                  <a:pt x="21712" y="906"/>
                  <a:pt x="21465" y="0"/>
                </a:cubicBezTo>
              </a:path>
            </a:pathLst>
          </a:custGeom>
          <a:noFill/>
          <a:ln w="12700" cap="flat">
            <a:solidFill>
              <a:schemeClr val="bg1">
                <a:alpha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accent4"/>
              </a:solidFill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967155-D18E-BE45-5A65-CC483B6B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446552" cy="1499698"/>
          </a:xfrm>
          <a:custGeom>
            <a:avLst/>
            <a:gdLst>
              <a:gd name="T0" fmla="*/ 0 w 7001"/>
              <a:gd name="T1" fmla="*/ 3431 h 4393"/>
              <a:gd name="T2" fmla="*/ 0 w 7001"/>
              <a:gd name="T3" fmla="*/ 3431 h 4393"/>
              <a:gd name="T4" fmla="*/ 878 w 7001"/>
              <a:gd name="T5" fmla="*/ 4035 h 4393"/>
              <a:gd name="T6" fmla="*/ 2334 w 7001"/>
              <a:gd name="T7" fmla="*/ 4145 h 4393"/>
              <a:gd name="T8" fmla="*/ 4777 w 7001"/>
              <a:gd name="T9" fmla="*/ 2992 h 4393"/>
              <a:gd name="T10" fmla="*/ 6287 w 7001"/>
              <a:gd name="T11" fmla="*/ 1949 h 4393"/>
              <a:gd name="T12" fmla="*/ 6863 w 7001"/>
              <a:gd name="T13" fmla="*/ 713 h 4393"/>
              <a:gd name="T14" fmla="*/ 7000 w 7001"/>
              <a:gd name="T15" fmla="*/ 0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1" h="4393">
                <a:moveTo>
                  <a:pt x="0" y="3431"/>
                </a:moveTo>
                <a:lnTo>
                  <a:pt x="0" y="3431"/>
                </a:lnTo>
                <a:cubicBezTo>
                  <a:pt x="0" y="3431"/>
                  <a:pt x="632" y="3898"/>
                  <a:pt x="878" y="4035"/>
                </a:cubicBezTo>
                <a:cubicBezTo>
                  <a:pt x="1126" y="4172"/>
                  <a:pt x="1565" y="4392"/>
                  <a:pt x="2334" y="4145"/>
                </a:cubicBezTo>
                <a:cubicBezTo>
                  <a:pt x="3103" y="3870"/>
                  <a:pt x="4255" y="3267"/>
                  <a:pt x="4777" y="2992"/>
                </a:cubicBezTo>
                <a:cubicBezTo>
                  <a:pt x="5299" y="2690"/>
                  <a:pt x="5929" y="2361"/>
                  <a:pt x="6287" y="1949"/>
                </a:cubicBezTo>
                <a:cubicBezTo>
                  <a:pt x="6643" y="1537"/>
                  <a:pt x="6753" y="1125"/>
                  <a:pt x="6863" y="713"/>
                </a:cubicBezTo>
                <a:cubicBezTo>
                  <a:pt x="7000" y="329"/>
                  <a:pt x="7000" y="0"/>
                  <a:pt x="7000" y="0"/>
                </a:cubicBezTo>
              </a:path>
            </a:pathLst>
          </a:custGeom>
          <a:noFill/>
          <a:ln w="9720" cap="flat">
            <a:solidFill>
              <a:schemeClr val="bg1">
                <a:alpha val="683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83A8D-4F65-9C00-4BDF-56CCCFF36126}"/>
              </a:ext>
            </a:extLst>
          </p:cNvPr>
          <p:cNvSpPr txBox="1"/>
          <p:nvPr userDrawn="1"/>
        </p:nvSpPr>
        <p:spPr>
          <a:xfrm>
            <a:off x="775782" y="3225110"/>
            <a:ext cx="3988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0" b="1" i="0" spc="-1000" baseline="0" dirty="0">
                <a:solidFill>
                  <a:srgbClr val="008C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</a:t>
            </a:r>
            <a:endParaRPr lang="en-BE" sz="19500" b="1" i="0" spc="-1000" baseline="0" dirty="0">
              <a:solidFill>
                <a:srgbClr val="008C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42614" y="1716335"/>
            <a:ext cx="5423984" cy="55399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A0261BB-6223-C8BB-7F1A-A2DBB10C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614" y="2270333"/>
            <a:ext cx="6895476" cy="170816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D5F369A-EF39-F912-42B9-92F1C47F3FDB}"/>
              </a:ext>
            </a:extLst>
          </p:cNvPr>
          <p:cNvSpPr>
            <a:spLocks noChangeArrowheads="1"/>
          </p:cNvSpPr>
          <p:nvPr userDrawn="1"/>
        </p:nvSpPr>
        <p:spPr bwMode="auto">
          <a:xfrm rot="10040730">
            <a:off x="4879295" y="5553375"/>
            <a:ext cx="3898768" cy="2738954"/>
          </a:xfrm>
          <a:custGeom>
            <a:avLst/>
            <a:gdLst>
              <a:gd name="T0" fmla="*/ 2853 w 4390"/>
              <a:gd name="T1" fmla="*/ 2892 h 2944"/>
              <a:gd name="T2" fmla="*/ 2853 w 4390"/>
              <a:gd name="T3" fmla="*/ 2892 h 2944"/>
              <a:gd name="T4" fmla="*/ 1639 w 4390"/>
              <a:gd name="T5" fmla="*/ 2775 h 2944"/>
              <a:gd name="T6" fmla="*/ 749 w 4390"/>
              <a:gd name="T7" fmla="*/ 2181 h 2944"/>
              <a:gd name="T8" fmla="*/ 65 w 4390"/>
              <a:gd name="T9" fmla="*/ 1239 h 2944"/>
              <a:gd name="T10" fmla="*/ 465 w 4390"/>
              <a:gd name="T11" fmla="*/ 491 h 2944"/>
              <a:gd name="T12" fmla="*/ 2027 w 4390"/>
              <a:gd name="T13" fmla="*/ 90 h 2944"/>
              <a:gd name="T14" fmla="*/ 3756 w 4390"/>
              <a:gd name="T15" fmla="*/ 723 h 2944"/>
              <a:gd name="T16" fmla="*/ 4092 w 4390"/>
              <a:gd name="T17" fmla="*/ 2195 h 2944"/>
              <a:gd name="T18" fmla="*/ 2853 w 4390"/>
              <a:gd name="T19" fmla="*/ 2892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0" h="2944">
                <a:moveTo>
                  <a:pt x="2853" y="2892"/>
                </a:moveTo>
                <a:lnTo>
                  <a:pt x="2853" y="2892"/>
                </a:lnTo>
                <a:cubicBezTo>
                  <a:pt x="1910" y="2853"/>
                  <a:pt x="1910" y="2853"/>
                  <a:pt x="1639" y="2775"/>
                </a:cubicBezTo>
                <a:cubicBezTo>
                  <a:pt x="1355" y="2698"/>
                  <a:pt x="1355" y="2698"/>
                  <a:pt x="749" y="2181"/>
                </a:cubicBezTo>
                <a:cubicBezTo>
                  <a:pt x="155" y="1665"/>
                  <a:pt x="155" y="1665"/>
                  <a:pt x="65" y="1239"/>
                </a:cubicBezTo>
                <a:cubicBezTo>
                  <a:pt x="0" y="800"/>
                  <a:pt x="0" y="800"/>
                  <a:pt x="465" y="491"/>
                </a:cubicBezTo>
                <a:cubicBezTo>
                  <a:pt x="929" y="181"/>
                  <a:pt x="929" y="181"/>
                  <a:pt x="2027" y="90"/>
                </a:cubicBezTo>
                <a:cubicBezTo>
                  <a:pt x="3137" y="0"/>
                  <a:pt x="3137" y="0"/>
                  <a:pt x="3756" y="723"/>
                </a:cubicBezTo>
                <a:cubicBezTo>
                  <a:pt x="4389" y="1446"/>
                  <a:pt x="4389" y="1446"/>
                  <a:pt x="4092" y="2195"/>
                </a:cubicBezTo>
                <a:cubicBezTo>
                  <a:pt x="3795" y="2943"/>
                  <a:pt x="3795" y="2943"/>
                  <a:pt x="2853" y="2892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1760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16288AE-389C-4331-F901-BBB2C17091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1459183" cy="6461594"/>
          </a:xfrm>
          <a:custGeom>
            <a:avLst/>
            <a:gdLst>
              <a:gd name="T0" fmla="*/ 0 w 19287"/>
              <a:gd name="T1" fmla="*/ 9066 h 10941"/>
              <a:gd name="T2" fmla="*/ 0 w 19287"/>
              <a:gd name="T3" fmla="*/ 9066 h 10941"/>
              <a:gd name="T4" fmla="*/ 3620 w 19287"/>
              <a:gd name="T5" fmla="*/ 10156 h 10941"/>
              <a:gd name="T6" fmla="*/ 9243 w 19287"/>
              <a:gd name="T7" fmla="*/ 10828 h 10941"/>
              <a:gd name="T8" fmla="*/ 13999 w 19287"/>
              <a:gd name="T9" fmla="*/ 8490 h 10941"/>
              <a:gd name="T10" fmla="*/ 18357 w 19287"/>
              <a:gd name="T11" fmla="*/ 3989 h 10941"/>
              <a:gd name="T12" fmla="*/ 18133 w 19287"/>
              <a:gd name="T13" fmla="*/ 0 h 10941"/>
              <a:gd name="T14" fmla="*/ 0 w 19287"/>
              <a:gd name="T15" fmla="*/ 0 h 10941"/>
              <a:gd name="T16" fmla="*/ 0 w 19287"/>
              <a:gd name="T17" fmla="*/ 9066 h 10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87" h="10941">
                <a:moveTo>
                  <a:pt x="0" y="9066"/>
                </a:moveTo>
                <a:lnTo>
                  <a:pt x="0" y="9066"/>
                </a:lnTo>
                <a:cubicBezTo>
                  <a:pt x="592" y="9595"/>
                  <a:pt x="1649" y="9787"/>
                  <a:pt x="3620" y="10156"/>
                </a:cubicBezTo>
                <a:cubicBezTo>
                  <a:pt x="7897" y="10940"/>
                  <a:pt x="7897" y="10940"/>
                  <a:pt x="9243" y="10828"/>
                </a:cubicBezTo>
                <a:cubicBezTo>
                  <a:pt x="10587" y="10716"/>
                  <a:pt x="10587" y="10716"/>
                  <a:pt x="13999" y="8490"/>
                </a:cubicBezTo>
                <a:cubicBezTo>
                  <a:pt x="17411" y="6279"/>
                  <a:pt x="17411" y="6279"/>
                  <a:pt x="18357" y="3989"/>
                </a:cubicBezTo>
                <a:cubicBezTo>
                  <a:pt x="19206" y="1842"/>
                  <a:pt x="19286" y="1618"/>
                  <a:pt x="18133" y="0"/>
                </a:cubicBezTo>
                <a:cubicBezTo>
                  <a:pt x="0" y="0"/>
                  <a:pt x="0" y="0"/>
                  <a:pt x="0" y="0"/>
                </a:cubicBezTo>
                <a:lnTo>
                  <a:pt x="0" y="9066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BC7C11D-D546-9C3B-AF56-7307D8F4B0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4375" y="5363056"/>
            <a:ext cx="5805567" cy="1494943"/>
          </a:xfrm>
          <a:custGeom>
            <a:avLst/>
            <a:gdLst>
              <a:gd name="T0" fmla="*/ 9611 w 9773"/>
              <a:gd name="T1" fmla="*/ 2515 h 2532"/>
              <a:gd name="T2" fmla="*/ 9611 w 9773"/>
              <a:gd name="T3" fmla="*/ 2515 h 2532"/>
              <a:gd name="T4" fmla="*/ 9643 w 9773"/>
              <a:gd name="T5" fmla="*/ 2371 h 2532"/>
              <a:gd name="T6" fmla="*/ 8618 w 9773"/>
              <a:gd name="T7" fmla="*/ 785 h 2532"/>
              <a:gd name="T8" fmla="*/ 4838 w 9773"/>
              <a:gd name="T9" fmla="*/ 80 h 2532"/>
              <a:gd name="T10" fmla="*/ 753 w 9773"/>
              <a:gd name="T11" fmla="*/ 1634 h 2532"/>
              <a:gd name="T12" fmla="*/ 0 w 9773"/>
              <a:gd name="T13" fmla="*/ 2531 h 2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73" h="2532">
                <a:moveTo>
                  <a:pt x="9611" y="2515"/>
                </a:moveTo>
                <a:lnTo>
                  <a:pt x="9611" y="2515"/>
                </a:lnTo>
                <a:cubicBezTo>
                  <a:pt x="9628" y="2467"/>
                  <a:pt x="9628" y="2419"/>
                  <a:pt x="9643" y="2371"/>
                </a:cubicBezTo>
                <a:cubicBezTo>
                  <a:pt x="9772" y="1394"/>
                  <a:pt x="9772" y="1394"/>
                  <a:pt x="8618" y="785"/>
                </a:cubicBezTo>
                <a:cubicBezTo>
                  <a:pt x="7481" y="161"/>
                  <a:pt x="7481" y="161"/>
                  <a:pt x="4838" y="80"/>
                </a:cubicBezTo>
                <a:cubicBezTo>
                  <a:pt x="2178" y="0"/>
                  <a:pt x="2178" y="0"/>
                  <a:pt x="753" y="1634"/>
                </a:cubicBezTo>
                <a:cubicBezTo>
                  <a:pt x="433" y="2002"/>
                  <a:pt x="193" y="2291"/>
                  <a:pt x="0" y="2531"/>
                </a:cubicBezTo>
              </a:path>
            </a:pathLst>
          </a:custGeom>
          <a:noFill/>
          <a:ln w="576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216833" y="3146314"/>
            <a:ext cx="6895476" cy="692497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216833" y="3838811"/>
            <a:ext cx="6895476" cy="28469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122946A-3D7F-8792-7B35-5230730561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538" y="16160"/>
            <a:ext cx="10573677" cy="6198546"/>
          </a:xfrm>
          <a:custGeom>
            <a:avLst/>
            <a:gdLst>
              <a:gd name="T0" fmla="*/ 1506 w 17798"/>
              <a:gd name="T1" fmla="*/ 0 h 10493"/>
              <a:gd name="T2" fmla="*/ 1506 w 17798"/>
              <a:gd name="T3" fmla="*/ 0 h 10493"/>
              <a:gd name="T4" fmla="*/ 241 w 17798"/>
              <a:gd name="T5" fmla="*/ 5607 h 10493"/>
              <a:gd name="T6" fmla="*/ 4214 w 17798"/>
              <a:gd name="T7" fmla="*/ 10108 h 10493"/>
              <a:gd name="T8" fmla="*/ 9115 w 17798"/>
              <a:gd name="T9" fmla="*/ 10284 h 10493"/>
              <a:gd name="T10" fmla="*/ 13231 w 17798"/>
              <a:gd name="T11" fmla="*/ 7784 h 10493"/>
              <a:gd name="T12" fmla="*/ 17012 w 17798"/>
              <a:gd name="T13" fmla="*/ 3300 h 10493"/>
              <a:gd name="T14" fmla="*/ 17044 w 17798"/>
              <a:gd name="T15" fmla="*/ 0 h 10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798" h="10493">
                <a:moveTo>
                  <a:pt x="1506" y="0"/>
                </a:moveTo>
                <a:lnTo>
                  <a:pt x="1506" y="0"/>
                </a:lnTo>
                <a:cubicBezTo>
                  <a:pt x="0" y="1730"/>
                  <a:pt x="32" y="2451"/>
                  <a:pt x="241" y="5607"/>
                </a:cubicBezTo>
                <a:cubicBezTo>
                  <a:pt x="497" y="9707"/>
                  <a:pt x="497" y="9707"/>
                  <a:pt x="4214" y="10108"/>
                </a:cubicBezTo>
                <a:cubicBezTo>
                  <a:pt x="7946" y="10492"/>
                  <a:pt x="7946" y="10492"/>
                  <a:pt x="9115" y="10284"/>
                </a:cubicBezTo>
                <a:cubicBezTo>
                  <a:pt x="10284" y="10075"/>
                  <a:pt x="10284" y="10075"/>
                  <a:pt x="13231" y="7784"/>
                </a:cubicBezTo>
                <a:cubicBezTo>
                  <a:pt x="16195" y="5495"/>
                  <a:pt x="16195" y="5495"/>
                  <a:pt x="17012" y="3300"/>
                </a:cubicBezTo>
                <a:cubicBezTo>
                  <a:pt x="17685" y="1458"/>
                  <a:pt x="17797" y="1106"/>
                  <a:pt x="17044" y="0"/>
                </a:cubicBezTo>
              </a:path>
            </a:pathLst>
          </a:custGeom>
          <a:noFill/>
          <a:ln w="5760" cap="flat">
            <a:solidFill>
              <a:schemeClr val="bg1"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966271-E0D7-8693-81CF-CB67B147E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10679F6-F460-CD72-EE74-6C958CD9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BE"/>
              <a:t>RvB 18.09.2023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F9F359E-D984-5BBB-55A1-C4FED5B2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4DA2779-6A38-4AA3-8405-7B415203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F0D-324B-E14D-8A9F-D0AB033320AC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8696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F85DF6B-DAE0-92D3-5566-0C226A6E9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7" name="Freeform 1">
            <a:extLst>
              <a:ext uri="{FF2B5EF4-FFF2-40B4-BE49-F238E27FC236}">
                <a16:creationId xmlns:a16="http://schemas.microsoft.com/office/drawing/2014/main" id="{7FBA204A-45E6-3A17-83F1-BF256C12F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188" y="0"/>
            <a:ext cx="4885631" cy="6858000"/>
          </a:xfrm>
          <a:custGeom>
            <a:avLst/>
            <a:gdLst>
              <a:gd name="T0" fmla="*/ 10330 w 10433"/>
              <a:gd name="T1" fmla="*/ 0 h 14512"/>
              <a:gd name="T2" fmla="*/ 10330 w 10433"/>
              <a:gd name="T3" fmla="*/ 0 h 14512"/>
              <a:gd name="T4" fmla="*/ 6186 w 10433"/>
              <a:gd name="T5" fmla="*/ 0 h 14512"/>
              <a:gd name="T6" fmla="*/ 8901 w 10433"/>
              <a:gd name="T7" fmla="*/ 3547 h 14512"/>
              <a:gd name="T8" fmla="*/ 8758 w 10433"/>
              <a:gd name="T9" fmla="*/ 9190 h 14512"/>
              <a:gd name="T10" fmla="*/ 2409 w 10433"/>
              <a:gd name="T11" fmla="*/ 13564 h 14512"/>
              <a:gd name="T12" fmla="*/ 0 w 10433"/>
              <a:gd name="T13" fmla="*/ 14511 h 14512"/>
              <a:gd name="T14" fmla="*/ 10330 w 10433"/>
              <a:gd name="T15" fmla="*/ 14511 h 14512"/>
              <a:gd name="T16" fmla="*/ 10330 w 10433"/>
              <a:gd name="T17" fmla="*/ 0 h 14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33" h="14512">
                <a:moveTo>
                  <a:pt x="10330" y="0"/>
                </a:moveTo>
                <a:lnTo>
                  <a:pt x="10330" y="0"/>
                </a:lnTo>
                <a:cubicBezTo>
                  <a:pt x="6186" y="0"/>
                  <a:pt x="6186" y="0"/>
                  <a:pt x="6186" y="0"/>
                </a:cubicBezTo>
                <a:cubicBezTo>
                  <a:pt x="7595" y="987"/>
                  <a:pt x="7962" y="1713"/>
                  <a:pt x="8901" y="3547"/>
                </a:cubicBezTo>
                <a:cubicBezTo>
                  <a:pt x="10432" y="6571"/>
                  <a:pt x="10432" y="6571"/>
                  <a:pt x="8758" y="9190"/>
                </a:cubicBezTo>
                <a:cubicBezTo>
                  <a:pt x="7084" y="11709"/>
                  <a:pt x="7084" y="11709"/>
                  <a:pt x="2409" y="13564"/>
                </a:cubicBezTo>
                <a:cubicBezTo>
                  <a:pt x="1409" y="13967"/>
                  <a:pt x="633" y="14269"/>
                  <a:pt x="0" y="14511"/>
                </a:cubicBezTo>
                <a:cubicBezTo>
                  <a:pt x="10330" y="14511"/>
                  <a:pt x="10330" y="14511"/>
                  <a:pt x="10330" y="14511"/>
                </a:cubicBezTo>
                <a:lnTo>
                  <a:pt x="1033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E734048C-0607-761A-77A0-1EEE6FEE3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791" y="0"/>
            <a:ext cx="4063788" cy="6858000"/>
          </a:xfrm>
          <a:custGeom>
            <a:avLst/>
            <a:gdLst>
              <a:gd name="T0" fmla="*/ 633 w 8677"/>
              <a:gd name="T1" fmla="*/ 5926 h 14512"/>
              <a:gd name="T2" fmla="*/ 633 w 8677"/>
              <a:gd name="T3" fmla="*/ 5926 h 14512"/>
              <a:gd name="T4" fmla="*/ 2633 w 8677"/>
              <a:gd name="T5" fmla="*/ 0 h 14512"/>
              <a:gd name="T6" fmla="*/ 20 w 8677"/>
              <a:gd name="T7" fmla="*/ 0 h 14512"/>
              <a:gd name="T8" fmla="*/ 20 w 8677"/>
              <a:gd name="T9" fmla="*/ 14511 h 14512"/>
              <a:gd name="T10" fmla="*/ 8676 w 8677"/>
              <a:gd name="T11" fmla="*/ 14511 h 14512"/>
              <a:gd name="T12" fmla="*/ 5083 w 8677"/>
              <a:gd name="T13" fmla="*/ 13181 h 14512"/>
              <a:gd name="T14" fmla="*/ 633 w 8677"/>
              <a:gd name="T15" fmla="*/ 5926 h 14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77" h="14512">
                <a:moveTo>
                  <a:pt x="633" y="5926"/>
                </a:moveTo>
                <a:lnTo>
                  <a:pt x="633" y="5926"/>
                </a:lnTo>
                <a:cubicBezTo>
                  <a:pt x="1041" y="2499"/>
                  <a:pt x="1184" y="1270"/>
                  <a:pt x="263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14511"/>
                  <a:pt x="20" y="14511"/>
                  <a:pt x="20" y="14511"/>
                </a:cubicBezTo>
                <a:cubicBezTo>
                  <a:pt x="8676" y="14511"/>
                  <a:pt x="8676" y="14511"/>
                  <a:pt x="8676" y="14511"/>
                </a:cubicBezTo>
                <a:cubicBezTo>
                  <a:pt x="7860" y="14229"/>
                  <a:pt x="6758" y="13806"/>
                  <a:pt x="5083" y="13181"/>
                </a:cubicBezTo>
                <a:cubicBezTo>
                  <a:pt x="0" y="11286"/>
                  <a:pt x="0" y="11286"/>
                  <a:pt x="633" y="592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A2EEE762-F0B8-4C9B-CD1C-3B3DA790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80" y="0"/>
            <a:ext cx="11968817" cy="6858000"/>
          </a:xfrm>
          <a:custGeom>
            <a:avLst/>
            <a:gdLst>
              <a:gd name="T0" fmla="*/ 25662 w 25663"/>
              <a:gd name="T1" fmla="*/ 11226 h 14532"/>
              <a:gd name="T2" fmla="*/ 25662 w 25663"/>
              <a:gd name="T3" fmla="*/ 11226 h 14532"/>
              <a:gd name="T4" fmla="*/ 24356 w 25663"/>
              <a:gd name="T5" fmla="*/ 11568 h 14532"/>
              <a:gd name="T6" fmla="*/ 7616 w 25663"/>
              <a:gd name="T7" fmla="*/ 14309 h 14532"/>
              <a:gd name="T8" fmla="*/ 41 w 25663"/>
              <a:gd name="T9" fmla="*/ 9754 h 14532"/>
              <a:gd name="T10" fmla="*/ 531 w 25663"/>
              <a:gd name="T11" fmla="*/ 3406 h 14532"/>
              <a:gd name="T12" fmla="*/ 5145 w 25663"/>
              <a:gd name="T13" fmla="*/ 0 h 14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663" h="14532">
                <a:moveTo>
                  <a:pt x="25662" y="11226"/>
                </a:moveTo>
                <a:lnTo>
                  <a:pt x="25662" y="11226"/>
                </a:lnTo>
                <a:cubicBezTo>
                  <a:pt x="25254" y="11326"/>
                  <a:pt x="24805" y="11448"/>
                  <a:pt x="24356" y="11568"/>
                </a:cubicBezTo>
                <a:cubicBezTo>
                  <a:pt x="15148" y="14068"/>
                  <a:pt x="15148" y="14068"/>
                  <a:pt x="7616" y="14309"/>
                </a:cubicBezTo>
                <a:cubicBezTo>
                  <a:pt x="103" y="14531"/>
                  <a:pt x="103" y="14531"/>
                  <a:pt x="41" y="9754"/>
                </a:cubicBezTo>
                <a:cubicBezTo>
                  <a:pt x="0" y="4978"/>
                  <a:pt x="0" y="4978"/>
                  <a:pt x="531" y="3406"/>
                </a:cubicBezTo>
                <a:cubicBezTo>
                  <a:pt x="899" y="2338"/>
                  <a:pt x="1021" y="1995"/>
                  <a:pt x="5145" y="0"/>
                </a:cubicBezTo>
              </a:path>
            </a:pathLst>
          </a:custGeom>
          <a:noFill/>
          <a:ln w="762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BA68D2-4A1F-8AC0-1AB4-8EED4A328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849438"/>
            <a:ext cx="6059488" cy="39941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407F20-B2DA-5036-078F-DAC7EE644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9385" y="6408008"/>
            <a:ext cx="1095225" cy="251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1F09D59-AF9D-F590-4FB6-3E56E34C4E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000" y="945047"/>
            <a:ext cx="8976985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>
                <a:solidFill>
                  <a:schemeClr val="accent2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767C5B-CDD1-E03B-6FBD-2A9FE1E62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BE"/>
              <a:t>RvB 18.09.2023</a:t>
            </a:r>
          </a:p>
        </p:txBody>
      </p:sp>
    </p:spTree>
    <p:extLst>
      <p:ext uri="{BB962C8B-B14F-4D97-AF65-F5344CB8AC3E}">
        <p14:creationId xmlns:p14="http://schemas.microsoft.com/office/powerpoint/2010/main" val="91287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">
            <a:extLst>
              <a:ext uri="{FF2B5EF4-FFF2-40B4-BE49-F238E27FC236}">
                <a16:creationId xmlns:a16="http://schemas.microsoft.com/office/drawing/2014/main" id="{576F6D02-D817-0BBA-5F2C-04530B3038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14198" y="5791243"/>
            <a:ext cx="4177920" cy="1066757"/>
          </a:xfrm>
          <a:custGeom>
            <a:avLst/>
            <a:gdLst>
              <a:gd name="T0" fmla="*/ 0 w 9596"/>
              <a:gd name="T1" fmla="*/ 2448 h 2449"/>
              <a:gd name="T2" fmla="*/ 0 w 9596"/>
              <a:gd name="T3" fmla="*/ 2448 h 2449"/>
              <a:gd name="T4" fmla="*/ 9595 w 9596"/>
              <a:gd name="T5" fmla="*/ 2448 h 2449"/>
              <a:gd name="T6" fmla="*/ 9595 w 9596"/>
              <a:gd name="T7" fmla="*/ 853 h 2449"/>
              <a:gd name="T8" fmla="*/ 8218 w 9596"/>
              <a:gd name="T9" fmla="*/ 241 h 2449"/>
              <a:gd name="T10" fmla="*/ 6230 w 9596"/>
              <a:gd name="T11" fmla="*/ 109 h 2449"/>
              <a:gd name="T12" fmla="*/ 1683 w 9596"/>
              <a:gd name="T13" fmla="*/ 896 h 2449"/>
              <a:gd name="T14" fmla="*/ 0 w 9596"/>
              <a:gd name="T15" fmla="*/ 2448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6" h="2449">
                <a:moveTo>
                  <a:pt x="0" y="2448"/>
                </a:moveTo>
                <a:lnTo>
                  <a:pt x="0" y="2448"/>
                </a:lnTo>
                <a:cubicBezTo>
                  <a:pt x="9595" y="2448"/>
                  <a:pt x="9595" y="2448"/>
                  <a:pt x="9595" y="2448"/>
                </a:cubicBezTo>
                <a:cubicBezTo>
                  <a:pt x="9595" y="853"/>
                  <a:pt x="9595" y="853"/>
                  <a:pt x="9595" y="853"/>
                </a:cubicBezTo>
                <a:cubicBezTo>
                  <a:pt x="9595" y="853"/>
                  <a:pt x="8699" y="394"/>
                  <a:pt x="8218" y="241"/>
                </a:cubicBezTo>
                <a:cubicBezTo>
                  <a:pt x="7738" y="88"/>
                  <a:pt x="7191" y="0"/>
                  <a:pt x="6230" y="109"/>
                </a:cubicBezTo>
                <a:cubicBezTo>
                  <a:pt x="5268" y="219"/>
                  <a:pt x="2120" y="700"/>
                  <a:pt x="1683" y="896"/>
                </a:cubicBezTo>
                <a:cubicBezTo>
                  <a:pt x="1224" y="1071"/>
                  <a:pt x="743" y="1159"/>
                  <a:pt x="0" y="244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330B69F4-0330-5E08-D0C2-C3589A2BAA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56987" y="0"/>
            <a:ext cx="2760960" cy="6858000"/>
          </a:xfrm>
          <a:custGeom>
            <a:avLst/>
            <a:gdLst>
              <a:gd name="T0" fmla="*/ 5640 w 6340"/>
              <a:gd name="T1" fmla="*/ 0 h 15736"/>
              <a:gd name="T2" fmla="*/ 5640 w 6340"/>
              <a:gd name="T3" fmla="*/ 0 h 15736"/>
              <a:gd name="T4" fmla="*/ 6120 w 6340"/>
              <a:gd name="T5" fmla="*/ 2382 h 15736"/>
              <a:gd name="T6" fmla="*/ 6295 w 6340"/>
              <a:gd name="T7" fmla="*/ 6426 h 15736"/>
              <a:gd name="T8" fmla="*/ 6164 w 6340"/>
              <a:gd name="T9" fmla="*/ 10162 h 15736"/>
              <a:gd name="T10" fmla="*/ 5552 w 6340"/>
              <a:gd name="T11" fmla="*/ 12129 h 15736"/>
              <a:gd name="T12" fmla="*/ 2448 w 6340"/>
              <a:gd name="T13" fmla="*/ 14468 h 15736"/>
              <a:gd name="T14" fmla="*/ 0 w 6340"/>
              <a:gd name="T15" fmla="*/ 15735 h 15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40" h="15736">
                <a:moveTo>
                  <a:pt x="5640" y="0"/>
                </a:moveTo>
                <a:lnTo>
                  <a:pt x="5640" y="0"/>
                </a:lnTo>
                <a:cubicBezTo>
                  <a:pt x="5640" y="0"/>
                  <a:pt x="6033" y="503"/>
                  <a:pt x="6120" y="2382"/>
                </a:cubicBezTo>
                <a:cubicBezTo>
                  <a:pt x="6208" y="4262"/>
                  <a:pt x="6252" y="4917"/>
                  <a:pt x="6295" y="6426"/>
                </a:cubicBezTo>
                <a:cubicBezTo>
                  <a:pt x="6339" y="7911"/>
                  <a:pt x="6317" y="9637"/>
                  <a:pt x="6164" y="10162"/>
                </a:cubicBezTo>
                <a:cubicBezTo>
                  <a:pt x="6033" y="10665"/>
                  <a:pt x="5749" y="11714"/>
                  <a:pt x="5552" y="12129"/>
                </a:cubicBezTo>
                <a:cubicBezTo>
                  <a:pt x="5355" y="12545"/>
                  <a:pt x="4743" y="13287"/>
                  <a:pt x="2448" y="14468"/>
                </a:cubicBezTo>
                <a:cubicBezTo>
                  <a:pt x="175" y="15626"/>
                  <a:pt x="0" y="15735"/>
                  <a:pt x="0" y="15735"/>
                </a:cubicBezTo>
              </a:path>
            </a:pathLst>
          </a:custGeom>
          <a:noFill/>
          <a:ln w="762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67EE0FC4-ECFD-327C-6067-D68AD0624F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4" y="0"/>
            <a:ext cx="3550081" cy="953354"/>
          </a:xfrm>
          <a:custGeom>
            <a:avLst/>
            <a:gdLst>
              <a:gd name="T0" fmla="*/ 0 w 8154"/>
              <a:gd name="T1" fmla="*/ 2185 h 2186"/>
              <a:gd name="T2" fmla="*/ 0 w 8154"/>
              <a:gd name="T3" fmla="*/ 2185 h 2186"/>
              <a:gd name="T4" fmla="*/ 8153 w 8154"/>
              <a:gd name="T5" fmla="*/ 0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4" h="2186">
                <a:moveTo>
                  <a:pt x="0" y="2185"/>
                </a:moveTo>
                <a:lnTo>
                  <a:pt x="0" y="2185"/>
                </a:lnTo>
                <a:cubicBezTo>
                  <a:pt x="0" y="2185"/>
                  <a:pt x="4218" y="940"/>
                  <a:pt x="8153" y="0"/>
                </a:cubicBezTo>
              </a:path>
            </a:pathLst>
          </a:custGeom>
          <a:noFill/>
          <a:ln w="762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0DA5448-EA8B-17AF-C7EC-502C02BAD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E3F25-9169-92FC-31CE-D0CA5559849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72188" y="1800000"/>
            <a:ext cx="3549600" cy="3992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100"/>
            </a:lvl1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D86987-A1CC-2A52-C8D9-FF9038E854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0" y="1800000"/>
            <a:ext cx="3551237" cy="39941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100"/>
            </a:lvl1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8CD219-6A0F-D94B-3912-97462518D9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9999" y="720000"/>
            <a:ext cx="8976985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>
                <a:solidFill>
                  <a:schemeClr val="accent2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35F54D-D6BD-59E7-836D-3AD681D4D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BE"/>
              <a:t>RvB 18.09.2023</a:t>
            </a:r>
          </a:p>
        </p:txBody>
      </p:sp>
    </p:spTree>
    <p:extLst>
      <p:ext uri="{BB962C8B-B14F-4D97-AF65-F5344CB8AC3E}">
        <p14:creationId xmlns:p14="http://schemas.microsoft.com/office/powerpoint/2010/main" val="368022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0DA5448-EA8B-17AF-C7EC-502C02BAD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76985" y="6255608"/>
            <a:ext cx="1095225" cy="251998"/>
          </a:xfrm>
          <a:prstGeom prst="rect">
            <a:avLst/>
          </a:prstGeom>
        </p:spPr>
      </p:pic>
      <p:sp>
        <p:nvSpPr>
          <p:cNvPr id="9" name="Freeform 1">
            <a:extLst>
              <a:ext uri="{FF2B5EF4-FFF2-40B4-BE49-F238E27FC236}">
                <a16:creationId xmlns:a16="http://schemas.microsoft.com/office/drawing/2014/main" id="{B73C9859-5CCF-4AB5-90B1-36C1E300C5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00960" cy="757126"/>
          </a:xfrm>
          <a:custGeom>
            <a:avLst/>
            <a:gdLst>
              <a:gd name="T0" fmla="*/ 0 w 4135"/>
              <a:gd name="T1" fmla="*/ 0 h 1751"/>
              <a:gd name="T2" fmla="*/ 0 w 4135"/>
              <a:gd name="T3" fmla="*/ 0 h 1751"/>
              <a:gd name="T4" fmla="*/ 4134 w 4135"/>
              <a:gd name="T5" fmla="*/ 0 h 1751"/>
              <a:gd name="T6" fmla="*/ 3434 w 4135"/>
              <a:gd name="T7" fmla="*/ 1072 h 1751"/>
              <a:gd name="T8" fmla="*/ 2275 w 4135"/>
              <a:gd name="T9" fmla="*/ 1750 h 1751"/>
              <a:gd name="T10" fmla="*/ 0 w 4135"/>
              <a:gd name="T11" fmla="*/ 1466 h 1751"/>
              <a:gd name="T12" fmla="*/ 0 w 4135"/>
              <a:gd name="T13" fmla="*/ 0 h 1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5" h="1751">
                <a:moveTo>
                  <a:pt x="0" y="0"/>
                </a:moveTo>
                <a:lnTo>
                  <a:pt x="0" y="0"/>
                </a:lnTo>
                <a:cubicBezTo>
                  <a:pt x="4134" y="0"/>
                  <a:pt x="4134" y="0"/>
                  <a:pt x="4134" y="0"/>
                </a:cubicBezTo>
                <a:cubicBezTo>
                  <a:pt x="4134" y="0"/>
                  <a:pt x="3587" y="875"/>
                  <a:pt x="3434" y="1072"/>
                </a:cubicBezTo>
                <a:cubicBezTo>
                  <a:pt x="3282" y="1269"/>
                  <a:pt x="3019" y="1750"/>
                  <a:pt x="2275" y="1750"/>
                </a:cubicBezTo>
                <a:cubicBezTo>
                  <a:pt x="1247" y="1750"/>
                  <a:pt x="0" y="1466"/>
                  <a:pt x="0" y="1466"/>
                </a:cubicBez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BE" dirty="0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EB77A753-F2F5-B16D-56F0-17E2FE99EA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10559" y="1917465"/>
            <a:ext cx="781441" cy="3680740"/>
          </a:xfrm>
          <a:custGeom>
            <a:avLst/>
            <a:gdLst>
              <a:gd name="T0" fmla="*/ 1793 w 1794"/>
              <a:gd name="T1" fmla="*/ 8508 h 8509"/>
              <a:gd name="T2" fmla="*/ 1793 w 1794"/>
              <a:gd name="T3" fmla="*/ 8508 h 8509"/>
              <a:gd name="T4" fmla="*/ 1312 w 1794"/>
              <a:gd name="T5" fmla="*/ 8114 h 8509"/>
              <a:gd name="T6" fmla="*/ 175 w 1794"/>
              <a:gd name="T7" fmla="*/ 6561 h 8509"/>
              <a:gd name="T8" fmla="*/ 262 w 1794"/>
              <a:gd name="T9" fmla="*/ 3500 h 8509"/>
              <a:gd name="T10" fmla="*/ 875 w 1794"/>
              <a:gd name="T11" fmla="*/ 743 h 8509"/>
              <a:gd name="T12" fmla="*/ 1793 w 1794"/>
              <a:gd name="T13" fmla="*/ 0 h 8509"/>
              <a:gd name="T14" fmla="*/ 1793 w 1794"/>
              <a:gd name="T15" fmla="*/ 8508 h 8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94" h="8509">
                <a:moveTo>
                  <a:pt x="1793" y="8508"/>
                </a:moveTo>
                <a:lnTo>
                  <a:pt x="1793" y="8508"/>
                </a:lnTo>
                <a:cubicBezTo>
                  <a:pt x="1793" y="8508"/>
                  <a:pt x="1509" y="8311"/>
                  <a:pt x="1312" y="8114"/>
                </a:cubicBezTo>
                <a:cubicBezTo>
                  <a:pt x="897" y="7720"/>
                  <a:pt x="350" y="7239"/>
                  <a:pt x="175" y="6561"/>
                </a:cubicBezTo>
                <a:cubicBezTo>
                  <a:pt x="0" y="5730"/>
                  <a:pt x="175" y="4505"/>
                  <a:pt x="262" y="3500"/>
                </a:cubicBezTo>
                <a:cubicBezTo>
                  <a:pt x="328" y="2669"/>
                  <a:pt x="437" y="1312"/>
                  <a:pt x="875" y="743"/>
                </a:cubicBezTo>
                <a:cubicBezTo>
                  <a:pt x="1334" y="175"/>
                  <a:pt x="1793" y="0"/>
                  <a:pt x="1793" y="0"/>
                </a:cubicBezTo>
                <a:lnTo>
                  <a:pt x="1793" y="850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163C1DB2-DAE9-1138-DA2C-C76B9595F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05919" y="9535"/>
            <a:ext cx="5086081" cy="6848465"/>
          </a:xfrm>
          <a:custGeom>
            <a:avLst/>
            <a:gdLst>
              <a:gd name="T0" fmla="*/ 7809 w 11681"/>
              <a:gd name="T1" fmla="*/ 0 h 15837"/>
              <a:gd name="T2" fmla="*/ 7809 w 11681"/>
              <a:gd name="T3" fmla="*/ 0 h 15837"/>
              <a:gd name="T4" fmla="*/ 8902 w 11681"/>
              <a:gd name="T5" fmla="*/ 1794 h 15837"/>
              <a:gd name="T6" fmla="*/ 10893 w 11681"/>
              <a:gd name="T7" fmla="*/ 6978 h 15837"/>
              <a:gd name="T8" fmla="*/ 11680 w 11681"/>
              <a:gd name="T9" fmla="*/ 9930 h 15837"/>
              <a:gd name="T10" fmla="*/ 10609 w 11681"/>
              <a:gd name="T11" fmla="*/ 11746 h 15837"/>
              <a:gd name="T12" fmla="*/ 5075 w 11681"/>
              <a:gd name="T13" fmla="*/ 14042 h 15837"/>
              <a:gd name="T14" fmla="*/ 0 w 11681"/>
              <a:gd name="T15" fmla="*/ 15836 h 15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681" h="15837">
                <a:moveTo>
                  <a:pt x="7809" y="0"/>
                </a:moveTo>
                <a:lnTo>
                  <a:pt x="7809" y="0"/>
                </a:lnTo>
                <a:cubicBezTo>
                  <a:pt x="8465" y="810"/>
                  <a:pt x="8596" y="1029"/>
                  <a:pt x="8902" y="1794"/>
                </a:cubicBezTo>
                <a:cubicBezTo>
                  <a:pt x="9209" y="2538"/>
                  <a:pt x="10477" y="5884"/>
                  <a:pt x="10893" y="6978"/>
                </a:cubicBezTo>
                <a:cubicBezTo>
                  <a:pt x="11309" y="8071"/>
                  <a:pt x="11680" y="9187"/>
                  <a:pt x="11680" y="9930"/>
                </a:cubicBezTo>
                <a:cubicBezTo>
                  <a:pt x="11659" y="10652"/>
                  <a:pt x="11309" y="11221"/>
                  <a:pt x="10609" y="11746"/>
                </a:cubicBezTo>
                <a:cubicBezTo>
                  <a:pt x="9668" y="12424"/>
                  <a:pt x="6780" y="13452"/>
                  <a:pt x="5075" y="14042"/>
                </a:cubicBezTo>
                <a:cubicBezTo>
                  <a:pt x="3368" y="14633"/>
                  <a:pt x="0" y="15836"/>
                  <a:pt x="0" y="15836"/>
                </a:cubicBezTo>
              </a:path>
            </a:pathLst>
          </a:custGeom>
          <a:noFill/>
          <a:ln w="9525" cap="flat">
            <a:solidFill>
              <a:schemeClr val="tx2">
                <a:alpha val="48392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2358B14C-8F2B-F8A0-DA06-78B304BEAB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90720" cy="2725272"/>
          </a:xfrm>
          <a:custGeom>
            <a:avLst/>
            <a:gdLst>
              <a:gd name="T0" fmla="*/ 0 w 2276"/>
              <a:gd name="T1" fmla="*/ 6299 h 6300"/>
              <a:gd name="T2" fmla="*/ 0 w 2276"/>
              <a:gd name="T3" fmla="*/ 6299 h 6300"/>
              <a:gd name="T4" fmla="*/ 2275 w 2276"/>
              <a:gd name="T5" fmla="*/ 0 h 6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6" h="6300">
                <a:moveTo>
                  <a:pt x="0" y="6299"/>
                </a:moveTo>
                <a:lnTo>
                  <a:pt x="0" y="6299"/>
                </a:lnTo>
                <a:cubicBezTo>
                  <a:pt x="0" y="6299"/>
                  <a:pt x="1597" y="2231"/>
                  <a:pt x="2275" y="0"/>
                </a:cubicBezTo>
              </a:path>
            </a:pathLst>
          </a:custGeom>
          <a:noFill/>
          <a:ln w="7620" cap="flat">
            <a:solidFill>
              <a:schemeClr val="tx2">
                <a:alpha val="84897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3" name="Content Placeholder 20">
            <a:extLst>
              <a:ext uri="{FF2B5EF4-FFF2-40B4-BE49-F238E27FC236}">
                <a16:creationId xmlns:a16="http://schemas.microsoft.com/office/drawing/2014/main" id="{44EAC66E-97E5-B6C9-AB33-AC46A5A8F1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0" y="1800000"/>
            <a:ext cx="3571875" cy="39941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200"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200"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1200"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12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CD854311-D1DA-8933-83E0-C792846C732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48375" y="1800000"/>
            <a:ext cx="3571875" cy="39941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200"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200"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1200"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12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786022-97B9-8F62-2B5D-29218E3E01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9999" y="720000"/>
            <a:ext cx="8976985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>
                <a:solidFill>
                  <a:schemeClr val="accent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A73830-6AA1-6396-CF95-5FEEE4218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BE"/>
              <a:t>RvB 18.09.2023</a:t>
            </a:r>
          </a:p>
        </p:txBody>
      </p:sp>
    </p:spTree>
    <p:extLst>
      <p:ext uri="{BB962C8B-B14F-4D97-AF65-F5344CB8AC3E}">
        <p14:creationId xmlns:p14="http://schemas.microsoft.com/office/powerpoint/2010/main" val="357508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>
            <a:extLst>
              <a:ext uri="{FF2B5EF4-FFF2-40B4-BE49-F238E27FC236}">
                <a16:creationId xmlns:a16="http://schemas.microsoft.com/office/drawing/2014/main" id="{CBB4368F-EEAD-C1BA-F29E-68743D53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121" y="5800260"/>
            <a:ext cx="4182879" cy="1057740"/>
          </a:xfrm>
          <a:custGeom>
            <a:avLst/>
            <a:gdLst>
              <a:gd name="T0" fmla="*/ 0 w 9589"/>
              <a:gd name="T1" fmla="*/ 2424 h 2425"/>
              <a:gd name="T2" fmla="*/ 0 w 9589"/>
              <a:gd name="T3" fmla="*/ 2424 h 2425"/>
              <a:gd name="T4" fmla="*/ 9588 w 9589"/>
              <a:gd name="T5" fmla="*/ 2424 h 2425"/>
              <a:gd name="T6" fmla="*/ 9588 w 9589"/>
              <a:gd name="T7" fmla="*/ 852 h 2425"/>
              <a:gd name="T8" fmla="*/ 8212 w 9589"/>
              <a:gd name="T9" fmla="*/ 240 h 2425"/>
              <a:gd name="T10" fmla="*/ 6225 w 9589"/>
              <a:gd name="T11" fmla="*/ 109 h 2425"/>
              <a:gd name="T12" fmla="*/ 1683 w 9589"/>
              <a:gd name="T13" fmla="*/ 874 h 2425"/>
              <a:gd name="T14" fmla="*/ 0 w 9589"/>
              <a:gd name="T15" fmla="*/ 2424 h 2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89" h="2425">
                <a:moveTo>
                  <a:pt x="0" y="2424"/>
                </a:moveTo>
                <a:lnTo>
                  <a:pt x="0" y="2424"/>
                </a:lnTo>
                <a:cubicBezTo>
                  <a:pt x="9588" y="2424"/>
                  <a:pt x="9588" y="2424"/>
                  <a:pt x="9588" y="2424"/>
                </a:cubicBezTo>
                <a:cubicBezTo>
                  <a:pt x="9588" y="852"/>
                  <a:pt x="9588" y="852"/>
                  <a:pt x="9588" y="852"/>
                </a:cubicBezTo>
                <a:cubicBezTo>
                  <a:pt x="9588" y="852"/>
                  <a:pt x="8693" y="393"/>
                  <a:pt x="8212" y="240"/>
                </a:cubicBezTo>
                <a:cubicBezTo>
                  <a:pt x="7732" y="88"/>
                  <a:pt x="7186" y="0"/>
                  <a:pt x="6225" y="109"/>
                </a:cubicBezTo>
                <a:cubicBezTo>
                  <a:pt x="5286" y="218"/>
                  <a:pt x="2119" y="699"/>
                  <a:pt x="1683" y="874"/>
                </a:cubicBezTo>
                <a:cubicBezTo>
                  <a:pt x="1223" y="1070"/>
                  <a:pt x="743" y="1136"/>
                  <a:pt x="0" y="242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87709C13-9894-C5E8-E242-38B89356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483" y="1"/>
            <a:ext cx="2804057" cy="6858000"/>
          </a:xfrm>
          <a:custGeom>
            <a:avLst/>
            <a:gdLst>
              <a:gd name="T0" fmla="*/ 5635 w 6422"/>
              <a:gd name="T1" fmla="*/ 0 h 15702"/>
              <a:gd name="T2" fmla="*/ 5635 w 6422"/>
              <a:gd name="T3" fmla="*/ 0 h 15702"/>
              <a:gd name="T4" fmla="*/ 6093 w 6422"/>
              <a:gd name="T5" fmla="*/ 2381 h 15702"/>
              <a:gd name="T6" fmla="*/ 6268 w 6422"/>
              <a:gd name="T7" fmla="*/ 6421 h 15702"/>
              <a:gd name="T8" fmla="*/ 6159 w 6422"/>
              <a:gd name="T9" fmla="*/ 10133 h 15702"/>
              <a:gd name="T10" fmla="*/ 5525 w 6422"/>
              <a:gd name="T11" fmla="*/ 12119 h 15702"/>
              <a:gd name="T12" fmla="*/ 2446 w 6422"/>
              <a:gd name="T13" fmla="*/ 14456 h 15702"/>
              <a:gd name="T14" fmla="*/ 0 w 6422"/>
              <a:gd name="T15" fmla="*/ 15701 h 15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22" h="15702">
                <a:moveTo>
                  <a:pt x="5635" y="0"/>
                </a:moveTo>
                <a:lnTo>
                  <a:pt x="5635" y="0"/>
                </a:lnTo>
                <a:cubicBezTo>
                  <a:pt x="5635" y="0"/>
                  <a:pt x="6027" y="480"/>
                  <a:pt x="6093" y="2381"/>
                </a:cubicBezTo>
                <a:cubicBezTo>
                  <a:pt x="6180" y="4258"/>
                  <a:pt x="6224" y="4914"/>
                  <a:pt x="6268" y="6421"/>
                </a:cubicBezTo>
                <a:cubicBezTo>
                  <a:pt x="6311" y="7905"/>
                  <a:pt x="6421" y="8910"/>
                  <a:pt x="6159" y="10133"/>
                </a:cubicBezTo>
                <a:cubicBezTo>
                  <a:pt x="6049" y="10657"/>
                  <a:pt x="5744" y="11705"/>
                  <a:pt x="5525" y="12119"/>
                </a:cubicBezTo>
                <a:cubicBezTo>
                  <a:pt x="5329" y="12513"/>
                  <a:pt x="4717" y="13277"/>
                  <a:pt x="2446" y="14456"/>
                </a:cubicBezTo>
                <a:cubicBezTo>
                  <a:pt x="153" y="15614"/>
                  <a:pt x="0" y="15701"/>
                  <a:pt x="0" y="15701"/>
                </a:cubicBezTo>
              </a:path>
            </a:pathLst>
          </a:custGeom>
          <a:noFill/>
          <a:ln w="792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F7CE4565-B165-B75C-92E1-1C865BBB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86" y="0"/>
            <a:ext cx="3561698" cy="961582"/>
          </a:xfrm>
          <a:custGeom>
            <a:avLst/>
            <a:gdLst>
              <a:gd name="T0" fmla="*/ 0 w 8169"/>
              <a:gd name="T1" fmla="*/ 2206 h 2207"/>
              <a:gd name="T2" fmla="*/ 0 w 8169"/>
              <a:gd name="T3" fmla="*/ 2206 h 2207"/>
              <a:gd name="T4" fmla="*/ 8168 w 8169"/>
              <a:gd name="T5" fmla="*/ 0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9" h="2207">
                <a:moveTo>
                  <a:pt x="0" y="2206"/>
                </a:moveTo>
                <a:lnTo>
                  <a:pt x="0" y="2206"/>
                </a:lnTo>
                <a:cubicBezTo>
                  <a:pt x="0" y="2206"/>
                  <a:pt x="4236" y="939"/>
                  <a:pt x="8168" y="0"/>
                </a:cubicBezTo>
              </a:path>
            </a:pathLst>
          </a:custGeom>
          <a:noFill/>
          <a:ln w="7920" cap="flat">
            <a:solidFill>
              <a:srgbClr val="BA1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BA68D2-4A1F-8AC0-1AB4-8EED4A328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5422181"/>
            <a:ext cx="6480000" cy="13849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67EE0FC4-ECFD-327C-6067-D68AD0624F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4" y="0"/>
            <a:ext cx="3550081" cy="953354"/>
          </a:xfrm>
          <a:custGeom>
            <a:avLst/>
            <a:gdLst>
              <a:gd name="T0" fmla="*/ 0 w 8154"/>
              <a:gd name="T1" fmla="*/ 2185 h 2186"/>
              <a:gd name="T2" fmla="*/ 0 w 8154"/>
              <a:gd name="T3" fmla="*/ 2185 h 2186"/>
              <a:gd name="T4" fmla="*/ 8153 w 8154"/>
              <a:gd name="T5" fmla="*/ 0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4" h="2186">
                <a:moveTo>
                  <a:pt x="0" y="2185"/>
                </a:moveTo>
                <a:lnTo>
                  <a:pt x="0" y="2185"/>
                </a:lnTo>
                <a:cubicBezTo>
                  <a:pt x="0" y="2185"/>
                  <a:pt x="4218" y="940"/>
                  <a:pt x="8153" y="0"/>
                </a:cubicBezTo>
              </a:path>
            </a:pathLst>
          </a:custGeom>
          <a:noFill/>
          <a:ln w="762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E39EAC-0500-20F6-2ACB-A80AB92BD32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00" y="1440000"/>
            <a:ext cx="7558947" cy="324625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Add content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41EC60-713D-F581-71E1-EAED7D7C8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9A8EAF-37CB-CAAB-559B-691AC150A6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9999" y="720000"/>
            <a:ext cx="8976985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>
                <a:solidFill>
                  <a:schemeClr val="accent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D25586-99EF-5725-6922-EFF572924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BE"/>
              <a:t>RvB 18.09.2023</a:t>
            </a:r>
          </a:p>
        </p:txBody>
      </p:sp>
    </p:spTree>
    <p:extLst>
      <p:ext uri="{BB962C8B-B14F-4D97-AF65-F5344CB8AC3E}">
        <p14:creationId xmlns:p14="http://schemas.microsoft.com/office/powerpoint/2010/main" val="136645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Content slide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>
            <a:extLst>
              <a:ext uri="{FF2B5EF4-FFF2-40B4-BE49-F238E27FC236}">
                <a16:creationId xmlns:a16="http://schemas.microsoft.com/office/drawing/2014/main" id="{CBB4368F-EEAD-C1BA-F29E-68743D53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121" y="5800260"/>
            <a:ext cx="4182879" cy="1057740"/>
          </a:xfrm>
          <a:custGeom>
            <a:avLst/>
            <a:gdLst>
              <a:gd name="T0" fmla="*/ 0 w 9589"/>
              <a:gd name="T1" fmla="*/ 2424 h 2425"/>
              <a:gd name="T2" fmla="*/ 0 w 9589"/>
              <a:gd name="T3" fmla="*/ 2424 h 2425"/>
              <a:gd name="T4" fmla="*/ 9588 w 9589"/>
              <a:gd name="T5" fmla="*/ 2424 h 2425"/>
              <a:gd name="T6" fmla="*/ 9588 w 9589"/>
              <a:gd name="T7" fmla="*/ 852 h 2425"/>
              <a:gd name="T8" fmla="*/ 8212 w 9589"/>
              <a:gd name="T9" fmla="*/ 240 h 2425"/>
              <a:gd name="T10" fmla="*/ 6225 w 9589"/>
              <a:gd name="T11" fmla="*/ 109 h 2425"/>
              <a:gd name="T12" fmla="*/ 1683 w 9589"/>
              <a:gd name="T13" fmla="*/ 874 h 2425"/>
              <a:gd name="T14" fmla="*/ 0 w 9589"/>
              <a:gd name="T15" fmla="*/ 2424 h 2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89" h="2425">
                <a:moveTo>
                  <a:pt x="0" y="2424"/>
                </a:moveTo>
                <a:lnTo>
                  <a:pt x="0" y="2424"/>
                </a:lnTo>
                <a:cubicBezTo>
                  <a:pt x="9588" y="2424"/>
                  <a:pt x="9588" y="2424"/>
                  <a:pt x="9588" y="2424"/>
                </a:cubicBezTo>
                <a:cubicBezTo>
                  <a:pt x="9588" y="852"/>
                  <a:pt x="9588" y="852"/>
                  <a:pt x="9588" y="852"/>
                </a:cubicBezTo>
                <a:cubicBezTo>
                  <a:pt x="9588" y="852"/>
                  <a:pt x="8693" y="393"/>
                  <a:pt x="8212" y="240"/>
                </a:cubicBezTo>
                <a:cubicBezTo>
                  <a:pt x="7732" y="88"/>
                  <a:pt x="7186" y="0"/>
                  <a:pt x="6225" y="109"/>
                </a:cubicBezTo>
                <a:cubicBezTo>
                  <a:pt x="5286" y="218"/>
                  <a:pt x="2119" y="699"/>
                  <a:pt x="1683" y="874"/>
                </a:cubicBezTo>
                <a:cubicBezTo>
                  <a:pt x="1223" y="1070"/>
                  <a:pt x="743" y="1136"/>
                  <a:pt x="0" y="242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87709C13-9894-C5E8-E242-38B89356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483" y="1"/>
            <a:ext cx="2804057" cy="6858000"/>
          </a:xfrm>
          <a:custGeom>
            <a:avLst/>
            <a:gdLst>
              <a:gd name="T0" fmla="*/ 5635 w 6422"/>
              <a:gd name="T1" fmla="*/ 0 h 15702"/>
              <a:gd name="T2" fmla="*/ 5635 w 6422"/>
              <a:gd name="T3" fmla="*/ 0 h 15702"/>
              <a:gd name="T4" fmla="*/ 6093 w 6422"/>
              <a:gd name="T5" fmla="*/ 2381 h 15702"/>
              <a:gd name="T6" fmla="*/ 6268 w 6422"/>
              <a:gd name="T7" fmla="*/ 6421 h 15702"/>
              <a:gd name="T8" fmla="*/ 6159 w 6422"/>
              <a:gd name="T9" fmla="*/ 10133 h 15702"/>
              <a:gd name="T10" fmla="*/ 5525 w 6422"/>
              <a:gd name="T11" fmla="*/ 12119 h 15702"/>
              <a:gd name="T12" fmla="*/ 2446 w 6422"/>
              <a:gd name="T13" fmla="*/ 14456 h 15702"/>
              <a:gd name="T14" fmla="*/ 0 w 6422"/>
              <a:gd name="T15" fmla="*/ 15701 h 15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22" h="15702">
                <a:moveTo>
                  <a:pt x="5635" y="0"/>
                </a:moveTo>
                <a:lnTo>
                  <a:pt x="5635" y="0"/>
                </a:lnTo>
                <a:cubicBezTo>
                  <a:pt x="5635" y="0"/>
                  <a:pt x="6027" y="480"/>
                  <a:pt x="6093" y="2381"/>
                </a:cubicBezTo>
                <a:cubicBezTo>
                  <a:pt x="6180" y="4258"/>
                  <a:pt x="6224" y="4914"/>
                  <a:pt x="6268" y="6421"/>
                </a:cubicBezTo>
                <a:cubicBezTo>
                  <a:pt x="6311" y="7905"/>
                  <a:pt x="6421" y="8910"/>
                  <a:pt x="6159" y="10133"/>
                </a:cubicBezTo>
                <a:cubicBezTo>
                  <a:pt x="6049" y="10657"/>
                  <a:pt x="5744" y="11705"/>
                  <a:pt x="5525" y="12119"/>
                </a:cubicBezTo>
                <a:cubicBezTo>
                  <a:pt x="5329" y="12513"/>
                  <a:pt x="4717" y="13277"/>
                  <a:pt x="2446" y="14456"/>
                </a:cubicBezTo>
                <a:cubicBezTo>
                  <a:pt x="153" y="15614"/>
                  <a:pt x="0" y="15701"/>
                  <a:pt x="0" y="15701"/>
                </a:cubicBezTo>
              </a:path>
            </a:pathLst>
          </a:custGeom>
          <a:noFill/>
          <a:ln w="792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F7CE4565-B165-B75C-92E1-1C865BBB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86" y="0"/>
            <a:ext cx="3561698" cy="961582"/>
          </a:xfrm>
          <a:custGeom>
            <a:avLst/>
            <a:gdLst>
              <a:gd name="T0" fmla="*/ 0 w 8169"/>
              <a:gd name="T1" fmla="*/ 2206 h 2207"/>
              <a:gd name="T2" fmla="*/ 0 w 8169"/>
              <a:gd name="T3" fmla="*/ 2206 h 2207"/>
              <a:gd name="T4" fmla="*/ 8168 w 8169"/>
              <a:gd name="T5" fmla="*/ 0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9" h="2207">
                <a:moveTo>
                  <a:pt x="0" y="2206"/>
                </a:moveTo>
                <a:lnTo>
                  <a:pt x="0" y="2206"/>
                </a:lnTo>
                <a:cubicBezTo>
                  <a:pt x="0" y="2206"/>
                  <a:pt x="4236" y="939"/>
                  <a:pt x="8168" y="0"/>
                </a:cubicBezTo>
              </a:path>
            </a:pathLst>
          </a:custGeom>
          <a:noFill/>
          <a:ln w="7920" cap="flat">
            <a:solidFill>
              <a:srgbClr val="BA1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BA68D2-4A1F-8AC0-1AB4-8EED4A328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5422181"/>
            <a:ext cx="6480000" cy="13849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67EE0FC4-ECFD-327C-6067-D68AD0624F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4" y="0"/>
            <a:ext cx="3550081" cy="953354"/>
          </a:xfrm>
          <a:custGeom>
            <a:avLst/>
            <a:gdLst>
              <a:gd name="T0" fmla="*/ 0 w 8154"/>
              <a:gd name="T1" fmla="*/ 2185 h 2186"/>
              <a:gd name="T2" fmla="*/ 0 w 8154"/>
              <a:gd name="T3" fmla="*/ 2185 h 2186"/>
              <a:gd name="T4" fmla="*/ 8153 w 8154"/>
              <a:gd name="T5" fmla="*/ 0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4" h="2186">
                <a:moveTo>
                  <a:pt x="0" y="2185"/>
                </a:moveTo>
                <a:lnTo>
                  <a:pt x="0" y="2185"/>
                </a:lnTo>
                <a:cubicBezTo>
                  <a:pt x="0" y="2185"/>
                  <a:pt x="4218" y="940"/>
                  <a:pt x="8153" y="0"/>
                </a:cubicBezTo>
              </a:path>
            </a:pathLst>
          </a:custGeom>
          <a:noFill/>
          <a:ln w="762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41EC60-713D-F581-71E1-EAED7D7C8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9A8EAF-37CB-CAAB-559B-691AC150A6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9999" y="720000"/>
            <a:ext cx="8976985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>
                <a:solidFill>
                  <a:schemeClr val="accent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FD13DDF6-1B25-5289-A5ED-9A2069ADEF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9998" y="1440000"/>
            <a:ext cx="3615567" cy="324625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6CFC837-2629-3FAD-5263-9CA93D41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47372" y="1440000"/>
            <a:ext cx="3615567" cy="324625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Add content</a:t>
            </a:r>
          </a:p>
        </p:txBody>
      </p:sp>
    </p:spTree>
    <p:extLst>
      <p:ext uri="{BB962C8B-B14F-4D97-AF65-F5344CB8AC3E}">
        <p14:creationId xmlns:p14="http://schemas.microsoft.com/office/powerpoint/2010/main" val="2187439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>
            <a:extLst>
              <a:ext uri="{FF2B5EF4-FFF2-40B4-BE49-F238E27FC236}">
                <a16:creationId xmlns:a16="http://schemas.microsoft.com/office/drawing/2014/main" id="{CBB4368F-EEAD-C1BA-F29E-68743D53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121" y="5800260"/>
            <a:ext cx="4182879" cy="1057740"/>
          </a:xfrm>
          <a:custGeom>
            <a:avLst/>
            <a:gdLst>
              <a:gd name="T0" fmla="*/ 0 w 9589"/>
              <a:gd name="T1" fmla="*/ 2424 h 2425"/>
              <a:gd name="T2" fmla="*/ 0 w 9589"/>
              <a:gd name="T3" fmla="*/ 2424 h 2425"/>
              <a:gd name="T4" fmla="*/ 9588 w 9589"/>
              <a:gd name="T5" fmla="*/ 2424 h 2425"/>
              <a:gd name="T6" fmla="*/ 9588 w 9589"/>
              <a:gd name="T7" fmla="*/ 852 h 2425"/>
              <a:gd name="T8" fmla="*/ 8212 w 9589"/>
              <a:gd name="T9" fmla="*/ 240 h 2425"/>
              <a:gd name="T10" fmla="*/ 6225 w 9589"/>
              <a:gd name="T11" fmla="*/ 109 h 2425"/>
              <a:gd name="T12" fmla="*/ 1683 w 9589"/>
              <a:gd name="T13" fmla="*/ 874 h 2425"/>
              <a:gd name="T14" fmla="*/ 0 w 9589"/>
              <a:gd name="T15" fmla="*/ 2424 h 2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89" h="2425">
                <a:moveTo>
                  <a:pt x="0" y="2424"/>
                </a:moveTo>
                <a:lnTo>
                  <a:pt x="0" y="2424"/>
                </a:lnTo>
                <a:cubicBezTo>
                  <a:pt x="9588" y="2424"/>
                  <a:pt x="9588" y="2424"/>
                  <a:pt x="9588" y="2424"/>
                </a:cubicBezTo>
                <a:cubicBezTo>
                  <a:pt x="9588" y="852"/>
                  <a:pt x="9588" y="852"/>
                  <a:pt x="9588" y="852"/>
                </a:cubicBezTo>
                <a:cubicBezTo>
                  <a:pt x="9588" y="852"/>
                  <a:pt x="8693" y="393"/>
                  <a:pt x="8212" y="240"/>
                </a:cubicBezTo>
                <a:cubicBezTo>
                  <a:pt x="7732" y="88"/>
                  <a:pt x="7186" y="0"/>
                  <a:pt x="6225" y="109"/>
                </a:cubicBezTo>
                <a:cubicBezTo>
                  <a:pt x="5286" y="218"/>
                  <a:pt x="2119" y="699"/>
                  <a:pt x="1683" y="874"/>
                </a:cubicBezTo>
                <a:cubicBezTo>
                  <a:pt x="1223" y="1070"/>
                  <a:pt x="743" y="1136"/>
                  <a:pt x="0" y="2424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BE">
              <a:solidFill>
                <a:schemeClr val="accent6"/>
              </a:solidFill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87709C13-9894-C5E8-E242-38B89356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793" y="0"/>
            <a:ext cx="2804057" cy="6858000"/>
          </a:xfrm>
          <a:custGeom>
            <a:avLst/>
            <a:gdLst>
              <a:gd name="T0" fmla="*/ 5635 w 6422"/>
              <a:gd name="T1" fmla="*/ 0 h 15702"/>
              <a:gd name="T2" fmla="*/ 5635 w 6422"/>
              <a:gd name="T3" fmla="*/ 0 h 15702"/>
              <a:gd name="T4" fmla="*/ 6093 w 6422"/>
              <a:gd name="T5" fmla="*/ 2381 h 15702"/>
              <a:gd name="T6" fmla="*/ 6268 w 6422"/>
              <a:gd name="T7" fmla="*/ 6421 h 15702"/>
              <a:gd name="T8" fmla="*/ 6159 w 6422"/>
              <a:gd name="T9" fmla="*/ 10133 h 15702"/>
              <a:gd name="T10" fmla="*/ 5525 w 6422"/>
              <a:gd name="T11" fmla="*/ 12119 h 15702"/>
              <a:gd name="T12" fmla="*/ 2446 w 6422"/>
              <a:gd name="T13" fmla="*/ 14456 h 15702"/>
              <a:gd name="T14" fmla="*/ 0 w 6422"/>
              <a:gd name="T15" fmla="*/ 15701 h 15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22" h="15702">
                <a:moveTo>
                  <a:pt x="5635" y="0"/>
                </a:moveTo>
                <a:lnTo>
                  <a:pt x="5635" y="0"/>
                </a:lnTo>
                <a:cubicBezTo>
                  <a:pt x="5635" y="0"/>
                  <a:pt x="6027" y="480"/>
                  <a:pt x="6093" y="2381"/>
                </a:cubicBezTo>
                <a:cubicBezTo>
                  <a:pt x="6180" y="4258"/>
                  <a:pt x="6224" y="4914"/>
                  <a:pt x="6268" y="6421"/>
                </a:cubicBezTo>
                <a:cubicBezTo>
                  <a:pt x="6311" y="7905"/>
                  <a:pt x="6421" y="8910"/>
                  <a:pt x="6159" y="10133"/>
                </a:cubicBezTo>
                <a:cubicBezTo>
                  <a:pt x="6049" y="10657"/>
                  <a:pt x="5744" y="11705"/>
                  <a:pt x="5525" y="12119"/>
                </a:cubicBezTo>
                <a:cubicBezTo>
                  <a:pt x="5329" y="12513"/>
                  <a:pt x="4717" y="13277"/>
                  <a:pt x="2446" y="14456"/>
                </a:cubicBezTo>
                <a:cubicBezTo>
                  <a:pt x="153" y="15614"/>
                  <a:pt x="0" y="15701"/>
                  <a:pt x="0" y="15701"/>
                </a:cubicBezTo>
              </a:path>
            </a:pathLst>
          </a:custGeom>
          <a:noFill/>
          <a:ln w="7920" cap="flat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accent4"/>
              </a:solidFill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F7CE4565-B165-B75C-92E1-1C865BBB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1526" y="-335280"/>
            <a:ext cx="3561698" cy="961582"/>
          </a:xfrm>
          <a:custGeom>
            <a:avLst/>
            <a:gdLst>
              <a:gd name="T0" fmla="*/ 0 w 8169"/>
              <a:gd name="T1" fmla="*/ 2206 h 2207"/>
              <a:gd name="T2" fmla="*/ 0 w 8169"/>
              <a:gd name="T3" fmla="*/ 2206 h 2207"/>
              <a:gd name="T4" fmla="*/ 8168 w 8169"/>
              <a:gd name="T5" fmla="*/ 0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9" h="2207">
                <a:moveTo>
                  <a:pt x="0" y="2206"/>
                </a:moveTo>
                <a:lnTo>
                  <a:pt x="0" y="2206"/>
                </a:lnTo>
                <a:cubicBezTo>
                  <a:pt x="0" y="2206"/>
                  <a:pt x="4236" y="939"/>
                  <a:pt x="8168" y="0"/>
                </a:cubicBezTo>
              </a:path>
            </a:pathLst>
          </a:custGeom>
          <a:noFill/>
          <a:ln w="7920" cap="flat">
            <a:solidFill>
              <a:srgbClr val="BA1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BA68D2-4A1F-8AC0-1AB4-8EED4A328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5422181"/>
            <a:ext cx="6480000" cy="1384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E39EAC-0500-20F6-2ACB-A80AB92BD32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00" y="1774800"/>
            <a:ext cx="7558947" cy="324625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Add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015284D-743F-48B9-0156-55A191451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9999" y="720000"/>
            <a:ext cx="8976985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>
                <a:solidFill>
                  <a:schemeClr val="accent6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00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hapt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>
            <a:extLst>
              <a:ext uri="{FF2B5EF4-FFF2-40B4-BE49-F238E27FC236}">
                <a16:creationId xmlns:a16="http://schemas.microsoft.com/office/drawing/2014/main" id="{91F10789-657A-9BA0-82B7-DD74ABAE7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1054" y="9034"/>
            <a:ext cx="9456505" cy="6511635"/>
          </a:xfrm>
          <a:custGeom>
            <a:avLst/>
            <a:gdLst>
              <a:gd name="T0" fmla="*/ 4282 w 27065"/>
              <a:gd name="T1" fmla="*/ 3184 h 18775"/>
              <a:gd name="T2" fmla="*/ 4282 w 27065"/>
              <a:gd name="T3" fmla="*/ 3184 h 18775"/>
              <a:gd name="T4" fmla="*/ 329 w 27065"/>
              <a:gd name="T5" fmla="*/ 10540 h 18775"/>
              <a:gd name="T6" fmla="*/ 2991 w 27065"/>
              <a:gd name="T7" fmla="*/ 16058 h 18775"/>
              <a:gd name="T8" fmla="*/ 12845 w 27065"/>
              <a:gd name="T9" fmla="*/ 18473 h 18775"/>
              <a:gd name="T10" fmla="*/ 23386 w 27065"/>
              <a:gd name="T11" fmla="*/ 13065 h 18775"/>
              <a:gd name="T12" fmla="*/ 25033 w 27065"/>
              <a:gd name="T13" fmla="*/ 1867 h 18775"/>
              <a:gd name="T14" fmla="*/ 24319 w 27065"/>
              <a:gd name="T15" fmla="*/ 0 h 18775"/>
              <a:gd name="T16" fmla="*/ 7137 w 27065"/>
              <a:gd name="T17" fmla="*/ 0 h 18775"/>
              <a:gd name="T18" fmla="*/ 4282 w 27065"/>
              <a:gd name="T19" fmla="*/ 3184 h 18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65" h="18775">
                <a:moveTo>
                  <a:pt x="4282" y="3184"/>
                </a:moveTo>
                <a:lnTo>
                  <a:pt x="4282" y="3184"/>
                </a:lnTo>
                <a:cubicBezTo>
                  <a:pt x="686" y="7275"/>
                  <a:pt x="686" y="7275"/>
                  <a:pt x="329" y="10540"/>
                </a:cubicBezTo>
                <a:cubicBezTo>
                  <a:pt x="0" y="13889"/>
                  <a:pt x="0" y="13889"/>
                  <a:pt x="2991" y="16058"/>
                </a:cubicBezTo>
                <a:cubicBezTo>
                  <a:pt x="5956" y="18198"/>
                  <a:pt x="5956" y="18198"/>
                  <a:pt x="12845" y="18473"/>
                </a:cubicBezTo>
                <a:cubicBezTo>
                  <a:pt x="19735" y="18774"/>
                  <a:pt x="19735" y="18774"/>
                  <a:pt x="23386" y="13065"/>
                </a:cubicBezTo>
                <a:cubicBezTo>
                  <a:pt x="27064" y="7329"/>
                  <a:pt x="27064" y="7329"/>
                  <a:pt x="25033" y="1867"/>
                </a:cubicBezTo>
                <a:cubicBezTo>
                  <a:pt x="24758" y="1154"/>
                  <a:pt x="24539" y="522"/>
                  <a:pt x="24319" y="0"/>
                </a:cubicBezTo>
                <a:cubicBezTo>
                  <a:pt x="7137" y="0"/>
                  <a:pt x="7137" y="0"/>
                  <a:pt x="7137" y="0"/>
                </a:cubicBezTo>
                <a:cubicBezTo>
                  <a:pt x="6505" y="632"/>
                  <a:pt x="5654" y="1593"/>
                  <a:pt x="4282" y="318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E840B8AC-AC27-85F6-1D38-6F199924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9034"/>
            <a:ext cx="7938458" cy="6411360"/>
          </a:xfrm>
          <a:custGeom>
            <a:avLst/>
            <a:gdLst>
              <a:gd name="T0" fmla="*/ 4338 w 22948"/>
              <a:gd name="T1" fmla="*/ 27 h 18528"/>
              <a:gd name="T2" fmla="*/ 4338 w 22948"/>
              <a:gd name="T3" fmla="*/ 27 h 18528"/>
              <a:gd name="T4" fmla="*/ 988 w 22948"/>
              <a:gd name="T5" fmla="*/ 4337 h 18528"/>
              <a:gd name="T6" fmla="*/ 632 w 22948"/>
              <a:gd name="T7" fmla="*/ 5765 h 18528"/>
              <a:gd name="T8" fmla="*/ 55 w 22948"/>
              <a:gd name="T9" fmla="*/ 13120 h 18528"/>
              <a:gd name="T10" fmla="*/ 466 w 22948"/>
              <a:gd name="T11" fmla="*/ 15371 h 18528"/>
              <a:gd name="T12" fmla="*/ 1812 w 22948"/>
              <a:gd name="T13" fmla="*/ 16441 h 18528"/>
              <a:gd name="T14" fmla="*/ 8181 w 22948"/>
              <a:gd name="T15" fmla="*/ 18198 h 18528"/>
              <a:gd name="T16" fmla="*/ 10869 w 22948"/>
              <a:gd name="T17" fmla="*/ 18500 h 18528"/>
              <a:gd name="T18" fmla="*/ 14739 w 22948"/>
              <a:gd name="T19" fmla="*/ 16880 h 18528"/>
              <a:gd name="T20" fmla="*/ 21053 w 22948"/>
              <a:gd name="T21" fmla="*/ 12598 h 18528"/>
              <a:gd name="T22" fmla="*/ 22426 w 22948"/>
              <a:gd name="T23" fmla="*/ 7576 h 18528"/>
              <a:gd name="T24" fmla="*/ 21767 w 22948"/>
              <a:gd name="T25" fmla="*/ 1757 h 18528"/>
              <a:gd name="T26" fmla="*/ 21465 w 22948"/>
              <a:gd name="T27" fmla="*/ 0 h 18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48" h="18528">
                <a:moveTo>
                  <a:pt x="4338" y="27"/>
                </a:moveTo>
                <a:lnTo>
                  <a:pt x="4338" y="27"/>
                </a:lnTo>
                <a:cubicBezTo>
                  <a:pt x="1976" y="1976"/>
                  <a:pt x="1620" y="2498"/>
                  <a:pt x="988" y="4337"/>
                </a:cubicBezTo>
                <a:cubicBezTo>
                  <a:pt x="961" y="4392"/>
                  <a:pt x="659" y="5407"/>
                  <a:pt x="632" y="5765"/>
                </a:cubicBezTo>
                <a:cubicBezTo>
                  <a:pt x="275" y="8564"/>
                  <a:pt x="357" y="8427"/>
                  <a:pt x="55" y="13120"/>
                </a:cubicBezTo>
                <a:cubicBezTo>
                  <a:pt x="0" y="13999"/>
                  <a:pt x="55" y="14712"/>
                  <a:pt x="466" y="15371"/>
                </a:cubicBezTo>
                <a:cubicBezTo>
                  <a:pt x="769" y="15865"/>
                  <a:pt x="1427" y="16331"/>
                  <a:pt x="1812" y="16441"/>
                </a:cubicBezTo>
                <a:cubicBezTo>
                  <a:pt x="3980" y="17183"/>
                  <a:pt x="5792" y="17622"/>
                  <a:pt x="8181" y="18198"/>
                </a:cubicBezTo>
                <a:cubicBezTo>
                  <a:pt x="9470" y="18500"/>
                  <a:pt x="10514" y="18527"/>
                  <a:pt x="10869" y="18500"/>
                </a:cubicBezTo>
                <a:cubicBezTo>
                  <a:pt x="12297" y="18362"/>
                  <a:pt x="13230" y="17813"/>
                  <a:pt x="14739" y="16880"/>
                </a:cubicBezTo>
                <a:cubicBezTo>
                  <a:pt x="19900" y="13641"/>
                  <a:pt x="20065" y="13421"/>
                  <a:pt x="21053" y="12598"/>
                </a:cubicBezTo>
                <a:cubicBezTo>
                  <a:pt x="22947" y="11061"/>
                  <a:pt x="22535" y="8701"/>
                  <a:pt x="22426" y="7576"/>
                </a:cubicBezTo>
                <a:cubicBezTo>
                  <a:pt x="22096" y="4228"/>
                  <a:pt x="22069" y="3596"/>
                  <a:pt x="21767" y="1757"/>
                </a:cubicBezTo>
                <a:cubicBezTo>
                  <a:pt x="21712" y="1263"/>
                  <a:pt x="21712" y="906"/>
                  <a:pt x="21465" y="0"/>
                </a:cubicBezTo>
              </a:path>
            </a:pathLst>
          </a:custGeom>
          <a:noFill/>
          <a:ln w="127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967155-D18E-BE45-5A65-CC483B6B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446552" cy="1499698"/>
          </a:xfrm>
          <a:custGeom>
            <a:avLst/>
            <a:gdLst>
              <a:gd name="T0" fmla="*/ 0 w 7001"/>
              <a:gd name="T1" fmla="*/ 3431 h 4393"/>
              <a:gd name="T2" fmla="*/ 0 w 7001"/>
              <a:gd name="T3" fmla="*/ 3431 h 4393"/>
              <a:gd name="T4" fmla="*/ 878 w 7001"/>
              <a:gd name="T5" fmla="*/ 4035 h 4393"/>
              <a:gd name="T6" fmla="*/ 2334 w 7001"/>
              <a:gd name="T7" fmla="*/ 4145 h 4393"/>
              <a:gd name="T8" fmla="*/ 4777 w 7001"/>
              <a:gd name="T9" fmla="*/ 2992 h 4393"/>
              <a:gd name="T10" fmla="*/ 6287 w 7001"/>
              <a:gd name="T11" fmla="*/ 1949 h 4393"/>
              <a:gd name="T12" fmla="*/ 6863 w 7001"/>
              <a:gd name="T13" fmla="*/ 713 h 4393"/>
              <a:gd name="T14" fmla="*/ 7000 w 7001"/>
              <a:gd name="T15" fmla="*/ 0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1" h="4393">
                <a:moveTo>
                  <a:pt x="0" y="3431"/>
                </a:moveTo>
                <a:lnTo>
                  <a:pt x="0" y="3431"/>
                </a:lnTo>
                <a:cubicBezTo>
                  <a:pt x="0" y="3431"/>
                  <a:pt x="632" y="3898"/>
                  <a:pt x="878" y="4035"/>
                </a:cubicBezTo>
                <a:cubicBezTo>
                  <a:pt x="1126" y="4172"/>
                  <a:pt x="1565" y="4392"/>
                  <a:pt x="2334" y="4145"/>
                </a:cubicBezTo>
                <a:cubicBezTo>
                  <a:pt x="3103" y="3870"/>
                  <a:pt x="4255" y="3267"/>
                  <a:pt x="4777" y="2992"/>
                </a:cubicBezTo>
                <a:cubicBezTo>
                  <a:pt x="5299" y="2690"/>
                  <a:pt x="5929" y="2361"/>
                  <a:pt x="6287" y="1949"/>
                </a:cubicBezTo>
                <a:cubicBezTo>
                  <a:pt x="6643" y="1537"/>
                  <a:pt x="6753" y="1125"/>
                  <a:pt x="6863" y="713"/>
                </a:cubicBezTo>
                <a:cubicBezTo>
                  <a:pt x="7000" y="329"/>
                  <a:pt x="7000" y="0"/>
                  <a:pt x="7000" y="0"/>
                </a:cubicBezTo>
              </a:path>
            </a:pathLst>
          </a:custGeom>
          <a:noFill/>
          <a:ln w="9720" cap="flat">
            <a:solidFill>
              <a:schemeClr val="bg1">
                <a:alpha val="683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83A8D-4F65-9C00-4BDF-56CCCFF36126}"/>
              </a:ext>
            </a:extLst>
          </p:cNvPr>
          <p:cNvSpPr txBox="1"/>
          <p:nvPr userDrawn="1"/>
        </p:nvSpPr>
        <p:spPr>
          <a:xfrm>
            <a:off x="775782" y="3225110"/>
            <a:ext cx="27687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9500" b="1" i="0" spc="-100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37314" y="1666197"/>
            <a:ext cx="5423984" cy="55399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A0261BB-6223-C8BB-7F1A-A2DBB10C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614" y="2270333"/>
            <a:ext cx="6895476" cy="170816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33FAD-750A-CDF6-8417-6AD535E95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BE"/>
              <a:t>RvB 18.09.2023</a:t>
            </a:r>
          </a:p>
        </p:txBody>
      </p:sp>
    </p:spTree>
    <p:extLst>
      <p:ext uri="{BB962C8B-B14F-4D97-AF65-F5344CB8AC3E}">
        <p14:creationId xmlns:p14="http://schemas.microsoft.com/office/powerpoint/2010/main" val="326733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Chapter slide">
    <p:bg>
      <p:bgPr>
        <a:solidFill>
          <a:srgbClr val="008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>
            <a:extLst>
              <a:ext uri="{FF2B5EF4-FFF2-40B4-BE49-F238E27FC236}">
                <a16:creationId xmlns:a16="http://schemas.microsoft.com/office/drawing/2014/main" id="{91F10789-657A-9BA0-82B7-DD74ABAE7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729" y="9034"/>
            <a:ext cx="9456505" cy="6511635"/>
          </a:xfrm>
          <a:custGeom>
            <a:avLst/>
            <a:gdLst>
              <a:gd name="T0" fmla="*/ 4282 w 27065"/>
              <a:gd name="T1" fmla="*/ 3184 h 18775"/>
              <a:gd name="T2" fmla="*/ 4282 w 27065"/>
              <a:gd name="T3" fmla="*/ 3184 h 18775"/>
              <a:gd name="T4" fmla="*/ 329 w 27065"/>
              <a:gd name="T5" fmla="*/ 10540 h 18775"/>
              <a:gd name="T6" fmla="*/ 2991 w 27065"/>
              <a:gd name="T7" fmla="*/ 16058 h 18775"/>
              <a:gd name="T8" fmla="*/ 12845 w 27065"/>
              <a:gd name="T9" fmla="*/ 18473 h 18775"/>
              <a:gd name="T10" fmla="*/ 23386 w 27065"/>
              <a:gd name="T11" fmla="*/ 13065 h 18775"/>
              <a:gd name="T12" fmla="*/ 25033 w 27065"/>
              <a:gd name="T13" fmla="*/ 1867 h 18775"/>
              <a:gd name="T14" fmla="*/ 24319 w 27065"/>
              <a:gd name="T15" fmla="*/ 0 h 18775"/>
              <a:gd name="T16" fmla="*/ 7137 w 27065"/>
              <a:gd name="T17" fmla="*/ 0 h 18775"/>
              <a:gd name="T18" fmla="*/ 4282 w 27065"/>
              <a:gd name="T19" fmla="*/ 3184 h 18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65" h="18775">
                <a:moveTo>
                  <a:pt x="4282" y="3184"/>
                </a:moveTo>
                <a:lnTo>
                  <a:pt x="4282" y="3184"/>
                </a:lnTo>
                <a:cubicBezTo>
                  <a:pt x="686" y="7275"/>
                  <a:pt x="686" y="7275"/>
                  <a:pt x="329" y="10540"/>
                </a:cubicBezTo>
                <a:cubicBezTo>
                  <a:pt x="0" y="13889"/>
                  <a:pt x="0" y="13889"/>
                  <a:pt x="2991" y="16058"/>
                </a:cubicBezTo>
                <a:cubicBezTo>
                  <a:pt x="5956" y="18198"/>
                  <a:pt x="5956" y="18198"/>
                  <a:pt x="12845" y="18473"/>
                </a:cubicBezTo>
                <a:cubicBezTo>
                  <a:pt x="19735" y="18774"/>
                  <a:pt x="19735" y="18774"/>
                  <a:pt x="23386" y="13065"/>
                </a:cubicBezTo>
                <a:cubicBezTo>
                  <a:pt x="27064" y="7329"/>
                  <a:pt x="27064" y="7329"/>
                  <a:pt x="25033" y="1867"/>
                </a:cubicBezTo>
                <a:cubicBezTo>
                  <a:pt x="24758" y="1154"/>
                  <a:pt x="24539" y="522"/>
                  <a:pt x="24319" y="0"/>
                </a:cubicBezTo>
                <a:cubicBezTo>
                  <a:pt x="7137" y="0"/>
                  <a:pt x="7137" y="0"/>
                  <a:pt x="7137" y="0"/>
                </a:cubicBezTo>
                <a:cubicBezTo>
                  <a:pt x="6505" y="632"/>
                  <a:pt x="5654" y="1593"/>
                  <a:pt x="4282" y="3184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E840B8AC-AC27-85F6-1D38-6F199924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9034"/>
            <a:ext cx="7938458" cy="6411360"/>
          </a:xfrm>
          <a:custGeom>
            <a:avLst/>
            <a:gdLst>
              <a:gd name="T0" fmla="*/ 4338 w 22948"/>
              <a:gd name="T1" fmla="*/ 27 h 18528"/>
              <a:gd name="T2" fmla="*/ 4338 w 22948"/>
              <a:gd name="T3" fmla="*/ 27 h 18528"/>
              <a:gd name="T4" fmla="*/ 988 w 22948"/>
              <a:gd name="T5" fmla="*/ 4337 h 18528"/>
              <a:gd name="T6" fmla="*/ 632 w 22948"/>
              <a:gd name="T7" fmla="*/ 5765 h 18528"/>
              <a:gd name="T8" fmla="*/ 55 w 22948"/>
              <a:gd name="T9" fmla="*/ 13120 h 18528"/>
              <a:gd name="T10" fmla="*/ 466 w 22948"/>
              <a:gd name="T11" fmla="*/ 15371 h 18528"/>
              <a:gd name="T12" fmla="*/ 1812 w 22948"/>
              <a:gd name="T13" fmla="*/ 16441 h 18528"/>
              <a:gd name="T14" fmla="*/ 8181 w 22948"/>
              <a:gd name="T15" fmla="*/ 18198 h 18528"/>
              <a:gd name="T16" fmla="*/ 10869 w 22948"/>
              <a:gd name="T17" fmla="*/ 18500 h 18528"/>
              <a:gd name="T18" fmla="*/ 14739 w 22948"/>
              <a:gd name="T19" fmla="*/ 16880 h 18528"/>
              <a:gd name="T20" fmla="*/ 21053 w 22948"/>
              <a:gd name="T21" fmla="*/ 12598 h 18528"/>
              <a:gd name="T22" fmla="*/ 22426 w 22948"/>
              <a:gd name="T23" fmla="*/ 7576 h 18528"/>
              <a:gd name="T24" fmla="*/ 21767 w 22948"/>
              <a:gd name="T25" fmla="*/ 1757 h 18528"/>
              <a:gd name="T26" fmla="*/ 21465 w 22948"/>
              <a:gd name="T27" fmla="*/ 0 h 18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48" h="18528">
                <a:moveTo>
                  <a:pt x="4338" y="27"/>
                </a:moveTo>
                <a:lnTo>
                  <a:pt x="4338" y="27"/>
                </a:lnTo>
                <a:cubicBezTo>
                  <a:pt x="1976" y="1976"/>
                  <a:pt x="1620" y="2498"/>
                  <a:pt x="988" y="4337"/>
                </a:cubicBezTo>
                <a:cubicBezTo>
                  <a:pt x="961" y="4392"/>
                  <a:pt x="659" y="5407"/>
                  <a:pt x="632" y="5765"/>
                </a:cubicBezTo>
                <a:cubicBezTo>
                  <a:pt x="275" y="8564"/>
                  <a:pt x="357" y="8427"/>
                  <a:pt x="55" y="13120"/>
                </a:cubicBezTo>
                <a:cubicBezTo>
                  <a:pt x="0" y="13999"/>
                  <a:pt x="55" y="14712"/>
                  <a:pt x="466" y="15371"/>
                </a:cubicBezTo>
                <a:cubicBezTo>
                  <a:pt x="769" y="15865"/>
                  <a:pt x="1427" y="16331"/>
                  <a:pt x="1812" y="16441"/>
                </a:cubicBezTo>
                <a:cubicBezTo>
                  <a:pt x="3980" y="17183"/>
                  <a:pt x="5792" y="17622"/>
                  <a:pt x="8181" y="18198"/>
                </a:cubicBezTo>
                <a:cubicBezTo>
                  <a:pt x="9470" y="18500"/>
                  <a:pt x="10514" y="18527"/>
                  <a:pt x="10869" y="18500"/>
                </a:cubicBezTo>
                <a:cubicBezTo>
                  <a:pt x="12297" y="18362"/>
                  <a:pt x="13230" y="17813"/>
                  <a:pt x="14739" y="16880"/>
                </a:cubicBezTo>
                <a:cubicBezTo>
                  <a:pt x="19900" y="13641"/>
                  <a:pt x="20065" y="13421"/>
                  <a:pt x="21053" y="12598"/>
                </a:cubicBezTo>
                <a:cubicBezTo>
                  <a:pt x="22947" y="11061"/>
                  <a:pt x="22535" y="8701"/>
                  <a:pt x="22426" y="7576"/>
                </a:cubicBezTo>
                <a:cubicBezTo>
                  <a:pt x="22096" y="4228"/>
                  <a:pt x="22069" y="3596"/>
                  <a:pt x="21767" y="1757"/>
                </a:cubicBezTo>
                <a:cubicBezTo>
                  <a:pt x="21712" y="1263"/>
                  <a:pt x="21712" y="906"/>
                  <a:pt x="21465" y="0"/>
                </a:cubicBezTo>
              </a:path>
            </a:pathLst>
          </a:custGeom>
          <a:noFill/>
          <a:ln w="12700" cap="flat">
            <a:solidFill>
              <a:schemeClr val="bg1">
                <a:alpha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accent4"/>
              </a:solidFill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967155-D18E-BE45-5A65-CC483B6B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446552" cy="1499698"/>
          </a:xfrm>
          <a:custGeom>
            <a:avLst/>
            <a:gdLst>
              <a:gd name="T0" fmla="*/ 0 w 7001"/>
              <a:gd name="T1" fmla="*/ 3431 h 4393"/>
              <a:gd name="T2" fmla="*/ 0 w 7001"/>
              <a:gd name="T3" fmla="*/ 3431 h 4393"/>
              <a:gd name="T4" fmla="*/ 878 w 7001"/>
              <a:gd name="T5" fmla="*/ 4035 h 4393"/>
              <a:gd name="T6" fmla="*/ 2334 w 7001"/>
              <a:gd name="T7" fmla="*/ 4145 h 4393"/>
              <a:gd name="T8" fmla="*/ 4777 w 7001"/>
              <a:gd name="T9" fmla="*/ 2992 h 4393"/>
              <a:gd name="T10" fmla="*/ 6287 w 7001"/>
              <a:gd name="T11" fmla="*/ 1949 h 4393"/>
              <a:gd name="T12" fmla="*/ 6863 w 7001"/>
              <a:gd name="T13" fmla="*/ 713 h 4393"/>
              <a:gd name="T14" fmla="*/ 7000 w 7001"/>
              <a:gd name="T15" fmla="*/ 0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1" h="4393">
                <a:moveTo>
                  <a:pt x="0" y="3431"/>
                </a:moveTo>
                <a:lnTo>
                  <a:pt x="0" y="3431"/>
                </a:lnTo>
                <a:cubicBezTo>
                  <a:pt x="0" y="3431"/>
                  <a:pt x="632" y="3898"/>
                  <a:pt x="878" y="4035"/>
                </a:cubicBezTo>
                <a:cubicBezTo>
                  <a:pt x="1126" y="4172"/>
                  <a:pt x="1565" y="4392"/>
                  <a:pt x="2334" y="4145"/>
                </a:cubicBezTo>
                <a:cubicBezTo>
                  <a:pt x="3103" y="3870"/>
                  <a:pt x="4255" y="3267"/>
                  <a:pt x="4777" y="2992"/>
                </a:cubicBezTo>
                <a:cubicBezTo>
                  <a:pt x="5299" y="2690"/>
                  <a:pt x="5929" y="2361"/>
                  <a:pt x="6287" y="1949"/>
                </a:cubicBezTo>
                <a:cubicBezTo>
                  <a:pt x="6643" y="1537"/>
                  <a:pt x="6753" y="1125"/>
                  <a:pt x="6863" y="713"/>
                </a:cubicBezTo>
                <a:cubicBezTo>
                  <a:pt x="7000" y="329"/>
                  <a:pt x="7000" y="0"/>
                  <a:pt x="7000" y="0"/>
                </a:cubicBezTo>
              </a:path>
            </a:pathLst>
          </a:custGeom>
          <a:noFill/>
          <a:ln w="9720" cap="flat">
            <a:solidFill>
              <a:schemeClr val="bg1">
                <a:alpha val="683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83A8D-4F65-9C00-4BDF-56CCCFF36126}"/>
              </a:ext>
            </a:extLst>
          </p:cNvPr>
          <p:cNvSpPr txBox="1"/>
          <p:nvPr userDrawn="1"/>
        </p:nvSpPr>
        <p:spPr>
          <a:xfrm>
            <a:off x="775782" y="3225110"/>
            <a:ext cx="34349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0" b="1" i="0" spc="-1000" baseline="0" dirty="0">
                <a:solidFill>
                  <a:srgbClr val="008C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endParaRPr lang="en-BE" sz="19500" b="1" i="0" spc="-1000" baseline="0" dirty="0">
              <a:solidFill>
                <a:srgbClr val="008C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D5F369A-EF39-F912-42B9-92F1C47F3FDB}"/>
              </a:ext>
            </a:extLst>
          </p:cNvPr>
          <p:cNvSpPr>
            <a:spLocks noChangeArrowheads="1"/>
          </p:cNvSpPr>
          <p:nvPr userDrawn="1"/>
        </p:nvSpPr>
        <p:spPr bwMode="auto">
          <a:xfrm rot="10040730">
            <a:off x="4879295" y="5553375"/>
            <a:ext cx="3898768" cy="2738954"/>
          </a:xfrm>
          <a:custGeom>
            <a:avLst/>
            <a:gdLst>
              <a:gd name="T0" fmla="*/ 2853 w 4390"/>
              <a:gd name="T1" fmla="*/ 2892 h 2944"/>
              <a:gd name="T2" fmla="*/ 2853 w 4390"/>
              <a:gd name="T3" fmla="*/ 2892 h 2944"/>
              <a:gd name="T4" fmla="*/ 1639 w 4390"/>
              <a:gd name="T5" fmla="*/ 2775 h 2944"/>
              <a:gd name="T6" fmla="*/ 749 w 4390"/>
              <a:gd name="T7" fmla="*/ 2181 h 2944"/>
              <a:gd name="T8" fmla="*/ 65 w 4390"/>
              <a:gd name="T9" fmla="*/ 1239 h 2944"/>
              <a:gd name="T10" fmla="*/ 465 w 4390"/>
              <a:gd name="T11" fmla="*/ 491 h 2944"/>
              <a:gd name="T12" fmla="*/ 2027 w 4390"/>
              <a:gd name="T13" fmla="*/ 90 h 2944"/>
              <a:gd name="T14" fmla="*/ 3756 w 4390"/>
              <a:gd name="T15" fmla="*/ 723 h 2944"/>
              <a:gd name="T16" fmla="*/ 4092 w 4390"/>
              <a:gd name="T17" fmla="*/ 2195 h 2944"/>
              <a:gd name="T18" fmla="*/ 2853 w 4390"/>
              <a:gd name="T19" fmla="*/ 2892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0" h="2944">
                <a:moveTo>
                  <a:pt x="2853" y="2892"/>
                </a:moveTo>
                <a:lnTo>
                  <a:pt x="2853" y="2892"/>
                </a:lnTo>
                <a:cubicBezTo>
                  <a:pt x="1910" y="2853"/>
                  <a:pt x="1910" y="2853"/>
                  <a:pt x="1639" y="2775"/>
                </a:cubicBezTo>
                <a:cubicBezTo>
                  <a:pt x="1355" y="2698"/>
                  <a:pt x="1355" y="2698"/>
                  <a:pt x="749" y="2181"/>
                </a:cubicBezTo>
                <a:cubicBezTo>
                  <a:pt x="155" y="1665"/>
                  <a:pt x="155" y="1665"/>
                  <a:pt x="65" y="1239"/>
                </a:cubicBezTo>
                <a:cubicBezTo>
                  <a:pt x="0" y="800"/>
                  <a:pt x="0" y="800"/>
                  <a:pt x="465" y="491"/>
                </a:cubicBezTo>
                <a:cubicBezTo>
                  <a:pt x="929" y="181"/>
                  <a:pt x="929" y="181"/>
                  <a:pt x="2027" y="90"/>
                </a:cubicBezTo>
                <a:cubicBezTo>
                  <a:pt x="3137" y="0"/>
                  <a:pt x="3137" y="0"/>
                  <a:pt x="3756" y="723"/>
                </a:cubicBezTo>
                <a:cubicBezTo>
                  <a:pt x="4389" y="1446"/>
                  <a:pt x="4389" y="1446"/>
                  <a:pt x="4092" y="2195"/>
                </a:cubicBezTo>
                <a:cubicBezTo>
                  <a:pt x="3795" y="2943"/>
                  <a:pt x="3795" y="2943"/>
                  <a:pt x="2853" y="2892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7D27C-E6AA-F978-002D-7C6CA0578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TCLC – 20/09/2023</a:t>
            </a:r>
            <a:endParaRPr lang="en-B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3F18F2-BED3-1E15-30C1-9C3F896E16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2614" y="1716335"/>
            <a:ext cx="5423984" cy="55399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78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ersona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>
            <a:extLst>
              <a:ext uri="{FF2B5EF4-FFF2-40B4-BE49-F238E27FC236}">
                <a16:creationId xmlns:a16="http://schemas.microsoft.com/office/drawing/2014/main" id="{3B9779D5-177F-D587-5B34-7061C45605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39477" y="706472"/>
            <a:ext cx="6196208" cy="5027529"/>
          </a:xfrm>
          <a:custGeom>
            <a:avLst/>
            <a:gdLst>
              <a:gd name="T0" fmla="*/ 2040 w 8676"/>
              <a:gd name="T1" fmla="*/ 6713 h 7036"/>
              <a:gd name="T2" fmla="*/ 2040 w 8676"/>
              <a:gd name="T3" fmla="*/ 6713 h 7036"/>
              <a:gd name="T4" fmla="*/ 4427 w 8676"/>
              <a:gd name="T5" fmla="*/ 6997 h 7036"/>
              <a:gd name="T6" fmla="*/ 6428 w 8676"/>
              <a:gd name="T7" fmla="*/ 6042 h 7036"/>
              <a:gd name="T8" fmla="*/ 8274 w 8676"/>
              <a:gd name="T9" fmla="*/ 4208 h 7036"/>
              <a:gd name="T10" fmla="*/ 7977 w 8676"/>
              <a:gd name="T11" fmla="*/ 2324 h 7036"/>
              <a:gd name="T12" fmla="*/ 5253 w 8676"/>
              <a:gd name="T13" fmla="*/ 697 h 7036"/>
              <a:gd name="T14" fmla="*/ 1614 w 8676"/>
              <a:gd name="T15" fmla="*/ 1368 h 7036"/>
              <a:gd name="T16" fmla="*/ 117 w 8676"/>
              <a:gd name="T17" fmla="*/ 4570 h 7036"/>
              <a:gd name="T18" fmla="*/ 2040 w 8676"/>
              <a:gd name="T19" fmla="*/ 6713 h 7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76" h="7036">
                <a:moveTo>
                  <a:pt x="2040" y="6713"/>
                </a:moveTo>
                <a:lnTo>
                  <a:pt x="2040" y="6713"/>
                </a:lnTo>
                <a:cubicBezTo>
                  <a:pt x="3847" y="7035"/>
                  <a:pt x="3847" y="7035"/>
                  <a:pt x="4427" y="6997"/>
                </a:cubicBezTo>
                <a:cubicBezTo>
                  <a:pt x="4995" y="6945"/>
                  <a:pt x="4995" y="6945"/>
                  <a:pt x="6428" y="6042"/>
                </a:cubicBezTo>
                <a:cubicBezTo>
                  <a:pt x="7874" y="5138"/>
                  <a:pt x="7874" y="5138"/>
                  <a:pt x="8274" y="4208"/>
                </a:cubicBezTo>
                <a:cubicBezTo>
                  <a:pt x="8675" y="3227"/>
                  <a:pt x="8675" y="3227"/>
                  <a:pt x="7977" y="2324"/>
                </a:cubicBezTo>
                <a:cubicBezTo>
                  <a:pt x="7280" y="1407"/>
                  <a:pt x="7280" y="1407"/>
                  <a:pt x="5253" y="697"/>
                </a:cubicBezTo>
                <a:cubicBezTo>
                  <a:pt x="3228" y="0"/>
                  <a:pt x="3228" y="0"/>
                  <a:pt x="1614" y="1368"/>
                </a:cubicBezTo>
                <a:cubicBezTo>
                  <a:pt x="0" y="2750"/>
                  <a:pt x="0" y="2750"/>
                  <a:pt x="117" y="4570"/>
                </a:cubicBezTo>
                <a:cubicBezTo>
                  <a:pt x="233" y="6403"/>
                  <a:pt x="233" y="6403"/>
                  <a:pt x="2040" y="6713"/>
                </a:cubicBezTo>
              </a:path>
            </a:pathLst>
          </a:custGeom>
          <a:solidFill>
            <a:srgbClr val="1D1D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581FE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799EE9B-A707-6F28-2034-23F8764321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36267" y="760023"/>
            <a:ext cx="6104856" cy="5626044"/>
          </a:xfrm>
          <a:custGeom>
            <a:avLst/>
            <a:gdLst>
              <a:gd name="T0" fmla="*/ 6763 w 8545"/>
              <a:gd name="T1" fmla="*/ 323 h 7876"/>
              <a:gd name="T2" fmla="*/ 6763 w 8545"/>
              <a:gd name="T3" fmla="*/ 323 h 7876"/>
              <a:gd name="T4" fmla="*/ 4440 w 8545"/>
              <a:gd name="T5" fmla="*/ 65 h 7876"/>
              <a:gd name="T6" fmla="*/ 2388 w 8545"/>
              <a:gd name="T7" fmla="*/ 1175 h 7876"/>
              <a:gd name="T8" fmla="*/ 451 w 8545"/>
              <a:gd name="T9" fmla="*/ 3267 h 7876"/>
              <a:gd name="T10" fmla="*/ 632 w 8545"/>
              <a:gd name="T11" fmla="*/ 5371 h 7876"/>
              <a:gd name="T12" fmla="*/ 3227 w 8545"/>
              <a:gd name="T13" fmla="*/ 7126 h 7876"/>
              <a:gd name="T14" fmla="*/ 6866 w 8545"/>
              <a:gd name="T15" fmla="*/ 6300 h 7876"/>
              <a:gd name="T16" fmla="*/ 8544 w 8545"/>
              <a:gd name="T17" fmla="*/ 2685 h 7876"/>
              <a:gd name="T18" fmla="*/ 6763 w 8545"/>
              <a:gd name="T19" fmla="*/ 323 h 7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45" h="7876">
                <a:moveTo>
                  <a:pt x="6763" y="323"/>
                </a:moveTo>
                <a:lnTo>
                  <a:pt x="6763" y="323"/>
                </a:lnTo>
                <a:cubicBezTo>
                  <a:pt x="4994" y="0"/>
                  <a:pt x="4994" y="0"/>
                  <a:pt x="4440" y="65"/>
                </a:cubicBezTo>
                <a:cubicBezTo>
                  <a:pt x="3872" y="130"/>
                  <a:pt x="3872" y="130"/>
                  <a:pt x="2388" y="1175"/>
                </a:cubicBezTo>
                <a:cubicBezTo>
                  <a:pt x="916" y="2208"/>
                  <a:pt x="916" y="2208"/>
                  <a:pt x="451" y="3267"/>
                </a:cubicBezTo>
                <a:cubicBezTo>
                  <a:pt x="0" y="4377"/>
                  <a:pt x="0" y="4377"/>
                  <a:pt x="632" y="5371"/>
                </a:cubicBezTo>
                <a:cubicBezTo>
                  <a:pt x="1265" y="6378"/>
                  <a:pt x="1265" y="6378"/>
                  <a:pt x="3227" y="7126"/>
                </a:cubicBezTo>
                <a:cubicBezTo>
                  <a:pt x="5188" y="7875"/>
                  <a:pt x="5188" y="7875"/>
                  <a:pt x="6866" y="6300"/>
                </a:cubicBezTo>
                <a:cubicBezTo>
                  <a:pt x="8544" y="4713"/>
                  <a:pt x="8544" y="4713"/>
                  <a:pt x="8544" y="2685"/>
                </a:cubicBezTo>
                <a:cubicBezTo>
                  <a:pt x="8532" y="633"/>
                  <a:pt x="8532" y="633"/>
                  <a:pt x="6763" y="323"/>
                </a:cubicBezTo>
              </a:path>
            </a:pathLst>
          </a:custGeom>
          <a:noFill/>
          <a:ln w="7620" cap="flat">
            <a:solidFill>
              <a:schemeClr val="bg1"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4087B80-8B1C-806B-5C7F-6534506BA5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85925" y="-714215"/>
            <a:ext cx="3071330" cy="2019203"/>
          </a:xfrm>
          <a:custGeom>
            <a:avLst/>
            <a:gdLst>
              <a:gd name="T0" fmla="*/ 2866 w 4300"/>
              <a:gd name="T1" fmla="*/ 0 h 2828"/>
              <a:gd name="T2" fmla="*/ 2866 w 4300"/>
              <a:gd name="T3" fmla="*/ 0 h 2828"/>
              <a:gd name="T4" fmla="*/ 1679 w 4300"/>
              <a:gd name="T5" fmla="*/ 65 h 2828"/>
              <a:gd name="T6" fmla="*/ 801 w 4300"/>
              <a:gd name="T7" fmla="*/ 607 h 2828"/>
              <a:gd name="T8" fmla="*/ 91 w 4300"/>
              <a:gd name="T9" fmla="*/ 1485 h 2828"/>
              <a:gd name="T10" fmla="*/ 439 w 4300"/>
              <a:gd name="T11" fmla="*/ 2234 h 2828"/>
              <a:gd name="T12" fmla="*/ 1949 w 4300"/>
              <a:gd name="T13" fmla="*/ 2685 h 2828"/>
              <a:gd name="T14" fmla="*/ 3653 w 4300"/>
              <a:gd name="T15" fmla="*/ 2143 h 2828"/>
              <a:gd name="T16" fmla="*/ 4041 w 4300"/>
              <a:gd name="T17" fmla="*/ 736 h 2828"/>
              <a:gd name="T18" fmla="*/ 2866 w 4300"/>
              <a:gd name="T19" fmla="*/ 0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00" h="2828">
                <a:moveTo>
                  <a:pt x="2866" y="0"/>
                </a:moveTo>
                <a:lnTo>
                  <a:pt x="2866" y="0"/>
                </a:lnTo>
                <a:cubicBezTo>
                  <a:pt x="1949" y="13"/>
                  <a:pt x="1949" y="13"/>
                  <a:pt x="1679" y="65"/>
                </a:cubicBezTo>
                <a:cubicBezTo>
                  <a:pt x="1407" y="129"/>
                  <a:pt x="1407" y="129"/>
                  <a:pt x="801" y="607"/>
                </a:cubicBezTo>
                <a:cubicBezTo>
                  <a:pt x="194" y="1084"/>
                  <a:pt x="194" y="1084"/>
                  <a:pt x="91" y="1485"/>
                </a:cubicBezTo>
                <a:cubicBezTo>
                  <a:pt x="0" y="1911"/>
                  <a:pt x="0" y="1911"/>
                  <a:pt x="439" y="2234"/>
                </a:cubicBezTo>
                <a:cubicBezTo>
                  <a:pt x="878" y="2556"/>
                  <a:pt x="878" y="2556"/>
                  <a:pt x="1949" y="2685"/>
                </a:cubicBezTo>
                <a:cubicBezTo>
                  <a:pt x="3021" y="2827"/>
                  <a:pt x="3021" y="2827"/>
                  <a:pt x="3653" y="2143"/>
                </a:cubicBezTo>
                <a:cubicBezTo>
                  <a:pt x="4299" y="1472"/>
                  <a:pt x="4299" y="1472"/>
                  <a:pt x="4041" y="736"/>
                </a:cubicBezTo>
                <a:cubicBezTo>
                  <a:pt x="3782" y="0"/>
                  <a:pt x="3782" y="0"/>
                  <a:pt x="2866" y="0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67C9D38-195A-A460-296F-C1E7B0655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28973" y="1341412"/>
            <a:ext cx="1519238" cy="1525587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A23329F7-A940-2095-6653-887B84FE814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38697" y="3319051"/>
            <a:ext cx="3520440" cy="2547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6B0BC6D-59F6-DA88-6DC4-E3700A0F9E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8697" y="3678278"/>
            <a:ext cx="3520440" cy="123110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Team member &lt;personalia&gt;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Naam:</a:t>
            </a:r>
          </a:p>
          <a:p>
            <a:pPr lvl="0"/>
            <a:r>
              <a:rPr lang="en-GB" dirty="0"/>
              <a:t>Title:</a:t>
            </a:r>
          </a:p>
          <a:p>
            <a:pPr lvl="0"/>
            <a:r>
              <a:rPr lang="en-GB" dirty="0"/>
              <a:t>Email:</a:t>
            </a:r>
          </a:p>
          <a:p>
            <a:pPr lvl="0"/>
            <a:r>
              <a:rPr lang="en-GB" dirty="0"/>
              <a:t>Phone:</a:t>
            </a:r>
          </a:p>
          <a:p>
            <a:pPr lvl="0"/>
            <a:r>
              <a:rPr lang="en-GB" dirty="0"/>
              <a:t>Social: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3C667E-D674-9A0B-FCF2-68C7D7F3D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6BFEDB-26B5-046E-BF8E-BB81F0D00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BE"/>
              <a:t>RvB 18.09.2023</a:t>
            </a:r>
          </a:p>
        </p:txBody>
      </p:sp>
    </p:spTree>
    <p:extLst>
      <p:ext uri="{BB962C8B-B14F-4D97-AF65-F5344CB8AC3E}">
        <p14:creationId xmlns:p14="http://schemas.microsoft.com/office/powerpoint/2010/main" val="976307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ersonal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6EC55E08-8E30-09BC-DC46-61F1145821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0385" y="703492"/>
            <a:ext cx="6163157" cy="5000908"/>
          </a:xfrm>
          <a:custGeom>
            <a:avLst/>
            <a:gdLst>
              <a:gd name="T0" fmla="*/ 6441 w 8418"/>
              <a:gd name="T1" fmla="*/ 6519 h 6830"/>
              <a:gd name="T2" fmla="*/ 6441 w 8418"/>
              <a:gd name="T3" fmla="*/ 6519 h 6830"/>
              <a:gd name="T4" fmla="*/ 4131 w 8418"/>
              <a:gd name="T5" fmla="*/ 6790 h 6830"/>
              <a:gd name="T6" fmla="*/ 2169 w 8418"/>
              <a:gd name="T7" fmla="*/ 5874 h 6830"/>
              <a:gd name="T8" fmla="*/ 387 w 8418"/>
              <a:gd name="T9" fmla="*/ 4079 h 6830"/>
              <a:gd name="T10" fmla="*/ 671 w 8418"/>
              <a:gd name="T11" fmla="*/ 2246 h 6830"/>
              <a:gd name="T12" fmla="*/ 3317 w 8418"/>
              <a:gd name="T13" fmla="*/ 684 h 6830"/>
              <a:gd name="T14" fmla="*/ 6854 w 8418"/>
              <a:gd name="T15" fmla="*/ 1330 h 6830"/>
              <a:gd name="T16" fmla="*/ 8313 w 8418"/>
              <a:gd name="T17" fmla="*/ 4441 h 6830"/>
              <a:gd name="T18" fmla="*/ 6441 w 8418"/>
              <a:gd name="T19" fmla="*/ 6519 h 6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18" h="6830">
                <a:moveTo>
                  <a:pt x="6441" y="6519"/>
                </a:moveTo>
                <a:lnTo>
                  <a:pt x="6441" y="6519"/>
                </a:lnTo>
                <a:cubicBezTo>
                  <a:pt x="4686" y="6829"/>
                  <a:pt x="4686" y="6829"/>
                  <a:pt x="4131" y="6790"/>
                </a:cubicBezTo>
                <a:cubicBezTo>
                  <a:pt x="3576" y="6739"/>
                  <a:pt x="3576" y="6739"/>
                  <a:pt x="2169" y="5874"/>
                </a:cubicBezTo>
                <a:cubicBezTo>
                  <a:pt x="774" y="4996"/>
                  <a:pt x="774" y="4996"/>
                  <a:pt x="387" y="4079"/>
                </a:cubicBezTo>
                <a:cubicBezTo>
                  <a:pt x="0" y="3137"/>
                  <a:pt x="0" y="3137"/>
                  <a:pt x="671" y="2246"/>
                </a:cubicBezTo>
                <a:cubicBezTo>
                  <a:pt x="1342" y="1368"/>
                  <a:pt x="1342" y="1368"/>
                  <a:pt x="3317" y="684"/>
                </a:cubicBezTo>
                <a:cubicBezTo>
                  <a:pt x="5292" y="0"/>
                  <a:pt x="5292" y="0"/>
                  <a:pt x="6854" y="1330"/>
                </a:cubicBezTo>
                <a:cubicBezTo>
                  <a:pt x="8417" y="2672"/>
                  <a:pt x="8417" y="2672"/>
                  <a:pt x="8313" y="4441"/>
                </a:cubicBezTo>
                <a:cubicBezTo>
                  <a:pt x="8197" y="6209"/>
                  <a:pt x="8197" y="6209"/>
                  <a:pt x="6441" y="6519"/>
                </a:cubicBezTo>
              </a:path>
            </a:pathLst>
          </a:custGeom>
          <a:solidFill>
            <a:srgbClr val="00DAD2">
              <a:alpha val="47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FB915E0-716F-6E8D-7E4F-D1A3882027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2766" y="5418627"/>
            <a:ext cx="3215561" cy="2156621"/>
          </a:xfrm>
          <a:custGeom>
            <a:avLst/>
            <a:gdLst>
              <a:gd name="T0" fmla="*/ 2853 w 4390"/>
              <a:gd name="T1" fmla="*/ 2892 h 2944"/>
              <a:gd name="T2" fmla="*/ 2853 w 4390"/>
              <a:gd name="T3" fmla="*/ 2892 h 2944"/>
              <a:gd name="T4" fmla="*/ 1639 w 4390"/>
              <a:gd name="T5" fmla="*/ 2775 h 2944"/>
              <a:gd name="T6" fmla="*/ 749 w 4390"/>
              <a:gd name="T7" fmla="*/ 2181 h 2944"/>
              <a:gd name="T8" fmla="*/ 65 w 4390"/>
              <a:gd name="T9" fmla="*/ 1239 h 2944"/>
              <a:gd name="T10" fmla="*/ 465 w 4390"/>
              <a:gd name="T11" fmla="*/ 491 h 2944"/>
              <a:gd name="T12" fmla="*/ 2027 w 4390"/>
              <a:gd name="T13" fmla="*/ 90 h 2944"/>
              <a:gd name="T14" fmla="*/ 3756 w 4390"/>
              <a:gd name="T15" fmla="*/ 723 h 2944"/>
              <a:gd name="T16" fmla="*/ 4092 w 4390"/>
              <a:gd name="T17" fmla="*/ 2195 h 2944"/>
              <a:gd name="T18" fmla="*/ 2853 w 4390"/>
              <a:gd name="T19" fmla="*/ 2892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0" h="2944">
                <a:moveTo>
                  <a:pt x="2853" y="2892"/>
                </a:moveTo>
                <a:lnTo>
                  <a:pt x="2853" y="2892"/>
                </a:lnTo>
                <a:cubicBezTo>
                  <a:pt x="1910" y="2853"/>
                  <a:pt x="1910" y="2853"/>
                  <a:pt x="1639" y="2775"/>
                </a:cubicBezTo>
                <a:cubicBezTo>
                  <a:pt x="1355" y="2698"/>
                  <a:pt x="1355" y="2698"/>
                  <a:pt x="749" y="2181"/>
                </a:cubicBezTo>
                <a:cubicBezTo>
                  <a:pt x="155" y="1665"/>
                  <a:pt x="155" y="1665"/>
                  <a:pt x="65" y="1239"/>
                </a:cubicBezTo>
                <a:cubicBezTo>
                  <a:pt x="0" y="800"/>
                  <a:pt x="0" y="800"/>
                  <a:pt x="465" y="491"/>
                </a:cubicBezTo>
                <a:cubicBezTo>
                  <a:pt x="929" y="181"/>
                  <a:pt x="929" y="181"/>
                  <a:pt x="2027" y="90"/>
                </a:cubicBezTo>
                <a:cubicBezTo>
                  <a:pt x="3137" y="0"/>
                  <a:pt x="3137" y="0"/>
                  <a:pt x="3756" y="723"/>
                </a:cubicBezTo>
                <a:cubicBezTo>
                  <a:pt x="4389" y="1446"/>
                  <a:pt x="4389" y="1446"/>
                  <a:pt x="4092" y="2195"/>
                </a:cubicBezTo>
                <a:cubicBezTo>
                  <a:pt x="3795" y="2943"/>
                  <a:pt x="3795" y="2943"/>
                  <a:pt x="2853" y="2892"/>
                </a:cubicBezTo>
              </a:path>
            </a:pathLst>
          </a:custGeom>
          <a:noFill/>
          <a:ln w="7620" cap="flat">
            <a:solidFill>
              <a:schemeClr val="bg1"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DDE4A57-25E7-D5D0-7958-DB7344B9FE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34545" y="357187"/>
            <a:ext cx="6153472" cy="5594948"/>
          </a:xfrm>
          <a:custGeom>
            <a:avLst/>
            <a:gdLst>
              <a:gd name="T0" fmla="*/ 6584 w 8405"/>
              <a:gd name="T1" fmla="*/ 7371 h 7643"/>
              <a:gd name="T2" fmla="*/ 6584 w 8405"/>
              <a:gd name="T3" fmla="*/ 7371 h 7643"/>
              <a:gd name="T4" fmla="*/ 4286 w 8405"/>
              <a:gd name="T5" fmla="*/ 7565 h 7643"/>
              <a:gd name="T6" fmla="*/ 2298 w 8405"/>
              <a:gd name="T7" fmla="*/ 6454 h 7643"/>
              <a:gd name="T8" fmla="*/ 426 w 8405"/>
              <a:gd name="T9" fmla="*/ 4389 h 7643"/>
              <a:gd name="T10" fmla="*/ 646 w 8405"/>
              <a:gd name="T11" fmla="*/ 2336 h 7643"/>
              <a:gd name="T12" fmla="*/ 3228 w 8405"/>
              <a:gd name="T13" fmla="*/ 684 h 7643"/>
              <a:gd name="T14" fmla="*/ 6790 w 8405"/>
              <a:gd name="T15" fmla="*/ 1562 h 7643"/>
              <a:gd name="T16" fmla="*/ 8365 w 8405"/>
              <a:gd name="T17" fmla="*/ 5099 h 7643"/>
              <a:gd name="T18" fmla="*/ 6584 w 8405"/>
              <a:gd name="T19" fmla="*/ 7371 h 7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05" h="7643">
                <a:moveTo>
                  <a:pt x="6584" y="7371"/>
                </a:moveTo>
                <a:lnTo>
                  <a:pt x="6584" y="7371"/>
                </a:lnTo>
                <a:cubicBezTo>
                  <a:pt x="4841" y="7642"/>
                  <a:pt x="4841" y="7642"/>
                  <a:pt x="4286" y="7565"/>
                </a:cubicBezTo>
                <a:cubicBezTo>
                  <a:pt x="3731" y="7500"/>
                  <a:pt x="3731" y="7500"/>
                  <a:pt x="2298" y="6454"/>
                </a:cubicBezTo>
                <a:cubicBezTo>
                  <a:pt x="865" y="5421"/>
                  <a:pt x="865" y="5421"/>
                  <a:pt x="426" y="4389"/>
                </a:cubicBezTo>
                <a:cubicBezTo>
                  <a:pt x="0" y="3304"/>
                  <a:pt x="0" y="3304"/>
                  <a:pt x="646" y="2336"/>
                </a:cubicBezTo>
                <a:cubicBezTo>
                  <a:pt x="1291" y="1381"/>
                  <a:pt x="1291" y="1381"/>
                  <a:pt x="3228" y="684"/>
                </a:cubicBezTo>
                <a:cubicBezTo>
                  <a:pt x="5177" y="0"/>
                  <a:pt x="5177" y="0"/>
                  <a:pt x="6790" y="1562"/>
                </a:cubicBezTo>
                <a:cubicBezTo>
                  <a:pt x="8404" y="3124"/>
                  <a:pt x="8404" y="3124"/>
                  <a:pt x="8365" y="5099"/>
                </a:cubicBezTo>
                <a:cubicBezTo>
                  <a:pt x="8327" y="7087"/>
                  <a:pt x="8327" y="7087"/>
                  <a:pt x="6584" y="7371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A23329F7-A940-2095-6653-887B84FE814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958046" y="2678971"/>
            <a:ext cx="3520440" cy="2547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6B0BC6D-59F6-DA88-6DC4-E3700A0F9E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8046" y="3038198"/>
            <a:ext cx="3520440" cy="15338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Team member &lt;personalia&gt;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Naam:</a:t>
            </a:r>
          </a:p>
          <a:p>
            <a:pPr lvl="0"/>
            <a:r>
              <a:rPr lang="en-GB" dirty="0" err="1"/>
              <a:t>Titel</a:t>
            </a:r>
            <a:r>
              <a:rPr lang="en-GB" dirty="0"/>
              <a:t>:</a:t>
            </a:r>
          </a:p>
          <a:p>
            <a:pPr lvl="0"/>
            <a:r>
              <a:rPr lang="en-GB" dirty="0" err="1"/>
              <a:t>Elmail</a:t>
            </a:r>
            <a:r>
              <a:rPr lang="en-GB" dirty="0"/>
              <a:t>:</a:t>
            </a:r>
          </a:p>
          <a:p>
            <a:pPr lvl="0"/>
            <a:r>
              <a:rPr lang="en-GB" dirty="0"/>
              <a:t>Phone:</a:t>
            </a:r>
          </a:p>
          <a:p>
            <a:pPr lvl="0"/>
            <a:r>
              <a:rPr lang="en-GB" dirty="0"/>
              <a:t>Social: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67C9D38-195A-A460-296F-C1E7B0655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81225" y="2132013"/>
            <a:ext cx="1519238" cy="1525587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B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62E01F-4D07-2DBF-17D8-96BFEE028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D9D210-6A02-F9A6-9B04-4A9CBC0E6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BE"/>
              <a:t>RvB 18.09.2023</a:t>
            </a:r>
          </a:p>
        </p:txBody>
      </p:sp>
    </p:spTree>
    <p:extLst>
      <p:ext uri="{BB962C8B-B14F-4D97-AF65-F5344CB8AC3E}">
        <p14:creationId xmlns:p14="http://schemas.microsoft.com/office/powerpoint/2010/main" val="3202222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>
            <a:extLst>
              <a:ext uri="{FF2B5EF4-FFF2-40B4-BE49-F238E27FC236}">
                <a16:creationId xmlns:a16="http://schemas.microsoft.com/office/drawing/2014/main" id="{CBB4368F-EEAD-C1BA-F29E-68743D53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121" y="5800260"/>
            <a:ext cx="4182879" cy="1057740"/>
          </a:xfrm>
          <a:custGeom>
            <a:avLst/>
            <a:gdLst>
              <a:gd name="T0" fmla="*/ 0 w 9589"/>
              <a:gd name="T1" fmla="*/ 2424 h 2425"/>
              <a:gd name="T2" fmla="*/ 0 w 9589"/>
              <a:gd name="T3" fmla="*/ 2424 h 2425"/>
              <a:gd name="T4" fmla="*/ 9588 w 9589"/>
              <a:gd name="T5" fmla="*/ 2424 h 2425"/>
              <a:gd name="T6" fmla="*/ 9588 w 9589"/>
              <a:gd name="T7" fmla="*/ 852 h 2425"/>
              <a:gd name="T8" fmla="*/ 8212 w 9589"/>
              <a:gd name="T9" fmla="*/ 240 h 2425"/>
              <a:gd name="T10" fmla="*/ 6225 w 9589"/>
              <a:gd name="T11" fmla="*/ 109 h 2425"/>
              <a:gd name="T12" fmla="*/ 1683 w 9589"/>
              <a:gd name="T13" fmla="*/ 874 h 2425"/>
              <a:gd name="T14" fmla="*/ 0 w 9589"/>
              <a:gd name="T15" fmla="*/ 2424 h 2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89" h="2425">
                <a:moveTo>
                  <a:pt x="0" y="2424"/>
                </a:moveTo>
                <a:lnTo>
                  <a:pt x="0" y="2424"/>
                </a:lnTo>
                <a:cubicBezTo>
                  <a:pt x="9588" y="2424"/>
                  <a:pt x="9588" y="2424"/>
                  <a:pt x="9588" y="2424"/>
                </a:cubicBezTo>
                <a:cubicBezTo>
                  <a:pt x="9588" y="852"/>
                  <a:pt x="9588" y="852"/>
                  <a:pt x="9588" y="852"/>
                </a:cubicBezTo>
                <a:cubicBezTo>
                  <a:pt x="9588" y="852"/>
                  <a:pt x="8693" y="393"/>
                  <a:pt x="8212" y="240"/>
                </a:cubicBezTo>
                <a:cubicBezTo>
                  <a:pt x="7732" y="88"/>
                  <a:pt x="7186" y="0"/>
                  <a:pt x="6225" y="109"/>
                </a:cubicBezTo>
                <a:cubicBezTo>
                  <a:pt x="5286" y="218"/>
                  <a:pt x="2119" y="699"/>
                  <a:pt x="1683" y="874"/>
                </a:cubicBezTo>
                <a:cubicBezTo>
                  <a:pt x="1223" y="1070"/>
                  <a:pt x="743" y="1136"/>
                  <a:pt x="0" y="2424"/>
                </a:cubicBezTo>
              </a:path>
            </a:pathLst>
          </a:custGeom>
          <a:solidFill>
            <a:schemeClr val="accent2">
              <a:alpha val="50291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BE">
              <a:solidFill>
                <a:schemeClr val="accent6"/>
              </a:solidFill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87709C13-9894-C5E8-E242-38B89356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553" y="0"/>
            <a:ext cx="2804057" cy="6858000"/>
          </a:xfrm>
          <a:custGeom>
            <a:avLst/>
            <a:gdLst>
              <a:gd name="T0" fmla="*/ 5635 w 6422"/>
              <a:gd name="T1" fmla="*/ 0 h 15702"/>
              <a:gd name="T2" fmla="*/ 5635 w 6422"/>
              <a:gd name="T3" fmla="*/ 0 h 15702"/>
              <a:gd name="T4" fmla="*/ 6093 w 6422"/>
              <a:gd name="T5" fmla="*/ 2381 h 15702"/>
              <a:gd name="T6" fmla="*/ 6268 w 6422"/>
              <a:gd name="T7" fmla="*/ 6421 h 15702"/>
              <a:gd name="T8" fmla="*/ 6159 w 6422"/>
              <a:gd name="T9" fmla="*/ 10133 h 15702"/>
              <a:gd name="T10" fmla="*/ 5525 w 6422"/>
              <a:gd name="T11" fmla="*/ 12119 h 15702"/>
              <a:gd name="T12" fmla="*/ 2446 w 6422"/>
              <a:gd name="T13" fmla="*/ 14456 h 15702"/>
              <a:gd name="T14" fmla="*/ 0 w 6422"/>
              <a:gd name="T15" fmla="*/ 15701 h 15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22" h="15702">
                <a:moveTo>
                  <a:pt x="5635" y="0"/>
                </a:moveTo>
                <a:lnTo>
                  <a:pt x="5635" y="0"/>
                </a:lnTo>
                <a:cubicBezTo>
                  <a:pt x="5635" y="0"/>
                  <a:pt x="6027" y="480"/>
                  <a:pt x="6093" y="2381"/>
                </a:cubicBezTo>
                <a:cubicBezTo>
                  <a:pt x="6180" y="4258"/>
                  <a:pt x="6224" y="4914"/>
                  <a:pt x="6268" y="6421"/>
                </a:cubicBezTo>
                <a:cubicBezTo>
                  <a:pt x="6311" y="7905"/>
                  <a:pt x="6421" y="8910"/>
                  <a:pt x="6159" y="10133"/>
                </a:cubicBezTo>
                <a:cubicBezTo>
                  <a:pt x="6049" y="10657"/>
                  <a:pt x="5744" y="11705"/>
                  <a:pt x="5525" y="12119"/>
                </a:cubicBezTo>
                <a:cubicBezTo>
                  <a:pt x="5329" y="12513"/>
                  <a:pt x="4717" y="13277"/>
                  <a:pt x="2446" y="14456"/>
                </a:cubicBezTo>
                <a:cubicBezTo>
                  <a:pt x="153" y="15614"/>
                  <a:pt x="0" y="15701"/>
                  <a:pt x="0" y="15701"/>
                </a:cubicBezTo>
              </a:path>
            </a:pathLst>
          </a:custGeom>
          <a:noFill/>
          <a:ln w="792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tx2"/>
              </a:solidFill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F7CE4565-B165-B75C-92E1-1C865BBB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86" y="0"/>
            <a:ext cx="3561698" cy="961582"/>
          </a:xfrm>
          <a:custGeom>
            <a:avLst/>
            <a:gdLst>
              <a:gd name="T0" fmla="*/ 0 w 8169"/>
              <a:gd name="T1" fmla="*/ 2206 h 2207"/>
              <a:gd name="T2" fmla="*/ 0 w 8169"/>
              <a:gd name="T3" fmla="*/ 2206 h 2207"/>
              <a:gd name="T4" fmla="*/ 8168 w 8169"/>
              <a:gd name="T5" fmla="*/ 0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9" h="2207">
                <a:moveTo>
                  <a:pt x="0" y="2206"/>
                </a:moveTo>
                <a:lnTo>
                  <a:pt x="0" y="2206"/>
                </a:lnTo>
                <a:cubicBezTo>
                  <a:pt x="0" y="2206"/>
                  <a:pt x="4236" y="939"/>
                  <a:pt x="8168" y="0"/>
                </a:cubicBezTo>
              </a:path>
            </a:pathLst>
          </a:custGeom>
          <a:noFill/>
          <a:ln w="7920" cap="flat">
            <a:solidFill>
              <a:srgbClr val="BA1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800000" y="360000"/>
            <a:ext cx="5423984" cy="9443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2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BA68D2-4A1F-8AC0-1AB4-8EED4A328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5422181"/>
            <a:ext cx="6023338" cy="42354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67EE0FC4-ECFD-327C-6067-D68AD0624F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228"/>
            <a:ext cx="3550081" cy="953354"/>
          </a:xfrm>
          <a:custGeom>
            <a:avLst/>
            <a:gdLst>
              <a:gd name="T0" fmla="*/ 0 w 8154"/>
              <a:gd name="T1" fmla="*/ 2185 h 2186"/>
              <a:gd name="T2" fmla="*/ 0 w 8154"/>
              <a:gd name="T3" fmla="*/ 2185 h 2186"/>
              <a:gd name="T4" fmla="*/ 8153 w 8154"/>
              <a:gd name="T5" fmla="*/ 0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54" h="2186">
                <a:moveTo>
                  <a:pt x="0" y="2185"/>
                </a:moveTo>
                <a:lnTo>
                  <a:pt x="0" y="2185"/>
                </a:lnTo>
                <a:cubicBezTo>
                  <a:pt x="0" y="2185"/>
                  <a:pt x="4218" y="940"/>
                  <a:pt x="8153" y="0"/>
                </a:cubicBezTo>
              </a:path>
            </a:pathLst>
          </a:custGeom>
          <a:noFill/>
          <a:ln w="762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E39EAC-0500-20F6-2ACB-A80AB92BD3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00000" y="1776413"/>
            <a:ext cx="7558947" cy="32462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6523-2379-F22F-504A-918273F46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-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5284F1D-B96A-4D38-7AF5-4E8652F1E4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72288"/>
          </a:xfrm>
          <a:custGeom>
            <a:avLst/>
            <a:gdLst>
              <a:gd name="T0" fmla="*/ 14195 w 27999"/>
              <a:gd name="T1" fmla="*/ 15745 h 15746"/>
              <a:gd name="T2" fmla="*/ 14195 w 27999"/>
              <a:gd name="T3" fmla="*/ 15745 h 15746"/>
              <a:gd name="T4" fmla="*/ 19306 w 27999"/>
              <a:gd name="T5" fmla="*/ 15745 h 15746"/>
              <a:gd name="T6" fmla="*/ 25312 w 27999"/>
              <a:gd name="T7" fmla="*/ 13561 h 15746"/>
              <a:gd name="T8" fmla="*/ 27998 w 27999"/>
              <a:gd name="T9" fmla="*/ 12382 h 15746"/>
              <a:gd name="T10" fmla="*/ 27998 w 27999"/>
              <a:gd name="T11" fmla="*/ 15745 h 15746"/>
              <a:gd name="T12" fmla="*/ 0 w 27999"/>
              <a:gd name="T13" fmla="*/ 15745 h 15746"/>
              <a:gd name="T14" fmla="*/ 0 w 27999"/>
              <a:gd name="T15" fmla="*/ 22 h 15746"/>
              <a:gd name="T16" fmla="*/ 11401 w 27999"/>
              <a:gd name="T17" fmla="*/ 0 h 15746"/>
              <a:gd name="T18" fmla="*/ 9566 w 27999"/>
              <a:gd name="T19" fmla="*/ 5460 h 15746"/>
              <a:gd name="T20" fmla="*/ 8955 w 27999"/>
              <a:gd name="T21" fmla="*/ 9936 h 15746"/>
              <a:gd name="T22" fmla="*/ 10090 w 27999"/>
              <a:gd name="T23" fmla="*/ 13583 h 15746"/>
              <a:gd name="T24" fmla="*/ 12209 w 27999"/>
              <a:gd name="T25" fmla="*/ 15243 h 15746"/>
              <a:gd name="T26" fmla="*/ 14195 w 27999"/>
              <a:gd name="T27" fmla="*/ 15745 h 15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999" h="15746">
                <a:moveTo>
                  <a:pt x="14195" y="15745"/>
                </a:moveTo>
                <a:lnTo>
                  <a:pt x="14195" y="15745"/>
                </a:lnTo>
                <a:cubicBezTo>
                  <a:pt x="19306" y="15745"/>
                  <a:pt x="19306" y="15745"/>
                  <a:pt x="19306" y="15745"/>
                </a:cubicBezTo>
                <a:cubicBezTo>
                  <a:pt x="19306" y="15745"/>
                  <a:pt x="23848" y="14129"/>
                  <a:pt x="25312" y="13561"/>
                </a:cubicBezTo>
                <a:cubicBezTo>
                  <a:pt x="26775" y="12994"/>
                  <a:pt x="27998" y="12382"/>
                  <a:pt x="27998" y="12382"/>
                </a:cubicBezTo>
                <a:cubicBezTo>
                  <a:pt x="27998" y="15745"/>
                  <a:pt x="27998" y="15745"/>
                  <a:pt x="27998" y="15745"/>
                </a:cubicBezTo>
                <a:cubicBezTo>
                  <a:pt x="0" y="15745"/>
                  <a:pt x="0" y="15745"/>
                  <a:pt x="0" y="15745"/>
                </a:cubicBezTo>
                <a:cubicBezTo>
                  <a:pt x="0" y="22"/>
                  <a:pt x="0" y="22"/>
                  <a:pt x="0" y="22"/>
                </a:cubicBezTo>
                <a:cubicBezTo>
                  <a:pt x="11401" y="0"/>
                  <a:pt x="11401" y="0"/>
                  <a:pt x="11401" y="0"/>
                </a:cubicBezTo>
                <a:cubicBezTo>
                  <a:pt x="11401" y="0"/>
                  <a:pt x="10221" y="3516"/>
                  <a:pt x="9566" y="5460"/>
                </a:cubicBezTo>
                <a:cubicBezTo>
                  <a:pt x="8932" y="7426"/>
                  <a:pt x="8605" y="8582"/>
                  <a:pt x="8955" y="9936"/>
                </a:cubicBezTo>
                <a:cubicBezTo>
                  <a:pt x="9304" y="11290"/>
                  <a:pt x="9763" y="12862"/>
                  <a:pt x="10090" y="13583"/>
                </a:cubicBezTo>
                <a:cubicBezTo>
                  <a:pt x="10418" y="14304"/>
                  <a:pt x="10745" y="14872"/>
                  <a:pt x="12209" y="15243"/>
                </a:cubicBezTo>
                <a:lnTo>
                  <a:pt x="14195" y="1574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E124623-38EB-B5F2-BB8B-48555B139D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7413" y="-13062"/>
            <a:ext cx="3700423" cy="6903720"/>
          </a:xfrm>
          <a:custGeom>
            <a:avLst/>
            <a:gdLst>
              <a:gd name="T0" fmla="*/ 5810 w 8496"/>
              <a:gd name="T1" fmla="*/ 0 h 15790"/>
              <a:gd name="T2" fmla="*/ 5810 w 8496"/>
              <a:gd name="T3" fmla="*/ 0 h 15790"/>
              <a:gd name="T4" fmla="*/ 1813 w 8496"/>
              <a:gd name="T5" fmla="*/ 4805 h 15790"/>
              <a:gd name="T6" fmla="*/ 0 w 8496"/>
              <a:gd name="T7" fmla="*/ 8211 h 15790"/>
              <a:gd name="T8" fmla="*/ 1747 w 8496"/>
              <a:gd name="T9" fmla="*/ 10787 h 15790"/>
              <a:gd name="T10" fmla="*/ 7141 w 8496"/>
              <a:gd name="T11" fmla="*/ 15025 h 15790"/>
              <a:gd name="T12" fmla="*/ 8495 w 8496"/>
              <a:gd name="T13" fmla="*/ 15789 h 15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6" h="15790">
                <a:moveTo>
                  <a:pt x="5810" y="0"/>
                </a:moveTo>
                <a:lnTo>
                  <a:pt x="5810" y="0"/>
                </a:lnTo>
                <a:cubicBezTo>
                  <a:pt x="5810" y="0"/>
                  <a:pt x="3167" y="3101"/>
                  <a:pt x="1813" y="4805"/>
                </a:cubicBezTo>
                <a:cubicBezTo>
                  <a:pt x="459" y="6530"/>
                  <a:pt x="0" y="7556"/>
                  <a:pt x="0" y="8211"/>
                </a:cubicBezTo>
                <a:cubicBezTo>
                  <a:pt x="0" y="8844"/>
                  <a:pt x="175" y="9477"/>
                  <a:pt x="1747" y="10787"/>
                </a:cubicBezTo>
                <a:cubicBezTo>
                  <a:pt x="3320" y="12098"/>
                  <a:pt x="5897" y="14151"/>
                  <a:pt x="7141" y="15025"/>
                </a:cubicBezTo>
                <a:cubicBezTo>
                  <a:pt x="7687" y="15418"/>
                  <a:pt x="8233" y="15745"/>
                  <a:pt x="8495" y="15789"/>
                </a:cubicBezTo>
              </a:path>
            </a:pathLst>
          </a:custGeom>
          <a:noFill/>
          <a:ln w="7920" cap="flat">
            <a:solidFill>
              <a:schemeClr val="accent1">
                <a:alpha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BDAC1B2-EEA5-17FD-3AB0-430B2DC153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348" y="2163019"/>
            <a:ext cx="2119801" cy="392434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8722C-69C9-0447-84E0-82A07281CF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B11ECE-44C9-98DA-6F60-3C82C508E5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8" y="770636"/>
            <a:ext cx="2957865" cy="102489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81902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0270-3547-B4BC-77BC-49B5E40F7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8A7C0-45C1-8F98-AF1D-3C3E0E9EB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E72E1-601F-974A-0747-45E72669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4D96C-865A-EE31-D90B-42AA6F44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5E897-B93D-16BA-65C3-FACEC193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0360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FD64-46E8-355B-76FB-C6BD98DA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F953C-783D-7B1B-D7A5-B70DF4B6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FB682-A0F3-C83E-8B73-05619768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74270-01AC-F95C-A5C5-13C19F3B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74DF1-5C23-FA84-1E8F-919DC143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9942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62B8-1D33-E77C-A292-709410DC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19398-C067-1CE2-E872-B0297A0F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4021E-F0CE-6DDF-F021-0D7F9EB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10C04-D404-8D48-11A3-0A12FDD4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C72FD-3816-B06B-F254-E6C74732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4404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3AD8-01D0-2D4E-3AD6-9E5671C7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174A-8DA8-26F6-1E88-4EA58CFD2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2D2BB-3007-9994-62FD-B962512A6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CB353-5D85-1B87-5FDB-CA63C3B9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4A9EB-1369-796B-F43A-56472BCD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52A33-4269-2B03-0649-AC81308A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8588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CB95-12DB-499B-80A6-94C37DF6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12ABB-FB69-9D3E-4D91-69DF10FCF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5908F-734F-B842-59BB-F91FC41D5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A626-8D44-5A98-7268-50697366A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A3023-1126-0322-2C41-0A91F7CD8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AB4F3-2567-EC25-ADD5-0A6012E3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4A992-9997-E475-0229-8DA0E0A7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6AF64-7ACB-466B-8C39-D882ECBC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4178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9D11-5473-1345-C8C2-D92FA840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00BFE3-4D16-1816-393D-3C0F6E35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49E7F-C870-8553-9B8C-94C6A9B1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8BCEF-58B7-A33D-091B-EEA9FFB0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706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-Chapter slide">
    <p:bg>
      <p:bgPr>
        <a:solidFill>
          <a:srgbClr val="008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>
            <a:extLst>
              <a:ext uri="{FF2B5EF4-FFF2-40B4-BE49-F238E27FC236}">
                <a16:creationId xmlns:a16="http://schemas.microsoft.com/office/drawing/2014/main" id="{91F10789-657A-9BA0-82B7-DD74ABAE7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729" y="9034"/>
            <a:ext cx="9456505" cy="6511635"/>
          </a:xfrm>
          <a:custGeom>
            <a:avLst/>
            <a:gdLst>
              <a:gd name="T0" fmla="*/ 4282 w 27065"/>
              <a:gd name="T1" fmla="*/ 3184 h 18775"/>
              <a:gd name="T2" fmla="*/ 4282 w 27065"/>
              <a:gd name="T3" fmla="*/ 3184 h 18775"/>
              <a:gd name="T4" fmla="*/ 329 w 27065"/>
              <a:gd name="T5" fmla="*/ 10540 h 18775"/>
              <a:gd name="T6" fmla="*/ 2991 w 27065"/>
              <a:gd name="T7" fmla="*/ 16058 h 18775"/>
              <a:gd name="T8" fmla="*/ 12845 w 27065"/>
              <a:gd name="T9" fmla="*/ 18473 h 18775"/>
              <a:gd name="T10" fmla="*/ 23386 w 27065"/>
              <a:gd name="T11" fmla="*/ 13065 h 18775"/>
              <a:gd name="T12" fmla="*/ 25033 w 27065"/>
              <a:gd name="T13" fmla="*/ 1867 h 18775"/>
              <a:gd name="T14" fmla="*/ 24319 w 27065"/>
              <a:gd name="T15" fmla="*/ 0 h 18775"/>
              <a:gd name="T16" fmla="*/ 7137 w 27065"/>
              <a:gd name="T17" fmla="*/ 0 h 18775"/>
              <a:gd name="T18" fmla="*/ 4282 w 27065"/>
              <a:gd name="T19" fmla="*/ 3184 h 18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65" h="18775">
                <a:moveTo>
                  <a:pt x="4282" y="3184"/>
                </a:moveTo>
                <a:lnTo>
                  <a:pt x="4282" y="3184"/>
                </a:lnTo>
                <a:cubicBezTo>
                  <a:pt x="686" y="7275"/>
                  <a:pt x="686" y="7275"/>
                  <a:pt x="329" y="10540"/>
                </a:cubicBezTo>
                <a:cubicBezTo>
                  <a:pt x="0" y="13889"/>
                  <a:pt x="0" y="13889"/>
                  <a:pt x="2991" y="16058"/>
                </a:cubicBezTo>
                <a:cubicBezTo>
                  <a:pt x="5956" y="18198"/>
                  <a:pt x="5956" y="18198"/>
                  <a:pt x="12845" y="18473"/>
                </a:cubicBezTo>
                <a:cubicBezTo>
                  <a:pt x="19735" y="18774"/>
                  <a:pt x="19735" y="18774"/>
                  <a:pt x="23386" y="13065"/>
                </a:cubicBezTo>
                <a:cubicBezTo>
                  <a:pt x="27064" y="7329"/>
                  <a:pt x="27064" y="7329"/>
                  <a:pt x="25033" y="1867"/>
                </a:cubicBezTo>
                <a:cubicBezTo>
                  <a:pt x="24758" y="1154"/>
                  <a:pt x="24539" y="522"/>
                  <a:pt x="24319" y="0"/>
                </a:cubicBezTo>
                <a:cubicBezTo>
                  <a:pt x="7137" y="0"/>
                  <a:pt x="7137" y="0"/>
                  <a:pt x="7137" y="0"/>
                </a:cubicBezTo>
                <a:cubicBezTo>
                  <a:pt x="6505" y="632"/>
                  <a:pt x="5654" y="1593"/>
                  <a:pt x="4282" y="3184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E840B8AC-AC27-85F6-1D38-6F199924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9034"/>
            <a:ext cx="7938458" cy="6411360"/>
          </a:xfrm>
          <a:custGeom>
            <a:avLst/>
            <a:gdLst>
              <a:gd name="T0" fmla="*/ 4338 w 22948"/>
              <a:gd name="T1" fmla="*/ 27 h 18528"/>
              <a:gd name="T2" fmla="*/ 4338 w 22948"/>
              <a:gd name="T3" fmla="*/ 27 h 18528"/>
              <a:gd name="T4" fmla="*/ 988 w 22948"/>
              <a:gd name="T5" fmla="*/ 4337 h 18528"/>
              <a:gd name="T6" fmla="*/ 632 w 22948"/>
              <a:gd name="T7" fmla="*/ 5765 h 18528"/>
              <a:gd name="T8" fmla="*/ 55 w 22948"/>
              <a:gd name="T9" fmla="*/ 13120 h 18528"/>
              <a:gd name="T10" fmla="*/ 466 w 22948"/>
              <a:gd name="T11" fmla="*/ 15371 h 18528"/>
              <a:gd name="T12" fmla="*/ 1812 w 22948"/>
              <a:gd name="T13" fmla="*/ 16441 h 18528"/>
              <a:gd name="T14" fmla="*/ 8181 w 22948"/>
              <a:gd name="T15" fmla="*/ 18198 h 18528"/>
              <a:gd name="T16" fmla="*/ 10869 w 22948"/>
              <a:gd name="T17" fmla="*/ 18500 h 18528"/>
              <a:gd name="T18" fmla="*/ 14739 w 22948"/>
              <a:gd name="T19" fmla="*/ 16880 h 18528"/>
              <a:gd name="T20" fmla="*/ 21053 w 22948"/>
              <a:gd name="T21" fmla="*/ 12598 h 18528"/>
              <a:gd name="T22" fmla="*/ 22426 w 22948"/>
              <a:gd name="T23" fmla="*/ 7576 h 18528"/>
              <a:gd name="T24" fmla="*/ 21767 w 22948"/>
              <a:gd name="T25" fmla="*/ 1757 h 18528"/>
              <a:gd name="T26" fmla="*/ 21465 w 22948"/>
              <a:gd name="T27" fmla="*/ 0 h 18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48" h="18528">
                <a:moveTo>
                  <a:pt x="4338" y="27"/>
                </a:moveTo>
                <a:lnTo>
                  <a:pt x="4338" y="27"/>
                </a:lnTo>
                <a:cubicBezTo>
                  <a:pt x="1976" y="1976"/>
                  <a:pt x="1620" y="2498"/>
                  <a:pt x="988" y="4337"/>
                </a:cubicBezTo>
                <a:cubicBezTo>
                  <a:pt x="961" y="4392"/>
                  <a:pt x="659" y="5407"/>
                  <a:pt x="632" y="5765"/>
                </a:cubicBezTo>
                <a:cubicBezTo>
                  <a:pt x="275" y="8564"/>
                  <a:pt x="357" y="8427"/>
                  <a:pt x="55" y="13120"/>
                </a:cubicBezTo>
                <a:cubicBezTo>
                  <a:pt x="0" y="13999"/>
                  <a:pt x="55" y="14712"/>
                  <a:pt x="466" y="15371"/>
                </a:cubicBezTo>
                <a:cubicBezTo>
                  <a:pt x="769" y="15865"/>
                  <a:pt x="1427" y="16331"/>
                  <a:pt x="1812" y="16441"/>
                </a:cubicBezTo>
                <a:cubicBezTo>
                  <a:pt x="3980" y="17183"/>
                  <a:pt x="5792" y="17622"/>
                  <a:pt x="8181" y="18198"/>
                </a:cubicBezTo>
                <a:cubicBezTo>
                  <a:pt x="9470" y="18500"/>
                  <a:pt x="10514" y="18527"/>
                  <a:pt x="10869" y="18500"/>
                </a:cubicBezTo>
                <a:cubicBezTo>
                  <a:pt x="12297" y="18362"/>
                  <a:pt x="13230" y="17813"/>
                  <a:pt x="14739" y="16880"/>
                </a:cubicBezTo>
                <a:cubicBezTo>
                  <a:pt x="19900" y="13641"/>
                  <a:pt x="20065" y="13421"/>
                  <a:pt x="21053" y="12598"/>
                </a:cubicBezTo>
                <a:cubicBezTo>
                  <a:pt x="22947" y="11061"/>
                  <a:pt x="22535" y="8701"/>
                  <a:pt x="22426" y="7576"/>
                </a:cubicBezTo>
                <a:cubicBezTo>
                  <a:pt x="22096" y="4228"/>
                  <a:pt x="22069" y="3596"/>
                  <a:pt x="21767" y="1757"/>
                </a:cubicBezTo>
                <a:cubicBezTo>
                  <a:pt x="21712" y="1263"/>
                  <a:pt x="21712" y="906"/>
                  <a:pt x="21465" y="0"/>
                </a:cubicBezTo>
              </a:path>
            </a:pathLst>
          </a:custGeom>
          <a:noFill/>
          <a:ln w="12700" cap="flat">
            <a:solidFill>
              <a:schemeClr val="bg1">
                <a:alpha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accent4"/>
              </a:solidFill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967155-D18E-BE45-5A65-CC483B6B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446552" cy="1499698"/>
          </a:xfrm>
          <a:custGeom>
            <a:avLst/>
            <a:gdLst>
              <a:gd name="T0" fmla="*/ 0 w 7001"/>
              <a:gd name="T1" fmla="*/ 3431 h 4393"/>
              <a:gd name="T2" fmla="*/ 0 w 7001"/>
              <a:gd name="T3" fmla="*/ 3431 h 4393"/>
              <a:gd name="T4" fmla="*/ 878 w 7001"/>
              <a:gd name="T5" fmla="*/ 4035 h 4393"/>
              <a:gd name="T6" fmla="*/ 2334 w 7001"/>
              <a:gd name="T7" fmla="*/ 4145 h 4393"/>
              <a:gd name="T8" fmla="*/ 4777 w 7001"/>
              <a:gd name="T9" fmla="*/ 2992 h 4393"/>
              <a:gd name="T10" fmla="*/ 6287 w 7001"/>
              <a:gd name="T11" fmla="*/ 1949 h 4393"/>
              <a:gd name="T12" fmla="*/ 6863 w 7001"/>
              <a:gd name="T13" fmla="*/ 713 h 4393"/>
              <a:gd name="T14" fmla="*/ 7000 w 7001"/>
              <a:gd name="T15" fmla="*/ 0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1" h="4393">
                <a:moveTo>
                  <a:pt x="0" y="3431"/>
                </a:moveTo>
                <a:lnTo>
                  <a:pt x="0" y="3431"/>
                </a:lnTo>
                <a:cubicBezTo>
                  <a:pt x="0" y="3431"/>
                  <a:pt x="632" y="3898"/>
                  <a:pt x="878" y="4035"/>
                </a:cubicBezTo>
                <a:cubicBezTo>
                  <a:pt x="1126" y="4172"/>
                  <a:pt x="1565" y="4392"/>
                  <a:pt x="2334" y="4145"/>
                </a:cubicBezTo>
                <a:cubicBezTo>
                  <a:pt x="3103" y="3870"/>
                  <a:pt x="4255" y="3267"/>
                  <a:pt x="4777" y="2992"/>
                </a:cubicBezTo>
                <a:cubicBezTo>
                  <a:pt x="5299" y="2690"/>
                  <a:pt x="5929" y="2361"/>
                  <a:pt x="6287" y="1949"/>
                </a:cubicBezTo>
                <a:cubicBezTo>
                  <a:pt x="6643" y="1537"/>
                  <a:pt x="6753" y="1125"/>
                  <a:pt x="6863" y="713"/>
                </a:cubicBezTo>
                <a:cubicBezTo>
                  <a:pt x="7000" y="329"/>
                  <a:pt x="7000" y="0"/>
                  <a:pt x="7000" y="0"/>
                </a:cubicBezTo>
              </a:path>
            </a:pathLst>
          </a:custGeom>
          <a:noFill/>
          <a:ln w="9720" cap="flat">
            <a:solidFill>
              <a:schemeClr val="bg1">
                <a:alpha val="683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83A8D-4F65-9C00-4BDF-56CCCFF36126}"/>
              </a:ext>
            </a:extLst>
          </p:cNvPr>
          <p:cNvSpPr txBox="1"/>
          <p:nvPr userDrawn="1"/>
        </p:nvSpPr>
        <p:spPr>
          <a:xfrm>
            <a:off x="775782" y="3225110"/>
            <a:ext cx="3988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0" b="1" i="0" spc="-1000" baseline="0" dirty="0">
                <a:solidFill>
                  <a:srgbClr val="008C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</a:t>
            </a:r>
            <a:endParaRPr lang="en-BE" sz="19500" b="1" i="0" spc="-1000" baseline="0" dirty="0">
              <a:solidFill>
                <a:srgbClr val="008C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42614" y="1716335"/>
            <a:ext cx="5423984" cy="55399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A0261BB-6223-C8BB-7F1A-A2DBB10C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614" y="2270333"/>
            <a:ext cx="6895476" cy="170816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D5F369A-EF39-F912-42B9-92F1C47F3FDB}"/>
              </a:ext>
            </a:extLst>
          </p:cNvPr>
          <p:cNvSpPr>
            <a:spLocks noChangeArrowheads="1"/>
          </p:cNvSpPr>
          <p:nvPr userDrawn="1"/>
        </p:nvSpPr>
        <p:spPr bwMode="auto">
          <a:xfrm rot="10040730">
            <a:off x="4879295" y="5553375"/>
            <a:ext cx="3898768" cy="2738954"/>
          </a:xfrm>
          <a:custGeom>
            <a:avLst/>
            <a:gdLst>
              <a:gd name="T0" fmla="*/ 2853 w 4390"/>
              <a:gd name="T1" fmla="*/ 2892 h 2944"/>
              <a:gd name="T2" fmla="*/ 2853 w 4390"/>
              <a:gd name="T3" fmla="*/ 2892 h 2944"/>
              <a:gd name="T4" fmla="*/ 1639 w 4390"/>
              <a:gd name="T5" fmla="*/ 2775 h 2944"/>
              <a:gd name="T6" fmla="*/ 749 w 4390"/>
              <a:gd name="T7" fmla="*/ 2181 h 2944"/>
              <a:gd name="T8" fmla="*/ 65 w 4390"/>
              <a:gd name="T9" fmla="*/ 1239 h 2944"/>
              <a:gd name="T10" fmla="*/ 465 w 4390"/>
              <a:gd name="T11" fmla="*/ 491 h 2944"/>
              <a:gd name="T12" fmla="*/ 2027 w 4390"/>
              <a:gd name="T13" fmla="*/ 90 h 2944"/>
              <a:gd name="T14" fmla="*/ 3756 w 4390"/>
              <a:gd name="T15" fmla="*/ 723 h 2944"/>
              <a:gd name="T16" fmla="*/ 4092 w 4390"/>
              <a:gd name="T17" fmla="*/ 2195 h 2944"/>
              <a:gd name="T18" fmla="*/ 2853 w 4390"/>
              <a:gd name="T19" fmla="*/ 2892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0" h="2944">
                <a:moveTo>
                  <a:pt x="2853" y="2892"/>
                </a:moveTo>
                <a:lnTo>
                  <a:pt x="2853" y="2892"/>
                </a:lnTo>
                <a:cubicBezTo>
                  <a:pt x="1910" y="2853"/>
                  <a:pt x="1910" y="2853"/>
                  <a:pt x="1639" y="2775"/>
                </a:cubicBezTo>
                <a:cubicBezTo>
                  <a:pt x="1355" y="2698"/>
                  <a:pt x="1355" y="2698"/>
                  <a:pt x="749" y="2181"/>
                </a:cubicBezTo>
                <a:cubicBezTo>
                  <a:pt x="155" y="1665"/>
                  <a:pt x="155" y="1665"/>
                  <a:pt x="65" y="1239"/>
                </a:cubicBezTo>
                <a:cubicBezTo>
                  <a:pt x="0" y="800"/>
                  <a:pt x="0" y="800"/>
                  <a:pt x="465" y="491"/>
                </a:cubicBezTo>
                <a:cubicBezTo>
                  <a:pt x="929" y="181"/>
                  <a:pt x="929" y="181"/>
                  <a:pt x="2027" y="90"/>
                </a:cubicBezTo>
                <a:cubicBezTo>
                  <a:pt x="3137" y="0"/>
                  <a:pt x="3137" y="0"/>
                  <a:pt x="3756" y="723"/>
                </a:cubicBezTo>
                <a:cubicBezTo>
                  <a:pt x="4389" y="1446"/>
                  <a:pt x="4389" y="1446"/>
                  <a:pt x="4092" y="2195"/>
                </a:cubicBezTo>
                <a:cubicBezTo>
                  <a:pt x="3795" y="2943"/>
                  <a:pt x="3795" y="2943"/>
                  <a:pt x="2853" y="2892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3222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FC283-ED47-EADB-E4D8-38F62E16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7B08C-57B5-B0C2-9DAC-7ACD5060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3DF64-8C99-A5A2-0119-E86945FA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932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FCE1-E913-04A5-E699-3D3350FA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014A1-8C6F-AB7F-BFBB-C80C58FA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933A4-8999-5E85-3124-F33D764BA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318D6-E370-E448-F913-E5BAA2F7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7067F-DE6F-1629-1D52-BDEF1E12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E10B2-0B20-657D-98EE-897E9534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2126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B945-3601-70CA-3CF0-8F578CEB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D3334-DBBF-E409-2C94-A0D58451D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08270-869F-047D-6725-5AE17C95D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833C0-EEC6-F94A-C766-8F138C1B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76E64-7560-46A1-3EBF-DBFF3402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02C8-F44B-3C8B-4492-1F0CDA27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3973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161F-6BA9-758D-784D-CB7269F5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B51DC-0A81-10F1-DFD3-F2B8F86D8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9EDE-81BA-4E0D-EDC4-03DB1518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8BE9-C51B-609C-700B-AE008D0D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D9C32-4A9A-EF41-1B21-A2F75309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7418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34C5C-FF70-B1AC-17D6-59E217244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93740-6D04-806D-57F5-67DD16B55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32B51-997A-AB4F-95A9-B76A9772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854EE-4B63-48F9-186F-5173B488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68D4-2C8F-853B-8BE1-288606DB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976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-Chapter slide">
    <p:bg>
      <p:bgPr>
        <a:solidFill>
          <a:srgbClr val="008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>
            <a:extLst>
              <a:ext uri="{FF2B5EF4-FFF2-40B4-BE49-F238E27FC236}">
                <a16:creationId xmlns:a16="http://schemas.microsoft.com/office/drawing/2014/main" id="{91F10789-657A-9BA0-82B7-DD74ABAE7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729" y="9034"/>
            <a:ext cx="9456505" cy="6511635"/>
          </a:xfrm>
          <a:custGeom>
            <a:avLst/>
            <a:gdLst>
              <a:gd name="T0" fmla="*/ 4282 w 27065"/>
              <a:gd name="T1" fmla="*/ 3184 h 18775"/>
              <a:gd name="T2" fmla="*/ 4282 w 27065"/>
              <a:gd name="T3" fmla="*/ 3184 h 18775"/>
              <a:gd name="T4" fmla="*/ 329 w 27065"/>
              <a:gd name="T5" fmla="*/ 10540 h 18775"/>
              <a:gd name="T6" fmla="*/ 2991 w 27065"/>
              <a:gd name="T7" fmla="*/ 16058 h 18775"/>
              <a:gd name="T8" fmla="*/ 12845 w 27065"/>
              <a:gd name="T9" fmla="*/ 18473 h 18775"/>
              <a:gd name="T10" fmla="*/ 23386 w 27065"/>
              <a:gd name="T11" fmla="*/ 13065 h 18775"/>
              <a:gd name="T12" fmla="*/ 25033 w 27065"/>
              <a:gd name="T13" fmla="*/ 1867 h 18775"/>
              <a:gd name="T14" fmla="*/ 24319 w 27065"/>
              <a:gd name="T15" fmla="*/ 0 h 18775"/>
              <a:gd name="T16" fmla="*/ 7137 w 27065"/>
              <a:gd name="T17" fmla="*/ 0 h 18775"/>
              <a:gd name="T18" fmla="*/ 4282 w 27065"/>
              <a:gd name="T19" fmla="*/ 3184 h 18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65" h="18775">
                <a:moveTo>
                  <a:pt x="4282" y="3184"/>
                </a:moveTo>
                <a:lnTo>
                  <a:pt x="4282" y="3184"/>
                </a:lnTo>
                <a:cubicBezTo>
                  <a:pt x="686" y="7275"/>
                  <a:pt x="686" y="7275"/>
                  <a:pt x="329" y="10540"/>
                </a:cubicBezTo>
                <a:cubicBezTo>
                  <a:pt x="0" y="13889"/>
                  <a:pt x="0" y="13889"/>
                  <a:pt x="2991" y="16058"/>
                </a:cubicBezTo>
                <a:cubicBezTo>
                  <a:pt x="5956" y="18198"/>
                  <a:pt x="5956" y="18198"/>
                  <a:pt x="12845" y="18473"/>
                </a:cubicBezTo>
                <a:cubicBezTo>
                  <a:pt x="19735" y="18774"/>
                  <a:pt x="19735" y="18774"/>
                  <a:pt x="23386" y="13065"/>
                </a:cubicBezTo>
                <a:cubicBezTo>
                  <a:pt x="27064" y="7329"/>
                  <a:pt x="27064" y="7329"/>
                  <a:pt x="25033" y="1867"/>
                </a:cubicBezTo>
                <a:cubicBezTo>
                  <a:pt x="24758" y="1154"/>
                  <a:pt x="24539" y="522"/>
                  <a:pt x="24319" y="0"/>
                </a:cubicBezTo>
                <a:cubicBezTo>
                  <a:pt x="7137" y="0"/>
                  <a:pt x="7137" y="0"/>
                  <a:pt x="7137" y="0"/>
                </a:cubicBezTo>
                <a:cubicBezTo>
                  <a:pt x="6505" y="632"/>
                  <a:pt x="5654" y="1593"/>
                  <a:pt x="4282" y="3184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E840B8AC-AC27-85F6-1D38-6F199924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9034"/>
            <a:ext cx="7938458" cy="6411360"/>
          </a:xfrm>
          <a:custGeom>
            <a:avLst/>
            <a:gdLst>
              <a:gd name="T0" fmla="*/ 4338 w 22948"/>
              <a:gd name="T1" fmla="*/ 27 h 18528"/>
              <a:gd name="T2" fmla="*/ 4338 w 22948"/>
              <a:gd name="T3" fmla="*/ 27 h 18528"/>
              <a:gd name="T4" fmla="*/ 988 w 22948"/>
              <a:gd name="T5" fmla="*/ 4337 h 18528"/>
              <a:gd name="T6" fmla="*/ 632 w 22948"/>
              <a:gd name="T7" fmla="*/ 5765 h 18528"/>
              <a:gd name="T8" fmla="*/ 55 w 22948"/>
              <a:gd name="T9" fmla="*/ 13120 h 18528"/>
              <a:gd name="T10" fmla="*/ 466 w 22948"/>
              <a:gd name="T11" fmla="*/ 15371 h 18528"/>
              <a:gd name="T12" fmla="*/ 1812 w 22948"/>
              <a:gd name="T13" fmla="*/ 16441 h 18528"/>
              <a:gd name="T14" fmla="*/ 8181 w 22948"/>
              <a:gd name="T15" fmla="*/ 18198 h 18528"/>
              <a:gd name="T16" fmla="*/ 10869 w 22948"/>
              <a:gd name="T17" fmla="*/ 18500 h 18528"/>
              <a:gd name="T18" fmla="*/ 14739 w 22948"/>
              <a:gd name="T19" fmla="*/ 16880 h 18528"/>
              <a:gd name="T20" fmla="*/ 21053 w 22948"/>
              <a:gd name="T21" fmla="*/ 12598 h 18528"/>
              <a:gd name="T22" fmla="*/ 22426 w 22948"/>
              <a:gd name="T23" fmla="*/ 7576 h 18528"/>
              <a:gd name="T24" fmla="*/ 21767 w 22948"/>
              <a:gd name="T25" fmla="*/ 1757 h 18528"/>
              <a:gd name="T26" fmla="*/ 21465 w 22948"/>
              <a:gd name="T27" fmla="*/ 0 h 18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48" h="18528">
                <a:moveTo>
                  <a:pt x="4338" y="27"/>
                </a:moveTo>
                <a:lnTo>
                  <a:pt x="4338" y="27"/>
                </a:lnTo>
                <a:cubicBezTo>
                  <a:pt x="1976" y="1976"/>
                  <a:pt x="1620" y="2498"/>
                  <a:pt x="988" y="4337"/>
                </a:cubicBezTo>
                <a:cubicBezTo>
                  <a:pt x="961" y="4392"/>
                  <a:pt x="659" y="5407"/>
                  <a:pt x="632" y="5765"/>
                </a:cubicBezTo>
                <a:cubicBezTo>
                  <a:pt x="275" y="8564"/>
                  <a:pt x="357" y="8427"/>
                  <a:pt x="55" y="13120"/>
                </a:cubicBezTo>
                <a:cubicBezTo>
                  <a:pt x="0" y="13999"/>
                  <a:pt x="55" y="14712"/>
                  <a:pt x="466" y="15371"/>
                </a:cubicBezTo>
                <a:cubicBezTo>
                  <a:pt x="769" y="15865"/>
                  <a:pt x="1427" y="16331"/>
                  <a:pt x="1812" y="16441"/>
                </a:cubicBezTo>
                <a:cubicBezTo>
                  <a:pt x="3980" y="17183"/>
                  <a:pt x="5792" y="17622"/>
                  <a:pt x="8181" y="18198"/>
                </a:cubicBezTo>
                <a:cubicBezTo>
                  <a:pt x="9470" y="18500"/>
                  <a:pt x="10514" y="18527"/>
                  <a:pt x="10869" y="18500"/>
                </a:cubicBezTo>
                <a:cubicBezTo>
                  <a:pt x="12297" y="18362"/>
                  <a:pt x="13230" y="17813"/>
                  <a:pt x="14739" y="16880"/>
                </a:cubicBezTo>
                <a:cubicBezTo>
                  <a:pt x="19900" y="13641"/>
                  <a:pt x="20065" y="13421"/>
                  <a:pt x="21053" y="12598"/>
                </a:cubicBezTo>
                <a:cubicBezTo>
                  <a:pt x="22947" y="11061"/>
                  <a:pt x="22535" y="8701"/>
                  <a:pt x="22426" y="7576"/>
                </a:cubicBezTo>
                <a:cubicBezTo>
                  <a:pt x="22096" y="4228"/>
                  <a:pt x="22069" y="3596"/>
                  <a:pt x="21767" y="1757"/>
                </a:cubicBezTo>
                <a:cubicBezTo>
                  <a:pt x="21712" y="1263"/>
                  <a:pt x="21712" y="906"/>
                  <a:pt x="21465" y="0"/>
                </a:cubicBezTo>
              </a:path>
            </a:pathLst>
          </a:custGeom>
          <a:noFill/>
          <a:ln w="12700" cap="flat">
            <a:solidFill>
              <a:schemeClr val="bg1">
                <a:alpha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accent4"/>
              </a:solidFill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967155-D18E-BE45-5A65-CC483B6B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446552" cy="1499698"/>
          </a:xfrm>
          <a:custGeom>
            <a:avLst/>
            <a:gdLst>
              <a:gd name="T0" fmla="*/ 0 w 7001"/>
              <a:gd name="T1" fmla="*/ 3431 h 4393"/>
              <a:gd name="T2" fmla="*/ 0 w 7001"/>
              <a:gd name="T3" fmla="*/ 3431 h 4393"/>
              <a:gd name="T4" fmla="*/ 878 w 7001"/>
              <a:gd name="T5" fmla="*/ 4035 h 4393"/>
              <a:gd name="T6" fmla="*/ 2334 w 7001"/>
              <a:gd name="T7" fmla="*/ 4145 h 4393"/>
              <a:gd name="T8" fmla="*/ 4777 w 7001"/>
              <a:gd name="T9" fmla="*/ 2992 h 4393"/>
              <a:gd name="T10" fmla="*/ 6287 w 7001"/>
              <a:gd name="T11" fmla="*/ 1949 h 4393"/>
              <a:gd name="T12" fmla="*/ 6863 w 7001"/>
              <a:gd name="T13" fmla="*/ 713 h 4393"/>
              <a:gd name="T14" fmla="*/ 7000 w 7001"/>
              <a:gd name="T15" fmla="*/ 0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1" h="4393">
                <a:moveTo>
                  <a:pt x="0" y="3431"/>
                </a:moveTo>
                <a:lnTo>
                  <a:pt x="0" y="3431"/>
                </a:lnTo>
                <a:cubicBezTo>
                  <a:pt x="0" y="3431"/>
                  <a:pt x="632" y="3898"/>
                  <a:pt x="878" y="4035"/>
                </a:cubicBezTo>
                <a:cubicBezTo>
                  <a:pt x="1126" y="4172"/>
                  <a:pt x="1565" y="4392"/>
                  <a:pt x="2334" y="4145"/>
                </a:cubicBezTo>
                <a:cubicBezTo>
                  <a:pt x="3103" y="3870"/>
                  <a:pt x="4255" y="3267"/>
                  <a:pt x="4777" y="2992"/>
                </a:cubicBezTo>
                <a:cubicBezTo>
                  <a:pt x="5299" y="2690"/>
                  <a:pt x="5929" y="2361"/>
                  <a:pt x="6287" y="1949"/>
                </a:cubicBezTo>
                <a:cubicBezTo>
                  <a:pt x="6643" y="1537"/>
                  <a:pt x="6753" y="1125"/>
                  <a:pt x="6863" y="713"/>
                </a:cubicBezTo>
                <a:cubicBezTo>
                  <a:pt x="7000" y="329"/>
                  <a:pt x="7000" y="0"/>
                  <a:pt x="7000" y="0"/>
                </a:cubicBezTo>
              </a:path>
            </a:pathLst>
          </a:custGeom>
          <a:noFill/>
          <a:ln w="9720" cap="flat">
            <a:solidFill>
              <a:schemeClr val="bg1">
                <a:alpha val="683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83A8D-4F65-9C00-4BDF-56CCCFF36126}"/>
              </a:ext>
            </a:extLst>
          </p:cNvPr>
          <p:cNvSpPr txBox="1"/>
          <p:nvPr userDrawn="1"/>
        </p:nvSpPr>
        <p:spPr>
          <a:xfrm>
            <a:off x="775782" y="3225110"/>
            <a:ext cx="3988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0" b="1" i="0" spc="-1000" baseline="0" dirty="0">
                <a:solidFill>
                  <a:srgbClr val="008C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</a:t>
            </a:r>
            <a:endParaRPr lang="en-BE" sz="19500" b="1" i="0" spc="-1000" baseline="0" dirty="0">
              <a:solidFill>
                <a:srgbClr val="008C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42614" y="1716335"/>
            <a:ext cx="5423984" cy="55399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A0261BB-6223-C8BB-7F1A-A2DBB10C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614" y="2270333"/>
            <a:ext cx="6895476" cy="170816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D5F369A-EF39-F912-42B9-92F1C47F3FDB}"/>
              </a:ext>
            </a:extLst>
          </p:cNvPr>
          <p:cNvSpPr>
            <a:spLocks noChangeArrowheads="1"/>
          </p:cNvSpPr>
          <p:nvPr userDrawn="1"/>
        </p:nvSpPr>
        <p:spPr bwMode="auto">
          <a:xfrm rot="10040730">
            <a:off x="4879295" y="5553375"/>
            <a:ext cx="3898768" cy="2738954"/>
          </a:xfrm>
          <a:custGeom>
            <a:avLst/>
            <a:gdLst>
              <a:gd name="T0" fmla="*/ 2853 w 4390"/>
              <a:gd name="T1" fmla="*/ 2892 h 2944"/>
              <a:gd name="T2" fmla="*/ 2853 w 4390"/>
              <a:gd name="T3" fmla="*/ 2892 h 2944"/>
              <a:gd name="T4" fmla="*/ 1639 w 4390"/>
              <a:gd name="T5" fmla="*/ 2775 h 2944"/>
              <a:gd name="T6" fmla="*/ 749 w 4390"/>
              <a:gd name="T7" fmla="*/ 2181 h 2944"/>
              <a:gd name="T8" fmla="*/ 65 w 4390"/>
              <a:gd name="T9" fmla="*/ 1239 h 2944"/>
              <a:gd name="T10" fmla="*/ 465 w 4390"/>
              <a:gd name="T11" fmla="*/ 491 h 2944"/>
              <a:gd name="T12" fmla="*/ 2027 w 4390"/>
              <a:gd name="T13" fmla="*/ 90 h 2944"/>
              <a:gd name="T14" fmla="*/ 3756 w 4390"/>
              <a:gd name="T15" fmla="*/ 723 h 2944"/>
              <a:gd name="T16" fmla="*/ 4092 w 4390"/>
              <a:gd name="T17" fmla="*/ 2195 h 2944"/>
              <a:gd name="T18" fmla="*/ 2853 w 4390"/>
              <a:gd name="T19" fmla="*/ 2892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0" h="2944">
                <a:moveTo>
                  <a:pt x="2853" y="2892"/>
                </a:moveTo>
                <a:lnTo>
                  <a:pt x="2853" y="2892"/>
                </a:lnTo>
                <a:cubicBezTo>
                  <a:pt x="1910" y="2853"/>
                  <a:pt x="1910" y="2853"/>
                  <a:pt x="1639" y="2775"/>
                </a:cubicBezTo>
                <a:cubicBezTo>
                  <a:pt x="1355" y="2698"/>
                  <a:pt x="1355" y="2698"/>
                  <a:pt x="749" y="2181"/>
                </a:cubicBezTo>
                <a:cubicBezTo>
                  <a:pt x="155" y="1665"/>
                  <a:pt x="155" y="1665"/>
                  <a:pt x="65" y="1239"/>
                </a:cubicBezTo>
                <a:cubicBezTo>
                  <a:pt x="0" y="800"/>
                  <a:pt x="0" y="800"/>
                  <a:pt x="465" y="491"/>
                </a:cubicBezTo>
                <a:cubicBezTo>
                  <a:pt x="929" y="181"/>
                  <a:pt x="929" y="181"/>
                  <a:pt x="2027" y="90"/>
                </a:cubicBezTo>
                <a:cubicBezTo>
                  <a:pt x="3137" y="0"/>
                  <a:pt x="3137" y="0"/>
                  <a:pt x="3756" y="723"/>
                </a:cubicBezTo>
                <a:cubicBezTo>
                  <a:pt x="4389" y="1446"/>
                  <a:pt x="4389" y="1446"/>
                  <a:pt x="4092" y="2195"/>
                </a:cubicBezTo>
                <a:cubicBezTo>
                  <a:pt x="3795" y="2943"/>
                  <a:pt x="3795" y="2943"/>
                  <a:pt x="2853" y="2892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0176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-Chapter slide">
    <p:bg>
      <p:bgPr>
        <a:solidFill>
          <a:srgbClr val="008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>
            <a:extLst>
              <a:ext uri="{FF2B5EF4-FFF2-40B4-BE49-F238E27FC236}">
                <a16:creationId xmlns:a16="http://schemas.microsoft.com/office/drawing/2014/main" id="{91F10789-657A-9BA0-82B7-DD74ABAE7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729" y="9034"/>
            <a:ext cx="9456505" cy="6511635"/>
          </a:xfrm>
          <a:custGeom>
            <a:avLst/>
            <a:gdLst>
              <a:gd name="T0" fmla="*/ 4282 w 27065"/>
              <a:gd name="T1" fmla="*/ 3184 h 18775"/>
              <a:gd name="T2" fmla="*/ 4282 w 27065"/>
              <a:gd name="T3" fmla="*/ 3184 h 18775"/>
              <a:gd name="T4" fmla="*/ 329 w 27065"/>
              <a:gd name="T5" fmla="*/ 10540 h 18775"/>
              <a:gd name="T6" fmla="*/ 2991 w 27065"/>
              <a:gd name="T7" fmla="*/ 16058 h 18775"/>
              <a:gd name="T8" fmla="*/ 12845 w 27065"/>
              <a:gd name="T9" fmla="*/ 18473 h 18775"/>
              <a:gd name="T10" fmla="*/ 23386 w 27065"/>
              <a:gd name="T11" fmla="*/ 13065 h 18775"/>
              <a:gd name="T12" fmla="*/ 25033 w 27065"/>
              <a:gd name="T13" fmla="*/ 1867 h 18775"/>
              <a:gd name="T14" fmla="*/ 24319 w 27065"/>
              <a:gd name="T15" fmla="*/ 0 h 18775"/>
              <a:gd name="T16" fmla="*/ 7137 w 27065"/>
              <a:gd name="T17" fmla="*/ 0 h 18775"/>
              <a:gd name="T18" fmla="*/ 4282 w 27065"/>
              <a:gd name="T19" fmla="*/ 3184 h 18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65" h="18775">
                <a:moveTo>
                  <a:pt x="4282" y="3184"/>
                </a:moveTo>
                <a:lnTo>
                  <a:pt x="4282" y="3184"/>
                </a:lnTo>
                <a:cubicBezTo>
                  <a:pt x="686" y="7275"/>
                  <a:pt x="686" y="7275"/>
                  <a:pt x="329" y="10540"/>
                </a:cubicBezTo>
                <a:cubicBezTo>
                  <a:pt x="0" y="13889"/>
                  <a:pt x="0" y="13889"/>
                  <a:pt x="2991" y="16058"/>
                </a:cubicBezTo>
                <a:cubicBezTo>
                  <a:pt x="5956" y="18198"/>
                  <a:pt x="5956" y="18198"/>
                  <a:pt x="12845" y="18473"/>
                </a:cubicBezTo>
                <a:cubicBezTo>
                  <a:pt x="19735" y="18774"/>
                  <a:pt x="19735" y="18774"/>
                  <a:pt x="23386" y="13065"/>
                </a:cubicBezTo>
                <a:cubicBezTo>
                  <a:pt x="27064" y="7329"/>
                  <a:pt x="27064" y="7329"/>
                  <a:pt x="25033" y="1867"/>
                </a:cubicBezTo>
                <a:cubicBezTo>
                  <a:pt x="24758" y="1154"/>
                  <a:pt x="24539" y="522"/>
                  <a:pt x="24319" y="0"/>
                </a:cubicBezTo>
                <a:cubicBezTo>
                  <a:pt x="7137" y="0"/>
                  <a:pt x="7137" y="0"/>
                  <a:pt x="7137" y="0"/>
                </a:cubicBezTo>
                <a:cubicBezTo>
                  <a:pt x="6505" y="632"/>
                  <a:pt x="5654" y="1593"/>
                  <a:pt x="4282" y="3184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E840B8AC-AC27-85F6-1D38-6F199924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9034"/>
            <a:ext cx="7938458" cy="6411360"/>
          </a:xfrm>
          <a:custGeom>
            <a:avLst/>
            <a:gdLst>
              <a:gd name="T0" fmla="*/ 4338 w 22948"/>
              <a:gd name="T1" fmla="*/ 27 h 18528"/>
              <a:gd name="T2" fmla="*/ 4338 w 22948"/>
              <a:gd name="T3" fmla="*/ 27 h 18528"/>
              <a:gd name="T4" fmla="*/ 988 w 22948"/>
              <a:gd name="T5" fmla="*/ 4337 h 18528"/>
              <a:gd name="T6" fmla="*/ 632 w 22948"/>
              <a:gd name="T7" fmla="*/ 5765 h 18528"/>
              <a:gd name="T8" fmla="*/ 55 w 22948"/>
              <a:gd name="T9" fmla="*/ 13120 h 18528"/>
              <a:gd name="T10" fmla="*/ 466 w 22948"/>
              <a:gd name="T11" fmla="*/ 15371 h 18528"/>
              <a:gd name="T12" fmla="*/ 1812 w 22948"/>
              <a:gd name="T13" fmla="*/ 16441 h 18528"/>
              <a:gd name="T14" fmla="*/ 8181 w 22948"/>
              <a:gd name="T15" fmla="*/ 18198 h 18528"/>
              <a:gd name="T16" fmla="*/ 10869 w 22948"/>
              <a:gd name="T17" fmla="*/ 18500 h 18528"/>
              <a:gd name="T18" fmla="*/ 14739 w 22948"/>
              <a:gd name="T19" fmla="*/ 16880 h 18528"/>
              <a:gd name="T20" fmla="*/ 21053 w 22948"/>
              <a:gd name="T21" fmla="*/ 12598 h 18528"/>
              <a:gd name="T22" fmla="*/ 22426 w 22948"/>
              <a:gd name="T23" fmla="*/ 7576 h 18528"/>
              <a:gd name="T24" fmla="*/ 21767 w 22948"/>
              <a:gd name="T25" fmla="*/ 1757 h 18528"/>
              <a:gd name="T26" fmla="*/ 21465 w 22948"/>
              <a:gd name="T27" fmla="*/ 0 h 18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48" h="18528">
                <a:moveTo>
                  <a:pt x="4338" y="27"/>
                </a:moveTo>
                <a:lnTo>
                  <a:pt x="4338" y="27"/>
                </a:lnTo>
                <a:cubicBezTo>
                  <a:pt x="1976" y="1976"/>
                  <a:pt x="1620" y="2498"/>
                  <a:pt x="988" y="4337"/>
                </a:cubicBezTo>
                <a:cubicBezTo>
                  <a:pt x="961" y="4392"/>
                  <a:pt x="659" y="5407"/>
                  <a:pt x="632" y="5765"/>
                </a:cubicBezTo>
                <a:cubicBezTo>
                  <a:pt x="275" y="8564"/>
                  <a:pt x="357" y="8427"/>
                  <a:pt x="55" y="13120"/>
                </a:cubicBezTo>
                <a:cubicBezTo>
                  <a:pt x="0" y="13999"/>
                  <a:pt x="55" y="14712"/>
                  <a:pt x="466" y="15371"/>
                </a:cubicBezTo>
                <a:cubicBezTo>
                  <a:pt x="769" y="15865"/>
                  <a:pt x="1427" y="16331"/>
                  <a:pt x="1812" y="16441"/>
                </a:cubicBezTo>
                <a:cubicBezTo>
                  <a:pt x="3980" y="17183"/>
                  <a:pt x="5792" y="17622"/>
                  <a:pt x="8181" y="18198"/>
                </a:cubicBezTo>
                <a:cubicBezTo>
                  <a:pt x="9470" y="18500"/>
                  <a:pt x="10514" y="18527"/>
                  <a:pt x="10869" y="18500"/>
                </a:cubicBezTo>
                <a:cubicBezTo>
                  <a:pt x="12297" y="18362"/>
                  <a:pt x="13230" y="17813"/>
                  <a:pt x="14739" y="16880"/>
                </a:cubicBezTo>
                <a:cubicBezTo>
                  <a:pt x="19900" y="13641"/>
                  <a:pt x="20065" y="13421"/>
                  <a:pt x="21053" y="12598"/>
                </a:cubicBezTo>
                <a:cubicBezTo>
                  <a:pt x="22947" y="11061"/>
                  <a:pt x="22535" y="8701"/>
                  <a:pt x="22426" y="7576"/>
                </a:cubicBezTo>
                <a:cubicBezTo>
                  <a:pt x="22096" y="4228"/>
                  <a:pt x="22069" y="3596"/>
                  <a:pt x="21767" y="1757"/>
                </a:cubicBezTo>
                <a:cubicBezTo>
                  <a:pt x="21712" y="1263"/>
                  <a:pt x="21712" y="906"/>
                  <a:pt x="21465" y="0"/>
                </a:cubicBezTo>
              </a:path>
            </a:pathLst>
          </a:custGeom>
          <a:noFill/>
          <a:ln w="12700" cap="flat">
            <a:solidFill>
              <a:schemeClr val="bg1">
                <a:alpha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accent4"/>
              </a:solidFill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967155-D18E-BE45-5A65-CC483B6B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446552" cy="1499698"/>
          </a:xfrm>
          <a:custGeom>
            <a:avLst/>
            <a:gdLst>
              <a:gd name="T0" fmla="*/ 0 w 7001"/>
              <a:gd name="T1" fmla="*/ 3431 h 4393"/>
              <a:gd name="T2" fmla="*/ 0 w 7001"/>
              <a:gd name="T3" fmla="*/ 3431 h 4393"/>
              <a:gd name="T4" fmla="*/ 878 w 7001"/>
              <a:gd name="T5" fmla="*/ 4035 h 4393"/>
              <a:gd name="T6" fmla="*/ 2334 w 7001"/>
              <a:gd name="T7" fmla="*/ 4145 h 4393"/>
              <a:gd name="T8" fmla="*/ 4777 w 7001"/>
              <a:gd name="T9" fmla="*/ 2992 h 4393"/>
              <a:gd name="T10" fmla="*/ 6287 w 7001"/>
              <a:gd name="T11" fmla="*/ 1949 h 4393"/>
              <a:gd name="T12" fmla="*/ 6863 w 7001"/>
              <a:gd name="T13" fmla="*/ 713 h 4393"/>
              <a:gd name="T14" fmla="*/ 7000 w 7001"/>
              <a:gd name="T15" fmla="*/ 0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1" h="4393">
                <a:moveTo>
                  <a:pt x="0" y="3431"/>
                </a:moveTo>
                <a:lnTo>
                  <a:pt x="0" y="3431"/>
                </a:lnTo>
                <a:cubicBezTo>
                  <a:pt x="0" y="3431"/>
                  <a:pt x="632" y="3898"/>
                  <a:pt x="878" y="4035"/>
                </a:cubicBezTo>
                <a:cubicBezTo>
                  <a:pt x="1126" y="4172"/>
                  <a:pt x="1565" y="4392"/>
                  <a:pt x="2334" y="4145"/>
                </a:cubicBezTo>
                <a:cubicBezTo>
                  <a:pt x="3103" y="3870"/>
                  <a:pt x="4255" y="3267"/>
                  <a:pt x="4777" y="2992"/>
                </a:cubicBezTo>
                <a:cubicBezTo>
                  <a:pt x="5299" y="2690"/>
                  <a:pt x="5929" y="2361"/>
                  <a:pt x="6287" y="1949"/>
                </a:cubicBezTo>
                <a:cubicBezTo>
                  <a:pt x="6643" y="1537"/>
                  <a:pt x="6753" y="1125"/>
                  <a:pt x="6863" y="713"/>
                </a:cubicBezTo>
                <a:cubicBezTo>
                  <a:pt x="7000" y="329"/>
                  <a:pt x="7000" y="0"/>
                  <a:pt x="7000" y="0"/>
                </a:cubicBezTo>
              </a:path>
            </a:pathLst>
          </a:custGeom>
          <a:noFill/>
          <a:ln w="9720" cap="flat">
            <a:solidFill>
              <a:schemeClr val="bg1">
                <a:alpha val="683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83A8D-4F65-9C00-4BDF-56CCCFF36126}"/>
              </a:ext>
            </a:extLst>
          </p:cNvPr>
          <p:cNvSpPr txBox="1"/>
          <p:nvPr userDrawn="1"/>
        </p:nvSpPr>
        <p:spPr>
          <a:xfrm>
            <a:off x="775782" y="3225110"/>
            <a:ext cx="3988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0" b="1" i="0" spc="-1000" baseline="0" dirty="0">
                <a:solidFill>
                  <a:srgbClr val="008C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endParaRPr lang="en-BE" sz="19500" b="1" i="0" spc="-1000" baseline="0" dirty="0">
              <a:solidFill>
                <a:srgbClr val="008C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42614" y="1716335"/>
            <a:ext cx="5423984" cy="55399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A0261BB-6223-C8BB-7F1A-A2DBB10C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614" y="2270333"/>
            <a:ext cx="6895476" cy="170816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D5F369A-EF39-F912-42B9-92F1C47F3FDB}"/>
              </a:ext>
            </a:extLst>
          </p:cNvPr>
          <p:cNvSpPr>
            <a:spLocks noChangeArrowheads="1"/>
          </p:cNvSpPr>
          <p:nvPr userDrawn="1"/>
        </p:nvSpPr>
        <p:spPr bwMode="auto">
          <a:xfrm rot="10040730">
            <a:off x="4879295" y="5553375"/>
            <a:ext cx="3898768" cy="2738954"/>
          </a:xfrm>
          <a:custGeom>
            <a:avLst/>
            <a:gdLst>
              <a:gd name="T0" fmla="*/ 2853 w 4390"/>
              <a:gd name="T1" fmla="*/ 2892 h 2944"/>
              <a:gd name="T2" fmla="*/ 2853 w 4390"/>
              <a:gd name="T3" fmla="*/ 2892 h 2944"/>
              <a:gd name="T4" fmla="*/ 1639 w 4390"/>
              <a:gd name="T5" fmla="*/ 2775 h 2944"/>
              <a:gd name="T6" fmla="*/ 749 w 4390"/>
              <a:gd name="T7" fmla="*/ 2181 h 2944"/>
              <a:gd name="T8" fmla="*/ 65 w 4390"/>
              <a:gd name="T9" fmla="*/ 1239 h 2944"/>
              <a:gd name="T10" fmla="*/ 465 w 4390"/>
              <a:gd name="T11" fmla="*/ 491 h 2944"/>
              <a:gd name="T12" fmla="*/ 2027 w 4390"/>
              <a:gd name="T13" fmla="*/ 90 h 2944"/>
              <a:gd name="T14" fmla="*/ 3756 w 4390"/>
              <a:gd name="T15" fmla="*/ 723 h 2944"/>
              <a:gd name="T16" fmla="*/ 4092 w 4390"/>
              <a:gd name="T17" fmla="*/ 2195 h 2944"/>
              <a:gd name="T18" fmla="*/ 2853 w 4390"/>
              <a:gd name="T19" fmla="*/ 2892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0" h="2944">
                <a:moveTo>
                  <a:pt x="2853" y="2892"/>
                </a:moveTo>
                <a:lnTo>
                  <a:pt x="2853" y="2892"/>
                </a:lnTo>
                <a:cubicBezTo>
                  <a:pt x="1910" y="2853"/>
                  <a:pt x="1910" y="2853"/>
                  <a:pt x="1639" y="2775"/>
                </a:cubicBezTo>
                <a:cubicBezTo>
                  <a:pt x="1355" y="2698"/>
                  <a:pt x="1355" y="2698"/>
                  <a:pt x="749" y="2181"/>
                </a:cubicBezTo>
                <a:cubicBezTo>
                  <a:pt x="155" y="1665"/>
                  <a:pt x="155" y="1665"/>
                  <a:pt x="65" y="1239"/>
                </a:cubicBezTo>
                <a:cubicBezTo>
                  <a:pt x="0" y="800"/>
                  <a:pt x="0" y="800"/>
                  <a:pt x="465" y="491"/>
                </a:cubicBezTo>
                <a:cubicBezTo>
                  <a:pt x="929" y="181"/>
                  <a:pt x="929" y="181"/>
                  <a:pt x="2027" y="90"/>
                </a:cubicBezTo>
                <a:cubicBezTo>
                  <a:pt x="3137" y="0"/>
                  <a:pt x="3137" y="0"/>
                  <a:pt x="3756" y="723"/>
                </a:cubicBezTo>
                <a:cubicBezTo>
                  <a:pt x="4389" y="1446"/>
                  <a:pt x="4389" y="1446"/>
                  <a:pt x="4092" y="2195"/>
                </a:cubicBezTo>
                <a:cubicBezTo>
                  <a:pt x="3795" y="2943"/>
                  <a:pt x="3795" y="2943"/>
                  <a:pt x="2853" y="2892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946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5-Chapter slide">
    <p:bg>
      <p:bgPr>
        <a:solidFill>
          <a:srgbClr val="008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>
            <a:extLst>
              <a:ext uri="{FF2B5EF4-FFF2-40B4-BE49-F238E27FC236}">
                <a16:creationId xmlns:a16="http://schemas.microsoft.com/office/drawing/2014/main" id="{91F10789-657A-9BA0-82B7-DD74ABAE7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729" y="9034"/>
            <a:ext cx="9456505" cy="6511635"/>
          </a:xfrm>
          <a:custGeom>
            <a:avLst/>
            <a:gdLst>
              <a:gd name="T0" fmla="*/ 4282 w 27065"/>
              <a:gd name="T1" fmla="*/ 3184 h 18775"/>
              <a:gd name="T2" fmla="*/ 4282 w 27065"/>
              <a:gd name="T3" fmla="*/ 3184 h 18775"/>
              <a:gd name="T4" fmla="*/ 329 w 27065"/>
              <a:gd name="T5" fmla="*/ 10540 h 18775"/>
              <a:gd name="T6" fmla="*/ 2991 w 27065"/>
              <a:gd name="T7" fmla="*/ 16058 h 18775"/>
              <a:gd name="T8" fmla="*/ 12845 w 27065"/>
              <a:gd name="T9" fmla="*/ 18473 h 18775"/>
              <a:gd name="T10" fmla="*/ 23386 w 27065"/>
              <a:gd name="T11" fmla="*/ 13065 h 18775"/>
              <a:gd name="T12" fmla="*/ 25033 w 27065"/>
              <a:gd name="T13" fmla="*/ 1867 h 18775"/>
              <a:gd name="T14" fmla="*/ 24319 w 27065"/>
              <a:gd name="T15" fmla="*/ 0 h 18775"/>
              <a:gd name="T16" fmla="*/ 7137 w 27065"/>
              <a:gd name="T17" fmla="*/ 0 h 18775"/>
              <a:gd name="T18" fmla="*/ 4282 w 27065"/>
              <a:gd name="T19" fmla="*/ 3184 h 18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65" h="18775">
                <a:moveTo>
                  <a:pt x="4282" y="3184"/>
                </a:moveTo>
                <a:lnTo>
                  <a:pt x="4282" y="3184"/>
                </a:lnTo>
                <a:cubicBezTo>
                  <a:pt x="686" y="7275"/>
                  <a:pt x="686" y="7275"/>
                  <a:pt x="329" y="10540"/>
                </a:cubicBezTo>
                <a:cubicBezTo>
                  <a:pt x="0" y="13889"/>
                  <a:pt x="0" y="13889"/>
                  <a:pt x="2991" y="16058"/>
                </a:cubicBezTo>
                <a:cubicBezTo>
                  <a:pt x="5956" y="18198"/>
                  <a:pt x="5956" y="18198"/>
                  <a:pt x="12845" y="18473"/>
                </a:cubicBezTo>
                <a:cubicBezTo>
                  <a:pt x="19735" y="18774"/>
                  <a:pt x="19735" y="18774"/>
                  <a:pt x="23386" y="13065"/>
                </a:cubicBezTo>
                <a:cubicBezTo>
                  <a:pt x="27064" y="7329"/>
                  <a:pt x="27064" y="7329"/>
                  <a:pt x="25033" y="1867"/>
                </a:cubicBezTo>
                <a:cubicBezTo>
                  <a:pt x="24758" y="1154"/>
                  <a:pt x="24539" y="522"/>
                  <a:pt x="24319" y="0"/>
                </a:cubicBezTo>
                <a:cubicBezTo>
                  <a:pt x="7137" y="0"/>
                  <a:pt x="7137" y="0"/>
                  <a:pt x="7137" y="0"/>
                </a:cubicBezTo>
                <a:cubicBezTo>
                  <a:pt x="6505" y="632"/>
                  <a:pt x="5654" y="1593"/>
                  <a:pt x="4282" y="3184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E840B8AC-AC27-85F6-1D38-6F199924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9034"/>
            <a:ext cx="7938458" cy="6411360"/>
          </a:xfrm>
          <a:custGeom>
            <a:avLst/>
            <a:gdLst>
              <a:gd name="T0" fmla="*/ 4338 w 22948"/>
              <a:gd name="T1" fmla="*/ 27 h 18528"/>
              <a:gd name="T2" fmla="*/ 4338 w 22948"/>
              <a:gd name="T3" fmla="*/ 27 h 18528"/>
              <a:gd name="T4" fmla="*/ 988 w 22948"/>
              <a:gd name="T5" fmla="*/ 4337 h 18528"/>
              <a:gd name="T6" fmla="*/ 632 w 22948"/>
              <a:gd name="T7" fmla="*/ 5765 h 18528"/>
              <a:gd name="T8" fmla="*/ 55 w 22948"/>
              <a:gd name="T9" fmla="*/ 13120 h 18528"/>
              <a:gd name="T10" fmla="*/ 466 w 22948"/>
              <a:gd name="T11" fmla="*/ 15371 h 18528"/>
              <a:gd name="T12" fmla="*/ 1812 w 22948"/>
              <a:gd name="T13" fmla="*/ 16441 h 18528"/>
              <a:gd name="T14" fmla="*/ 8181 w 22948"/>
              <a:gd name="T15" fmla="*/ 18198 h 18528"/>
              <a:gd name="T16" fmla="*/ 10869 w 22948"/>
              <a:gd name="T17" fmla="*/ 18500 h 18528"/>
              <a:gd name="T18" fmla="*/ 14739 w 22948"/>
              <a:gd name="T19" fmla="*/ 16880 h 18528"/>
              <a:gd name="T20" fmla="*/ 21053 w 22948"/>
              <a:gd name="T21" fmla="*/ 12598 h 18528"/>
              <a:gd name="T22" fmla="*/ 22426 w 22948"/>
              <a:gd name="T23" fmla="*/ 7576 h 18528"/>
              <a:gd name="T24" fmla="*/ 21767 w 22948"/>
              <a:gd name="T25" fmla="*/ 1757 h 18528"/>
              <a:gd name="T26" fmla="*/ 21465 w 22948"/>
              <a:gd name="T27" fmla="*/ 0 h 18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48" h="18528">
                <a:moveTo>
                  <a:pt x="4338" y="27"/>
                </a:moveTo>
                <a:lnTo>
                  <a:pt x="4338" y="27"/>
                </a:lnTo>
                <a:cubicBezTo>
                  <a:pt x="1976" y="1976"/>
                  <a:pt x="1620" y="2498"/>
                  <a:pt x="988" y="4337"/>
                </a:cubicBezTo>
                <a:cubicBezTo>
                  <a:pt x="961" y="4392"/>
                  <a:pt x="659" y="5407"/>
                  <a:pt x="632" y="5765"/>
                </a:cubicBezTo>
                <a:cubicBezTo>
                  <a:pt x="275" y="8564"/>
                  <a:pt x="357" y="8427"/>
                  <a:pt x="55" y="13120"/>
                </a:cubicBezTo>
                <a:cubicBezTo>
                  <a:pt x="0" y="13999"/>
                  <a:pt x="55" y="14712"/>
                  <a:pt x="466" y="15371"/>
                </a:cubicBezTo>
                <a:cubicBezTo>
                  <a:pt x="769" y="15865"/>
                  <a:pt x="1427" y="16331"/>
                  <a:pt x="1812" y="16441"/>
                </a:cubicBezTo>
                <a:cubicBezTo>
                  <a:pt x="3980" y="17183"/>
                  <a:pt x="5792" y="17622"/>
                  <a:pt x="8181" y="18198"/>
                </a:cubicBezTo>
                <a:cubicBezTo>
                  <a:pt x="9470" y="18500"/>
                  <a:pt x="10514" y="18527"/>
                  <a:pt x="10869" y="18500"/>
                </a:cubicBezTo>
                <a:cubicBezTo>
                  <a:pt x="12297" y="18362"/>
                  <a:pt x="13230" y="17813"/>
                  <a:pt x="14739" y="16880"/>
                </a:cubicBezTo>
                <a:cubicBezTo>
                  <a:pt x="19900" y="13641"/>
                  <a:pt x="20065" y="13421"/>
                  <a:pt x="21053" y="12598"/>
                </a:cubicBezTo>
                <a:cubicBezTo>
                  <a:pt x="22947" y="11061"/>
                  <a:pt x="22535" y="8701"/>
                  <a:pt x="22426" y="7576"/>
                </a:cubicBezTo>
                <a:cubicBezTo>
                  <a:pt x="22096" y="4228"/>
                  <a:pt x="22069" y="3596"/>
                  <a:pt x="21767" y="1757"/>
                </a:cubicBezTo>
                <a:cubicBezTo>
                  <a:pt x="21712" y="1263"/>
                  <a:pt x="21712" y="906"/>
                  <a:pt x="21465" y="0"/>
                </a:cubicBezTo>
              </a:path>
            </a:pathLst>
          </a:custGeom>
          <a:noFill/>
          <a:ln w="12700" cap="flat">
            <a:solidFill>
              <a:schemeClr val="bg1">
                <a:alpha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accent4"/>
              </a:solidFill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967155-D18E-BE45-5A65-CC483B6B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446552" cy="1499698"/>
          </a:xfrm>
          <a:custGeom>
            <a:avLst/>
            <a:gdLst>
              <a:gd name="T0" fmla="*/ 0 w 7001"/>
              <a:gd name="T1" fmla="*/ 3431 h 4393"/>
              <a:gd name="T2" fmla="*/ 0 w 7001"/>
              <a:gd name="T3" fmla="*/ 3431 h 4393"/>
              <a:gd name="T4" fmla="*/ 878 w 7001"/>
              <a:gd name="T5" fmla="*/ 4035 h 4393"/>
              <a:gd name="T6" fmla="*/ 2334 w 7001"/>
              <a:gd name="T7" fmla="*/ 4145 h 4393"/>
              <a:gd name="T8" fmla="*/ 4777 w 7001"/>
              <a:gd name="T9" fmla="*/ 2992 h 4393"/>
              <a:gd name="T10" fmla="*/ 6287 w 7001"/>
              <a:gd name="T11" fmla="*/ 1949 h 4393"/>
              <a:gd name="T12" fmla="*/ 6863 w 7001"/>
              <a:gd name="T13" fmla="*/ 713 h 4393"/>
              <a:gd name="T14" fmla="*/ 7000 w 7001"/>
              <a:gd name="T15" fmla="*/ 0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1" h="4393">
                <a:moveTo>
                  <a:pt x="0" y="3431"/>
                </a:moveTo>
                <a:lnTo>
                  <a:pt x="0" y="3431"/>
                </a:lnTo>
                <a:cubicBezTo>
                  <a:pt x="0" y="3431"/>
                  <a:pt x="632" y="3898"/>
                  <a:pt x="878" y="4035"/>
                </a:cubicBezTo>
                <a:cubicBezTo>
                  <a:pt x="1126" y="4172"/>
                  <a:pt x="1565" y="4392"/>
                  <a:pt x="2334" y="4145"/>
                </a:cubicBezTo>
                <a:cubicBezTo>
                  <a:pt x="3103" y="3870"/>
                  <a:pt x="4255" y="3267"/>
                  <a:pt x="4777" y="2992"/>
                </a:cubicBezTo>
                <a:cubicBezTo>
                  <a:pt x="5299" y="2690"/>
                  <a:pt x="5929" y="2361"/>
                  <a:pt x="6287" y="1949"/>
                </a:cubicBezTo>
                <a:cubicBezTo>
                  <a:pt x="6643" y="1537"/>
                  <a:pt x="6753" y="1125"/>
                  <a:pt x="6863" y="713"/>
                </a:cubicBezTo>
                <a:cubicBezTo>
                  <a:pt x="7000" y="329"/>
                  <a:pt x="7000" y="0"/>
                  <a:pt x="7000" y="0"/>
                </a:cubicBezTo>
              </a:path>
            </a:pathLst>
          </a:custGeom>
          <a:noFill/>
          <a:ln w="9720" cap="flat">
            <a:solidFill>
              <a:schemeClr val="bg1">
                <a:alpha val="683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83A8D-4F65-9C00-4BDF-56CCCFF36126}"/>
              </a:ext>
            </a:extLst>
          </p:cNvPr>
          <p:cNvSpPr txBox="1"/>
          <p:nvPr userDrawn="1"/>
        </p:nvSpPr>
        <p:spPr>
          <a:xfrm>
            <a:off x="775782" y="3225110"/>
            <a:ext cx="3988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0" b="1" i="0" spc="-1000" baseline="0" dirty="0">
                <a:solidFill>
                  <a:srgbClr val="008C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</a:t>
            </a:r>
            <a:endParaRPr lang="en-BE" sz="19500" b="1" i="0" spc="-1000" baseline="0" dirty="0">
              <a:solidFill>
                <a:srgbClr val="008C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42614" y="1716335"/>
            <a:ext cx="5423984" cy="55399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A0261BB-6223-C8BB-7F1A-A2DBB10C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614" y="2270333"/>
            <a:ext cx="6895476" cy="170816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D5F369A-EF39-F912-42B9-92F1C47F3FDB}"/>
              </a:ext>
            </a:extLst>
          </p:cNvPr>
          <p:cNvSpPr>
            <a:spLocks noChangeArrowheads="1"/>
          </p:cNvSpPr>
          <p:nvPr userDrawn="1"/>
        </p:nvSpPr>
        <p:spPr bwMode="auto">
          <a:xfrm rot="10040730">
            <a:off x="4879295" y="5553375"/>
            <a:ext cx="3898768" cy="2738954"/>
          </a:xfrm>
          <a:custGeom>
            <a:avLst/>
            <a:gdLst>
              <a:gd name="T0" fmla="*/ 2853 w 4390"/>
              <a:gd name="T1" fmla="*/ 2892 h 2944"/>
              <a:gd name="T2" fmla="*/ 2853 w 4390"/>
              <a:gd name="T3" fmla="*/ 2892 h 2944"/>
              <a:gd name="T4" fmla="*/ 1639 w 4390"/>
              <a:gd name="T5" fmla="*/ 2775 h 2944"/>
              <a:gd name="T6" fmla="*/ 749 w 4390"/>
              <a:gd name="T7" fmla="*/ 2181 h 2944"/>
              <a:gd name="T8" fmla="*/ 65 w 4390"/>
              <a:gd name="T9" fmla="*/ 1239 h 2944"/>
              <a:gd name="T10" fmla="*/ 465 w 4390"/>
              <a:gd name="T11" fmla="*/ 491 h 2944"/>
              <a:gd name="T12" fmla="*/ 2027 w 4390"/>
              <a:gd name="T13" fmla="*/ 90 h 2944"/>
              <a:gd name="T14" fmla="*/ 3756 w 4390"/>
              <a:gd name="T15" fmla="*/ 723 h 2944"/>
              <a:gd name="T16" fmla="*/ 4092 w 4390"/>
              <a:gd name="T17" fmla="*/ 2195 h 2944"/>
              <a:gd name="T18" fmla="*/ 2853 w 4390"/>
              <a:gd name="T19" fmla="*/ 2892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0" h="2944">
                <a:moveTo>
                  <a:pt x="2853" y="2892"/>
                </a:moveTo>
                <a:lnTo>
                  <a:pt x="2853" y="2892"/>
                </a:lnTo>
                <a:cubicBezTo>
                  <a:pt x="1910" y="2853"/>
                  <a:pt x="1910" y="2853"/>
                  <a:pt x="1639" y="2775"/>
                </a:cubicBezTo>
                <a:cubicBezTo>
                  <a:pt x="1355" y="2698"/>
                  <a:pt x="1355" y="2698"/>
                  <a:pt x="749" y="2181"/>
                </a:cubicBezTo>
                <a:cubicBezTo>
                  <a:pt x="155" y="1665"/>
                  <a:pt x="155" y="1665"/>
                  <a:pt x="65" y="1239"/>
                </a:cubicBezTo>
                <a:cubicBezTo>
                  <a:pt x="0" y="800"/>
                  <a:pt x="0" y="800"/>
                  <a:pt x="465" y="491"/>
                </a:cubicBezTo>
                <a:cubicBezTo>
                  <a:pt x="929" y="181"/>
                  <a:pt x="929" y="181"/>
                  <a:pt x="2027" y="90"/>
                </a:cubicBezTo>
                <a:cubicBezTo>
                  <a:pt x="3137" y="0"/>
                  <a:pt x="3137" y="0"/>
                  <a:pt x="3756" y="723"/>
                </a:cubicBezTo>
                <a:cubicBezTo>
                  <a:pt x="4389" y="1446"/>
                  <a:pt x="4389" y="1446"/>
                  <a:pt x="4092" y="2195"/>
                </a:cubicBezTo>
                <a:cubicBezTo>
                  <a:pt x="3795" y="2943"/>
                  <a:pt x="3795" y="2943"/>
                  <a:pt x="2853" y="2892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814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5-Chapter slide">
    <p:bg>
      <p:bgPr>
        <a:solidFill>
          <a:srgbClr val="008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>
            <a:extLst>
              <a:ext uri="{FF2B5EF4-FFF2-40B4-BE49-F238E27FC236}">
                <a16:creationId xmlns:a16="http://schemas.microsoft.com/office/drawing/2014/main" id="{91F10789-657A-9BA0-82B7-DD74ABAE7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729" y="9034"/>
            <a:ext cx="9456505" cy="6511635"/>
          </a:xfrm>
          <a:custGeom>
            <a:avLst/>
            <a:gdLst>
              <a:gd name="T0" fmla="*/ 4282 w 27065"/>
              <a:gd name="T1" fmla="*/ 3184 h 18775"/>
              <a:gd name="T2" fmla="*/ 4282 w 27065"/>
              <a:gd name="T3" fmla="*/ 3184 h 18775"/>
              <a:gd name="T4" fmla="*/ 329 w 27065"/>
              <a:gd name="T5" fmla="*/ 10540 h 18775"/>
              <a:gd name="T6" fmla="*/ 2991 w 27065"/>
              <a:gd name="T7" fmla="*/ 16058 h 18775"/>
              <a:gd name="T8" fmla="*/ 12845 w 27065"/>
              <a:gd name="T9" fmla="*/ 18473 h 18775"/>
              <a:gd name="T10" fmla="*/ 23386 w 27065"/>
              <a:gd name="T11" fmla="*/ 13065 h 18775"/>
              <a:gd name="T12" fmla="*/ 25033 w 27065"/>
              <a:gd name="T13" fmla="*/ 1867 h 18775"/>
              <a:gd name="T14" fmla="*/ 24319 w 27065"/>
              <a:gd name="T15" fmla="*/ 0 h 18775"/>
              <a:gd name="T16" fmla="*/ 7137 w 27065"/>
              <a:gd name="T17" fmla="*/ 0 h 18775"/>
              <a:gd name="T18" fmla="*/ 4282 w 27065"/>
              <a:gd name="T19" fmla="*/ 3184 h 18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65" h="18775">
                <a:moveTo>
                  <a:pt x="4282" y="3184"/>
                </a:moveTo>
                <a:lnTo>
                  <a:pt x="4282" y="3184"/>
                </a:lnTo>
                <a:cubicBezTo>
                  <a:pt x="686" y="7275"/>
                  <a:pt x="686" y="7275"/>
                  <a:pt x="329" y="10540"/>
                </a:cubicBezTo>
                <a:cubicBezTo>
                  <a:pt x="0" y="13889"/>
                  <a:pt x="0" y="13889"/>
                  <a:pt x="2991" y="16058"/>
                </a:cubicBezTo>
                <a:cubicBezTo>
                  <a:pt x="5956" y="18198"/>
                  <a:pt x="5956" y="18198"/>
                  <a:pt x="12845" y="18473"/>
                </a:cubicBezTo>
                <a:cubicBezTo>
                  <a:pt x="19735" y="18774"/>
                  <a:pt x="19735" y="18774"/>
                  <a:pt x="23386" y="13065"/>
                </a:cubicBezTo>
                <a:cubicBezTo>
                  <a:pt x="27064" y="7329"/>
                  <a:pt x="27064" y="7329"/>
                  <a:pt x="25033" y="1867"/>
                </a:cubicBezTo>
                <a:cubicBezTo>
                  <a:pt x="24758" y="1154"/>
                  <a:pt x="24539" y="522"/>
                  <a:pt x="24319" y="0"/>
                </a:cubicBezTo>
                <a:cubicBezTo>
                  <a:pt x="7137" y="0"/>
                  <a:pt x="7137" y="0"/>
                  <a:pt x="7137" y="0"/>
                </a:cubicBezTo>
                <a:cubicBezTo>
                  <a:pt x="6505" y="632"/>
                  <a:pt x="5654" y="1593"/>
                  <a:pt x="4282" y="3184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E840B8AC-AC27-85F6-1D38-6F199924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9034"/>
            <a:ext cx="7938458" cy="6411360"/>
          </a:xfrm>
          <a:custGeom>
            <a:avLst/>
            <a:gdLst>
              <a:gd name="T0" fmla="*/ 4338 w 22948"/>
              <a:gd name="T1" fmla="*/ 27 h 18528"/>
              <a:gd name="T2" fmla="*/ 4338 w 22948"/>
              <a:gd name="T3" fmla="*/ 27 h 18528"/>
              <a:gd name="T4" fmla="*/ 988 w 22948"/>
              <a:gd name="T5" fmla="*/ 4337 h 18528"/>
              <a:gd name="T6" fmla="*/ 632 w 22948"/>
              <a:gd name="T7" fmla="*/ 5765 h 18528"/>
              <a:gd name="T8" fmla="*/ 55 w 22948"/>
              <a:gd name="T9" fmla="*/ 13120 h 18528"/>
              <a:gd name="T10" fmla="*/ 466 w 22948"/>
              <a:gd name="T11" fmla="*/ 15371 h 18528"/>
              <a:gd name="T12" fmla="*/ 1812 w 22948"/>
              <a:gd name="T13" fmla="*/ 16441 h 18528"/>
              <a:gd name="T14" fmla="*/ 8181 w 22948"/>
              <a:gd name="T15" fmla="*/ 18198 h 18528"/>
              <a:gd name="T16" fmla="*/ 10869 w 22948"/>
              <a:gd name="T17" fmla="*/ 18500 h 18528"/>
              <a:gd name="T18" fmla="*/ 14739 w 22948"/>
              <a:gd name="T19" fmla="*/ 16880 h 18528"/>
              <a:gd name="T20" fmla="*/ 21053 w 22948"/>
              <a:gd name="T21" fmla="*/ 12598 h 18528"/>
              <a:gd name="T22" fmla="*/ 22426 w 22948"/>
              <a:gd name="T23" fmla="*/ 7576 h 18528"/>
              <a:gd name="T24" fmla="*/ 21767 w 22948"/>
              <a:gd name="T25" fmla="*/ 1757 h 18528"/>
              <a:gd name="T26" fmla="*/ 21465 w 22948"/>
              <a:gd name="T27" fmla="*/ 0 h 18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48" h="18528">
                <a:moveTo>
                  <a:pt x="4338" y="27"/>
                </a:moveTo>
                <a:lnTo>
                  <a:pt x="4338" y="27"/>
                </a:lnTo>
                <a:cubicBezTo>
                  <a:pt x="1976" y="1976"/>
                  <a:pt x="1620" y="2498"/>
                  <a:pt x="988" y="4337"/>
                </a:cubicBezTo>
                <a:cubicBezTo>
                  <a:pt x="961" y="4392"/>
                  <a:pt x="659" y="5407"/>
                  <a:pt x="632" y="5765"/>
                </a:cubicBezTo>
                <a:cubicBezTo>
                  <a:pt x="275" y="8564"/>
                  <a:pt x="357" y="8427"/>
                  <a:pt x="55" y="13120"/>
                </a:cubicBezTo>
                <a:cubicBezTo>
                  <a:pt x="0" y="13999"/>
                  <a:pt x="55" y="14712"/>
                  <a:pt x="466" y="15371"/>
                </a:cubicBezTo>
                <a:cubicBezTo>
                  <a:pt x="769" y="15865"/>
                  <a:pt x="1427" y="16331"/>
                  <a:pt x="1812" y="16441"/>
                </a:cubicBezTo>
                <a:cubicBezTo>
                  <a:pt x="3980" y="17183"/>
                  <a:pt x="5792" y="17622"/>
                  <a:pt x="8181" y="18198"/>
                </a:cubicBezTo>
                <a:cubicBezTo>
                  <a:pt x="9470" y="18500"/>
                  <a:pt x="10514" y="18527"/>
                  <a:pt x="10869" y="18500"/>
                </a:cubicBezTo>
                <a:cubicBezTo>
                  <a:pt x="12297" y="18362"/>
                  <a:pt x="13230" y="17813"/>
                  <a:pt x="14739" y="16880"/>
                </a:cubicBezTo>
                <a:cubicBezTo>
                  <a:pt x="19900" y="13641"/>
                  <a:pt x="20065" y="13421"/>
                  <a:pt x="21053" y="12598"/>
                </a:cubicBezTo>
                <a:cubicBezTo>
                  <a:pt x="22947" y="11061"/>
                  <a:pt x="22535" y="8701"/>
                  <a:pt x="22426" y="7576"/>
                </a:cubicBezTo>
                <a:cubicBezTo>
                  <a:pt x="22096" y="4228"/>
                  <a:pt x="22069" y="3596"/>
                  <a:pt x="21767" y="1757"/>
                </a:cubicBezTo>
                <a:cubicBezTo>
                  <a:pt x="21712" y="1263"/>
                  <a:pt x="21712" y="906"/>
                  <a:pt x="21465" y="0"/>
                </a:cubicBezTo>
              </a:path>
            </a:pathLst>
          </a:custGeom>
          <a:noFill/>
          <a:ln w="12700" cap="flat">
            <a:solidFill>
              <a:schemeClr val="bg1">
                <a:alpha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accent4"/>
              </a:solidFill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967155-D18E-BE45-5A65-CC483B6B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446552" cy="1499698"/>
          </a:xfrm>
          <a:custGeom>
            <a:avLst/>
            <a:gdLst>
              <a:gd name="T0" fmla="*/ 0 w 7001"/>
              <a:gd name="T1" fmla="*/ 3431 h 4393"/>
              <a:gd name="T2" fmla="*/ 0 w 7001"/>
              <a:gd name="T3" fmla="*/ 3431 h 4393"/>
              <a:gd name="T4" fmla="*/ 878 w 7001"/>
              <a:gd name="T5" fmla="*/ 4035 h 4393"/>
              <a:gd name="T6" fmla="*/ 2334 w 7001"/>
              <a:gd name="T7" fmla="*/ 4145 h 4393"/>
              <a:gd name="T8" fmla="*/ 4777 w 7001"/>
              <a:gd name="T9" fmla="*/ 2992 h 4393"/>
              <a:gd name="T10" fmla="*/ 6287 w 7001"/>
              <a:gd name="T11" fmla="*/ 1949 h 4393"/>
              <a:gd name="T12" fmla="*/ 6863 w 7001"/>
              <a:gd name="T13" fmla="*/ 713 h 4393"/>
              <a:gd name="T14" fmla="*/ 7000 w 7001"/>
              <a:gd name="T15" fmla="*/ 0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1" h="4393">
                <a:moveTo>
                  <a:pt x="0" y="3431"/>
                </a:moveTo>
                <a:lnTo>
                  <a:pt x="0" y="3431"/>
                </a:lnTo>
                <a:cubicBezTo>
                  <a:pt x="0" y="3431"/>
                  <a:pt x="632" y="3898"/>
                  <a:pt x="878" y="4035"/>
                </a:cubicBezTo>
                <a:cubicBezTo>
                  <a:pt x="1126" y="4172"/>
                  <a:pt x="1565" y="4392"/>
                  <a:pt x="2334" y="4145"/>
                </a:cubicBezTo>
                <a:cubicBezTo>
                  <a:pt x="3103" y="3870"/>
                  <a:pt x="4255" y="3267"/>
                  <a:pt x="4777" y="2992"/>
                </a:cubicBezTo>
                <a:cubicBezTo>
                  <a:pt x="5299" y="2690"/>
                  <a:pt x="5929" y="2361"/>
                  <a:pt x="6287" y="1949"/>
                </a:cubicBezTo>
                <a:cubicBezTo>
                  <a:pt x="6643" y="1537"/>
                  <a:pt x="6753" y="1125"/>
                  <a:pt x="6863" y="713"/>
                </a:cubicBezTo>
                <a:cubicBezTo>
                  <a:pt x="7000" y="329"/>
                  <a:pt x="7000" y="0"/>
                  <a:pt x="7000" y="0"/>
                </a:cubicBezTo>
              </a:path>
            </a:pathLst>
          </a:custGeom>
          <a:noFill/>
          <a:ln w="9720" cap="flat">
            <a:solidFill>
              <a:schemeClr val="bg1">
                <a:alpha val="683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83A8D-4F65-9C00-4BDF-56CCCFF36126}"/>
              </a:ext>
            </a:extLst>
          </p:cNvPr>
          <p:cNvSpPr txBox="1"/>
          <p:nvPr userDrawn="1"/>
        </p:nvSpPr>
        <p:spPr>
          <a:xfrm>
            <a:off x="775782" y="3225110"/>
            <a:ext cx="3988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0" b="1" i="0" spc="-1000" baseline="0" dirty="0">
                <a:solidFill>
                  <a:srgbClr val="008C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</a:t>
            </a:r>
            <a:endParaRPr lang="en-BE" sz="19500" b="1" i="0" spc="-1000" baseline="0" dirty="0">
              <a:solidFill>
                <a:srgbClr val="008C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42614" y="1716335"/>
            <a:ext cx="5423984" cy="55399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A0261BB-6223-C8BB-7F1A-A2DBB10C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614" y="2270333"/>
            <a:ext cx="6895476" cy="170816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D5F369A-EF39-F912-42B9-92F1C47F3FDB}"/>
              </a:ext>
            </a:extLst>
          </p:cNvPr>
          <p:cNvSpPr>
            <a:spLocks noChangeArrowheads="1"/>
          </p:cNvSpPr>
          <p:nvPr userDrawn="1"/>
        </p:nvSpPr>
        <p:spPr bwMode="auto">
          <a:xfrm rot="10040730">
            <a:off x="4879295" y="5553375"/>
            <a:ext cx="3898768" cy="2738954"/>
          </a:xfrm>
          <a:custGeom>
            <a:avLst/>
            <a:gdLst>
              <a:gd name="T0" fmla="*/ 2853 w 4390"/>
              <a:gd name="T1" fmla="*/ 2892 h 2944"/>
              <a:gd name="T2" fmla="*/ 2853 w 4390"/>
              <a:gd name="T3" fmla="*/ 2892 h 2944"/>
              <a:gd name="T4" fmla="*/ 1639 w 4390"/>
              <a:gd name="T5" fmla="*/ 2775 h 2944"/>
              <a:gd name="T6" fmla="*/ 749 w 4390"/>
              <a:gd name="T7" fmla="*/ 2181 h 2944"/>
              <a:gd name="T8" fmla="*/ 65 w 4390"/>
              <a:gd name="T9" fmla="*/ 1239 h 2944"/>
              <a:gd name="T10" fmla="*/ 465 w 4390"/>
              <a:gd name="T11" fmla="*/ 491 h 2944"/>
              <a:gd name="T12" fmla="*/ 2027 w 4390"/>
              <a:gd name="T13" fmla="*/ 90 h 2944"/>
              <a:gd name="T14" fmla="*/ 3756 w 4390"/>
              <a:gd name="T15" fmla="*/ 723 h 2944"/>
              <a:gd name="T16" fmla="*/ 4092 w 4390"/>
              <a:gd name="T17" fmla="*/ 2195 h 2944"/>
              <a:gd name="T18" fmla="*/ 2853 w 4390"/>
              <a:gd name="T19" fmla="*/ 2892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0" h="2944">
                <a:moveTo>
                  <a:pt x="2853" y="2892"/>
                </a:moveTo>
                <a:lnTo>
                  <a:pt x="2853" y="2892"/>
                </a:lnTo>
                <a:cubicBezTo>
                  <a:pt x="1910" y="2853"/>
                  <a:pt x="1910" y="2853"/>
                  <a:pt x="1639" y="2775"/>
                </a:cubicBezTo>
                <a:cubicBezTo>
                  <a:pt x="1355" y="2698"/>
                  <a:pt x="1355" y="2698"/>
                  <a:pt x="749" y="2181"/>
                </a:cubicBezTo>
                <a:cubicBezTo>
                  <a:pt x="155" y="1665"/>
                  <a:pt x="155" y="1665"/>
                  <a:pt x="65" y="1239"/>
                </a:cubicBezTo>
                <a:cubicBezTo>
                  <a:pt x="0" y="800"/>
                  <a:pt x="0" y="800"/>
                  <a:pt x="465" y="491"/>
                </a:cubicBezTo>
                <a:cubicBezTo>
                  <a:pt x="929" y="181"/>
                  <a:pt x="929" y="181"/>
                  <a:pt x="2027" y="90"/>
                </a:cubicBezTo>
                <a:cubicBezTo>
                  <a:pt x="3137" y="0"/>
                  <a:pt x="3137" y="0"/>
                  <a:pt x="3756" y="723"/>
                </a:cubicBezTo>
                <a:cubicBezTo>
                  <a:pt x="4389" y="1446"/>
                  <a:pt x="4389" y="1446"/>
                  <a:pt x="4092" y="2195"/>
                </a:cubicBezTo>
                <a:cubicBezTo>
                  <a:pt x="3795" y="2943"/>
                  <a:pt x="3795" y="2943"/>
                  <a:pt x="2853" y="2892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346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5-Chapter slide">
    <p:bg>
      <p:bgPr>
        <a:solidFill>
          <a:srgbClr val="008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>
            <a:extLst>
              <a:ext uri="{FF2B5EF4-FFF2-40B4-BE49-F238E27FC236}">
                <a16:creationId xmlns:a16="http://schemas.microsoft.com/office/drawing/2014/main" id="{91F10789-657A-9BA0-82B7-DD74ABAE7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729" y="9034"/>
            <a:ext cx="9456505" cy="6511635"/>
          </a:xfrm>
          <a:custGeom>
            <a:avLst/>
            <a:gdLst>
              <a:gd name="T0" fmla="*/ 4282 w 27065"/>
              <a:gd name="T1" fmla="*/ 3184 h 18775"/>
              <a:gd name="T2" fmla="*/ 4282 w 27065"/>
              <a:gd name="T3" fmla="*/ 3184 h 18775"/>
              <a:gd name="T4" fmla="*/ 329 w 27065"/>
              <a:gd name="T5" fmla="*/ 10540 h 18775"/>
              <a:gd name="T6" fmla="*/ 2991 w 27065"/>
              <a:gd name="T7" fmla="*/ 16058 h 18775"/>
              <a:gd name="T8" fmla="*/ 12845 w 27065"/>
              <a:gd name="T9" fmla="*/ 18473 h 18775"/>
              <a:gd name="T10" fmla="*/ 23386 w 27065"/>
              <a:gd name="T11" fmla="*/ 13065 h 18775"/>
              <a:gd name="T12" fmla="*/ 25033 w 27065"/>
              <a:gd name="T13" fmla="*/ 1867 h 18775"/>
              <a:gd name="T14" fmla="*/ 24319 w 27065"/>
              <a:gd name="T15" fmla="*/ 0 h 18775"/>
              <a:gd name="T16" fmla="*/ 7137 w 27065"/>
              <a:gd name="T17" fmla="*/ 0 h 18775"/>
              <a:gd name="T18" fmla="*/ 4282 w 27065"/>
              <a:gd name="T19" fmla="*/ 3184 h 18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65" h="18775">
                <a:moveTo>
                  <a:pt x="4282" y="3184"/>
                </a:moveTo>
                <a:lnTo>
                  <a:pt x="4282" y="3184"/>
                </a:lnTo>
                <a:cubicBezTo>
                  <a:pt x="686" y="7275"/>
                  <a:pt x="686" y="7275"/>
                  <a:pt x="329" y="10540"/>
                </a:cubicBezTo>
                <a:cubicBezTo>
                  <a:pt x="0" y="13889"/>
                  <a:pt x="0" y="13889"/>
                  <a:pt x="2991" y="16058"/>
                </a:cubicBezTo>
                <a:cubicBezTo>
                  <a:pt x="5956" y="18198"/>
                  <a:pt x="5956" y="18198"/>
                  <a:pt x="12845" y="18473"/>
                </a:cubicBezTo>
                <a:cubicBezTo>
                  <a:pt x="19735" y="18774"/>
                  <a:pt x="19735" y="18774"/>
                  <a:pt x="23386" y="13065"/>
                </a:cubicBezTo>
                <a:cubicBezTo>
                  <a:pt x="27064" y="7329"/>
                  <a:pt x="27064" y="7329"/>
                  <a:pt x="25033" y="1867"/>
                </a:cubicBezTo>
                <a:cubicBezTo>
                  <a:pt x="24758" y="1154"/>
                  <a:pt x="24539" y="522"/>
                  <a:pt x="24319" y="0"/>
                </a:cubicBezTo>
                <a:cubicBezTo>
                  <a:pt x="7137" y="0"/>
                  <a:pt x="7137" y="0"/>
                  <a:pt x="7137" y="0"/>
                </a:cubicBezTo>
                <a:cubicBezTo>
                  <a:pt x="6505" y="632"/>
                  <a:pt x="5654" y="1593"/>
                  <a:pt x="4282" y="3184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E840B8AC-AC27-85F6-1D38-6F199924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9034"/>
            <a:ext cx="7938458" cy="6411360"/>
          </a:xfrm>
          <a:custGeom>
            <a:avLst/>
            <a:gdLst>
              <a:gd name="T0" fmla="*/ 4338 w 22948"/>
              <a:gd name="T1" fmla="*/ 27 h 18528"/>
              <a:gd name="T2" fmla="*/ 4338 w 22948"/>
              <a:gd name="T3" fmla="*/ 27 h 18528"/>
              <a:gd name="T4" fmla="*/ 988 w 22948"/>
              <a:gd name="T5" fmla="*/ 4337 h 18528"/>
              <a:gd name="T6" fmla="*/ 632 w 22948"/>
              <a:gd name="T7" fmla="*/ 5765 h 18528"/>
              <a:gd name="T8" fmla="*/ 55 w 22948"/>
              <a:gd name="T9" fmla="*/ 13120 h 18528"/>
              <a:gd name="T10" fmla="*/ 466 w 22948"/>
              <a:gd name="T11" fmla="*/ 15371 h 18528"/>
              <a:gd name="T12" fmla="*/ 1812 w 22948"/>
              <a:gd name="T13" fmla="*/ 16441 h 18528"/>
              <a:gd name="T14" fmla="*/ 8181 w 22948"/>
              <a:gd name="T15" fmla="*/ 18198 h 18528"/>
              <a:gd name="T16" fmla="*/ 10869 w 22948"/>
              <a:gd name="T17" fmla="*/ 18500 h 18528"/>
              <a:gd name="T18" fmla="*/ 14739 w 22948"/>
              <a:gd name="T19" fmla="*/ 16880 h 18528"/>
              <a:gd name="T20" fmla="*/ 21053 w 22948"/>
              <a:gd name="T21" fmla="*/ 12598 h 18528"/>
              <a:gd name="T22" fmla="*/ 22426 w 22948"/>
              <a:gd name="T23" fmla="*/ 7576 h 18528"/>
              <a:gd name="T24" fmla="*/ 21767 w 22948"/>
              <a:gd name="T25" fmla="*/ 1757 h 18528"/>
              <a:gd name="T26" fmla="*/ 21465 w 22948"/>
              <a:gd name="T27" fmla="*/ 0 h 18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48" h="18528">
                <a:moveTo>
                  <a:pt x="4338" y="27"/>
                </a:moveTo>
                <a:lnTo>
                  <a:pt x="4338" y="27"/>
                </a:lnTo>
                <a:cubicBezTo>
                  <a:pt x="1976" y="1976"/>
                  <a:pt x="1620" y="2498"/>
                  <a:pt x="988" y="4337"/>
                </a:cubicBezTo>
                <a:cubicBezTo>
                  <a:pt x="961" y="4392"/>
                  <a:pt x="659" y="5407"/>
                  <a:pt x="632" y="5765"/>
                </a:cubicBezTo>
                <a:cubicBezTo>
                  <a:pt x="275" y="8564"/>
                  <a:pt x="357" y="8427"/>
                  <a:pt x="55" y="13120"/>
                </a:cubicBezTo>
                <a:cubicBezTo>
                  <a:pt x="0" y="13999"/>
                  <a:pt x="55" y="14712"/>
                  <a:pt x="466" y="15371"/>
                </a:cubicBezTo>
                <a:cubicBezTo>
                  <a:pt x="769" y="15865"/>
                  <a:pt x="1427" y="16331"/>
                  <a:pt x="1812" y="16441"/>
                </a:cubicBezTo>
                <a:cubicBezTo>
                  <a:pt x="3980" y="17183"/>
                  <a:pt x="5792" y="17622"/>
                  <a:pt x="8181" y="18198"/>
                </a:cubicBezTo>
                <a:cubicBezTo>
                  <a:pt x="9470" y="18500"/>
                  <a:pt x="10514" y="18527"/>
                  <a:pt x="10869" y="18500"/>
                </a:cubicBezTo>
                <a:cubicBezTo>
                  <a:pt x="12297" y="18362"/>
                  <a:pt x="13230" y="17813"/>
                  <a:pt x="14739" y="16880"/>
                </a:cubicBezTo>
                <a:cubicBezTo>
                  <a:pt x="19900" y="13641"/>
                  <a:pt x="20065" y="13421"/>
                  <a:pt x="21053" y="12598"/>
                </a:cubicBezTo>
                <a:cubicBezTo>
                  <a:pt x="22947" y="11061"/>
                  <a:pt x="22535" y="8701"/>
                  <a:pt x="22426" y="7576"/>
                </a:cubicBezTo>
                <a:cubicBezTo>
                  <a:pt x="22096" y="4228"/>
                  <a:pt x="22069" y="3596"/>
                  <a:pt x="21767" y="1757"/>
                </a:cubicBezTo>
                <a:cubicBezTo>
                  <a:pt x="21712" y="1263"/>
                  <a:pt x="21712" y="906"/>
                  <a:pt x="21465" y="0"/>
                </a:cubicBezTo>
              </a:path>
            </a:pathLst>
          </a:custGeom>
          <a:noFill/>
          <a:ln w="12700" cap="flat">
            <a:solidFill>
              <a:schemeClr val="bg1">
                <a:alpha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accent4"/>
              </a:solidFill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967155-D18E-BE45-5A65-CC483B6B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446552" cy="1499698"/>
          </a:xfrm>
          <a:custGeom>
            <a:avLst/>
            <a:gdLst>
              <a:gd name="T0" fmla="*/ 0 w 7001"/>
              <a:gd name="T1" fmla="*/ 3431 h 4393"/>
              <a:gd name="T2" fmla="*/ 0 w 7001"/>
              <a:gd name="T3" fmla="*/ 3431 h 4393"/>
              <a:gd name="T4" fmla="*/ 878 w 7001"/>
              <a:gd name="T5" fmla="*/ 4035 h 4393"/>
              <a:gd name="T6" fmla="*/ 2334 w 7001"/>
              <a:gd name="T7" fmla="*/ 4145 h 4393"/>
              <a:gd name="T8" fmla="*/ 4777 w 7001"/>
              <a:gd name="T9" fmla="*/ 2992 h 4393"/>
              <a:gd name="T10" fmla="*/ 6287 w 7001"/>
              <a:gd name="T11" fmla="*/ 1949 h 4393"/>
              <a:gd name="T12" fmla="*/ 6863 w 7001"/>
              <a:gd name="T13" fmla="*/ 713 h 4393"/>
              <a:gd name="T14" fmla="*/ 7000 w 7001"/>
              <a:gd name="T15" fmla="*/ 0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1" h="4393">
                <a:moveTo>
                  <a:pt x="0" y="3431"/>
                </a:moveTo>
                <a:lnTo>
                  <a:pt x="0" y="3431"/>
                </a:lnTo>
                <a:cubicBezTo>
                  <a:pt x="0" y="3431"/>
                  <a:pt x="632" y="3898"/>
                  <a:pt x="878" y="4035"/>
                </a:cubicBezTo>
                <a:cubicBezTo>
                  <a:pt x="1126" y="4172"/>
                  <a:pt x="1565" y="4392"/>
                  <a:pt x="2334" y="4145"/>
                </a:cubicBezTo>
                <a:cubicBezTo>
                  <a:pt x="3103" y="3870"/>
                  <a:pt x="4255" y="3267"/>
                  <a:pt x="4777" y="2992"/>
                </a:cubicBezTo>
                <a:cubicBezTo>
                  <a:pt x="5299" y="2690"/>
                  <a:pt x="5929" y="2361"/>
                  <a:pt x="6287" y="1949"/>
                </a:cubicBezTo>
                <a:cubicBezTo>
                  <a:pt x="6643" y="1537"/>
                  <a:pt x="6753" y="1125"/>
                  <a:pt x="6863" y="713"/>
                </a:cubicBezTo>
                <a:cubicBezTo>
                  <a:pt x="7000" y="329"/>
                  <a:pt x="7000" y="0"/>
                  <a:pt x="7000" y="0"/>
                </a:cubicBezTo>
              </a:path>
            </a:pathLst>
          </a:custGeom>
          <a:noFill/>
          <a:ln w="9720" cap="flat">
            <a:solidFill>
              <a:schemeClr val="bg1">
                <a:alpha val="683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42614" y="1716335"/>
            <a:ext cx="5423984" cy="55399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A0261BB-6223-C8BB-7F1A-A2DBB10C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614" y="2270333"/>
            <a:ext cx="6895476" cy="170816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D5F369A-EF39-F912-42B9-92F1C47F3FDB}"/>
              </a:ext>
            </a:extLst>
          </p:cNvPr>
          <p:cNvSpPr>
            <a:spLocks noChangeArrowheads="1"/>
          </p:cNvSpPr>
          <p:nvPr userDrawn="1"/>
        </p:nvSpPr>
        <p:spPr bwMode="auto">
          <a:xfrm rot="10040730">
            <a:off x="4879295" y="5553375"/>
            <a:ext cx="3898768" cy="2738954"/>
          </a:xfrm>
          <a:custGeom>
            <a:avLst/>
            <a:gdLst>
              <a:gd name="T0" fmla="*/ 2853 w 4390"/>
              <a:gd name="T1" fmla="*/ 2892 h 2944"/>
              <a:gd name="T2" fmla="*/ 2853 w 4390"/>
              <a:gd name="T3" fmla="*/ 2892 h 2944"/>
              <a:gd name="T4" fmla="*/ 1639 w 4390"/>
              <a:gd name="T5" fmla="*/ 2775 h 2944"/>
              <a:gd name="T6" fmla="*/ 749 w 4390"/>
              <a:gd name="T7" fmla="*/ 2181 h 2944"/>
              <a:gd name="T8" fmla="*/ 65 w 4390"/>
              <a:gd name="T9" fmla="*/ 1239 h 2944"/>
              <a:gd name="T10" fmla="*/ 465 w 4390"/>
              <a:gd name="T11" fmla="*/ 491 h 2944"/>
              <a:gd name="T12" fmla="*/ 2027 w 4390"/>
              <a:gd name="T13" fmla="*/ 90 h 2944"/>
              <a:gd name="T14" fmla="*/ 3756 w 4390"/>
              <a:gd name="T15" fmla="*/ 723 h 2944"/>
              <a:gd name="T16" fmla="*/ 4092 w 4390"/>
              <a:gd name="T17" fmla="*/ 2195 h 2944"/>
              <a:gd name="T18" fmla="*/ 2853 w 4390"/>
              <a:gd name="T19" fmla="*/ 2892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0" h="2944">
                <a:moveTo>
                  <a:pt x="2853" y="2892"/>
                </a:moveTo>
                <a:lnTo>
                  <a:pt x="2853" y="2892"/>
                </a:lnTo>
                <a:cubicBezTo>
                  <a:pt x="1910" y="2853"/>
                  <a:pt x="1910" y="2853"/>
                  <a:pt x="1639" y="2775"/>
                </a:cubicBezTo>
                <a:cubicBezTo>
                  <a:pt x="1355" y="2698"/>
                  <a:pt x="1355" y="2698"/>
                  <a:pt x="749" y="2181"/>
                </a:cubicBezTo>
                <a:cubicBezTo>
                  <a:pt x="155" y="1665"/>
                  <a:pt x="155" y="1665"/>
                  <a:pt x="65" y="1239"/>
                </a:cubicBezTo>
                <a:cubicBezTo>
                  <a:pt x="0" y="800"/>
                  <a:pt x="0" y="800"/>
                  <a:pt x="465" y="491"/>
                </a:cubicBezTo>
                <a:cubicBezTo>
                  <a:pt x="929" y="181"/>
                  <a:pt x="929" y="181"/>
                  <a:pt x="2027" y="90"/>
                </a:cubicBezTo>
                <a:cubicBezTo>
                  <a:pt x="3137" y="0"/>
                  <a:pt x="3137" y="0"/>
                  <a:pt x="3756" y="723"/>
                </a:cubicBezTo>
                <a:cubicBezTo>
                  <a:pt x="4389" y="1446"/>
                  <a:pt x="4389" y="1446"/>
                  <a:pt x="4092" y="2195"/>
                </a:cubicBezTo>
                <a:cubicBezTo>
                  <a:pt x="3795" y="2943"/>
                  <a:pt x="3795" y="2943"/>
                  <a:pt x="2853" y="2892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6733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-Chapter slide">
    <p:bg>
      <p:bgPr>
        <a:solidFill>
          <a:srgbClr val="008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>
            <a:extLst>
              <a:ext uri="{FF2B5EF4-FFF2-40B4-BE49-F238E27FC236}">
                <a16:creationId xmlns:a16="http://schemas.microsoft.com/office/drawing/2014/main" id="{91F10789-657A-9BA0-82B7-DD74ABAE7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729" y="9034"/>
            <a:ext cx="9456505" cy="6511635"/>
          </a:xfrm>
          <a:custGeom>
            <a:avLst/>
            <a:gdLst>
              <a:gd name="T0" fmla="*/ 4282 w 27065"/>
              <a:gd name="T1" fmla="*/ 3184 h 18775"/>
              <a:gd name="T2" fmla="*/ 4282 w 27065"/>
              <a:gd name="T3" fmla="*/ 3184 h 18775"/>
              <a:gd name="T4" fmla="*/ 329 w 27065"/>
              <a:gd name="T5" fmla="*/ 10540 h 18775"/>
              <a:gd name="T6" fmla="*/ 2991 w 27065"/>
              <a:gd name="T7" fmla="*/ 16058 h 18775"/>
              <a:gd name="T8" fmla="*/ 12845 w 27065"/>
              <a:gd name="T9" fmla="*/ 18473 h 18775"/>
              <a:gd name="T10" fmla="*/ 23386 w 27065"/>
              <a:gd name="T11" fmla="*/ 13065 h 18775"/>
              <a:gd name="T12" fmla="*/ 25033 w 27065"/>
              <a:gd name="T13" fmla="*/ 1867 h 18775"/>
              <a:gd name="T14" fmla="*/ 24319 w 27065"/>
              <a:gd name="T15" fmla="*/ 0 h 18775"/>
              <a:gd name="T16" fmla="*/ 7137 w 27065"/>
              <a:gd name="T17" fmla="*/ 0 h 18775"/>
              <a:gd name="T18" fmla="*/ 4282 w 27065"/>
              <a:gd name="T19" fmla="*/ 3184 h 18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65" h="18775">
                <a:moveTo>
                  <a:pt x="4282" y="3184"/>
                </a:moveTo>
                <a:lnTo>
                  <a:pt x="4282" y="3184"/>
                </a:lnTo>
                <a:cubicBezTo>
                  <a:pt x="686" y="7275"/>
                  <a:pt x="686" y="7275"/>
                  <a:pt x="329" y="10540"/>
                </a:cubicBezTo>
                <a:cubicBezTo>
                  <a:pt x="0" y="13889"/>
                  <a:pt x="0" y="13889"/>
                  <a:pt x="2991" y="16058"/>
                </a:cubicBezTo>
                <a:cubicBezTo>
                  <a:pt x="5956" y="18198"/>
                  <a:pt x="5956" y="18198"/>
                  <a:pt x="12845" y="18473"/>
                </a:cubicBezTo>
                <a:cubicBezTo>
                  <a:pt x="19735" y="18774"/>
                  <a:pt x="19735" y="18774"/>
                  <a:pt x="23386" y="13065"/>
                </a:cubicBezTo>
                <a:cubicBezTo>
                  <a:pt x="27064" y="7329"/>
                  <a:pt x="27064" y="7329"/>
                  <a:pt x="25033" y="1867"/>
                </a:cubicBezTo>
                <a:cubicBezTo>
                  <a:pt x="24758" y="1154"/>
                  <a:pt x="24539" y="522"/>
                  <a:pt x="24319" y="0"/>
                </a:cubicBezTo>
                <a:cubicBezTo>
                  <a:pt x="7137" y="0"/>
                  <a:pt x="7137" y="0"/>
                  <a:pt x="7137" y="0"/>
                </a:cubicBezTo>
                <a:cubicBezTo>
                  <a:pt x="6505" y="632"/>
                  <a:pt x="5654" y="1593"/>
                  <a:pt x="4282" y="3184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BE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E840B8AC-AC27-85F6-1D38-6F199924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343" y="9034"/>
            <a:ext cx="7938458" cy="6411360"/>
          </a:xfrm>
          <a:custGeom>
            <a:avLst/>
            <a:gdLst>
              <a:gd name="T0" fmla="*/ 4338 w 22948"/>
              <a:gd name="T1" fmla="*/ 27 h 18528"/>
              <a:gd name="T2" fmla="*/ 4338 w 22948"/>
              <a:gd name="T3" fmla="*/ 27 h 18528"/>
              <a:gd name="T4" fmla="*/ 988 w 22948"/>
              <a:gd name="T5" fmla="*/ 4337 h 18528"/>
              <a:gd name="T6" fmla="*/ 632 w 22948"/>
              <a:gd name="T7" fmla="*/ 5765 h 18528"/>
              <a:gd name="T8" fmla="*/ 55 w 22948"/>
              <a:gd name="T9" fmla="*/ 13120 h 18528"/>
              <a:gd name="T10" fmla="*/ 466 w 22948"/>
              <a:gd name="T11" fmla="*/ 15371 h 18528"/>
              <a:gd name="T12" fmla="*/ 1812 w 22948"/>
              <a:gd name="T13" fmla="*/ 16441 h 18528"/>
              <a:gd name="T14" fmla="*/ 8181 w 22948"/>
              <a:gd name="T15" fmla="*/ 18198 h 18528"/>
              <a:gd name="T16" fmla="*/ 10869 w 22948"/>
              <a:gd name="T17" fmla="*/ 18500 h 18528"/>
              <a:gd name="T18" fmla="*/ 14739 w 22948"/>
              <a:gd name="T19" fmla="*/ 16880 h 18528"/>
              <a:gd name="T20" fmla="*/ 21053 w 22948"/>
              <a:gd name="T21" fmla="*/ 12598 h 18528"/>
              <a:gd name="T22" fmla="*/ 22426 w 22948"/>
              <a:gd name="T23" fmla="*/ 7576 h 18528"/>
              <a:gd name="T24" fmla="*/ 21767 w 22948"/>
              <a:gd name="T25" fmla="*/ 1757 h 18528"/>
              <a:gd name="T26" fmla="*/ 21465 w 22948"/>
              <a:gd name="T27" fmla="*/ 0 h 18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48" h="18528">
                <a:moveTo>
                  <a:pt x="4338" y="27"/>
                </a:moveTo>
                <a:lnTo>
                  <a:pt x="4338" y="27"/>
                </a:lnTo>
                <a:cubicBezTo>
                  <a:pt x="1976" y="1976"/>
                  <a:pt x="1620" y="2498"/>
                  <a:pt x="988" y="4337"/>
                </a:cubicBezTo>
                <a:cubicBezTo>
                  <a:pt x="961" y="4392"/>
                  <a:pt x="659" y="5407"/>
                  <a:pt x="632" y="5765"/>
                </a:cubicBezTo>
                <a:cubicBezTo>
                  <a:pt x="275" y="8564"/>
                  <a:pt x="357" y="8427"/>
                  <a:pt x="55" y="13120"/>
                </a:cubicBezTo>
                <a:cubicBezTo>
                  <a:pt x="0" y="13999"/>
                  <a:pt x="55" y="14712"/>
                  <a:pt x="466" y="15371"/>
                </a:cubicBezTo>
                <a:cubicBezTo>
                  <a:pt x="769" y="15865"/>
                  <a:pt x="1427" y="16331"/>
                  <a:pt x="1812" y="16441"/>
                </a:cubicBezTo>
                <a:cubicBezTo>
                  <a:pt x="3980" y="17183"/>
                  <a:pt x="5792" y="17622"/>
                  <a:pt x="8181" y="18198"/>
                </a:cubicBezTo>
                <a:cubicBezTo>
                  <a:pt x="9470" y="18500"/>
                  <a:pt x="10514" y="18527"/>
                  <a:pt x="10869" y="18500"/>
                </a:cubicBezTo>
                <a:cubicBezTo>
                  <a:pt x="12297" y="18362"/>
                  <a:pt x="13230" y="17813"/>
                  <a:pt x="14739" y="16880"/>
                </a:cubicBezTo>
                <a:cubicBezTo>
                  <a:pt x="19900" y="13641"/>
                  <a:pt x="20065" y="13421"/>
                  <a:pt x="21053" y="12598"/>
                </a:cubicBezTo>
                <a:cubicBezTo>
                  <a:pt x="22947" y="11061"/>
                  <a:pt x="22535" y="8701"/>
                  <a:pt x="22426" y="7576"/>
                </a:cubicBezTo>
                <a:cubicBezTo>
                  <a:pt x="22096" y="4228"/>
                  <a:pt x="22069" y="3596"/>
                  <a:pt x="21767" y="1757"/>
                </a:cubicBezTo>
                <a:cubicBezTo>
                  <a:pt x="21712" y="1263"/>
                  <a:pt x="21712" y="906"/>
                  <a:pt x="21465" y="0"/>
                </a:cubicBezTo>
              </a:path>
            </a:pathLst>
          </a:custGeom>
          <a:noFill/>
          <a:ln w="12700" cap="flat">
            <a:solidFill>
              <a:schemeClr val="bg1">
                <a:alpha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>
              <a:solidFill>
                <a:schemeClr val="accent4"/>
              </a:solidFill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967155-D18E-BE45-5A65-CC483B6B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446552" cy="1499698"/>
          </a:xfrm>
          <a:custGeom>
            <a:avLst/>
            <a:gdLst>
              <a:gd name="T0" fmla="*/ 0 w 7001"/>
              <a:gd name="T1" fmla="*/ 3431 h 4393"/>
              <a:gd name="T2" fmla="*/ 0 w 7001"/>
              <a:gd name="T3" fmla="*/ 3431 h 4393"/>
              <a:gd name="T4" fmla="*/ 878 w 7001"/>
              <a:gd name="T5" fmla="*/ 4035 h 4393"/>
              <a:gd name="T6" fmla="*/ 2334 w 7001"/>
              <a:gd name="T7" fmla="*/ 4145 h 4393"/>
              <a:gd name="T8" fmla="*/ 4777 w 7001"/>
              <a:gd name="T9" fmla="*/ 2992 h 4393"/>
              <a:gd name="T10" fmla="*/ 6287 w 7001"/>
              <a:gd name="T11" fmla="*/ 1949 h 4393"/>
              <a:gd name="T12" fmla="*/ 6863 w 7001"/>
              <a:gd name="T13" fmla="*/ 713 h 4393"/>
              <a:gd name="T14" fmla="*/ 7000 w 7001"/>
              <a:gd name="T15" fmla="*/ 0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1" h="4393">
                <a:moveTo>
                  <a:pt x="0" y="3431"/>
                </a:moveTo>
                <a:lnTo>
                  <a:pt x="0" y="3431"/>
                </a:lnTo>
                <a:cubicBezTo>
                  <a:pt x="0" y="3431"/>
                  <a:pt x="632" y="3898"/>
                  <a:pt x="878" y="4035"/>
                </a:cubicBezTo>
                <a:cubicBezTo>
                  <a:pt x="1126" y="4172"/>
                  <a:pt x="1565" y="4392"/>
                  <a:pt x="2334" y="4145"/>
                </a:cubicBezTo>
                <a:cubicBezTo>
                  <a:pt x="3103" y="3870"/>
                  <a:pt x="4255" y="3267"/>
                  <a:pt x="4777" y="2992"/>
                </a:cubicBezTo>
                <a:cubicBezTo>
                  <a:pt x="5299" y="2690"/>
                  <a:pt x="5929" y="2361"/>
                  <a:pt x="6287" y="1949"/>
                </a:cubicBezTo>
                <a:cubicBezTo>
                  <a:pt x="6643" y="1537"/>
                  <a:pt x="6753" y="1125"/>
                  <a:pt x="6863" y="713"/>
                </a:cubicBezTo>
                <a:cubicBezTo>
                  <a:pt x="7000" y="329"/>
                  <a:pt x="7000" y="0"/>
                  <a:pt x="7000" y="0"/>
                </a:cubicBezTo>
              </a:path>
            </a:pathLst>
          </a:custGeom>
          <a:noFill/>
          <a:ln w="9720" cap="flat">
            <a:solidFill>
              <a:schemeClr val="bg1">
                <a:alpha val="683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83A8D-4F65-9C00-4BDF-56CCCFF36126}"/>
              </a:ext>
            </a:extLst>
          </p:cNvPr>
          <p:cNvSpPr txBox="1"/>
          <p:nvPr userDrawn="1"/>
        </p:nvSpPr>
        <p:spPr>
          <a:xfrm>
            <a:off x="775782" y="3225110"/>
            <a:ext cx="3988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0" b="1" i="0" spc="-1000" baseline="0" dirty="0">
                <a:solidFill>
                  <a:srgbClr val="008C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3.3</a:t>
            </a:r>
            <a:endParaRPr lang="en-BE" sz="19500" b="1" i="0" spc="-1000" baseline="0" dirty="0">
              <a:solidFill>
                <a:srgbClr val="008C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42614" y="1716335"/>
            <a:ext cx="5423984" cy="55399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A0261BB-6223-C8BB-7F1A-A2DBB10C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614" y="2270333"/>
            <a:ext cx="6895476" cy="170816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A4CE-795D-D963-EAF7-C93A949F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985" y="6255608"/>
            <a:ext cx="1095225" cy="251999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D5F369A-EF39-F912-42B9-92F1C47F3FDB}"/>
              </a:ext>
            </a:extLst>
          </p:cNvPr>
          <p:cNvSpPr>
            <a:spLocks noChangeArrowheads="1"/>
          </p:cNvSpPr>
          <p:nvPr userDrawn="1"/>
        </p:nvSpPr>
        <p:spPr bwMode="auto">
          <a:xfrm rot="10040730">
            <a:off x="4879295" y="5553375"/>
            <a:ext cx="3898768" cy="2738954"/>
          </a:xfrm>
          <a:custGeom>
            <a:avLst/>
            <a:gdLst>
              <a:gd name="T0" fmla="*/ 2853 w 4390"/>
              <a:gd name="T1" fmla="*/ 2892 h 2944"/>
              <a:gd name="T2" fmla="*/ 2853 w 4390"/>
              <a:gd name="T3" fmla="*/ 2892 h 2944"/>
              <a:gd name="T4" fmla="*/ 1639 w 4390"/>
              <a:gd name="T5" fmla="*/ 2775 h 2944"/>
              <a:gd name="T6" fmla="*/ 749 w 4390"/>
              <a:gd name="T7" fmla="*/ 2181 h 2944"/>
              <a:gd name="T8" fmla="*/ 65 w 4390"/>
              <a:gd name="T9" fmla="*/ 1239 h 2944"/>
              <a:gd name="T10" fmla="*/ 465 w 4390"/>
              <a:gd name="T11" fmla="*/ 491 h 2944"/>
              <a:gd name="T12" fmla="*/ 2027 w 4390"/>
              <a:gd name="T13" fmla="*/ 90 h 2944"/>
              <a:gd name="T14" fmla="*/ 3756 w 4390"/>
              <a:gd name="T15" fmla="*/ 723 h 2944"/>
              <a:gd name="T16" fmla="*/ 4092 w 4390"/>
              <a:gd name="T17" fmla="*/ 2195 h 2944"/>
              <a:gd name="T18" fmla="*/ 2853 w 4390"/>
              <a:gd name="T19" fmla="*/ 2892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0" h="2944">
                <a:moveTo>
                  <a:pt x="2853" y="2892"/>
                </a:moveTo>
                <a:lnTo>
                  <a:pt x="2853" y="2892"/>
                </a:lnTo>
                <a:cubicBezTo>
                  <a:pt x="1910" y="2853"/>
                  <a:pt x="1910" y="2853"/>
                  <a:pt x="1639" y="2775"/>
                </a:cubicBezTo>
                <a:cubicBezTo>
                  <a:pt x="1355" y="2698"/>
                  <a:pt x="1355" y="2698"/>
                  <a:pt x="749" y="2181"/>
                </a:cubicBezTo>
                <a:cubicBezTo>
                  <a:pt x="155" y="1665"/>
                  <a:pt x="155" y="1665"/>
                  <a:pt x="65" y="1239"/>
                </a:cubicBezTo>
                <a:cubicBezTo>
                  <a:pt x="0" y="800"/>
                  <a:pt x="0" y="800"/>
                  <a:pt x="465" y="491"/>
                </a:cubicBezTo>
                <a:cubicBezTo>
                  <a:pt x="929" y="181"/>
                  <a:pt x="929" y="181"/>
                  <a:pt x="2027" y="90"/>
                </a:cubicBezTo>
                <a:cubicBezTo>
                  <a:pt x="3137" y="0"/>
                  <a:pt x="3137" y="0"/>
                  <a:pt x="3756" y="723"/>
                </a:cubicBezTo>
                <a:cubicBezTo>
                  <a:pt x="4389" y="1446"/>
                  <a:pt x="4389" y="1446"/>
                  <a:pt x="4092" y="2195"/>
                </a:cubicBezTo>
                <a:cubicBezTo>
                  <a:pt x="3795" y="2943"/>
                  <a:pt x="3795" y="2943"/>
                  <a:pt x="2853" y="2892"/>
                </a:cubicBezTo>
              </a:path>
            </a:pathLst>
          </a:custGeom>
          <a:noFill/>
          <a:ln w="7620" cap="flat">
            <a:solidFill>
              <a:schemeClr val="bg1"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639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BE" dirty="0" err="1"/>
              <a:t>RvB</a:t>
            </a:r>
            <a:r>
              <a:rPr lang="en-BE" dirty="0"/>
              <a:t> 18.09.2023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7B5598A-75DE-84D4-659A-6C76987B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8E6C1-AC19-C286-10B3-88874808445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448300" y="0"/>
            <a:ext cx="1323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BE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Restricted Distribution 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</a:defRPr>
            </a:lvl1pPr>
          </a:lstStyle>
          <a:p>
            <a:fld id="{807A7F0D-324B-E14D-8A9F-D0AB033320AC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9734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911" r:id="rId2"/>
    <p:sldLayoutId id="2147483916" r:id="rId3"/>
    <p:sldLayoutId id="2147483917" r:id="rId4"/>
    <p:sldLayoutId id="2147483918" r:id="rId5"/>
    <p:sldLayoutId id="2147483936" r:id="rId6"/>
    <p:sldLayoutId id="2147483937" r:id="rId7"/>
    <p:sldLayoutId id="2147483919" r:id="rId8"/>
    <p:sldLayoutId id="2147483920" r:id="rId9"/>
    <p:sldLayoutId id="2147483921" r:id="rId10"/>
    <p:sldLayoutId id="2147483922" r:id="rId11"/>
    <p:sldLayoutId id="2147483896" r:id="rId12"/>
    <p:sldLayoutId id="2147483899" r:id="rId13"/>
    <p:sldLayoutId id="2147483906" r:id="rId14"/>
    <p:sldLayoutId id="2147483913" r:id="rId15"/>
    <p:sldLayoutId id="2147483907" r:id="rId16"/>
    <p:sldLayoutId id="2147483915" r:id="rId17"/>
    <p:sldLayoutId id="2147483908" r:id="rId18"/>
    <p:sldLayoutId id="2147483910" r:id="rId19"/>
    <p:sldLayoutId id="2147483901" r:id="rId20"/>
    <p:sldLayoutId id="2147483900" r:id="rId21"/>
    <p:sldLayoutId id="2147483909" r:id="rId22"/>
    <p:sldLayoutId id="2147483923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2AF01-2144-2962-2EA6-904AB884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3EB05-99D9-99AA-2573-D7F733AF0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AC0E8-D2F3-DF59-3CA9-72B053EDF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A057-C171-4F6F-BE76-777640967289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01863-D87D-63DB-AD29-67D31D9E7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FFCD7-339F-79BF-1CC1-0A49FEAE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2359-312F-46BE-BABA-E22922F446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743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sv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9212-2E47-4153-D1DC-F20B6323C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4443" y="1522130"/>
            <a:ext cx="7392882" cy="3273204"/>
          </a:xfrm>
        </p:spPr>
        <p:txBody>
          <a:bodyPr/>
          <a:lstStyle/>
          <a:p>
            <a:pPr algn="ctr"/>
            <a:br>
              <a:rPr lang="en-BE" dirty="0"/>
            </a:br>
            <a:r>
              <a:rPr lang="en-BE" dirty="0"/>
              <a:t>PRESENTATION ABOUT FIDA  </a:t>
            </a:r>
            <a:br>
              <a:rPr lang="en-BE" dirty="0"/>
            </a:br>
            <a:br>
              <a:rPr lang="en-BE" dirty="0"/>
            </a:br>
            <a:r>
              <a:rPr lang="en-BE" sz="3600" b="0" dirty="0">
                <a:latin typeface="Poppins" panose="00000500000000000000" pitchFamily="2" charset="0"/>
                <a:cs typeface="Poppins" panose="00000500000000000000" pitchFamily="2" charset="0"/>
              </a:rPr>
              <a:t>26th of September 2024 </a:t>
            </a:r>
            <a:endParaRPr lang="en-BE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D7D60A1-5590-0E5D-D66C-4092A3A88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6" y="6185611"/>
            <a:ext cx="1310600" cy="4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44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3D9A0-FA5B-ACAF-E60A-84517004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8" y="482752"/>
            <a:ext cx="9807233" cy="1113125"/>
          </a:xfrm>
        </p:spPr>
        <p:txBody>
          <a:bodyPr/>
          <a:lstStyle/>
          <a:p>
            <a:r>
              <a:rPr lang="en-US" dirty="0"/>
              <a:t>Innovation must be conditional upon customer demand </a:t>
            </a:r>
            <a:endParaRPr lang="en-BE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F4041BB-583A-E009-21D9-C5173D8483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2009" y="1595877"/>
            <a:ext cx="6551622" cy="461326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The FIDA implementation will lead to important costs (e.g. the </a:t>
            </a:r>
            <a:r>
              <a:rPr lang="en-US" sz="1800" dirty="0"/>
              <a:t>highly sophisticated 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infrastructure to be put in place – APIs and standards)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Data holders (amongst other insurance companies) will ultimately bear the bulk of the investment costs 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easonable compensation but only directly related to making the data available to the data user and thus depending on the customer request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Data Act : </a:t>
            </a:r>
            <a:r>
              <a:rPr lang="en-US" sz="1800" dirty="0"/>
              <a:t>costs incurred in making the data available + the investment in the collection/  production of data + a margin</a:t>
            </a:r>
            <a:endParaRPr lang="en-US" sz="18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EE999B-7E5B-D990-6554-4470EA054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631" y="1925901"/>
            <a:ext cx="4523600" cy="30485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51A8AB-BCCB-CDAD-B858-33F003C9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3" y="6209143"/>
            <a:ext cx="1310600" cy="4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56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3D9A0-FA5B-ACAF-E60A-84517004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9" y="720000"/>
            <a:ext cx="8976985" cy="559127"/>
          </a:xfrm>
        </p:spPr>
        <p:txBody>
          <a:bodyPr/>
          <a:lstStyle/>
          <a:p>
            <a:r>
              <a:rPr lang="en-US" dirty="0"/>
              <a:t>The European policy cycle for FIDA </a:t>
            </a:r>
            <a:endParaRPr lang="en-B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725B34-46A7-D9B4-D89B-5558D4FEE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484341"/>
              </p:ext>
            </p:extLst>
          </p:nvPr>
        </p:nvGraphicFramePr>
        <p:xfrm>
          <a:off x="1799999" y="1405800"/>
          <a:ext cx="3115732" cy="526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2D8DF4-B348-40E9-7CE6-7F432B12627B}"/>
              </a:ext>
            </a:extLst>
          </p:cNvPr>
          <p:cNvSpPr txBox="1">
            <a:spLocks/>
          </p:cNvSpPr>
          <p:nvPr/>
        </p:nvSpPr>
        <p:spPr>
          <a:xfrm>
            <a:off x="5155067" y="2553690"/>
            <a:ext cx="5567828" cy="2392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b="1" dirty="0"/>
              <a:t>promotion of data-driven financial services</a:t>
            </a:r>
            <a:r>
              <a:rPr lang="en-US" sz="1800" dirty="0"/>
              <a:t> is a European political priority since 2020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FIDA initiative is still quite early in its policy cycle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FIDA is midway its legislative process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FIDA proposal was published in June 2023 </a:t>
            </a:r>
            <a:endParaRPr lang="en-BE" sz="2400" dirty="0"/>
          </a:p>
          <a:p>
            <a:pPr>
              <a:lnSpc>
                <a:spcPct val="100000"/>
              </a:lnSpc>
            </a:pPr>
            <a:endParaRPr lang="en-BE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557064-4810-85F5-0E24-6DDB7A368CA3}"/>
              </a:ext>
            </a:extLst>
          </p:cNvPr>
          <p:cNvSpPr/>
          <p:nvPr/>
        </p:nvSpPr>
        <p:spPr>
          <a:xfrm>
            <a:off x="4119563" y="4038933"/>
            <a:ext cx="152399" cy="14095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10FEAB-0CFE-D645-D014-84EBA0AE50FE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4271962" y="4109411"/>
            <a:ext cx="152399" cy="0"/>
          </a:xfrm>
          <a:prstGeom prst="line">
            <a:avLst/>
          </a:prstGeom>
          <a:ln w="38100">
            <a:solidFill>
              <a:srgbClr val="58000E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7DC6807-16CB-D3B0-054F-B52AFA098719}"/>
              </a:ext>
            </a:extLst>
          </p:cNvPr>
          <p:cNvSpPr txBox="1"/>
          <p:nvPr/>
        </p:nvSpPr>
        <p:spPr>
          <a:xfrm>
            <a:off x="4375229" y="3993994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Here</a:t>
            </a:r>
            <a:endParaRPr lang="en-BE" sz="9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11FAB8-BA39-7A71-5D05-F7142ECF908A}"/>
              </a:ext>
            </a:extLst>
          </p:cNvPr>
          <p:cNvSpPr/>
          <p:nvPr/>
        </p:nvSpPr>
        <p:spPr>
          <a:xfrm>
            <a:off x="2621262" y="3518027"/>
            <a:ext cx="152399" cy="14095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941A07-AD1E-5FF8-8775-FC48336C2783}"/>
              </a:ext>
            </a:extLst>
          </p:cNvPr>
          <p:cNvCxnSpPr>
            <a:cxnSpLocks/>
          </p:cNvCxnSpPr>
          <p:nvPr/>
        </p:nvCxnSpPr>
        <p:spPr>
          <a:xfrm flipV="1">
            <a:off x="2538412" y="3634544"/>
            <a:ext cx="104774" cy="84969"/>
          </a:xfrm>
          <a:prstGeom prst="line">
            <a:avLst/>
          </a:prstGeom>
          <a:ln w="38100">
            <a:solidFill>
              <a:srgbClr val="58000E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52D4F9-B786-B9FA-F4FE-A89624801963}"/>
              </a:ext>
            </a:extLst>
          </p:cNvPr>
          <p:cNvSpPr txBox="1"/>
          <p:nvPr/>
        </p:nvSpPr>
        <p:spPr>
          <a:xfrm>
            <a:off x="2119455" y="3634544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Here</a:t>
            </a:r>
            <a:endParaRPr lang="en-BE" sz="900" b="1" dirty="0">
              <a:solidFill>
                <a:srgbClr val="FF0000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2FFD2C3-1876-42C3-63BF-00433F8C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6" y="6185611"/>
            <a:ext cx="1310600" cy="4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68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3D9A0-FA5B-ACAF-E60A-84517004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9" y="720000"/>
            <a:ext cx="8976985" cy="1113125"/>
          </a:xfrm>
        </p:spPr>
        <p:txBody>
          <a:bodyPr/>
          <a:lstStyle/>
          <a:p>
            <a:r>
              <a:rPr lang="en-US" dirty="0"/>
              <a:t>What is FIDA regulating in the insurance sector ? </a:t>
            </a:r>
            <a:endParaRPr lang="en-B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DF2073B-D87A-1AED-588E-3B8474E8202F}"/>
              </a:ext>
            </a:extLst>
          </p:cNvPr>
          <p:cNvSpPr txBox="1">
            <a:spLocks/>
          </p:cNvSpPr>
          <p:nvPr/>
        </p:nvSpPr>
        <p:spPr>
          <a:xfrm>
            <a:off x="6032665" y="1968803"/>
            <a:ext cx="5349834" cy="4120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FIDA is regulating the </a:t>
            </a:r>
            <a:r>
              <a:rPr lang="en-US" sz="1800" b="1" dirty="0"/>
              <a:t>practice of customers instructing </a:t>
            </a:r>
            <a:r>
              <a:rPr lang="en-US" sz="1800" dirty="0"/>
              <a:t>financial entities (for instance an insurance company) to </a:t>
            </a:r>
            <a:r>
              <a:rPr lang="en-US" sz="1800" b="1" dirty="0"/>
              <a:t>provide their data </a:t>
            </a:r>
            <a:r>
              <a:rPr lang="en-US" sz="1800" dirty="0"/>
              <a:t>directly to other financial entities and the newly introduced ‘Financial Information Service Providers’ 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b="1" u="sng" dirty="0"/>
              <a:t>Anticipated impacts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Disruption in the insurance sector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Interactions between insurance companies, their clients and partners and the wider financial ecosystem will change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BE" sz="2400" dirty="0"/>
          </a:p>
          <a:p>
            <a:pPr>
              <a:lnSpc>
                <a:spcPct val="100000"/>
              </a:lnSpc>
            </a:pPr>
            <a:endParaRPr lang="en-B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076E4-29C2-B46B-CF51-D64CF8014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9" y="1968803"/>
            <a:ext cx="3912032" cy="40285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B80509-F717-E48D-D1E8-DCDE45DA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6" y="6185611"/>
            <a:ext cx="1310600" cy="4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69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39AF43-C9C5-4F4C-306A-D29CA15CE6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99999" y="1528264"/>
            <a:ext cx="5331133" cy="493785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FIDA ‘customer data’ scope is </a:t>
            </a:r>
            <a:r>
              <a:rPr lang="en-US" sz="1800" b="1" dirty="0"/>
              <a:t>broad</a:t>
            </a:r>
            <a:r>
              <a:rPr lang="en-US" sz="1800" dirty="0"/>
              <a:t> and could include </a:t>
            </a:r>
            <a:r>
              <a:rPr lang="en-US" sz="1800" b="1" dirty="0"/>
              <a:t>sensitive customer data</a:t>
            </a:r>
            <a:r>
              <a:rPr lang="en-US" sz="180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FIDA should exclude from the scope </a:t>
            </a:r>
            <a:r>
              <a:rPr lang="en-US" sz="1800" b="1" dirty="0"/>
              <a:t>customer data related to health</a:t>
            </a:r>
            <a:r>
              <a:rPr lang="en-US" sz="1800" dirty="0"/>
              <a:t>, which would cover insurance product lines such as an insurance covering accidents, or a disability or long-term insurance.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	-&gt; e.g., through an exemption to Art. 	2(1)(e)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FIDA should only include </a:t>
            </a:r>
            <a:r>
              <a:rPr lang="en-US" sz="1800" b="1" dirty="0"/>
              <a:t>retail insurance products</a:t>
            </a:r>
            <a:r>
              <a:rPr lang="en-US" sz="1800" dirty="0"/>
              <a:t>, with view to the objective of FIDA to give more control to clients over their financial data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93D9A0-FA5B-ACAF-E60A-84517004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9" y="720000"/>
            <a:ext cx="8976985" cy="559127"/>
          </a:xfrm>
        </p:spPr>
        <p:txBody>
          <a:bodyPr/>
          <a:lstStyle/>
          <a:p>
            <a:r>
              <a:rPr lang="en-US" dirty="0"/>
              <a:t>The FIDA ‘customer data’ scope  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AC876-2CD2-DD25-293E-A16FB467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1" y="1730283"/>
            <a:ext cx="4514256" cy="3397434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C91284E8-82AD-BE2D-64BF-F9757672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6" y="6185611"/>
            <a:ext cx="1310600" cy="4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6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39AF43-C9C5-4F4C-306A-D29CA15CE6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99999" y="1468482"/>
            <a:ext cx="10030051" cy="42033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BE" sz="1800" dirty="0"/>
              <a:t>FIDA should exclude </a:t>
            </a:r>
            <a:r>
              <a:rPr lang="en-BE" sz="1800" b="1" dirty="0"/>
              <a:t>proprietary data</a:t>
            </a:r>
            <a:r>
              <a:rPr lang="en-US" sz="1800" b="1" dirty="0"/>
              <a:t>, business-sensitive data </a:t>
            </a:r>
            <a:r>
              <a:rPr lang="en-BE" sz="1800" b="1" dirty="0"/>
              <a:t> </a:t>
            </a:r>
            <a:endParaRPr lang="en-US" sz="1800" b="1" dirty="0"/>
          </a:p>
          <a:p>
            <a:pPr>
              <a:lnSpc>
                <a:spcPct val="100000"/>
              </a:lnSpc>
            </a:pPr>
            <a:r>
              <a:rPr lang="en-US" sz="1800" dirty="0"/>
              <a:t>	*proprietary data: data embodying trade secrets or commercial information 	developed privately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	-&gt; exemption under Art. 2(1) FIDA </a:t>
            </a:r>
          </a:p>
          <a:p>
            <a:pPr>
              <a:lnSpc>
                <a:spcPct val="100000"/>
              </a:lnSpc>
            </a:pPr>
            <a:r>
              <a:rPr lang="en-US" sz="1800" b="1" u="sng" dirty="0"/>
              <a:t>If not: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dirty="0"/>
              <a:t>A similar safeguard as in the Data Act (the so-called “trade secret handbrake”)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	-&gt; the data holder can withhold or suspend data-sharing when the confidentiality of trade secrets can be undermined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	-&gt; the data holder may refuse on a case-by-case basis the request for access to the specific data when it can demonstrate that it is highly likely to suffer serious economic damage from the disclosure of trade secrets</a:t>
            </a:r>
            <a:endParaRPr lang="en-BE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93D9A0-FA5B-ACAF-E60A-84517004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9" y="720000"/>
            <a:ext cx="8976985" cy="559127"/>
          </a:xfrm>
        </p:spPr>
        <p:txBody>
          <a:bodyPr/>
          <a:lstStyle/>
          <a:p>
            <a:r>
              <a:rPr lang="en-US" dirty="0"/>
              <a:t>Trade secrets must stay secret 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266AE-6232-77B5-1F02-1D7CA02D5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9" y="5557520"/>
            <a:ext cx="6203084" cy="130048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4DEDC2BF-C711-96C0-FCA5-0974E367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6" y="6185611"/>
            <a:ext cx="1310600" cy="4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1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3D9A0-FA5B-ACAF-E60A-84517004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9" y="720000"/>
            <a:ext cx="8976985" cy="1113125"/>
          </a:xfrm>
        </p:spPr>
        <p:txBody>
          <a:bodyPr/>
          <a:lstStyle/>
          <a:p>
            <a:r>
              <a:rPr lang="en-US" dirty="0"/>
              <a:t>Who is FIDA regulating in the insurance sector ? </a:t>
            </a:r>
            <a:endParaRPr lang="en-B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DF2073B-D87A-1AED-588E-3B8474E8202F}"/>
              </a:ext>
            </a:extLst>
          </p:cNvPr>
          <p:cNvSpPr txBox="1">
            <a:spLocks/>
          </p:cNvSpPr>
          <p:nvPr/>
        </p:nvSpPr>
        <p:spPr>
          <a:xfrm>
            <a:off x="5231207" y="2072175"/>
            <a:ext cx="5005450" cy="2161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Insurance companies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Insurance intermediaries and ancillary insurance intermediaries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Some pension providers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Financial information service providers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insurance customer </a:t>
            </a:r>
            <a:endParaRPr lang="en-BE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96B900-B4C9-A4F2-D9C6-02673C912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9" y="2072174"/>
            <a:ext cx="2891847" cy="2161380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685E1C8-3A35-012C-9269-6F472230A6C1}"/>
              </a:ext>
            </a:extLst>
          </p:cNvPr>
          <p:cNvSpPr txBox="1">
            <a:spLocks/>
          </p:cNvSpPr>
          <p:nvPr/>
        </p:nvSpPr>
        <p:spPr>
          <a:xfrm>
            <a:off x="1856635" y="4472603"/>
            <a:ext cx="7898943" cy="1941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u="sng" dirty="0"/>
              <a:t>Anticipated impacts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 broad network of insurance stakeholders engaging in continuous data exchange within a decentralized framework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customer data exchange relies on “uncertain” customer permission 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5AE93-A101-C661-C759-379B405E7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6" y="6185611"/>
            <a:ext cx="1310600" cy="4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8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3D9A0-FA5B-ACAF-E60A-84517004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594" y="975089"/>
            <a:ext cx="10632077" cy="559127"/>
          </a:xfrm>
          <a:ln>
            <a:noFill/>
          </a:ln>
        </p:spPr>
        <p:txBody>
          <a:bodyPr/>
          <a:lstStyle/>
          <a:p>
            <a:r>
              <a:rPr lang="en-US" dirty="0"/>
              <a:t>The unequal level playing field in FIDA </a:t>
            </a:r>
            <a:endParaRPr lang="en-BE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1A7EA53-B0AB-7825-44F5-7A8D1E853CD6}"/>
              </a:ext>
            </a:extLst>
          </p:cNvPr>
          <p:cNvSpPr txBox="1">
            <a:spLocks/>
          </p:cNvSpPr>
          <p:nvPr/>
        </p:nvSpPr>
        <p:spPr>
          <a:xfrm>
            <a:off x="1162594" y="1870362"/>
            <a:ext cx="6621681" cy="42394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same activity creating the same risks should be regulated by the same rules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New market participants (e.g., FISPs) that generate and collect non-financial data and can access financial customer data will develop unfair competitive advantages over incumbent insurance companies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Where a FISP provides services to consumers, the requirements for making its customers’ data available should also be applied to them to ensure a true level playing field </a:t>
            </a:r>
            <a:endParaRPr lang="en-BE" sz="1800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58C65FD-7717-66AB-3B0F-DEC9C7DF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86" y="2495795"/>
            <a:ext cx="3560620" cy="17803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B13D82-4434-1284-0A6C-114E80A8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6" y="6185611"/>
            <a:ext cx="1310600" cy="4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17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3D9A0-FA5B-ACAF-E60A-84517004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9" y="720000"/>
            <a:ext cx="8976985" cy="1113125"/>
          </a:xfrm>
        </p:spPr>
        <p:txBody>
          <a:bodyPr/>
          <a:lstStyle/>
          <a:p>
            <a:r>
              <a:rPr lang="en-US" dirty="0"/>
              <a:t>Who should FIDA not regulate within the insurance sector ? </a:t>
            </a:r>
            <a:endParaRPr lang="en-B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DF2073B-D87A-1AED-588E-3B8474E8202F}"/>
              </a:ext>
            </a:extLst>
          </p:cNvPr>
          <p:cNvSpPr txBox="1">
            <a:spLocks/>
          </p:cNvSpPr>
          <p:nvPr/>
        </p:nvSpPr>
        <p:spPr>
          <a:xfrm>
            <a:off x="5231207" y="2072175"/>
            <a:ext cx="5005450" cy="2161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Reinsurance companies and reinsurance brokers </a:t>
            </a:r>
          </a:p>
          <a:p>
            <a:pPr marL="80010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900" dirty="0"/>
              <a:t>The reinsurance sector historically accesses customer data from insurance companies because it is a key pre-condition for the assessment of risks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Already existing pension tracking systems </a:t>
            </a:r>
            <a:endParaRPr lang="en-B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8F4C9-9E42-CA45-BD32-989CA25E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99999" y="2077255"/>
            <a:ext cx="2942412" cy="328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924C28-D063-4CC2-B03B-66845CF53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6" y="6185611"/>
            <a:ext cx="1310600" cy="4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5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circles&#10;&#10;Description automatically generated">
            <a:extLst>
              <a:ext uri="{FF2B5EF4-FFF2-40B4-BE49-F238E27FC236}">
                <a16:creationId xmlns:a16="http://schemas.microsoft.com/office/drawing/2014/main" id="{627B38A0-66AB-5007-9837-7352E0D9F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44771"/>
            <a:ext cx="4533675" cy="3116900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39AF43-C9C5-4F4C-306A-D29CA15CE6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68043" y="2036764"/>
            <a:ext cx="4906736" cy="382519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FIDA or other initiatives fail to embrace the clear added value of facilitating certain cross-sectoral data-sharing for insurance companies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type of data? Data held by vehicle manufacturers, energy sector…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Why? Innovative approaches, e.g., insurance products could have a preventive aspect (e.g.  for embedded insurance, telematic).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93D9A0-FA5B-ACAF-E60A-84517004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99" y="719999"/>
            <a:ext cx="8976985" cy="1265729"/>
          </a:xfrm>
        </p:spPr>
        <p:txBody>
          <a:bodyPr anchor="t">
            <a:noAutofit/>
          </a:bodyPr>
          <a:lstStyle/>
          <a:p>
            <a:r>
              <a:rPr lang="en-US" dirty="0"/>
              <a:t>Missing out on opportunities: no cross-sectoral data-sharing </a:t>
            </a:r>
            <a:endParaRPr lang="en-BE" dirty="0"/>
          </a:p>
        </p:txBody>
      </p:sp>
      <p:pic>
        <p:nvPicPr>
          <p:cNvPr id="7" name="Graphic 6" descr="Car with solid fill">
            <a:extLst>
              <a:ext uri="{FF2B5EF4-FFF2-40B4-BE49-F238E27FC236}">
                <a16:creationId xmlns:a16="http://schemas.microsoft.com/office/drawing/2014/main" id="{D5D11381-7495-BDD5-A956-13A99B172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7086" y="2788543"/>
            <a:ext cx="598714" cy="598714"/>
          </a:xfrm>
          <a:prstGeom prst="rect">
            <a:avLst/>
          </a:prstGeom>
        </p:spPr>
      </p:pic>
      <p:pic>
        <p:nvPicPr>
          <p:cNvPr id="9" name="Graphic 8" descr="Airplane with solid fill">
            <a:extLst>
              <a:ext uri="{FF2B5EF4-FFF2-40B4-BE49-F238E27FC236}">
                <a16:creationId xmlns:a16="http://schemas.microsoft.com/office/drawing/2014/main" id="{E8B1A21A-AA31-0EE6-2B38-4C8E83563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0658" y="3253098"/>
            <a:ext cx="503888" cy="503888"/>
          </a:xfrm>
          <a:prstGeom prst="rect">
            <a:avLst/>
          </a:prstGeom>
        </p:spPr>
      </p:pic>
      <p:pic>
        <p:nvPicPr>
          <p:cNvPr id="12" name="Graphic 11" descr="Doctor female with solid fill">
            <a:extLst>
              <a:ext uri="{FF2B5EF4-FFF2-40B4-BE49-F238E27FC236}">
                <a16:creationId xmlns:a16="http://schemas.microsoft.com/office/drawing/2014/main" id="{230663BF-D91A-D3E4-B6D4-EAC04D191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7940" y="2481942"/>
            <a:ext cx="476474" cy="476474"/>
          </a:xfrm>
          <a:prstGeom prst="rect">
            <a:avLst/>
          </a:prstGeom>
        </p:spPr>
      </p:pic>
      <p:pic>
        <p:nvPicPr>
          <p:cNvPr id="14" name="Graphic 13" descr="Electric Tower with solid fill">
            <a:extLst>
              <a:ext uri="{FF2B5EF4-FFF2-40B4-BE49-F238E27FC236}">
                <a16:creationId xmlns:a16="http://schemas.microsoft.com/office/drawing/2014/main" id="{CE29826E-843E-A4B9-C2DB-6609C217E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01619" y="3040290"/>
            <a:ext cx="457200" cy="457200"/>
          </a:xfrm>
          <a:prstGeom prst="rect">
            <a:avLst/>
          </a:prstGeom>
        </p:spPr>
      </p:pic>
      <p:pic>
        <p:nvPicPr>
          <p:cNvPr id="16" name="Graphic 15" descr="Partial sun outline">
            <a:extLst>
              <a:ext uri="{FF2B5EF4-FFF2-40B4-BE49-F238E27FC236}">
                <a16:creationId xmlns:a16="http://schemas.microsoft.com/office/drawing/2014/main" id="{87D32BF6-E626-3022-6232-50EF2F6BB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84159" y="3129643"/>
            <a:ext cx="457200" cy="457200"/>
          </a:xfrm>
          <a:prstGeom prst="rect">
            <a:avLst/>
          </a:prstGeom>
        </p:spPr>
      </p:pic>
      <p:pic>
        <p:nvPicPr>
          <p:cNvPr id="18" name="Graphic 17" descr="Scientist female with solid fill">
            <a:extLst>
              <a:ext uri="{FF2B5EF4-FFF2-40B4-BE49-F238E27FC236}">
                <a16:creationId xmlns:a16="http://schemas.microsoft.com/office/drawing/2014/main" id="{3F6FE0C9-EAD2-EEE6-87C2-12EFBD9D6A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19338" y="3877817"/>
            <a:ext cx="329293" cy="329293"/>
          </a:xfrm>
          <a:prstGeom prst="rect">
            <a:avLst/>
          </a:prstGeom>
        </p:spPr>
      </p:pic>
      <p:pic>
        <p:nvPicPr>
          <p:cNvPr id="20" name="Graphic 19" descr="Crops with solid fill">
            <a:extLst>
              <a:ext uri="{FF2B5EF4-FFF2-40B4-BE49-F238E27FC236}">
                <a16:creationId xmlns:a16="http://schemas.microsoft.com/office/drawing/2014/main" id="{667C4365-6BEA-AA49-9211-2386DD9992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95382" y="2632768"/>
            <a:ext cx="389467" cy="389467"/>
          </a:xfrm>
          <a:prstGeom prst="rect">
            <a:avLst/>
          </a:prstGeom>
        </p:spPr>
      </p:pic>
      <p:pic>
        <p:nvPicPr>
          <p:cNvPr id="22" name="Graphic 21" descr="Lock with solid fill">
            <a:extLst>
              <a:ext uri="{FF2B5EF4-FFF2-40B4-BE49-F238E27FC236}">
                <a16:creationId xmlns:a16="http://schemas.microsoft.com/office/drawing/2014/main" id="{57C5026E-B032-4CEC-70A1-9EA8611A7B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45025" y="2695575"/>
            <a:ext cx="214993" cy="214993"/>
          </a:xfrm>
          <a:prstGeom prst="rect">
            <a:avLst/>
          </a:prstGeom>
        </p:spPr>
      </p:pic>
      <p:pic>
        <p:nvPicPr>
          <p:cNvPr id="24" name="Graphic 23" descr="Weights Uneven with solid fill">
            <a:extLst>
              <a:ext uri="{FF2B5EF4-FFF2-40B4-BE49-F238E27FC236}">
                <a16:creationId xmlns:a16="http://schemas.microsoft.com/office/drawing/2014/main" id="{34D60C31-AA59-CEC3-3BF2-E27446BE5E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00221" y="2598395"/>
            <a:ext cx="243567" cy="243567"/>
          </a:xfrm>
          <a:prstGeom prst="rect">
            <a:avLst/>
          </a:prstGeom>
        </p:spPr>
      </p:pic>
      <p:pic>
        <p:nvPicPr>
          <p:cNvPr id="6" name="Graphic 5" descr="Traffic light with solid fill">
            <a:extLst>
              <a:ext uri="{FF2B5EF4-FFF2-40B4-BE49-F238E27FC236}">
                <a16:creationId xmlns:a16="http://schemas.microsoft.com/office/drawing/2014/main" id="{8BEF1E15-1B33-3D06-0F5F-C787A574D1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56432" y="3896867"/>
            <a:ext cx="243567" cy="243567"/>
          </a:xfrm>
          <a:prstGeom prst="rect">
            <a:avLst/>
          </a:prstGeom>
        </p:spPr>
      </p:pic>
      <p:pic>
        <p:nvPicPr>
          <p:cNvPr id="10" name="Graphic 9" descr="Ecommerce with solid fill">
            <a:extLst>
              <a:ext uri="{FF2B5EF4-FFF2-40B4-BE49-F238E27FC236}">
                <a16:creationId xmlns:a16="http://schemas.microsoft.com/office/drawing/2014/main" id="{4888DA1D-3E3C-AB82-851D-2A6E362809E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22659" y="3154590"/>
            <a:ext cx="228600" cy="228600"/>
          </a:xfrm>
          <a:prstGeom prst="rect">
            <a:avLst/>
          </a:prstGeom>
        </p:spPr>
      </p:pic>
      <p:pic>
        <p:nvPicPr>
          <p:cNvPr id="13" name="Graphic 12" descr="Train with solid fill">
            <a:extLst>
              <a:ext uri="{FF2B5EF4-FFF2-40B4-BE49-F238E27FC236}">
                <a16:creationId xmlns:a16="http://schemas.microsoft.com/office/drawing/2014/main" id="{04BB04E7-C968-8657-8828-3EDBDB76A50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135271" y="3268890"/>
            <a:ext cx="488337" cy="488337"/>
          </a:xfrm>
          <a:prstGeom prst="rect">
            <a:avLst/>
          </a:prstGeom>
        </p:spPr>
      </p:pic>
      <p:pic>
        <p:nvPicPr>
          <p:cNvPr id="17" name="Graphic 16" descr="Work from home Wi-Fi with solid fill">
            <a:extLst>
              <a:ext uri="{FF2B5EF4-FFF2-40B4-BE49-F238E27FC236}">
                <a16:creationId xmlns:a16="http://schemas.microsoft.com/office/drawing/2014/main" id="{8BB99312-F652-8B78-55A7-1251493BB91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091636" y="3918278"/>
            <a:ext cx="405394" cy="405394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71E95425-FD24-DFCA-05BA-CFFA5713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6" y="6185611"/>
            <a:ext cx="1310600" cy="4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21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suralia">
      <a:dk1>
        <a:srgbClr val="000000"/>
      </a:dk1>
      <a:lt1>
        <a:srgbClr val="FFFFFF"/>
      </a:lt1>
      <a:dk2>
        <a:srgbClr val="003430"/>
      </a:dk2>
      <a:lt2>
        <a:srgbClr val="E7E6E6"/>
      </a:lt2>
      <a:accent1>
        <a:srgbClr val="00DAD2"/>
      </a:accent1>
      <a:accent2>
        <a:srgbClr val="00DA8C"/>
      </a:accent2>
      <a:accent3>
        <a:srgbClr val="2810FF"/>
      </a:accent3>
      <a:accent4>
        <a:srgbClr val="D20030"/>
      </a:accent4>
      <a:accent5>
        <a:srgbClr val="A10000"/>
      </a:accent5>
      <a:accent6>
        <a:srgbClr val="87001B"/>
      </a:accent6>
      <a:hlink>
        <a:srgbClr val="2810FF"/>
      </a:hlink>
      <a:folHlink>
        <a:srgbClr val="954F72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8BB89C3-166E-CE46-9DB9-B56DC7032E52}" vid="{DADD2902-A117-1043-9A53-60E40FE2400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1A367E83167409D5E713D6153783C" ma:contentTypeVersion="15" ma:contentTypeDescription="Create a new document." ma:contentTypeScope="" ma:versionID="b2feafa49e9c85ae97147975be3bcdbc">
  <xsd:schema xmlns:xsd="http://www.w3.org/2001/XMLSchema" xmlns:xs="http://www.w3.org/2001/XMLSchema" xmlns:p="http://schemas.microsoft.com/office/2006/metadata/properties" xmlns:ns2="43fd56ac-969b-49b3-9579-678752872b91" xmlns:ns3="02774ecf-ef15-4ba9-a158-80b88827a0f3" targetNamespace="http://schemas.microsoft.com/office/2006/metadata/properties" ma:root="true" ma:fieldsID="6c5199018dc86e19465c56cc8cf1607e" ns2:_="" ns3:_="">
    <xsd:import namespace="43fd56ac-969b-49b3-9579-678752872b91"/>
    <xsd:import namespace="02774ecf-ef15-4ba9-a158-80b88827a0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Languag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d56ac-969b-49b3-9579-678752872b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8566fac-99be-43e4-a407-584f67468a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anguage" ma:index="21" ma:displayName="Language" ma:description="Langue du texte d'origine" ma:format="Dropdown" ma:internalName="Language">
      <xsd:simpleType>
        <xsd:restriction base="dms:Choice">
          <xsd:enumeration value="FR"/>
          <xsd:enumeration value="N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74ecf-ef15-4ba9-a158-80b88827a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6f0d733-90d2-41a0-806c-36710f483dac}" ma:internalName="TaxCatchAll" ma:showField="CatchAllData" ma:web="02774ecf-ef15-4ba9-a158-80b88827a0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774ecf-ef15-4ba9-a158-80b88827a0f3" xsi:nil="true"/>
    <lcf76f155ced4ddcb4097134ff3c332f xmlns="43fd56ac-969b-49b3-9579-678752872b91">
      <Terms xmlns="http://schemas.microsoft.com/office/infopath/2007/PartnerControls"/>
    </lcf76f155ced4ddcb4097134ff3c332f>
    <Language xmlns="43fd56ac-969b-49b3-9579-678752872b91">FR</Language>
  </documentManagement>
</p:properties>
</file>

<file path=customXml/itemProps1.xml><?xml version="1.0" encoding="utf-8"?>
<ds:datastoreItem xmlns:ds="http://schemas.openxmlformats.org/officeDocument/2006/customXml" ds:itemID="{F6BA60B8-FF4C-403B-AA2D-51F55FA57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d56ac-969b-49b3-9579-678752872b91"/>
    <ds:schemaRef ds:uri="02774ecf-ef15-4ba9-a158-80b88827a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BEEAC0-20DB-4805-9C51-236E7B58B5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FD39E-D8B9-4AA7-AFAE-A49C2BEE870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02774ecf-ef15-4ba9-a158-80b88827a0f3"/>
    <ds:schemaRef ds:uri="http://schemas.microsoft.com/office/infopath/2007/PartnerControls"/>
    <ds:schemaRef ds:uri="43fd56ac-969b-49b3-9579-678752872b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7896</TotalTime>
  <Words>685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Times New Roman</vt:lpstr>
      <vt:lpstr>Calibri</vt:lpstr>
      <vt:lpstr>Poppins ExtraBold</vt:lpstr>
      <vt:lpstr>Poppins</vt:lpstr>
      <vt:lpstr>Courier New</vt:lpstr>
      <vt:lpstr>Arial</vt:lpstr>
      <vt:lpstr>Calibri Light</vt:lpstr>
      <vt:lpstr>Office Theme</vt:lpstr>
      <vt:lpstr>Custom Design</vt:lpstr>
      <vt:lpstr> PRESENTATION ABOUT FIDA    26th of September 2024 </vt:lpstr>
      <vt:lpstr>The European policy cycle for FIDA </vt:lpstr>
      <vt:lpstr>What is FIDA regulating in the insurance sector ? </vt:lpstr>
      <vt:lpstr>The FIDA ‘customer data’ scope  </vt:lpstr>
      <vt:lpstr>Trade secrets must stay secret </vt:lpstr>
      <vt:lpstr>Who is FIDA regulating in the insurance sector ? </vt:lpstr>
      <vt:lpstr>The unequal level playing field in FIDA </vt:lpstr>
      <vt:lpstr>Who should FIDA not regulate within the insurance sector ? </vt:lpstr>
      <vt:lpstr>Missing out on opportunities: no cross-sectoral data-sharing </vt:lpstr>
      <vt:lpstr>Innovation must be conditional upon customer demand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schreursv</dc:creator>
  <cp:lastModifiedBy>vanalsth</cp:lastModifiedBy>
  <cp:revision>357</cp:revision>
  <dcterms:created xsi:type="dcterms:W3CDTF">2023-09-15T08:25:23Z</dcterms:created>
  <dcterms:modified xsi:type="dcterms:W3CDTF">2024-10-01T15:01:05Z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0x010100E441A367E83167409D5E713D6153783C</vt:lpwstr>
  </property>
  <property fmtid="{D5CDD505-2E9C-101B-9397-08002B2CF9AE}" pid="3" name="MediaServiceImageTags">
    <vt:lpwstr/>
  </property>
  <property fmtid="{D5CDD505-2E9C-101B-9397-08002B2CF9AE}" pid="4" name="MSIP_Label_7f03597b-75e4-4e1d-ac84-525473c1b72c_Enabled">
    <vt:lpwstr>true</vt:lpwstr>
  </property>
  <property fmtid="{D5CDD505-2E9C-101B-9397-08002B2CF9AE}" pid="5" name="MSIP_Label_7f03597b-75e4-4e1d-ac84-525473c1b72c_SetDate">
    <vt:lpwstr>2023-03-14T11:23:36Z</vt:lpwstr>
  </property>
  <property fmtid="{D5CDD505-2E9C-101B-9397-08002B2CF9AE}" pid="6" name="MSIP_Label_7f03597b-75e4-4e1d-ac84-525473c1b72c_Method">
    <vt:lpwstr>Privileged</vt:lpwstr>
  </property>
  <property fmtid="{D5CDD505-2E9C-101B-9397-08002B2CF9AE}" pid="7" name="MSIP_Label_7f03597b-75e4-4e1d-ac84-525473c1b72c_Name">
    <vt:lpwstr>Internal</vt:lpwstr>
  </property>
  <property fmtid="{D5CDD505-2E9C-101B-9397-08002B2CF9AE}" pid="8" name="MSIP_Label_7f03597b-75e4-4e1d-ac84-525473c1b72c_SiteId">
    <vt:lpwstr>0d68289c-ad91-4882-aecb-8a19a722b270</vt:lpwstr>
  </property>
  <property fmtid="{D5CDD505-2E9C-101B-9397-08002B2CF9AE}" pid="9" name="MSIP_Label_7f03597b-75e4-4e1d-ac84-525473c1b72c_ActionId">
    <vt:lpwstr>b975dd18-05db-45ef-a9a8-b086e190e391</vt:lpwstr>
  </property>
  <property fmtid="{D5CDD505-2E9C-101B-9397-08002B2CF9AE}" pid="10" name="MSIP_Label_7f03597b-75e4-4e1d-ac84-525473c1b72c_ContentBits">
    <vt:lpwstr>1</vt:lpwstr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- Restricted Distribution -</vt:lpwstr>
  </property>
</Properties>
</file>