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5" r:id="rId2"/>
    <p:sldId id="297" r:id="rId3"/>
    <p:sldId id="351" r:id="rId4"/>
    <p:sldId id="322" r:id="rId5"/>
    <p:sldId id="356" r:id="rId6"/>
    <p:sldId id="340" r:id="rId7"/>
    <p:sldId id="330" r:id="rId8"/>
    <p:sldId id="341" r:id="rId9"/>
    <p:sldId id="357" r:id="rId10"/>
    <p:sldId id="358" r:id="rId11"/>
    <p:sldId id="284" r:id="rId12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56B1"/>
    <a:srgbClr val="024EA2"/>
    <a:srgbClr val="024B9C"/>
    <a:srgbClr val="035DC1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8" y="846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90EDC1-F93A-4A03-8A6E-ABEA9420F9FD}" type="doc">
      <dgm:prSet loTypeId="urn:microsoft.com/office/officeart/2005/8/layout/process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9873A0-351C-4F8C-B4A6-7881C94BF7E8}">
      <dgm:prSet phldrT="[Text]"/>
      <dgm:spPr/>
      <dgm:t>
        <a:bodyPr/>
        <a:lstStyle/>
        <a:p>
          <a:r>
            <a:rPr lang="en-US" b="1"/>
            <a:t>European Strategy</a:t>
          </a:r>
          <a:r>
            <a:rPr lang="lv-LV" b="1"/>
            <a:t> for Data</a:t>
          </a:r>
          <a:endParaRPr lang="en-US" b="1" dirty="0"/>
        </a:p>
      </dgm:t>
    </dgm:pt>
    <dgm:pt modelId="{A205552B-A8A3-4633-886D-B4C76E54E04B}" type="parTrans" cxnId="{3D454798-F99E-4FFC-9621-A3AE5BB3FA83}">
      <dgm:prSet/>
      <dgm:spPr/>
      <dgm:t>
        <a:bodyPr/>
        <a:lstStyle/>
        <a:p>
          <a:endParaRPr lang="en-US"/>
        </a:p>
      </dgm:t>
    </dgm:pt>
    <dgm:pt modelId="{F95FD647-F071-443B-A814-A65DA718161E}" type="sibTrans" cxnId="{3D454798-F99E-4FFC-9621-A3AE5BB3FA83}">
      <dgm:prSet/>
      <dgm:spPr/>
      <dgm:t>
        <a:bodyPr/>
        <a:lstStyle/>
        <a:p>
          <a:endParaRPr lang="en-US"/>
        </a:p>
      </dgm:t>
    </dgm:pt>
    <dgm:pt modelId="{D2324422-086C-4DBE-A9A8-24D728AD00EB}">
      <dgm:prSet phldrT="[Text]"/>
      <dgm:spPr/>
      <dgm:t>
        <a:bodyPr/>
        <a:lstStyle/>
        <a:p>
          <a:r>
            <a:rPr lang="en-US"/>
            <a:t>Data Act</a:t>
          </a:r>
        </a:p>
      </dgm:t>
    </dgm:pt>
    <dgm:pt modelId="{028EC661-7C4D-4E1D-A48A-20BA091DB494}" type="parTrans" cxnId="{F80FCF3E-7431-47ED-8EB5-A38BF83F5DCC}">
      <dgm:prSet/>
      <dgm:spPr/>
      <dgm:t>
        <a:bodyPr/>
        <a:lstStyle/>
        <a:p>
          <a:endParaRPr lang="en-US"/>
        </a:p>
      </dgm:t>
    </dgm:pt>
    <dgm:pt modelId="{6C473704-7777-49F6-A925-157D599B897D}" type="sibTrans" cxnId="{F80FCF3E-7431-47ED-8EB5-A38BF83F5DCC}">
      <dgm:prSet/>
      <dgm:spPr/>
      <dgm:t>
        <a:bodyPr/>
        <a:lstStyle/>
        <a:p>
          <a:endParaRPr lang="en-US"/>
        </a:p>
      </dgm:t>
    </dgm:pt>
    <dgm:pt modelId="{BC4410A1-47BB-43CD-84F4-2F3FCFC69750}">
      <dgm:prSet phldrT="[Text]"/>
      <dgm:spPr/>
      <dgm:t>
        <a:bodyPr/>
        <a:lstStyle/>
        <a:p>
          <a:r>
            <a:rPr lang="en-US"/>
            <a:t>Digital Services Act</a:t>
          </a:r>
        </a:p>
      </dgm:t>
    </dgm:pt>
    <dgm:pt modelId="{0986815A-72B9-4EEA-87AA-A9DCDB91D726}" type="parTrans" cxnId="{B75361FA-DB38-4250-BA23-CD9A8F271845}">
      <dgm:prSet/>
      <dgm:spPr/>
      <dgm:t>
        <a:bodyPr/>
        <a:lstStyle/>
        <a:p>
          <a:endParaRPr lang="en-US"/>
        </a:p>
      </dgm:t>
    </dgm:pt>
    <dgm:pt modelId="{FE65A964-F730-4131-888D-24DDB0B1C45C}" type="sibTrans" cxnId="{B75361FA-DB38-4250-BA23-CD9A8F271845}">
      <dgm:prSet/>
      <dgm:spPr/>
      <dgm:t>
        <a:bodyPr/>
        <a:lstStyle/>
        <a:p>
          <a:endParaRPr lang="en-US"/>
        </a:p>
      </dgm:t>
    </dgm:pt>
    <dgm:pt modelId="{5F443988-9886-4BF8-A9B6-7CA23BE8CAA9}">
      <dgm:prSet phldrT="[Text]"/>
      <dgm:spPr/>
      <dgm:t>
        <a:bodyPr/>
        <a:lstStyle/>
        <a:p>
          <a:r>
            <a:rPr lang="en-US"/>
            <a:t>Data Governance Act</a:t>
          </a:r>
        </a:p>
      </dgm:t>
    </dgm:pt>
    <dgm:pt modelId="{A609A01E-9E9E-46CC-8D6F-B3C7870BEFD0}" type="parTrans" cxnId="{6DA341D0-1D9E-4877-85FE-48ACEF8FE6FB}">
      <dgm:prSet/>
      <dgm:spPr/>
      <dgm:t>
        <a:bodyPr/>
        <a:lstStyle/>
        <a:p>
          <a:endParaRPr lang="en-US"/>
        </a:p>
      </dgm:t>
    </dgm:pt>
    <dgm:pt modelId="{3743AF93-53AE-4CDE-9C38-1C035E27E62D}" type="sibTrans" cxnId="{6DA341D0-1D9E-4877-85FE-48ACEF8FE6FB}">
      <dgm:prSet/>
      <dgm:spPr/>
      <dgm:t>
        <a:bodyPr/>
        <a:lstStyle/>
        <a:p>
          <a:endParaRPr lang="en-US"/>
        </a:p>
      </dgm:t>
    </dgm:pt>
    <dgm:pt modelId="{59FEA138-B20D-4C4B-B300-DF36B0D08290}">
      <dgm:prSet phldrT="[Text]"/>
      <dgm:spPr>
        <a:ln w="38100">
          <a:prstDash val="solid"/>
        </a:ln>
      </dgm:spPr>
      <dgm:t>
        <a:bodyPr/>
        <a:lstStyle/>
        <a:p>
          <a:r>
            <a:rPr lang="lv-LV"/>
            <a:t>Financial Data Access</a:t>
          </a:r>
          <a:endParaRPr lang="en-US" dirty="0"/>
        </a:p>
      </dgm:t>
    </dgm:pt>
    <dgm:pt modelId="{18267083-FBB3-4FAF-B427-798CC236131E}" type="sibTrans" cxnId="{A497C99C-7469-41F4-B0FC-C36B8F2EC611}">
      <dgm:prSet/>
      <dgm:spPr/>
      <dgm:t>
        <a:bodyPr/>
        <a:lstStyle/>
        <a:p>
          <a:endParaRPr lang="en-US"/>
        </a:p>
      </dgm:t>
    </dgm:pt>
    <dgm:pt modelId="{133A7F11-1331-48C7-A3F8-8B6083B96FEC}" type="parTrans" cxnId="{A497C99C-7469-41F4-B0FC-C36B8F2EC611}">
      <dgm:prSet/>
      <dgm:spPr/>
      <dgm:t>
        <a:bodyPr/>
        <a:lstStyle/>
        <a:p>
          <a:endParaRPr lang="en-US"/>
        </a:p>
      </dgm:t>
    </dgm:pt>
    <dgm:pt modelId="{618E868C-2217-42F1-BF16-16E2246AF09E}">
      <dgm:prSet phldrT="[Text]"/>
      <dgm:spPr/>
      <dgm:t>
        <a:bodyPr/>
        <a:lstStyle/>
        <a:p>
          <a:r>
            <a:rPr lang="lv-LV"/>
            <a:t>Supervisory Data Strategy</a:t>
          </a:r>
          <a:endParaRPr lang="en-US" dirty="0"/>
        </a:p>
      </dgm:t>
    </dgm:pt>
    <dgm:pt modelId="{CC6DF47E-AC31-405A-BC1E-FFFFA8994588}" type="sibTrans" cxnId="{657D787D-E736-4D21-A77C-D96BA6C8CE44}">
      <dgm:prSet/>
      <dgm:spPr/>
      <dgm:t>
        <a:bodyPr/>
        <a:lstStyle/>
        <a:p>
          <a:endParaRPr lang="en-US"/>
        </a:p>
      </dgm:t>
    </dgm:pt>
    <dgm:pt modelId="{8BC8D637-7DA2-4792-92AF-C8F9E6DA19D4}" type="parTrans" cxnId="{657D787D-E736-4D21-A77C-D96BA6C8CE44}">
      <dgm:prSet/>
      <dgm:spPr/>
      <dgm:t>
        <a:bodyPr/>
        <a:lstStyle/>
        <a:p>
          <a:endParaRPr lang="en-US"/>
        </a:p>
      </dgm:t>
    </dgm:pt>
    <dgm:pt modelId="{B5A47E4D-3724-4CF3-AD02-64228CD0CE5F}">
      <dgm:prSet phldrT="[Text]"/>
      <dgm:spPr/>
      <dgm:t>
        <a:bodyPr/>
        <a:lstStyle/>
        <a:p>
          <a:r>
            <a:rPr lang="lv-LV"/>
            <a:t>European Single Access Point</a:t>
          </a:r>
          <a:endParaRPr lang="en-US"/>
        </a:p>
      </dgm:t>
    </dgm:pt>
    <dgm:pt modelId="{89BCA506-3F17-427B-AEE1-6DEA54A83815}" type="sibTrans" cxnId="{4A436C83-DAC3-4FC0-8BAD-21BE02094D64}">
      <dgm:prSet/>
      <dgm:spPr/>
      <dgm:t>
        <a:bodyPr/>
        <a:lstStyle/>
        <a:p>
          <a:endParaRPr lang="en-US"/>
        </a:p>
      </dgm:t>
    </dgm:pt>
    <dgm:pt modelId="{E18A8B68-AE66-4E41-8965-E0C91B0290CA}" type="parTrans" cxnId="{4A436C83-DAC3-4FC0-8BAD-21BE02094D64}">
      <dgm:prSet/>
      <dgm:spPr/>
      <dgm:t>
        <a:bodyPr/>
        <a:lstStyle/>
        <a:p>
          <a:endParaRPr lang="en-US"/>
        </a:p>
      </dgm:t>
    </dgm:pt>
    <dgm:pt modelId="{980B8E0A-AEBB-472F-982C-787FC595DD1F}">
      <dgm:prSet phldrT="[Text]"/>
      <dgm:spPr/>
      <dgm:t>
        <a:bodyPr/>
        <a:lstStyle/>
        <a:p>
          <a:r>
            <a:rPr lang="lv-LV" b="1"/>
            <a:t>Digital Finance Strategy</a:t>
          </a:r>
          <a:endParaRPr lang="en-US" b="1" dirty="0"/>
        </a:p>
      </dgm:t>
    </dgm:pt>
    <dgm:pt modelId="{D7F92143-0EA7-469D-AA5E-F2E3AA514E9A}" type="sibTrans" cxnId="{2A889D92-4D30-4524-A902-89581CDC462D}">
      <dgm:prSet/>
      <dgm:spPr/>
      <dgm:t>
        <a:bodyPr/>
        <a:lstStyle/>
        <a:p>
          <a:endParaRPr lang="en-US"/>
        </a:p>
      </dgm:t>
    </dgm:pt>
    <dgm:pt modelId="{4B740D24-AA70-49FF-AF52-31168CEC7A1B}" type="parTrans" cxnId="{2A889D92-4D30-4524-A902-89581CDC462D}">
      <dgm:prSet/>
      <dgm:spPr/>
      <dgm:t>
        <a:bodyPr/>
        <a:lstStyle/>
        <a:p>
          <a:endParaRPr lang="en-US"/>
        </a:p>
      </dgm:t>
    </dgm:pt>
    <dgm:pt modelId="{90503673-0B4F-4E21-BCD3-EC1C10B25B4C}">
      <dgm:prSet/>
      <dgm:spPr/>
      <dgm:t>
        <a:bodyPr/>
        <a:lstStyle/>
        <a:p>
          <a:r>
            <a:rPr lang="en-IE"/>
            <a:t>Digital Markets Act</a:t>
          </a:r>
        </a:p>
      </dgm:t>
    </dgm:pt>
    <dgm:pt modelId="{E720CABB-235A-42A7-BC8E-508F25B4DEFC}" type="parTrans" cxnId="{A479BF8C-2871-47BB-B598-D700F8E37039}">
      <dgm:prSet/>
      <dgm:spPr/>
      <dgm:t>
        <a:bodyPr/>
        <a:lstStyle/>
        <a:p>
          <a:endParaRPr lang="en-IE"/>
        </a:p>
      </dgm:t>
    </dgm:pt>
    <dgm:pt modelId="{393F5CEB-195D-4BF3-8B8C-B860546761E2}" type="sibTrans" cxnId="{A479BF8C-2871-47BB-B598-D700F8E37039}">
      <dgm:prSet/>
      <dgm:spPr/>
      <dgm:t>
        <a:bodyPr/>
        <a:lstStyle/>
        <a:p>
          <a:endParaRPr lang="en-IE"/>
        </a:p>
      </dgm:t>
    </dgm:pt>
    <dgm:pt modelId="{09786FB1-1295-40AD-ACF1-8098461C15F8}">
      <dgm:prSet/>
      <dgm:spPr>
        <a:ln w="19050">
          <a:prstDash val="solid"/>
        </a:ln>
      </dgm:spPr>
      <dgm:t>
        <a:bodyPr/>
        <a:lstStyle/>
        <a:p>
          <a:r>
            <a:rPr lang="lv-LV" i="1"/>
            <a:t>Common data spaces</a:t>
          </a:r>
          <a:endParaRPr lang="en-IE" i="1"/>
        </a:p>
      </dgm:t>
    </dgm:pt>
    <dgm:pt modelId="{56780D2F-5246-45DB-80CB-6EBB18802C6F}" type="parTrans" cxnId="{0A18AB01-8EEF-4ECD-957E-D6A056B29949}">
      <dgm:prSet/>
      <dgm:spPr/>
      <dgm:t>
        <a:bodyPr/>
        <a:lstStyle/>
        <a:p>
          <a:endParaRPr lang="en-IE"/>
        </a:p>
      </dgm:t>
    </dgm:pt>
    <dgm:pt modelId="{2C7A89CD-8669-4DA6-BAEC-22756BB67323}" type="sibTrans" cxnId="{0A18AB01-8EEF-4ECD-957E-D6A056B29949}">
      <dgm:prSet/>
      <dgm:spPr/>
      <dgm:t>
        <a:bodyPr/>
        <a:lstStyle/>
        <a:p>
          <a:endParaRPr lang="en-IE"/>
        </a:p>
      </dgm:t>
    </dgm:pt>
    <dgm:pt modelId="{943DF689-4B38-4AF0-A201-9E2C59160D38}">
      <dgm:prSet/>
      <dgm:spPr/>
      <dgm:t>
        <a:bodyPr/>
        <a:lstStyle/>
        <a:p>
          <a:r>
            <a:rPr lang="lv-LV" b="1"/>
            <a:t>Common European Data Spaces</a:t>
          </a:r>
          <a:endParaRPr lang="en-IE" b="1"/>
        </a:p>
      </dgm:t>
    </dgm:pt>
    <dgm:pt modelId="{F09E532F-AE61-4A05-8404-A020ADD7FB7A}" type="parTrans" cxnId="{41F6C82D-519E-4ACF-B69F-E15A4A1DF58C}">
      <dgm:prSet/>
      <dgm:spPr/>
      <dgm:t>
        <a:bodyPr/>
        <a:lstStyle/>
        <a:p>
          <a:endParaRPr lang="en-IE"/>
        </a:p>
      </dgm:t>
    </dgm:pt>
    <dgm:pt modelId="{748466AA-419C-4BE0-AA8C-8BF565746CB6}" type="sibTrans" cxnId="{41F6C82D-519E-4ACF-B69F-E15A4A1DF58C}">
      <dgm:prSet/>
      <dgm:spPr/>
      <dgm:t>
        <a:bodyPr/>
        <a:lstStyle/>
        <a:p>
          <a:endParaRPr lang="en-IE"/>
        </a:p>
      </dgm:t>
    </dgm:pt>
    <dgm:pt modelId="{BFD78291-A184-4DDD-AEB5-0C7F7E7D1638}">
      <dgm:prSet/>
      <dgm:spPr/>
      <dgm:t>
        <a:bodyPr/>
        <a:lstStyle/>
        <a:p>
          <a:r>
            <a:rPr lang="lv-LV"/>
            <a:t>Industrial data space</a:t>
          </a:r>
          <a:endParaRPr lang="en-IE"/>
        </a:p>
      </dgm:t>
    </dgm:pt>
    <dgm:pt modelId="{0889F874-534E-4DE3-B2EA-C252D1A19DFA}" type="parTrans" cxnId="{71A238BB-D028-4B70-89B5-E49BC05EF261}">
      <dgm:prSet/>
      <dgm:spPr/>
      <dgm:t>
        <a:bodyPr/>
        <a:lstStyle/>
        <a:p>
          <a:endParaRPr lang="en-IE"/>
        </a:p>
      </dgm:t>
    </dgm:pt>
    <dgm:pt modelId="{38E68C87-DF50-4DEA-8A0B-100E874907B5}" type="sibTrans" cxnId="{71A238BB-D028-4B70-89B5-E49BC05EF261}">
      <dgm:prSet/>
      <dgm:spPr/>
      <dgm:t>
        <a:bodyPr/>
        <a:lstStyle/>
        <a:p>
          <a:endParaRPr lang="en-IE"/>
        </a:p>
      </dgm:t>
    </dgm:pt>
    <dgm:pt modelId="{E334AAAD-AFC8-4989-978C-8A748B8413FB}">
      <dgm:prSet/>
      <dgm:spPr/>
      <dgm:t>
        <a:bodyPr/>
        <a:lstStyle/>
        <a:p>
          <a:r>
            <a:rPr lang="lv-LV" dirty="0"/>
            <a:t>Health </a:t>
          </a:r>
          <a:r>
            <a:rPr lang="lv-LV" dirty="0" err="1"/>
            <a:t>data</a:t>
          </a:r>
          <a:r>
            <a:rPr lang="lv-LV" dirty="0"/>
            <a:t> </a:t>
          </a:r>
          <a:r>
            <a:rPr lang="lv-LV" dirty="0" err="1"/>
            <a:t>space</a:t>
          </a:r>
          <a:endParaRPr lang="en-IE" dirty="0"/>
        </a:p>
      </dgm:t>
    </dgm:pt>
    <dgm:pt modelId="{8BB90523-7F77-467F-AB2C-75836D473639}" type="parTrans" cxnId="{4BF884FE-31F4-4295-9E62-132C47DEF624}">
      <dgm:prSet/>
      <dgm:spPr/>
      <dgm:t>
        <a:bodyPr/>
        <a:lstStyle/>
        <a:p>
          <a:endParaRPr lang="en-IE"/>
        </a:p>
      </dgm:t>
    </dgm:pt>
    <dgm:pt modelId="{6525DE51-F028-4CDA-A69C-8FA7814249CF}" type="sibTrans" cxnId="{4BF884FE-31F4-4295-9E62-132C47DEF624}">
      <dgm:prSet/>
      <dgm:spPr/>
      <dgm:t>
        <a:bodyPr/>
        <a:lstStyle/>
        <a:p>
          <a:endParaRPr lang="en-IE"/>
        </a:p>
      </dgm:t>
    </dgm:pt>
    <dgm:pt modelId="{535F8B7D-6F23-41FE-946D-0DFD306365E7}">
      <dgm:prSet/>
      <dgm:spPr/>
      <dgm:t>
        <a:bodyPr/>
        <a:lstStyle/>
        <a:p>
          <a:r>
            <a:rPr lang="lv-LV"/>
            <a:t>Energy data space</a:t>
          </a:r>
          <a:endParaRPr lang="en-IE"/>
        </a:p>
      </dgm:t>
    </dgm:pt>
    <dgm:pt modelId="{753F7DA0-940B-44E6-9578-BAD10FED52E4}" type="parTrans" cxnId="{3A1A2E19-84E9-4D1A-9FAE-9C87A6D1DA12}">
      <dgm:prSet/>
      <dgm:spPr/>
      <dgm:t>
        <a:bodyPr/>
        <a:lstStyle/>
        <a:p>
          <a:endParaRPr lang="en-IE"/>
        </a:p>
      </dgm:t>
    </dgm:pt>
    <dgm:pt modelId="{267ACA75-AC7C-49BD-8BC1-F7E4051C796C}" type="sibTrans" cxnId="{3A1A2E19-84E9-4D1A-9FAE-9C87A6D1DA12}">
      <dgm:prSet/>
      <dgm:spPr/>
      <dgm:t>
        <a:bodyPr/>
        <a:lstStyle/>
        <a:p>
          <a:endParaRPr lang="en-IE"/>
        </a:p>
      </dgm:t>
    </dgm:pt>
    <dgm:pt modelId="{441FB63E-A426-43D9-BA3D-EF90C39061C5}">
      <dgm:prSet/>
      <dgm:spPr/>
      <dgm:t>
        <a:bodyPr/>
        <a:lstStyle/>
        <a:p>
          <a:r>
            <a:rPr lang="lv-LV"/>
            <a:t>Other data spaces</a:t>
          </a:r>
          <a:endParaRPr lang="en-IE"/>
        </a:p>
      </dgm:t>
    </dgm:pt>
    <dgm:pt modelId="{941C4BFD-964F-4F3A-ADBE-3B63841061E3}" type="parTrans" cxnId="{65238EE3-8047-42C9-A1AE-C7D1496AF100}">
      <dgm:prSet/>
      <dgm:spPr/>
      <dgm:t>
        <a:bodyPr/>
        <a:lstStyle/>
        <a:p>
          <a:endParaRPr lang="en-IE"/>
        </a:p>
      </dgm:t>
    </dgm:pt>
    <dgm:pt modelId="{3317BD93-2323-4C0B-83A5-A866D73BEE28}" type="sibTrans" cxnId="{65238EE3-8047-42C9-A1AE-C7D1496AF100}">
      <dgm:prSet/>
      <dgm:spPr/>
      <dgm:t>
        <a:bodyPr/>
        <a:lstStyle/>
        <a:p>
          <a:endParaRPr lang="en-IE"/>
        </a:p>
      </dgm:t>
    </dgm:pt>
    <dgm:pt modelId="{8F50C18F-E6B3-4D20-ABF6-6E8AABF86350}">
      <dgm:prSet/>
      <dgm:spPr>
        <a:ln w="19050">
          <a:prstDash val="solid"/>
        </a:ln>
      </dgm:spPr>
      <dgm:t>
        <a:bodyPr/>
        <a:lstStyle/>
        <a:p>
          <a:r>
            <a:rPr lang="lv-LV" i="1"/>
            <a:t>Financial data space</a:t>
          </a:r>
          <a:endParaRPr lang="en-IE" i="1"/>
        </a:p>
      </dgm:t>
    </dgm:pt>
    <dgm:pt modelId="{8BCED94A-2748-4164-A4DF-19F0F2F06973}" type="parTrans" cxnId="{8C8EA289-A9BC-4EC0-B071-13B622A15CFF}">
      <dgm:prSet/>
      <dgm:spPr/>
      <dgm:t>
        <a:bodyPr/>
        <a:lstStyle/>
        <a:p>
          <a:endParaRPr lang="en-IE"/>
        </a:p>
      </dgm:t>
    </dgm:pt>
    <dgm:pt modelId="{068B3241-FA89-41C7-9806-C43D33310EBB}" type="sibTrans" cxnId="{8C8EA289-A9BC-4EC0-B071-13B622A15CFF}">
      <dgm:prSet/>
      <dgm:spPr/>
      <dgm:t>
        <a:bodyPr/>
        <a:lstStyle/>
        <a:p>
          <a:endParaRPr lang="en-IE"/>
        </a:p>
      </dgm:t>
    </dgm:pt>
    <dgm:pt modelId="{35199BCE-DCE5-4563-8D93-42B21651E839}" type="pres">
      <dgm:prSet presAssocID="{3A90EDC1-F93A-4A03-8A6E-ABEA9420F9FD}" presName="Name0" presStyleCnt="0">
        <dgm:presLayoutVars>
          <dgm:dir/>
          <dgm:animLvl val="lvl"/>
          <dgm:resizeHandles val="exact"/>
        </dgm:presLayoutVars>
      </dgm:prSet>
      <dgm:spPr/>
    </dgm:pt>
    <dgm:pt modelId="{C0504F46-C04E-41C4-9588-9FA3BC83635A}" type="pres">
      <dgm:prSet presAssocID="{980B8E0A-AEBB-472F-982C-787FC595DD1F}" presName="boxAndChildren" presStyleCnt="0"/>
      <dgm:spPr/>
    </dgm:pt>
    <dgm:pt modelId="{DF5EDBD5-D7B9-4405-939E-25709C1D270E}" type="pres">
      <dgm:prSet presAssocID="{980B8E0A-AEBB-472F-982C-787FC595DD1F}" presName="parentTextBox" presStyleLbl="node1" presStyleIdx="0" presStyleCnt="3"/>
      <dgm:spPr/>
    </dgm:pt>
    <dgm:pt modelId="{5321D4C5-6EC4-4B86-A455-E2AACA47BDF5}" type="pres">
      <dgm:prSet presAssocID="{980B8E0A-AEBB-472F-982C-787FC595DD1F}" presName="entireBox" presStyleLbl="node1" presStyleIdx="0" presStyleCnt="3"/>
      <dgm:spPr/>
    </dgm:pt>
    <dgm:pt modelId="{FE7D867B-32A0-4DEB-8D07-ABFC6D23E0DC}" type="pres">
      <dgm:prSet presAssocID="{980B8E0A-AEBB-472F-982C-787FC595DD1F}" presName="descendantBox" presStyleCnt="0"/>
      <dgm:spPr/>
    </dgm:pt>
    <dgm:pt modelId="{3416A05D-78C2-4C58-8DD4-661CFF868496}" type="pres">
      <dgm:prSet presAssocID="{B5A47E4D-3724-4CF3-AD02-64228CD0CE5F}" presName="childTextBox" presStyleLbl="fgAccFollowNode1" presStyleIdx="0" presStyleCnt="13">
        <dgm:presLayoutVars>
          <dgm:bulletEnabled val="1"/>
        </dgm:presLayoutVars>
      </dgm:prSet>
      <dgm:spPr/>
    </dgm:pt>
    <dgm:pt modelId="{01F8B318-E6ED-4FCE-88A7-BD514FBF3546}" type="pres">
      <dgm:prSet presAssocID="{59FEA138-B20D-4C4B-B300-DF36B0D08290}" presName="childTextBox" presStyleLbl="fgAccFollowNode1" presStyleIdx="1" presStyleCnt="13">
        <dgm:presLayoutVars>
          <dgm:bulletEnabled val="1"/>
        </dgm:presLayoutVars>
      </dgm:prSet>
      <dgm:spPr/>
    </dgm:pt>
    <dgm:pt modelId="{656AAE21-FBA4-4E2F-8566-D4D60CACA8B4}" type="pres">
      <dgm:prSet presAssocID="{618E868C-2217-42F1-BF16-16E2246AF09E}" presName="childTextBox" presStyleLbl="fgAccFollowNode1" presStyleIdx="2" presStyleCnt="13">
        <dgm:presLayoutVars>
          <dgm:bulletEnabled val="1"/>
        </dgm:presLayoutVars>
      </dgm:prSet>
      <dgm:spPr/>
    </dgm:pt>
    <dgm:pt modelId="{CB59EF49-E27C-4413-8177-188C30B0553F}" type="pres">
      <dgm:prSet presAssocID="{748466AA-419C-4BE0-AA8C-8BF565746CB6}" presName="sp" presStyleCnt="0"/>
      <dgm:spPr/>
    </dgm:pt>
    <dgm:pt modelId="{EC01D968-6769-4DF6-AC9F-B346D3185693}" type="pres">
      <dgm:prSet presAssocID="{943DF689-4B38-4AF0-A201-9E2C59160D38}" presName="arrowAndChildren" presStyleCnt="0"/>
      <dgm:spPr/>
    </dgm:pt>
    <dgm:pt modelId="{A6E39DE8-6838-449B-A817-6694D0CC210B}" type="pres">
      <dgm:prSet presAssocID="{943DF689-4B38-4AF0-A201-9E2C59160D38}" presName="parentTextArrow" presStyleLbl="node1" presStyleIdx="0" presStyleCnt="3"/>
      <dgm:spPr/>
    </dgm:pt>
    <dgm:pt modelId="{5256FC17-81E0-4F41-B076-ECFED19A4DDB}" type="pres">
      <dgm:prSet presAssocID="{943DF689-4B38-4AF0-A201-9E2C59160D38}" presName="arrow" presStyleLbl="node1" presStyleIdx="1" presStyleCnt="3"/>
      <dgm:spPr/>
    </dgm:pt>
    <dgm:pt modelId="{5881E239-00AD-4756-AF04-30B155BFEF68}" type="pres">
      <dgm:prSet presAssocID="{943DF689-4B38-4AF0-A201-9E2C59160D38}" presName="descendantArrow" presStyleCnt="0"/>
      <dgm:spPr/>
    </dgm:pt>
    <dgm:pt modelId="{887AFD7F-3C3B-4482-9AC2-3D1DF669B062}" type="pres">
      <dgm:prSet presAssocID="{E334AAAD-AFC8-4989-978C-8A748B8413FB}" presName="childTextArrow" presStyleLbl="fgAccFollowNode1" presStyleIdx="3" presStyleCnt="13" custScaleX="26588">
        <dgm:presLayoutVars>
          <dgm:bulletEnabled val="1"/>
        </dgm:presLayoutVars>
      </dgm:prSet>
      <dgm:spPr/>
    </dgm:pt>
    <dgm:pt modelId="{DE823CF7-004A-47CF-AA14-1F1E574BC2F3}" type="pres">
      <dgm:prSet presAssocID="{BFD78291-A184-4DDD-AEB5-0C7F7E7D1638}" presName="childTextArrow" presStyleLbl="fgAccFollowNode1" presStyleIdx="4" presStyleCnt="13" custScaleX="30144">
        <dgm:presLayoutVars>
          <dgm:bulletEnabled val="1"/>
        </dgm:presLayoutVars>
      </dgm:prSet>
      <dgm:spPr/>
    </dgm:pt>
    <dgm:pt modelId="{7E19CE59-D669-4711-8198-D98AB60B040B}" type="pres">
      <dgm:prSet presAssocID="{8F50C18F-E6B3-4D20-ABF6-6E8AABF86350}" presName="childTextArrow" presStyleLbl="fgAccFollowNode1" presStyleIdx="5" presStyleCnt="13" custScaleX="32515">
        <dgm:presLayoutVars>
          <dgm:bulletEnabled val="1"/>
        </dgm:presLayoutVars>
      </dgm:prSet>
      <dgm:spPr/>
    </dgm:pt>
    <dgm:pt modelId="{A268147E-F14F-4650-AE22-42AF3D5A9696}" type="pres">
      <dgm:prSet presAssocID="{535F8B7D-6F23-41FE-946D-0DFD306365E7}" presName="childTextArrow" presStyleLbl="fgAccFollowNode1" presStyleIdx="6" presStyleCnt="13" custScaleX="29914">
        <dgm:presLayoutVars>
          <dgm:bulletEnabled val="1"/>
        </dgm:presLayoutVars>
      </dgm:prSet>
      <dgm:spPr/>
    </dgm:pt>
    <dgm:pt modelId="{14BCDB0B-7157-42DB-8BFF-AA312AFACBCD}" type="pres">
      <dgm:prSet presAssocID="{441FB63E-A426-43D9-BA3D-EF90C39061C5}" presName="childTextArrow" presStyleLbl="fgAccFollowNode1" presStyleIdx="7" presStyleCnt="13" custScaleX="28010">
        <dgm:presLayoutVars>
          <dgm:bulletEnabled val="1"/>
        </dgm:presLayoutVars>
      </dgm:prSet>
      <dgm:spPr/>
    </dgm:pt>
    <dgm:pt modelId="{94F659EA-B0CC-400A-BFFB-2053449851D3}" type="pres">
      <dgm:prSet presAssocID="{F95FD647-F071-443B-A814-A65DA718161E}" presName="sp" presStyleCnt="0"/>
      <dgm:spPr/>
    </dgm:pt>
    <dgm:pt modelId="{7231555C-7281-41C4-B815-02903DF26EBB}" type="pres">
      <dgm:prSet presAssocID="{189873A0-351C-4F8C-B4A6-7881C94BF7E8}" presName="arrowAndChildren" presStyleCnt="0"/>
      <dgm:spPr/>
    </dgm:pt>
    <dgm:pt modelId="{87C1C1D9-E755-4199-9330-7058C9D4A873}" type="pres">
      <dgm:prSet presAssocID="{189873A0-351C-4F8C-B4A6-7881C94BF7E8}" presName="parentTextArrow" presStyleLbl="node1" presStyleIdx="1" presStyleCnt="3"/>
      <dgm:spPr/>
    </dgm:pt>
    <dgm:pt modelId="{C434531E-0EE3-42E1-9338-A489FB60CCB1}" type="pres">
      <dgm:prSet presAssocID="{189873A0-351C-4F8C-B4A6-7881C94BF7E8}" presName="arrow" presStyleLbl="node1" presStyleIdx="2" presStyleCnt="3"/>
      <dgm:spPr/>
    </dgm:pt>
    <dgm:pt modelId="{39BA7042-37D0-4238-9766-CAAB9C18794F}" type="pres">
      <dgm:prSet presAssocID="{189873A0-351C-4F8C-B4A6-7881C94BF7E8}" presName="descendantArrow" presStyleCnt="0"/>
      <dgm:spPr/>
    </dgm:pt>
    <dgm:pt modelId="{5C681E47-5CAD-4B4E-8FF4-A30E2142641C}" type="pres">
      <dgm:prSet presAssocID="{D2324422-086C-4DBE-A9A8-24D728AD00EB}" presName="childTextArrow" presStyleLbl="fgAccFollowNode1" presStyleIdx="8" presStyleCnt="13" custScaleX="25946">
        <dgm:presLayoutVars>
          <dgm:bulletEnabled val="1"/>
        </dgm:presLayoutVars>
      </dgm:prSet>
      <dgm:spPr/>
    </dgm:pt>
    <dgm:pt modelId="{35835239-42C9-41CD-B4C8-DCE01AD47E19}" type="pres">
      <dgm:prSet presAssocID="{90503673-0B4F-4E21-BCD3-EC1C10B25B4C}" presName="childTextArrow" presStyleLbl="fgAccFollowNode1" presStyleIdx="9" presStyleCnt="13" custScaleX="37867">
        <dgm:presLayoutVars>
          <dgm:bulletEnabled val="1"/>
        </dgm:presLayoutVars>
      </dgm:prSet>
      <dgm:spPr/>
    </dgm:pt>
    <dgm:pt modelId="{41F7CA60-58A8-4F17-B80B-1ECF8A8863CC}" type="pres">
      <dgm:prSet presAssocID="{09786FB1-1295-40AD-ACF1-8098461C15F8}" presName="childTextArrow" presStyleLbl="fgAccFollowNode1" presStyleIdx="10" presStyleCnt="13" custScaleX="39740">
        <dgm:presLayoutVars>
          <dgm:bulletEnabled val="1"/>
        </dgm:presLayoutVars>
      </dgm:prSet>
      <dgm:spPr/>
    </dgm:pt>
    <dgm:pt modelId="{75CE8D31-5A75-4BFC-BA4E-E104BBAD5B4A}" type="pres">
      <dgm:prSet presAssocID="{BC4410A1-47BB-43CD-84F4-2F3FCFC69750}" presName="childTextArrow" presStyleLbl="fgAccFollowNode1" presStyleIdx="11" presStyleCnt="13" custScaleX="33744">
        <dgm:presLayoutVars>
          <dgm:bulletEnabled val="1"/>
        </dgm:presLayoutVars>
      </dgm:prSet>
      <dgm:spPr/>
    </dgm:pt>
    <dgm:pt modelId="{DCC47DFB-CA4C-4994-8C4A-B53D9DEC0C5B}" type="pres">
      <dgm:prSet presAssocID="{5F443988-9886-4BF8-A9B6-7CA23BE8CAA9}" presName="childTextArrow" presStyleLbl="fgAccFollowNode1" presStyleIdx="12" presStyleCnt="13" custScaleX="38119">
        <dgm:presLayoutVars>
          <dgm:bulletEnabled val="1"/>
        </dgm:presLayoutVars>
      </dgm:prSet>
      <dgm:spPr/>
    </dgm:pt>
  </dgm:ptLst>
  <dgm:cxnLst>
    <dgm:cxn modelId="{0A18AB01-8EEF-4ECD-957E-D6A056B29949}" srcId="{189873A0-351C-4F8C-B4A6-7881C94BF7E8}" destId="{09786FB1-1295-40AD-ACF1-8098461C15F8}" srcOrd="2" destOrd="0" parTransId="{56780D2F-5246-45DB-80CB-6EBB18802C6F}" sibTransId="{2C7A89CD-8669-4DA6-BAEC-22756BB67323}"/>
    <dgm:cxn modelId="{FB9E1412-527A-4300-97B8-34E14EDB36B5}" type="presOf" srcId="{189873A0-351C-4F8C-B4A6-7881C94BF7E8}" destId="{87C1C1D9-E755-4199-9330-7058C9D4A873}" srcOrd="0" destOrd="0" presId="urn:microsoft.com/office/officeart/2005/8/layout/process4"/>
    <dgm:cxn modelId="{3A1A2E19-84E9-4D1A-9FAE-9C87A6D1DA12}" srcId="{943DF689-4B38-4AF0-A201-9E2C59160D38}" destId="{535F8B7D-6F23-41FE-946D-0DFD306365E7}" srcOrd="3" destOrd="0" parTransId="{753F7DA0-940B-44E6-9578-BAD10FED52E4}" sibTransId="{267ACA75-AC7C-49BD-8BC1-F7E4051C796C}"/>
    <dgm:cxn modelId="{41F6C82D-519E-4ACF-B69F-E15A4A1DF58C}" srcId="{3A90EDC1-F93A-4A03-8A6E-ABEA9420F9FD}" destId="{943DF689-4B38-4AF0-A201-9E2C59160D38}" srcOrd="1" destOrd="0" parTransId="{F09E532F-AE61-4A05-8404-A020ADD7FB7A}" sibTransId="{748466AA-419C-4BE0-AA8C-8BF565746CB6}"/>
    <dgm:cxn modelId="{F80FCF3E-7431-47ED-8EB5-A38BF83F5DCC}" srcId="{189873A0-351C-4F8C-B4A6-7881C94BF7E8}" destId="{D2324422-086C-4DBE-A9A8-24D728AD00EB}" srcOrd="0" destOrd="0" parTransId="{028EC661-7C4D-4E1D-A48A-20BA091DB494}" sibTransId="{6C473704-7777-49F6-A925-157D599B897D}"/>
    <dgm:cxn modelId="{3FC16140-8707-4E01-AD8E-894E620B8FDC}" type="presOf" srcId="{BC4410A1-47BB-43CD-84F4-2F3FCFC69750}" destId="{75CE8D31-5A75-4BFC-BA4E-E104BBAD5B4A}" srcOrd="0" destOrd="0" presId="urn:microsoft.com/office/officeart/2005/8/layout/process4"/>
    <dgm:cxn modelId="{60B2A84B-B2EE-4F7E-BA60-D424A380CF25}" type="presOf" srcId="{980B8E0A-AEBB-472F-982C-787FC595DD1F}" destId="{DF5EDBD5-D7B9-4405-939E-25709C1D270E}" srcOrd="0" destOrd="0" presId="urn:microsoft.com/office/officeart/2005/8/layout/process4"/>
    <dgm:cxn modelId="{66A2F84E-654E-4A9E-BC8F-F98747B9BA7C}" type="presOf" srcId="{90503673-0B4F-4E21-BCD3-EC1C10B25B4C}" destId="{35835239-42C9-41CD-B4C8-DCE01AD47E19}" srcOrd="0" destOrd="0" presId="urn:microsoft.com/office/officeart/2005/8/layout/process4"/>
    <dgm:cxn modelId="{4A8AFF6E-8C18-4B4B-95B9-3718300AF05D}" type="presOf" srcId="{980B8E0A-AEBB-472F-982C-787FC595DD1F}" destId="{5321D4C5-6EC4-4B86-A455-E2AACA47BDF5}" srcOrd="1" destOrd="0" presId="urn:microsoft.com/office/officeart/2005/8/layout/process4"/>
    <dgm:cxn modelId="{E3EE7A79-4C3D-447C-9B20-B811E58FE520}" type="presOf" srcId="{BFD78291-A184-4DDD-AEB5-0C7F7E7D1638}" destId="{DE823CF7-004A-47CF-AA14-1F1E574BC2F3}" srcOrd="0" destOrd="0" presId="urn:microsoft.com/office/officeart/2005/8/layout/process4"/>
    <dgm:cxn modelId="{10AD397B-9945-4783-B8A0-E03BE115D1EF}" type="presOf" srcId="{441FB63E-A426-43D9-BA3D-EF90C39061C5}" destId="{14BCDB0B-7157-42DB-8BFF-AA312AFACBCD}" srcOrd="0" destOrd="0" presId="urn:microsoft.com/office/officeart/2005/8/layout/process4"/>
    <dgm:cxn modelId="{657D787D-E736-4D21-A77C-D96BA6C8CE44}" srcId="{980B8E0A-AEBB-472F-982C-787FC595DD1F}" destId="{618E868C-2217-42F1-BF16-16E2246AF09E}" srcOrd="2" destOrd="0" parTransId="{8BC8D637-7DA2-4792-92AF-C8F9E6DA19D4}" sibTransId="{CC6DF47E-AC31-405A-BC1E-FFFFA8994588}"/>
    <dgm:cxn modelId="{4A436C83-DAC3-4FC0-8BAD-21BE02094D64}" srcId="{980B8E0A-AEBB-472F-982C-787FC595DD1F}" destId="{B5A47E4D-3724-4CF3-AD02-64228CD0CE5F}" srcOrd="0" destOrd="0" parTransId="{E18A8B68-AE66-4E41-8965-E0C91B0290CA}" sibTransId="{89BCA506-3F17-427B-AEE1-6DEA54A83815}"/>
    <dgm:cxn modelId="{911AD184-38ED-462D-AE20-09645BF6808E}" type="presOf" srcId="{09786FB1-1295-40AD-ACF1-8098461C15F8}" destId="{41F7CA60-58A8-4F17-B80B-1ECF8A8863CC}" srcOrd="0" destOrd="0" presId="urn:microsoft.com/office/officeart/2005/8/layout/process4"/>
    <dgm:cxn modelId="{09F43388-E2D3-48CB-849C-243F20B0C9A4}" type="presOf" srcId="{D2324422-086C-4DBE-A9A8-24D728AD00EB}" destId="{5C681E47-5CAD-4B4E-8FF4-A30E2142641C}" srcOrd="0" destOrd="0" presId="urn:microsoft.com/office/officeart/2005/8/layout/process4"/>
    <dgm:cxn modelId="{8C8EA289-A9BC-4EC0-B071-13B622A15CFF}" srcId="{943DF689-4B38-4AF0-A201-9E2C59160D38}" destId="{8F50C18F-E6B3-4D20-ABF6-6E8AABF86350}" srcOrd="2" destOrd="0" parTransId="{8BCED94A-2748-4164-A4DF-19F0F2F06973}" sibTransId="{068B3241-FA89-41C7-9806-C43D33310EBB}"/>
    <dgm:cxn modelId="{A479BF8C-2871-47BB-B598-D700F8E37039}" srcId="{189873A0-351C-4F8C-B4A6-7881C94BF7E8}" destId="{90503673-0B4F-4E21-BCD3-EC1C10B25B4C}" srcOrd="1" destOrd="0" parTransId="{E720CABB-235A-42A7-BC8E-508F25B4DEFC}" sibTransId="{393F5CEB-195D-4BF3-8B8C-B860546761E2}"/>
    <dgm:cxn modelId="{3842438E-7CC4-4B21-B3C0-29409070F9B8}" type="presOf" srcId="{8F50C18F-E6B3-4D20-ABF6-6E8AABF86350}" destId="{7E19CE59-D669-4711-8198-D98AB60B040B}" srcOrd="0" destOrd="0" presId="urn:microsoft.com/office/officeart/2005/8/layout/process4"/>
    <dgm:cxn modelId="{ECA9DD8F-DFFD-4B3D-94A6-3709DFCB4B29}" type="presOf" srcId="{B5A47E4D-3724-4CF3-AD02-64228CD0CE5F}" destId="{3416A05D-78C2-4C58-8DD4-661CFF868496}" srcOrd="0" destOrd="0" presId="urn:microsoft.com/office/officeart/2005/8/layout/process4"/>
    <dgm:cxn modelId="{2A889D92-4D30-4524-A902-89581CDC462D}" srcId="{3A90EDC1-F93A-4A03-8A6E-ABEA9420F9FD}" destId="{980B8E0A-AEBB-472F-982C-787FC595DD1F}" srcOrd="2" destOrd="0" parTransId="{4B740D24-AA70-49FF-AF52-31168CEC7A1B}" sibTransId="{D7F92143-0EA7-469D-AA5E-F2E3AA514E9A}"/>
    <dgm:cxn modelId="{3D454798-F99E-4FFC-9621-A3AE5BB3FA83}" srcId="{3A90EDC1-F93A-4A03-8A6E-ABEA9420F9FD}" destId="{189873A0-351C-4F8C-B4A6-7881C94BF7E8}" srcOrd="0" destOrd="0" parTransId="{A205552B-A8A3-4633-886D-B4C76E54E04B}" sibTransId="{F95FD647-F071-443B-A814-A65DA718161E}"/>
    <dgm:cxn modelId="{A497C99C-7469-41F4-B0FC-C36B8F2EC611}" srcId="{980B8E0A-AEBB-472F-982C-787FC595DD1F}" destId="{59FEA138-B20D-4C4B-B300-DF36B0D08290}" srcOrd="1" destOrd="0" parTransId="{133A7F11-1331-48C7-A3F8-8B6083B96FEC}" sibTransId="{18267083-FBB3-4FAF-B427-798CC236131E}"/>
    <dgm:cxn modelId="{73102F9E-3D3E-4DB4-9C74-EB6CEBF08202}" type="presOf" srcId="{E334AAAD-AFC8-4989-978C-8A748B8413FB}" destId="{887AFD7F-3C3B-4482-9AC2-3D1DF669B062}" srcOrd="0" destOrd="0" presId="urn:microsoft.com/office/officeart/2005/8/layout/process4"/>
    <dgm:cxn modelId="{C73829A2-51C7-463C-A442-48F0628B5D83}" type="presOf" srcId="{943DF689-4B38-4AF0-A201-9E2C59160D38}" destId="{5256FC17-81E0-4F41-B076-ECFED19A4DDB}" srcOrd="1" destOrd="0" presId="urn:microsoft.com/office/officeart/2005/8/layout/process4"/>
    <dgm:cxn modelId="{639D4EB0-4DBC-4E62-8420-755A0F163BC3}" type="presOf" srcId="{535F8B7D-6F23-41FE-946D-0DFD306365E7}" destId="{A268147E-F14F-4650-AE22-42AF3D5A9696}" srcOrd="0" destOrd="0" presId="urn:microsoft.com/office/officeart/2005/8/layout/process4"/>
    <dgm:cxn modelId="{F7C646B1-E59E-4A52-A2EA-106AFC51644E}" type="presOf" srcId="{189873A0-351C-4F8C-B4A6-7881C94BF7E8}" destId="{C434531E-0EE3-42E1-9338-A489FB60CCB1}" srcOrd="1" destOrd="0" presId="urn:microsoft.com/office/officeart/2005/8/layout/process4"/>
    <dgm:cxn modelId="{A946DAB2-712C-40D0-A3EE-31E8D533B2F6}" type="presOf" srcId="{59FEA138-B20D-4C4B-B300-DF36B0D08290}" destId="{01F8B318-E6ED-4FCE-88A7-BD514FBF3546}" srcOrd="0" destOrd="0" presId="urn:microsoft.com/office/officeart/2005/8/layout/process4"/>
    <dgm:cxn modelId="{71A238BB-D028-4B70-89B5-E49BC05EF261}" srcId="{943DF689-4B38-4AF0-A201-9E2C59160D38}" destId="{BFD78291-A184-4DDD-AEB5-0C7F7E7D1638}" srcOrd="1" destOrd="0" parTransId="{0889F874-534E-4DE3-B2EA-C252D1A19DFA}" sibTransId="{38E68C87-DF50-4DEA-8A0B-100E874907B5}"/>
    <dgm:cxn modelId="{0C7A53C8-E159-4714-8A67-9484FAA7FFCA}" type="presOf" srcId="{943DF689-4B38-4AF0-A201-9E2C59160D38}" destId="{A6E39DE8-6838-449B-A817-6694D0CC210B}" srcOrd="0" destOrd="0" presId="urn:microsoft.com/office/officeart/2005/8/layout/process4"/>
    <dgm:cxn modelId="{2ED417CF-1F7F-49E8-9F84-347BDD737B1C}" type="presOf" srcId="{3A90EDC1-F93A-4A03-8A6E-ABEA9420F9FD}" destId="{35199BCE-DCE5-4563-8D93-42B21651E839}" srcOrd="0" destOrd="0" presId="urn:microsoft.com/office/officeart/2005/8/layout/process4"/>
    <dgm:cxn modelId="{6DA341D0-1D9E-4877-85FE-48ACEF8FE6FB}" srcId="{189873A0-351C-4F8C-B4A6-7881C94BF7E8}" destId="{5F443988-9886-4BF8-A9B6-7CA23BE8CAA9}" srcOrd="4" destOrd="0" parTransId="{A609A01E-9E9E-46CC-8D6F-B3C7870BEFD0}" sibTransId="{3743AF93-53AE-4CDE-9C38-1C035E27E62D}"/>
    <dgm:cxn modelId="{65238EE3-8047-42C9-A1AE-C7D1496AF100}" srcId="{943DF689-4B38-4AF0-A201-9E2C59160D38}" destId="{441FB63E-A426-43D9-BA3D-EF90C39061C5}" srcOrd="4" destOrd="0" parTransId="{941C4BFD-964F-4F3A-ADBE-3B63841061E3}" sibTransId="{3317BD93-2323-4C0B-83A5-A866D73BEE28}"/>
    <dgm:cxn modelId="{C900CDF2-D086-47FD-8244-64703D3E31FB}" type="presOf" srcId="{5F443988-9886-4BF8-A9B6-7CA23BE8CAA9}" destId="{DCC47DFB-CA4C-4994-8C4A-B53D9DEC0C5B}" srcOrd="0" destOrd="0" presId="urn:microsoft.com/office/officeart/2005/8/layout/process4"/>
    <dgm:cxn modelId="{7604D3F6-9369-4A07-B9C2-FF5EE3DDD1C1}" type="presOf" srcId="{618E868C-2217-42F1-BF16-16E2246AF09E}" destId="{656AAE21-FBA4-4E2F-8566-D4D60CACA8B4}" srcOrd="0" destOrd="0" presId="urn:microsoft.com/office/officeart/2005/8/layout/process4"/>
    <dgm:cxn modelId="{B75361FA-DB38-4250-BA23-CD9A8F271845}" srcId="{189873A0-351C-4F8C-B4A6-7881C94BF7E8}" destId="{BC4410A1-47BB-43CD-84F4-2F3FCFC69750}" srcOrd="3" destOrd="0" parTransId="{0986815A-72B9-4EEA-87AA-A9DCDB91D726}" sibTransId="{FE65A964-F730-4131-888D-24DDB0B1C45C}"/>
    <dgm:cxn modelId="{4BF884FE-31F4-4295-9E62-132C47DEF624}" srcId="{943DF689-4B38-4AF0-A201-9E2C59160D38}" destId="{E334AAAD-AFC8-4989-978C-8A748B8413FB}" srcOrd="0" destOrd="0" parTransId="{8BB90523-7F77-467F-AB2C-75836D473639}" sibTransId="{6525DE51-F028-4CDA-A69C-8FA7814249CF}"/>
    <dgm:cxn modelId="{0B927200-B5E7-4E33-9FED-AF3B10312B58}" type="presParOf" srcId="{35199BCE-DCE5-4563-8D93-42B21651E839}" destId="{C0504F46-C04E-41C4-9588-9FA3BC83635A}" srcOrd="0" destOrd="0" presId="urn:microsoft.com/office/officeart/2005/8/layout/process4"/>
    <dgm:cxn modelId="{7B73957D-07D1-4570-87BF-DBCB9A45A90A}" type="presParOf" srcId="{C0504F46-C04E-41C4-9588-9FA3BC83635A}" destId="{DF5EDBD5-D7B9-4405-939E-25709C1D270E}" srcOrd="0" destOrd="0" presId="urn:microsoft.com/office/officeart/2005/8/layout/process4"/>
    <dgm:cxn modelId="{D74E0E57-7B6B-4F86-8BE1-180C884F8E47}" type="presParOf" srcId="{C0504F46-C04E-41C4-9588-9FA3BC83635A}" destId="{5321D4C5-6EC4-4B86-A455-E2AACA47BDF5}" srcOrd="1" destOrd="0" presId="urn:microsoft.com/office/officeart/2005/8/layout/process4"/>
    <dgm:cxn modelId="{90BE9491-9934-48BD-B607-E12CE2B88962}" type="presParOf" srcId="{C0504F46-C04E-41C4-9588-9FA3BC83635A}" destId="{FE7D867B-32A0-4DEB-8D07-ABFC6D23E0DC}" srcOrd="2" destOrd="0" presId="urn:microsoft.com/office/officeart/2005/8/layout/process4"/>
    <dgm:cxn modelId="{61FABFE2-B030-4CDF-B6A3-638220A591B0}" type="presParOf" srcId="{FE7D867B-32A0-4DEB-8D07-ABFC6D23E0DC}" destId="{3416A05D-78C2-4C58-8DD4-661CFF868496}" srcOrd="0" destOrd="0" presId="urn:microsoft.com/office/officeart/2005/8/layout/process4"/>
    <dgm:cxn modelId="{7D1645D7-280A-40B3-BCEB-D5D43435B142}" type="presParOf" srcId="{FE7D867B-32A0-4DEB-8D07-ABFC6D23E0DC}" destId="{01F8B318-E6ED-4FCE-88A7-BD514FBF3546}" srcOrd="1" destOrd="0" presId="urn:microsoft.com/office/officeart/2005/8/layout/process4"/>
    <dgm:cxn modelId="{FE0CCE02-DD21-4668-833F-5C4E0AC9DDF0}" type="presParOf" srcId="{FE7D867B-32A0-4DEB-8D07-ABFC6D23E0DC}" destId="{656AAE21-FBA4-4E2F-8566-D4D60CACA8B4}" srcOrd="2" destOrd="0" presId="urn:microsoft.com/office/officeart/2005/8/layout/process4"/>
    <dgm:cxn modelId="{E4A3C0C4-E64D-423D-BE20-4938CB472603}" type="presParOf" srcId="{35199BCE-DCE5-4563-8D93-42B21651E839}" destId="{CB59EF49-E27C-4413-8177-188C30B0553F}" srcOrd="1" destOrd="0" presId="urn:microsoft.com/office/officeart/2005/8/layout/process4"/>
    <dgm:cxn modelId="{BA12AC78-9AAD-4F44-BFCF-EFD4BDCF66FC}" type="presParOf" srcId="{35199BCE-DCE5-4563-8D93-42B21651E839}" destId="{EC01D968-6769-4DF6-AC9F-B346D3185693}" srcOrd="2" destOrd="0" presId="urn:microsoft.com/office/officeart/2005/8/layout/process4"/>
    <dgm:cxn modelId="{CC9B770E-2A51-40DA-92CD-B508BDF7A474}" type="presParOf" srcId="{EC01D968-6769-4DF6-AC9F-B346D3185693}" destId="{A6E39DE8-6838-449B-A817-6694D0CC210B}" srcOrd="0" destOrd="0" presId="urn:microsoft.com/office/officeart/2005/8/layout/process4"/>
    <dgm:cxn modelId="{BEB24468-AA2E-4F2B-94E8-15C841365DA7}" type="presParOf" srcId="{EC01D968-6769-4DF6-AC9F-B346D3185693}" destId="{5256FC17-81E0-4F41-B076-ECFED19A4DDB}" srcOrd="1" destOrd="0" presId="urn:microsoft.com/office/officeart/2005/8/layout/process4"/>
    <dgm:cxn modelId="{58EB5887-2FAD-46BD-9AC1-616B42637AC0}" type="presParOf" srcId="{EC01D968-6769-4DF6-AC9F-B346D3185693}" destId="{5881E239-00AD-4756-AF04-30B155BFEF68}" srcOrd="2" destOrd="0" presId="urn:microsoft.com/office/officeart/2005/8/layout/process4"/>
    <dgm:cxn modelId="{01BFF5F1-7C71-4541-8187-950502A22FCF}" type="presParOf" srcId="{5881E239-00AD-4756-AF04-30B155BFEF68}" destId="{887AFD7F-3C3B-4482-9AC2-3D1DF669B062}" srcOrd="0" destOrd="0" presId="urn:microsoft.com/office/officeart/2005/8/layout/process4"/>
    <dgm:cxn modelId="{ED83587C-6308-4B5D-81BB-C92FC8E91272}" type="presParOf" srcId="{5881E239-00AD-4756-AF04-30B155BFEF68}" destId="{DE823CF7-004A-47CF-AA14-1F1E574BC2F3}" srcOrd="1" destOrd="0" presId="urn:microsoft.com/office/officeart/2005/8/layout/process4"/>
    <dgm:cxn modelId="{375D268A-25EB-4393-88BF-00F39BE5ED10}" type="presParOf" srcId="{5881E239-00AD-4756-AF04-30B155BFEF68}" destId="{7E19CE59-D669-4711-8198-D98AB60B040B}" srcOrd="2" destOrd="0" presId="urn:microsoft.com/office/officeart/2005/8/layout/process4"/>
    <dgm:cxn modelId="{3102651B-51BD-4E49-85F3-C582CF68DAC4}" type="presParOf" srcId="{5881E239-00AD-4756-AF04-30B155BFEF68}" destId="{A268147E-F14F-4650-AE22-42AF3D5A9696}" srcOrd="3" destOrd="0" presId="urn:microsoft.com/office/officeart/2005/8/layout/process4"/>
    <dgm:cxn modelId="{B173CE17-BD06-4A57-A43E-2285AC9961BC}" type="presParOf" srcId="{5881E239-00AD-4756-AF04-30B155BFEF68}" destId="{14BCDB0B-7157-42DB-8BFF-AA312AFACBCD}" srcOrd="4" destOrd="0" presId="urn:microsoft.com/office/officeart/2005/8/layout/process4"/>
    <dgm:cxn modelId="{71EEB573-5BF9-4B25-82FA-4514011419E4}" type="presParOf" srcId="{35199BCE-DCE5-4563-8D93-42B21651E839}" destId="{94F659EA-B0CC-400A-BFFB-2053449851D3}" srcOrd="3" destOrd="0" presId="urn:microsoft.com/office/officeart/2005/8/layout/process4"/>
    <dgm:cxn modelId="{2402D188-439A-440B-8F0F-A8C8F9BC0014}" type="presParOf" srcId="{35199BCE-DCE5-4563-8D93-42B21651E839}" destId="{7231555C-7281-41C4-B815-02903DF26EBB}" srcOrd="4" destOrd="0" presId="urn:microsoft.com/office/officeart/2005/8/layout/process4"/>
    <dgm:cxn modelId="{24501269-BD2B-4020-AF13-BBFE609FC1B4}" type="presParOf" srcId="{7231555C-7281-41C4-B815-02903DF26EBB}" destId="{87C1C1D9-E755-4199-9330-7058C9D4A873}" srcOrd="0" destOrd="0" presId="urn:microsoft.com/office/officeart/2005/8/layout/process4"/>
    <dgm:cxn modelId="{5E36548F-5A66-44B8-8B91-C0D1A5B81723}" type="presParOf" srcId="{7231555C-7281-41C4-B815-02903DF26EBB}" destId="{C434531E-0EE3-42E1-9338-A489FB60CCB1}" srcOrd="1" destOrd="0" presId="urn:microsoft.com/office/officeart/2005/8/layout/process4"/>
    <dgm:cxn modelId="{48C719C1-33DA-4A47-B004-678DB17E0E8E}" type="presParOf" srcId="{7231555C-7281-41C4-B815-02903DF26EBB}" destId="{39BA7042-37D0-4238-9766-CAAB9C18794F}" srcOrd="2" destOrd="0" presId="urn:microsoft.com/office/officeart/2005/8/layout/process4"/>
    <dgm:cxn modelId="{6F79BF4E-A5E8-4F68-B85D-249357CF156F}" type="presParOf" srcId="{39BA7042-37D0-4238-9766-CAAB9C18794F}" destId="{5C681E47-5CAD-4B4E-8FF4-A30E2142641C}" srcOrd="0" destOrd="0" presId="urn:microsoft.com/office/officeart/2005/8/layout/process4"/>
    <dgm:cxn modelId="{9AB3F01B-DEA0-4D36-A671-D8F2BFB38DB9}" type="presParOf" srcId="{39BA7042-37D0-4238-9766-CAAB9C18794F}" destId="{35835239-42C9-41CD-B4C8-DCE01AD47E19}" srcOrd="1" destOrd="0" presId="urn:microsoft.com/office/officeart/2005/8/layout/process4"/>
    <dgm:cxn modelId="{717A5FFE-6CE7-4064-A3BA-A70DCE5974F9}" type="presParOf" srcId="{39BA7042-37D0-4238-9766-CAAB9C18794F}" destId="{41F7CA60-58A8-4F17-B80B-1ECF8A8863CC}" srcOrd="2" destOrd="0" presId="urn:microsoft.com/office/officeart/2005/8/layout/process4"/>
    <dgm:cxn modelId="{B15038B8-ED8B-4B34-B534-0617C7718B54}" type="presParOf" srcId="{39BA7042-37D0-4238-9766-CAAB9C18794F}" destId="{75CE8D31-5A75-4BFC-BA4E-E104BBAD5B4A}" srcOrd="3" destOrd="0" presId="urn:microsoft.com/office/officeart/2005/8/layout/process4"/>
    <dgm:cxn modelId="{14E10E36-927F-42AB-9548-07D7B665EE41}" type="presParOf" srcId="{39BA7042-37D0-4238-9766-CAAB9C18794F}" destId="{DCC47DFB-CA4C-4994-8C4A-B53D9DEC0C5B}" srcOrd="4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21D4C5-6EC4-4B86-A455-E2AACA47BDF5}">
      <dsp:nvSpPr>
        <dsp:cNvPr id="0" name=""/>
        <dsp:cNvSpPr/>
      </dsp:nvSpPr>
      <dsp:spPr>
        <a:xfrm>
          <a:off x="0" y="3183960"/>
          <a:ext cx="10476351" cy="10450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kern="1200"/>
            <a:t>Digital Finance Strategy</a:t>
          </a:r>
          <a:endParaRPr lang="en-US" sz="2000" b="1" kern="1200" dirty="0"/>
        </a:p>
      </dsp:txBody>
      <dsp:txXfrm>
        <a:off x="0" y="3183960"/>
        <a:ext cx="10476351" cy="564325"/>
      </dsp:txXfrm>
    </dsp:sp>
    <dsp:sp modelId="{3416A05D-78C2-4C58-8DD4-661CFF868496}">
      <dsp:nvSpPr>
        <dsp:cNvPr id="0" name=""/>
        <dsp:cNvSpPr/>
      </dsp:nvSpPr>
      <dsp:spPr>
        <a:xfrm>
          <a:off x="5115" y="3727384"/>
          <a:ext cx="3488706" cy="48072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/>
            <a:t>European Single Access Point</a:t>
          </a:r>
          <a:endParaRPr lang="en-US" sz="1600" kern="1200"/>
        </a:p>
      </dsp:txBody>
      <dsp:txXfrm>
        <a:off x="5115" y="3727384"/>
        <a:ext cx="3488706" cy="480721"/>
      </dsp:txXfrm>
    </dsp:sp>
    <dsp:sp modelId="{01F8B318-E6ED-4FCE-88A7-BD514FBF3546}">
      <dsp:nvSpPr>
        <dsp:cNvPr id="0" name=""/>
        <dsp:cNvSpPr/>
      </dsp:nvSpPr>
      <dsp:spPr>
        <a:xfrm>
          <a:off x="3493822" y="3727384"/>
          <a:ext cx="3488706" cy="48072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/>
            <a:t>Financial Data Access</a:t>
          </a:r>
          <a:endParaRPr lang="en-US" sz="1600" kern="1200" dirty="0"/>
        </a:p>
      </dsp:txBody>
      <dsp:txXfrm>
        <a:off x="3493822" y="3727384"/>
        <a:ext cx="3488706" cy="480721"/>
      </dsp:txXfrm>
    </dsp:sp>
    <dsp:sp modelId="{656AAE21-FBA4-4E2F-8566-D4D60CACA8B4}">
      <dsp:nvSpPr>
        <dsp:cNvPr id="0" name=""/>
        <dsp:cNvSpPr/>
      </dsp:nvSpPr>
      <dsp:spPr>
        <a:xfrm>
          <a:off x="6982528" y="3727384"/>
          <a:ext cx="3488706" cy="48072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/>
            <a:t>Supervisory Data Strategy</a:t>
          </a:r>
          <a:endParaRPr lang="en-US" sz="1600" kern="1200" dirty="0"/>
        </a:p>
      </dsp:txBody>
      <dsp:txXfrm>
        <a:off x="6982528" y="3727384"/>
        <a:ext cx="3488706" cy="480721"/>
      </dsp:txXfrm>
    </dsp:sp>
    <dsp:sp modelId="{5256FC17-81E0-4F41-B076-ECFED19A4DDB}">
      <dsp:nvSpPr>
        <dsp:cNvPr id="0" name=""/>
        <dsp:cNvSpPr/>
      </dsp:nvSpPr>
      <dsp:spPr>
        <a:xfrm rot="10800000">
          <a:off x="0" y="1592354"/>
          <a:ext cx="10476351" cy="1607282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kern="1200"/>
            <a:t>Common European Data Spaces</a:t>
          </a:r>
          <a:endParaRPr lang="en-IE" sz="2000" b="1" kern="1200"/>
        </a:p>
      </dsp:txBody>
      <dsp:txXfrm rot="-10800000">
        <a:off x="0" y="1592354"/>
        <a:ext cx="10476351" cy="564156"/>
      </dsp:txXfrm>
    </dsp:sp>
    <dsp:sp modelId="{887AFD7F-3C3B-4482-9AC2-3D1DF669B062}">
      <dsp:nvSpPr>
        <dsp:cNvPr id="0" name=""/>
        <dsp:cNvSpPr/>
      </dsp:nvSpPr>
      <dsp:spPr>
        <a:xfrm>
          <a:off x="5941" y="2156510"/>
          <a:ext cx="1890516" cy="4805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Health </a:t>
          </a:r>
          <a:r>
            <a:rPr lang="lv-LV" sz="1600" kern="1200" dirty="0" err="1"/>
            <a:t>data</a:t>
          </a:r>
          <a:r>
            <a:rPr lang="lv-LV" sz="1600" kern="1200" dirty="0"/>
            <a:t> </a:t>
          </a:r>
          <a:r>
            <a:rPr lang="lv-LV" sz="1600" kern="1200" dirty="0" err="1"/>
            <a:t>space</a:t>
          </a:r>
          <a:endParaRPr lang="en-IE" sz="1600" kern="1200" dirty="0"/>
        </a:p>
      </dsp:txBody>
      <dsp:txXfrm>
        <a:off x="5941" y="2156510"/>
        <a:ext cx="1890516" cy="480577"/>
      </dsp:txXfrm>
    </dsp:sp>
    <dsp:sp modelId="{DE823CF7-004A-47CF-AA14-1F1E574BC2F3}">
      <dsp:nvSpPr>
        <dsp:cNvPr id="0" name=""/>
        <dsp:cNvSpPr/>
      </dsp:nvSpPr>
      <dsp:spPr>
        <a:xfrm>
          <a:off x="1896458" y="2156510"/>
          <a:ext cx="2143363" cy="4805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/>
            <a:t>Industrial data space</a:t>
          </a:r>
          <a:endParaRPr lang="en-IE" sz="1600" kern="1200"/>
        </a:p>
      </dsp:txBody>
      <dsp:txXfrm>
        <a:off x="1896458" y="2156510"/>
        <a:ext cx="2143363" cy="480577"/>
      </dsp:txXfrm>
    </dsp:sp>
    <dsp:sp modelId="{7E19CE59-D669-4711-8198-D98AB60B040B}">
      <dsp:nvSpPr>
        <dsp:cNvPr id="0" name=""/>
        <dsp:cNvSpPr/>
      </dsp:nvSpPr>
      <dsp:spPr>
        <a:xfrm>
          <a:off x="4039821" y="2156510"/>
          <a:ext cx="2311951" cy="4805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i="1" kern="1200"/>
            <a:t>Financial data space</a:t>
          </a:r>
          <a:endParaRPr lang="en-IE" sz="1600" i="1" kern="1200"/>
        </a:p>
      </dsp:txBody>
      <dsp:txXfrm>
        <a:off x="4039821" y="2156510"/>
        <a:ext cx="2311951" cy="480577"/>
      </dsp:txXfrm>
    </dsp:sp>
    <dsp:sp modelId="{A268147E-F14F-4650-AE22-42AF3D5A9696}">
      <dsp:nvSpPr>
        <dsp:cNvPr id="0" name=""/>
        <dsp:cNvSpPr/>
      </dsp:nvSpPr>
      <dsp:spPr>
        <a:xfrm>
          <a:off x="6351772" y="2156510"/>
          <a:ext cx="2127009" cy="4805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/>
            <a:t>Energy data space</a:t>
          </a:r>
          <a:endParaRPr lang="en-IE" sz="1600" kern="1200"/>
        </a:p>
      </dsp:txBody>
      <dsp:txXfrm>
        <a:off x="6351772" y="2156510"/>
        <a:ext cx="2127009" cy="480577"/>
      </dsp:txXfrm>
    </dsp:sp>
    <dsp:sp modelId="{14BCDB0B-7157-42DB-8BFF-AA312AFACBCD}">
      <dsp:nvSpPr>
        <dsp:cNvPr id="0" name=""/>
        <dsp:cNvSpPr/>
      </dsp:nvSpPr>
      <dsp:spPr>
        <a:xfrm>
          <a:off x="8478782" y="2156510"/>
          <a:ext cx="1991626" cy="4805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/>
            <a:t>Other data spaces</a:t>
          </a:r>
          <a:endParaRPr lang="en-IE" sz="1600" kern="1200"/>
        </a:p>
      </dsp:txBody>
      <dsp:txXfrm>
        <a:off x="8478782" y="2156510"/>
        <a:ext cx="1991626" cy="480577"/>
      </dsp:txXfrm>
    </dsp:sp>
    <dsp:sp modelId="{C434531E-0EE3-42E1-9338-A489FB60CCB1}">
      <dsp:nvSpPr>
        <dsp:cNvPr id="0" name=""/>
        <dsp:cNvSpPr/>
      </dsp:nvSpPr>
      <dsp:spPr>
        <a:xfrm rot="10800000">
          <a:off x="0" y="747"/>
          <a:ext cx="10476351" cy="1607282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European Strategy</a:t>
          </a:r>
          <a:r>
            <a:rPr lang="lv-LV" sz="2000" b="1" kern="1200"/>
            <a:t> for Data</a:t>
          </a:r>
          <a:endParaRPr lang="en-US" sz="2000" b="1" kern="1200" dirty="0"/>
        </a:p>
      </dsp:txBody>
      <dsp:txXfrm rot="-10800000">
        <a:off x="0" y="747"/>
        <a:ext cx="10476351" cy="564156"/>
      </dsp:txXfrm>
    </dsp:sp>
    <dsp:sp modelId="{5C681E47-5CAD-4B4E-8FF4-A30E2142641C}">
      <dsp:nvSpPr>
        <dsp:cNvPr id="0" name=""/>
        <dsp:cNvSpPr/>
      </dsp:nvSpPr>
      <dsp:spPr>
        <a:xfrm>
          <a:off x="6776" y="564903"/>
          <a:ext cx="1547565" cy="4805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Data Act</a:t>
          </a:r>
        </a:p>
      </dsp:txBody>
      <dsp:txXfrm>
        <a:off x="6776" y="564903"/>
        <a:ext cx="1547565" cy="480577"/>
      </dsp:txXfrm>
    </dsp:sp>
    <dsp:sp modelId="{35835239-42C9-41CD-B4C8-DCE01AD47E19}">
      <dsp:nvSpPr>
        <dsp:cNvPr id="0" name=""/>
        <dsp:cNvSpPr/>
      </dsp:nvSpPr>
      <dsp:spPr>
        <a:xfrm>
          <a:off x="1554342" y="564903"/>
          <a:ext cx="2258601" cy="4805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/>
            <a:t>Digital Markets Act</a:t>
          </a:r>
        </a:p>
      </dsp:txBody>
      <dsp:txXfrm>
        <a:off x="1554342" y="564903"/>
        <a:ext cx="2258601" cy="480577"/>
      </dsp:txXfrm>
    </dsp:sp>
    <dsp:sp modelId="{41F7CA60-58A8-4F17-B80B-1ECF8A8863CC}">
      <dsp:nvSpPr>
        <dsp:cNvPr id="0" name=""/>
        <dsp:cNvSpPr/>
      </dsp:nvSpPr>
      <dsp:spPr>
        <a:xfrm>
          <a:off x="3812943" y="564903"/>
          <a:ext cx="2370317" cy="4805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i="1" kern="1200"/>
            <a:t>Common data spaces</a:t>
          </a:r>
          <a:endParaRPr lang="en-IE" sz="1600" i="1" kern="1200"/>
        </a:p>
      </dsp:txBody>
      <dsp:txXfrm>
        <a:off x="3812943" y="564903"/>
        <a:ext cx="2370317" cy="480577"/>
      </dsp:txXfrm>
    </dsp:sp>
    <dsp:sp modelId="{75CE8D31-5A75-4BFC-BA4E-E104BBAD5B4A}">
      <dsp:nvSpPr>
        <dsp:cNvPr id="0" name=""/>
        <dsp:cNvSpPr/>
      </dsp:nvSpPr>
      <dsp:spPr>
        <a:xfrm>
          <a:off x="6183260" y="564903"/>
          <a:ext cx="2012682" cy="4805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Digital Services Act</a:t>
          </a:r>
        </a:p>
      </dsp:txBody>
      <dsp:txXfrm>
        <a:off x="6183260" y="564903"/>
        <a:ext cx="2012682" cy="480577"/>
      </dsp:txXfrm>
    </dsp:sp>
    <dsp:sp modelId="{DCC47DFB-CA4C-4994-8C4A-B53D9DEC0C5B}">
      <dsp:nvSpPr>
        <dsp:cNvPr id="0" name=""/>
        <dsp:cNvSpPr/>
      </dsp:nvSpPr>
      <dsp:spPr>
        <a:xfrm>
          <a:off x="8195942" y="564903"/>
          <a:ext cx="2273631" cy="4805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Data Governance Act</a:t>
          </a:r>
        </a:p>
      </dsp:txBody>
      <dsp:txXfrm>
        <a:off x="8195942" y="564903"/>
        <a:ext cx="2273631" cy="4805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A939EFE-0303-44F6-9A16-FD3B5E015DB1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3B926D1-0013-4A80-B64E-9D824EE65210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yintracomm.ec.europa.eu/corp/intellectual-property/Documents/2019_Reuse-guidelines%28CC-BY%29.pdf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469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Update/add/delete parts of the</a:t>
            </a:r>
            <a:r>
              <a:rPr lang="en-IE" baseline="0" dirty="0"/>
              <a:t> copy right notice where appropriate.</a:t>
            </a:r>
          </a:p>
          <a:p>
            <a:r>
              <a:rPr lang="en-IE" baseline="0" dirty="0"/>
              <a:t>More information: </a:t>
            </a:r>
            <a:r>
              <a:rPr lang="en-GB" dirty="0">
                <a:hlinkClick r:id="rId3"/>
              </a:rPr>
              <a:t>https://myintracomm.ec.europa.eu/corp/intellectual-property/Documents/2019_Reuse-guidelines%28CC-BY%29.pdf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51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C7056-8F77-88F1-7136-65A3E09769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sz="5400"/>
              <a:t>Proposal for a Regulation on</a:t>
            </a:r>
            <a:br>
              <a:rPr lang="lv-LV" sz="5400"/>
            </a:br>
            <a:r>
              <a:rPr lang="en-GB" sz="5400"/>
              <a:t>Financial </a:t>
            </a:r>
            <a:r>
              <a:rPr lang="en-GB" sz="5400" dirty="0"/>
              <a:t>Data </a:t>
            </a:r>
            <a:r>
              <a:rPr lang="en-GB" sz="5400"/>
              <a:t>Access (</a:t>
            </a:r>
            <a:r>
              <a:rPr lang="en-GB" sz="5400" dirty="0"/>
              <a:t>FIDA)</a:t>
            </a:r>
            <a:endParaRPr lang="en-IE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8654B-36B3-72F2-B7B0-1DBDAA60C7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5687" y="4142095"/>
            <a:ext cx="10065224" cy="649824"/>
          </a:xfrm>
        </p:spPr>
        <p:txBody>
          <a:bodyPr/>
          <a:lstStyle/>
          <a:p>
            <a:r>
              <a:rPr lang="en-GB" b="1" dirty="0"/>
              <a:t>Building Open Finance</a:t>
            </a:r>
          </a:p>
          <a:p>
            <a:endParaRPr lang="en-GB" dirty="0"/>
          </a:p>
          <a:p>
            <a:endParaRPr lang="en-I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E41198-E48B-923B-CD20-FF3A40DEC6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81600" y="4919241"/>
            <a:ext cx="5954713" cy="1167660"/>
          </a:xfrm>
        </p:spPr>
        <p:txBody>
          <a:bodyPr/>
          <a:lstStyle/>
          <a:p>
            <a:r>
              <a:rPr lang="lv-LV"/>
              <a:t>FIDA meetup by Fintech Belgium</a:t>
            </a:r>
          </a:p>
          <a:p>
            <a:r>
              <a:rPr lang="lv-LV"/>
              <a:t>Brussels, 26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1376545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697DFE9-118D-5E1C-5F88-A05DAC854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3184397" cy="481269"/>
          </a:xfrm>
        </p:spPr>
        <p:txBody>
          <a:bodyPr/>
          <a:lstStyle/>
          <a:p>
            <a:pPr algn="ctr"/>
            <a:r>
              <a:rPr lang="lv-LV"/>
              <a:t>Commission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0E1DF-7822-691B-4E0C-AEDF3686C3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184397" cy="3097331"/>
          </a:xfrm>
        </p:spPr>
        <p:txBody>
          <a:bodyPr/>
          <a:lstStyle/>
          <a:p>
            <a:r>
              <a:rPr lang="lv-LV"/>
              <a:t>Art. 9-13 apply </a:t>
            </a:r>
            <a:r>
              <a:rPr lang="en-US" b="1"/>
              <a:t>18 months</a:t>
            </a:r>
            <a:r>
              <a:rPr lang="lv-LV"/>
              <a:t> after entry into force</a:t>
            </a:r>
          </a:p>
          <a:p>
            <a:r>
              <a:rPr lang="lv-LV"/>
              <a:t>Fully </a:t>
            </a:r>
            <a:r>
              <a:rPr lang="lv-LV" b="1"/>
              <a:t>24 months</a:t>
            </a:r>
            <a:r>
              <a:rPr lang="lv-LV"/>
              <a:t> after entry into application</a:t>
            </a:r>
            <a:endParaRPr lang="en-US"/>
          </a:p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95A447-92FA-AE37-79CB-9148FF30E0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167816" y="1681163"/>
            <a:ext cx="3187572" cy="481269"/>
          </a:xfrm>
        </p:spPr>
        <p:txBody>
          <a:bodyPr/>
          <a:lstStyle/>
          <a:p>
            <a:pPr algn="ctr"/>
            <a:r>
              <a:rPr lang="lv-LV"/>
              <a:t>Council WP</a:t>
            </a:r>
            <a:endParaRPr lang="en-IE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AFC81C-A5B9-19A3-24BB-9569955F39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67816" y="2505075"/>
            <a:ext cx="3187572" cy="3097331"/>
          </a:xfrm>
        </p:spPr>
        <p:txBody>
          <a:bodyPr/>
          <a:lstStyle/>
          <a:p>
            <a:r>
              <a:rPr lang="lv-LV"/>
              <a:t>Phase 1: EC proposal</a:t>
            </a:r>
          </a:p>
          <a:p>
            <a:r>
              <a:rPr lang="lv-LV"/>
              <a:t>Phase 2: Art. 9-13 </a:t>
            </a:r>
            <a:r>
              <a:rPr lang="lv-LV" b="1"/>
              <a:t>30 months; fully 36</a:t>
            </a:r>
          </a:p>
          <a:p>
            <a:r>
              <a:rPr lang="lv-LV"/>
              <a:t>Phase 3: Art. 9-13</a:t>
            </a:r>
            <a:r>
              <a:rPr lang="lv-LV" b="1"/>
              <a:t> 42 months; fully 48 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ED596EB-3207-902D-545F-48A31374F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Timeline</a:t>
            </a:r>
            <a:endParaRPr lang="en-IE"/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CFDE7307-DF1D-2E0D-E5D9-D20690794252}"/>
              </a:ext>
            </a:extLst>
          </p:cNvPr>
          <p:cNvSpPr txBox="1">
            <a:spLocks/>
          </p:cNvSpPr>
          <p:nvPr/>
        </p:nvSpPr>
        <p:spPr>
          <a:xfrm>
            <a:off x="4402653" y="1681163"/>
            <a:ext cx="3184397" cy="481269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None/>
              <a:defRPr sz="2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/>
              <a:t>ECON report</a:t>
            </a:r>
            <a:endParaRPr lang="en-IE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09666A3-9DA6-00C0-CE7E-97AD64D090A0}"/>
              </a:ext>
            </a:extLst>
          </p:cNvPr>
          <p:cNvSpPr txBox="1">
            <a:spLocks/>
          </p:cNvSpPr>
          <p:nvPr/>
        </p:nvSpPr>
        <p:spPr>
          <a:xfrm>
            <a:off x="4497860" y="2505075"/>
            <a:ext cx="3379574" cy="3097331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/>
              <a:t>Art. 9-13 apply </a:t>
            </a:r>
            <a:r>
              <a:rPr lang="lv-LV" b="1"/>
              <a:t>30</a:t>
            </a:r>
            <a:r>
              <a:rPr lang="en-US" b="1"/>
              <a:t> months</a:t>
            </a:r>
            <a:r>
              <a:rPr lang="lv-LV"/>
              <a:t> after entry into force</a:t>
            </a:r>
          </a:p>
          <a:p>
            <a:r>
              <a:rPr lang="lv-LV"/>
              <a:t>Fully </a:t>
            </a:r>
            <a:r>
              <a:rPr lang="lv-LV" b="1"/>
              <a:t>32 months</a:t>
            </a:r>
            <a:r>
              <a:rPr lang="lv-LV"/>
              <a:t> after entry into application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35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Thank you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9575" y="4646435"/>
            <a:ext cx="8941016" cy="1853519"/>
          </a:xfrm>
        </p:spPr>
        <p:txBody>
          <a:bodyPr wrap="square" anchor="b" anchorCtr="0"/>
          <a:lstStyle/>
          <a:p>
            <a:r>
              <a:rPr lang="en-US" sz="1050" b="1" dirty="0"/>
              <a:t>© European Union 2023</a:t>
            </a:r>
          </a:p>
          <a:p>
            <a:r>
              <a:rPr lang="en-US" sz="1050" dirty="0"/>
              <a:t>Unless otherwise noted the reuse of this presentation is </a:t>
            </a:r>
            <a:r>
              <a:rPr lang="en-US" sz="1050" dirty="0" err="1"/>
              <a:t>authorised</a:t>
            </a:r>
            <a:r>
              <a:rPr lang="en-US" sz="1050" dirty="0"/>
              <a:t> under the </a:t>
            </a:r>
            <a:r>
              <a:rPr lang="en-US" sz="1050" dirty="0">
                <a:hlinkClick r:id="rId3"/>
              </a:rPr>
              <a:t>CC BY 4.0 </a:t>
            </a:r>
            <a:r>
              <a:rPr lang="en-US" sz="1050" dirty="0"/>
              <a:t>license. For any use or reproduction of elements that are not owned by the EU, permission may need to be sought directly from the respective right holders.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24" y="4858246"/>
            <a:ext cx="1023496" cy="35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619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76459" y="526928"/>
            <a:ext cx="10905461" cy="782357"/>
          </a:xfrm>
        </p:spPr>
        <p:txBody>
          <a:bodyPr/>
          <a:lstStyle/>
          <a:p>
            <a:r>
              <a:rPr lang="lv-LV"/>
              <a:t>EU policy context</a:t>
            </a:r>
            <a:endParaRPr lang="en-GB" dirty="0"/>
          </a:p>
        </p:txBody>
      </p:sp>
      <p:graphicFrame>
        <p:nvGraphicFramePr>
          <p:cNvPr id="46" name="Diagram 45"/>
          <p:cNvGraphicFramePr/>
          <p:nvPr/>
        </p:nvGraphicFramePr>
        <p:xfrm>
          <a:off x="876459" y="1620201"/>
          <a:ext cx="10476351" cy="4229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6488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838200" y="1883883"/>
            <a:ext cx="10515600" cy="3848177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lv-LV" sz="2400" b="1">
                <a:latin typeface="+mj-lt"/>
              </a:rPr>
              <a:t>I</a:t>
            </a:r>
            <a:r>
              <a:rPr lang="en-US" sz="2400" b="1">
                <a:latin typeface="+mj-lt"/>
              </a:rPr>
              <a:t>mprove economic outcomes </a:t>
            </a:r>
            <a:r>
              <a:rPr lang="en-US" sz="2400">
                <a:latin typeface="+mj-lt"/>
              </a:rPr>
              <a:t>for financial services customers (consumers and businesses) and financial sector firms</a:t>
            </a:r>
            <a:endParaRPr lang="lv-LV" sz="2400">
              <a:latin typeface="+mj-lt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lv-LV" sz="2400">
              <a:latin typeface="+mj-lt"/>
            </a:endParaRPr>
          </a:p>
          <a:p>
            <a:pPr lvl="2">
              <a:lnSpc>
                <a:spcPct val="150000"/>
              </a:lnSpc>
            </a:pPr>
            <a:r>
              <a:rPr lang="lv-LV" sz="2400">
                <a:latin typeface="+mj-lt"/>
              </a:rPr>
              <a:t>by p</a:t>
            </a:r>
            <a:r>
              <a:rPr lang="en-US" sz="2400">
                <a:latin typeface="+mj-lt"/>
              </a:rPr>
              <a:t>romot</a:t>
            </a:r>
            <a:r>
              <a:rPr lang="lv-LV" sz="2400">
                <a:latin typeface="+mj-lt"/>
              </a:rPr>
              <a:t>ing </a:t>
            </a:r>
            <a:r>
              <a:rPr lang="en-US" sz="2400" b="1">
                <a:latin typeface="+mj-lt"/>
              </a:rPr>
              <a:t>digital transformation </a:t>
            </a:r>
            <a:r>
              <a:rPr lang="en-US" sz="2400">
                <a:latin typeface="+mj-lt"/>
              </a:rPr>
              <a:t>and speed</a:t>
            </a:r>
            <a:r>
              <a:rPr lang="lv-LV" sz="2400">
                <a:latin typeface="+mj-lt"/>
              </a:rPr>
              <a:t>ing</a:t>
            </a:r>
            <a:r>
              <a:rPr lang="en-US" sz="2400">
                <a:latin typeface="+mj-lt"/>
              </a:rPr>
              <a:t> up adoption of </a:t>
            </a:r>
            <a:r>
              <a:rPr lang="en-US" sz="2400" b="1">
                <a:latin typeface="+mj-lt"/>
              </a:rPr>
              <a:t>data-driven business models</a:t>
            </a:r>
            <a:r>
              <a:rPr lang="en-US" sz="2400">
                <a:latin typeface="+mj-lt"/>
              </a:rPr>
              <a:t> in the EU financial sector </a:t>
            </a:r>
            <a:endParaRPr lang="en-IE" sz="2400">
              <a:latin typeface="+mj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70722" y="414280"/>
            <a:ext cx="10515600" cy="782357"/>
          </a:xfrm>
        </p:spPr>
        <p:txBody>
          <a:bodyPr/>
          <a:lstStyle/>
          <a:p>
            <a:r>
              <a:rPr lang="lv-LV"/>
              <a:t>General o</a:t>
            </a:r>
            <a:r>
              <a:rPr lang="en-IE"/>
              <a:t>bjective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186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838200" y="1574801"/>
            <a:ext cx="10515600" cy="4157260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lv-LV" sz="2400">
                <a:latin typeface="+mj-lt"/>
              </a:rPr>
              <a:t>E</a:t>
            </a:r>
            <a:r>
              <a:rPr lang="en-US" sz="2400">
                <a:latin typeface="+mj-lt"/>
              </a:rPr>
              <a:t>nhance customer trust in data sharing</a:t>
            </a:r>
            <a:r>
              <a:rPr lang="lv-LV" sz="2400">
                <a:latin typeface="+mj-lt"/>
              </a:rPr>
              <a:t> by giving them </a:t>
            </a:r>
            <a:r>
              <a:rPr lang="lv-LV" sz="2400" b="1">
                <a:latin typeface="+mj-lt"/>
              </a:rPr>
              <a:t>meaningful </a:t>
            </a:r>
            <a:r>
              <a:rPr lang="en-US" sz="2400" b="1">
                <a:latin typeface="+mj-lt"/>
              </a:rPr>
              <a:t>control</a:t>
            </a:r>
            <a:r>
              <a:rPr lang="lv-LV" sz="2400" b="1">
                <a:latin typeface="+mj-lt"/>
              </a:rPr>
              <a:t> </a:t>
            </a:r>
            <a:r>
              <a:rPr lang="en-IE" sz="2400">
                <a:latin typeface="+mj-lt"/>
              </a:rPr>
              <a:t>over their data </a:t>
            </a:r>
          </a:p>
          <a:p>
            <a:pPr lvl="1">
              <a:lnSpc>
                <a:spcPct val="150000"/>
              </a:lnSpc>
            </a:pPr>
            <a:r>
              <a:rPr lang="en-IE" sz="2400">
                <a:latin typeface="+mj-lt"/>
              </a:rPr>
              <a:t>E</a:t>
            </a:r>
            <a:r>
              <a:rPr lang="lv-LV" sz="2400">
                <a:latin typeface="+mj-lt"/>
              </a:rPr>
              <a:t>nable </a:t>
            </a:r>
            <a:r>
              <a:rPr lang="lv-LV" sz="2400" b="1">
                <a:latin typeface="+mj-lt"/>
              </a:rPr>
              <a:t>effective </a:t>
            </a:r>
            <a:r>
              <a:rPr lang="en-IE" sz="2400" b="1">
                <a:latin typeface="+mj-lt"/>
              </a:rPr>
              <a:t>access</a:t>
            </a:r>
            <a:r>
              <a:rPr lang="lv-LV" sz="2400" b="1">
                <a:latin typeface="+mj-lt"/>
              </a:rPr>
              <a:t> </a:t>
            </a:r>
            <a:r>
              <a:rPr lang="lv-LV" sz="2400">
                <a:latin typeface="+mj-lt"/>
              </a:rPr>
              <a:t>for </a:t>
            </a:r>
            <a:r>
              <a:rPr lang="en-IE" sz="2400">
                <a:latin typeface="+mj-lt"/>
              </a:rPr>
              <a:t>third</a:t>
            </a:r>
            <a:r>
              <a:rPr lang="lv-LV" sz="2400">
                <a:latin typeface="+mj-lt"/>
              </a:rPr>
              <a:t>-</a:t>
            </a:r>
            <a:r>
              <a:rPr lang="en-IE" sz="2400">
                <a:latin typeface="+mj-lt"/>
              </a:rPr>
              <a:t>party data users </a:t>
            </a:r>
            <a:r>
              <a:rPr lang="lv-LV" sz="2400">
                <a:latin typeface="+mj-lt"/>
              </a:rPr>
              <a:t>by:</a:t>
            </a:r>
            <a:endParaRPr lang="en-IE" sz="2400">
              <a:latin typeface="+mj-lt"/>
            </a:endParaRPr>
          </a:p>
          <a:p>
            <a:pPr lvl="2"/>
            <a:r>
              <a:rPr lang="en-US" sz="2200" b="1"/>
              <a:t>Oblig</a:t>
            </a:r>
            <a:r>
              <a:rPr lang="lv-LV" sz="2200" b="1"/>
              <a:t>ing</a:t>
            </a:r>
            <a:r>
              <a:rPr lang="en-US" sz="2200"/>
              <a:t> data holders to share customer data</a:t>
            </a:r>
            <a:r>
              <a:rPr lang="lv-LV" sz="2200"/>
              <a:t> </a:t>
            </a:r>
            <a:r>
              <a:rPr lang="en-US" sz="2200"/>
              <a:t>where customers permit so</a:t>
            </a:r>
            <a:endParaRPr lang="lv-LV" sz="2200"/>
          </a:p>
          <a:p>
            <a:pPr lvl="2"/>
            <a:r>
              <a:rPr lang="en-US" sz="2200"/>
              <a:t>Promot</a:t>
            </a:r>
            <a:r>
              <a:rPr lang="lv-LV" sz="2200"/>
              <a:t>ing</a:t>
            </a:r>
            <a:r>
              <a:rPr lang="en-US" sz="2200"/>
              <a:t> </a:t>
            </a:r>
            <a:r>
              <a:rPr lang="en-US" sz="2200" b="1"/>
              <a:t>standardisation</a:t>
            </a:r>
            <a:r>
              <a:rPr lang="en-US" sz="2200"/>
              <a:t> of customer data and interfaces</a:t>
            </a:r>
            <a:endParaRPr lang="lv-LV" sz="2200"/>
          </a:p>
          <a:p>
            <a:pPr lvl="2"/>
            <a:r>
              <a:rPr lang="en-US" sz="2200"/>
              <a:t>Promot</a:t>
            </a:r>
            <a:r>
              <a:rPr lang="lv-LV" sz="2200"/>
              <a:t>ing</a:t>
            </a:r>
            <a:r>
              <a:rPr lang="en-US" sz="2200"/>
              <a:t> </a:t>
            </a:r>
            <a:r>
              <a:rPr lang="lv-LV" sz="2200"/>
              <a:t>implementation of </a:t>
            </a:r>
            <a:r>
              <a:rPr lang="en-US" sz="2200" b="1"/>
              <a:t>high-quality interfaces </a:t>
            </a:r>
            <a:r>
              <a:rPr lang="en-US" sz="2200"/>
              <a:t>for customer data sharing</a:t>
            </a:r>
            <a:endParaRPr lang="en-GB" sz="2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70722" y="414280"/>
            <a:ext cx="10515600" cy="782357"/>
          </a:xfrm>
        </p:spPr>
        <p:txBody>
          <a:bodyPr/>
          <a:lstStyle/>
          <a:p>
            <a:r>
              <a:rPr lang="lv-LV"/>
              <a:t>Specific o</a:t>
            </a:r>
            <a:r>
              <a:rPr lang="en-IE"/>
              <a:t>bjectives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719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5879592-65C3-17BB-3920-8766CA811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415815"/>
            <a:ext cx="5157787" cy="530696"/>
          </a:xfrm>
        </p:spPr>
        <p:txBody>
          <a:bodyPr/>
          <a:lstStyle/>
          <a:p>
            <a:r>
              <a:rPr lang="lv-LV"/>
              <a:t>PSD2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7F587-A161-8306-1862-D041695404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097109"/>
            <a:ext cx="5157787" cy="3505297"/>
          </a:xfrm>
        </p:spPr>
        <p:txBody>
          <a:bodyPr/>
          <a:lstStyle/>
          <a:p>
            <a:r>
              <a:rPr lang="lv-LV"/>
              <a:t>Payment account data only</a:t>
            </a:r>
          </a:p>
          <a:p>
            <a:r>
              <a:rPr lang="lv-LV"/>
              <a:t>Non-contractual read and write access</a:t>
            </a:r>
          </a:p>
          <a:p>
            <a:r>
              <a:rPr lang="lv-LV"/>
              <a:t>Strong customer authentication</a:t>
            </a:r>
          </a:p>
          <a:p>
            <a:r>
              <a:rPr lang="lv-LV"/>
              <a:t>Free</a:t>
            </a:r>
          </a:p>
          <a:p>
            <a:r>
              <a:rPr lang="lv-LV"/>
              <a:t>Common standards not required</a:t>
            </a:r>
          </a:p>
          <a:p>
            <a:endParaRPr lang="lv-LV"/>
          </a:p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1FA91C-4E1F-2218-A520-C6C8B02C4B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69459" y="1415815"/>
            <a:ext cx="5485929" cy="530696"/>
          </a:xfrm>
        </p:spPr>
        <p:txBody>
          <a:bodyPr/>
          <a:lstStyle/>
          <a:p>
            <a:r>
              <a:rPr lang="lv-LV"/>
              <a:t>FIDA</a:t>
            </a:r>
            <a:endParaRPr lang="en-IE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61205FC-C0C9-0561-45A7-EBD6FE3473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69459" y="2097109"/>
            <a:ext cx="5508156" cy="3655895"/>
          </a:xfrm>
        </p:spPr>
        <p:txBody>
          <a:bodyPr/>
          <a:lstStyle/>
          <a:p>
            <a:r>
              <a:rPr lang="lv-LV"/>
              <a:t>All other financial customer data</a:t>
            </a:r>
          </a:p>
          <a:p>
            <a:r>
              <a:rPr lang="lv-LV"/>
              <a:t>Contractual read access via schemes</a:t>
            </a:r>
          </a:p>
          <a:p>
            <a:r>
              <a:rPr lang="lv-LV"/>
              <a:t>Compensation to data holders</a:t>
            </a:r>
          </a:p>
          <a:p>
            <a:r>
              <a:rPr lang="lv-LV"/>
              <a:t>Market-driven common standards</a:t>
            </a:r>
          </a:p>
          <a:p>
            <a:r>
              <a:rPr lang="lv-LV"/>
              <a:t>Contractual liability</a:t>
            </a:r>
          </a:p>
          <a:p>
            <a:r>
              <a:rPr lang="lv-LV"/>
              <a:t>Dispute resolution mechanism</a:t>
            </a:r>
            <a:endParaRPr lang="en-IE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ABB6A24-9510-D659-74D0-CF7589865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Data sharing under </a:t>
            </a:r>
            <a:r>
              <a:rPr lang="en-IE"/>
              <a:t>PSD2 vs FIDA</a:t>
            </a:r>
          </a:p>
        </p:txBody>
      </p:sp>
    </p:spTree>
    <p:extLst>
      <p:ext uri="{BB962C8B-B14F-4D97-AF65-F5344CB8AC3E}">
        <p14:creationId xmlns:p14="http://schemas.microsoft.com/office/powerpoint/2010/main" val="2412794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A5FCF-DFE8-65E4-6593-928C8AE5C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  <a:endParaRPr lang="en-IE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66D602D-1C47-58E5-8808-F0D287FFCC82}"/>
              </a:ext>
            </a:extLst>
          </p:cNvPr>
          <p:cNvSpPr/>
          <p:nvPr/>
        </p:nvSpPr>
        <p:spPr>
          <a:xfrm>
            <a:off x="2733674" y="1828800"/>
            <a:ext cx="6117715" cy="142875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lv-LV" dirty="0"/>
              <a:t>Individual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business</a:t>
            </a:r>
            <a:r>
              <a:rPr lang="lv-LV" b="1" dirty="0"/>
              <a:t> c</a:t>
            </a:r>
            <a:r>
              <a:rPr lang="en-US" b="1" dirty="0" err="1"/>
              <a:t>ustomer</a:t>
            </a:r>
            <a:r>
              <a:rPr lang="en-US" b="1" dirty="0"/>
              <a:t> data </a:t>
            </a:r>
            <a:r>
              <a:rPr lang="en-US" dirty="0"/>
              <a:t>that financial institutions typically collect, store and process as part of their normal interaction with customers</a:t>
            </a:r>
            <a:endParaRPr lang="lv-LV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39527C2-BBE7-1DA1-93E1-53AB71589BE7}"/>
              </a:ext>
            </a:extLst>
          </p:cNvPr>
          <p:cNvSpPr/>
          <p:nvPr/>
        </p:nvSpPr>
        <p:spPr>
          <a:xfrm>
            <a:off x="3286125" y="3106878"/>
            <a:ext cx="7858124" cy="142875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lv-LV" dirty="0"/>
              <a:t>D</a:t>
            </a:r>
            <a:r>
              <a:rPr lang="en-US" dirty="0" err="1"/>
              <a:t>ata</a:t>
            </a:r>
            <a:r>
              <a:rPr lang="en-US" dirty="0"/>
              <a:t> </a:t>
            </a:r>
            <a:r>
              <a:rPr lang="en-US" b="1" dirty="0"/>
              <a:t>transmitted</a:t>
            </a:r>
            <a:r>
              <a:rPr lang="en-US" dirty="0"/>
              <a:t> by the customers themselves and </a:t>
            </a:r>
            <a:r>
              <a:rPr lang="en-US" b="1" dirty="0"/>
              <a:t>transaction data </a:t>
            </a:r>
            <a:r>
              <a:rPr lang="en-US" dirty="0"/>
              <a:t>arising from customers’ interactions with their financial service providers</a:t>
            </a:r>
            <a:endParaRPr lang="lv-LV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3EB8B97-6065-9C38-416C-FAAB41A7420D}"/>
              </a:ext>
            </a:extLst>
          </p:cNvPr>
          <p:cNvSpPr/>
          <p:nvPr/>
        </p:nvSpPr>
        <p:spPr>
          <a:xfrm>
            <a:off x="4076700" y="4213506"/>
            <a:ext cx="7067551" cy="142875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lv-LV" b="1"/>
              <a:t>P</a:t>
            </a:r>
            <a:r>
              <a:rPr lang="en-US" b="1"/>
              <a:t>ersonal data </a:t>
            </a:r>
            <a:r>
              <a:rPr lang="en-US"/>
              <a:t>that relates to identified or identifiable individuals and </a:t>
            </a:r>
            <a:r>
              <a:rPr lang="en-US" b="1"/>
              <a:t>non-personal data</a:t>
            </a:r>
            <a:r>
              <a:rPr lang="en-US"/>
              <a:t> that relates to business entities or financial product features</a:t>
            </a:r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A87258A-969C-88D0-2E60-DDA1CCD74CD2}"/>
              </a:ext>
            </a:extLst>
          </p:cNvPr>
          <p:cNvSpPr/>
          <p:nvPr/>
        </p:nvSpPr>
        <p:spPr>
          <a:xfrm>
            <a:off x="638174" y="1838326"/>
            <a:ext cx="1638298" cy="37909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in</a:t>
            </a:r>
            <a:r>
              <a:rPr lang="en-US" dirty="0"/>
              <a:t>vestments insurance pensions loans mortgages savings</a:t>
            </a:r>
            <a:endParaRPr lang="en-IE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2B0A1B3-7FC5-F9BF-55B2-F95408B810B8}"/>
              </a:ext>
            </a:extLst>
          </p:cNvPr>
          <p:cNvSpPr/>
          <p:nvPr/>
        </p:nvSpPr>
        <p:spPr>
          <a:xfrm>
            <a:off x="8652924" y="434340"/>
            <a:ext cx="2525202" cy="282321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E" b="1" dirty="0"/>
              <a:t>Outside of scope</a:t>
            </a:r>
            <a:r>
              <a:rPr lang="en-IE" dirty="0"/>
              <a:t>: </a:t>
            </a:r>
          </a:p>
          <a:p>
            <a:pPr marL="285750" indent="-285750">
              <a:buFontTx/>
              <a:buChar char="-"/>
            </a:pPr>
            <a:r>
              <a:rPr lang="lv-LV"/>
              <a:t>payment</a:t>
            </a:r>
            <a:r>
              <a:rPr lang="lv-LV" sz="2000"/>
              <a:t> </a:t>
            </a:r>
            <a:r>
              <a:rPr lang="lv-LV" dirty="0" err="1"/>
              <a:t>accounts</a:t>
            </a:r>
            <a:r>
              <a:rPr lang="lv-LV" dirty="0"/>
              <a:t>;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lv-LV" dirty="0" err="1"/>
              <a:t>credit</a:t>
            </a:r>
            <a:r>
              <a:rPr lang="lv-LV" dirty="0"/>
              <a:t> </a:t>
            </a:r>
            <a:r>
              <a:rPr lang="lv-LV" dirty="0" err="1"/>
              <a:t>score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natural</a:t>
            </a:r>
            <a:r>
              <a:rPr lang="lv-LV" dirty="0"/>
              <a:t> </a:t>
            </a:r>
            <a:r>
              <a:rPr lang="lv-LV" dirty="0" err="1"/>
              <a:t>persons</a:t>
            </a:r>
            <a:r>
              <a:rPr lang="lv-LV" dirty="0"/>
              <a:t> 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lv-LV" dirty="0" err="1"/>
              <a:t>life</a:t>
            </a:r>
            <a:r>
              <a:rPr lang="lv-LV" dirty="0"/>
              <a:t>, </a:t>
            </a:r>
            <a:r>
              <a:rPr lang="lv-LV" dirty="0" err="1"/>
              <a:t>sickness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health </a:t>
            </a:r>
            <a:r>
              <a:rPr lang="lv-LV" dirty="0" err="1"/>
              <a:t>insurance</a:t>
            </a:r>
            <a:endParaRPr lang="en-IE" dirty="0"/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ECC5D2AD-7D4D-BED6-2624-A7C0925A8EFF}"/>
              </a:ext>
            </a:extLst>
          </p:cNvPr>
          <p:cNvSpPr/>
          <p:nvPr/>
        </p:nvSpPr>
        <p:spPr>
          <a:xfrm>
            <a:off x="2733674" y="3411957"/>
            <a:ext cx="55244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Arrow: Left 9">
            <a:extLst>
              <a:ext uri="{FF2B5EF4-FFF2-40B4-BE49-F238E27FC236}">
                <a16:creationId xmlns:a16="http://schemas.microsoft.com/office/drawing/2014/main" id="{3E3CBB45-6230-1FCA-E7A5-2FA40C3D5969}"/>
              </a:ext>
            </a:extLst>
          </p:cNvPr>
          <p:cNvSpPr/>
          <p:nvPr/>
        </p:nvSpPr>
        <p:spPr>
          <a:xfrm>
            <a:off x="3286122" y="4685445"/>
            <a:ext cx="79057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834DE4FC-68C4-BD99-2D80-96FAF3B2BA95}"/>
              </a:ext>
            </a:extLst>
          </p:cNvPr>
          <p:cNvSpPr/>
          <p:nvPr/>
        </p:nvSpPr>
        <p:spPr>
          <a:xfrm>
            <a:off x="2292094" y="2392782"/>
            <a:ext cx="441580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44048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62708" y="1866900"/>
            <a:ext cx="10891092" cy="3874686"/>
          </a:xfrm>
        </p:spPr>
        <p:txBody>
          <a:bodyPr/>
          <a:lstStyle/>
          <a:p>
            <a:pPr lvl="1"/>
            <a:r>
              <a:rPr lang="en-US" sz="2400" i="1"/>
              <a:t>Data holder shall</a:t>
            </a:r>
            <a:r>
              <a:rPr lang="en-US" sz="2400" i="1" dirty="0"/>
              <a:t>, upon request from a </a:t>
            </a:r>
            <a:r>
              <a:rPr lang="en-US" sz="2400" i="1"/>
              <a:t>customer submitted by electronic means,</a:t>
            </a:r>
            <a:r>
              <a:rPr lang="lv-LV" sz="2400" i="1"/>
              <a:t> </a:t>
            </a:r>
            <a:r>
              <a:rPr lang="en-US" sz="2400" b="1" i="1"/>
              <a:t>make </a:t>
            </a:r>
            <a:r>
              <a:rPr lang="lv-LV" sz="2400" b="1" i="1"/>
              <a:t>the </a:t>
            </a:r>
            <a:r>
              <a:rPr lang="en-US" sz="2400" b="1" i="1"/>
              <a:t>data </a:t>
            </a:r>
            <a:r>
              <a:rPr lang="lv-LV" sz="2400" i="1"/>
              <a:t>listed in Article 2(1) </a:t>
            </a:r>
            <a:r>
              <a:rPr lang="en-US" sz="2400" b="1" i="1"/>
              <a:t>available </a:t>
            </a:r>
            <a:r>
              <a:rPr lang="en-US" sz="2400" b="1" i="1" dirty="0"/>
              <a:t>to </a:t>
            </a:r>
            <a:r>
              <a:rPr lang="en-US" sz="2400" b="1" i="1"/>
              <a:t>the customer</a:t>
            </a:r>
            <a:r>
              <a:rPr lang="en-US" sz="2400" i="1"/>
              <a:t> </a:t>
            </a:r>
            <a:r>
              <a:rPr lang="en-US" sz="2400" i="1" dirty="0"/>
              <a:t>without undue delay, free of charge, continuously and in </a:t>
            </a:r>
            <a:r>
              <a:rPr lang="en-US" sz="2400" i="1"/>
              <a:t>real-time.</a:t>
            </a:r>
            <a:endParaRPr lang="lv-LV" sz="2400" i="1"/>
          </a:p>
          <a:p>
            <a:pPr lvl="2">
              <a:lnSpc>
                <a:spcPct val="150000"/>
              </a:lnSpc>
            </a:pPr>
            <a:r>
              <a:rPr lang="lv-LV" sz="2400"/>
              <a:t>EXPECTED SOLUTION =&gt; </a:t>
            </a:r>
            <a:r>
              <a:rPr lang="lv-LV" sz="2400" b="1"/>
              <a:t>customer interface</a:t>
            </a:r>
            <a:endParaRPr lang="en-US" sz="2400" b="1" dirty="0"/>
          </a:p>
          <a:p>
            <a:endParaRPr lang="en-GB" sz="2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Obligation to</a:t>
            </a:r>
            <a:r>
              <a:rPr lang="lv-LV"/>
              <a:t>wards</a:t>
            </a:r>
            <a:r>
              <a:rPr lang="en-GB"/>
              <a:t> </a:t>
            </a:r>
            <a:r>
              <a:rPr lang="lv-LV"/>
              <a:t>customers </a:t>
            </a:r>
            <a:r>
              <a:rPr lang="en-US"/>
              <a:t>–</a:t>
            </a:r>
            <a:r>
              <a:rPr lang="lv-LV"/>
              <a:t> A</a:t>
            </a:r>
            <a:r>
              <a:rPr lang="en-GB"/>
              <a:t>rticle </a:t>
            </a:r>
            <a:r>
              <a:rPr lang="en-GB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040877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4EF228-3467-48A2-C877-827CA2EDA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30350"/>
            <a:ext cx="10905699" cy="3241675"/>
          </a:xfrm>
        </p:spPr>
        <p:txBody>
          <a:bodyPr/>
          <a:lstStyle/>
          <a:p>
            <a:r>
              <a:rPr lang="en-US" i="1"/>
              <a:t>The data holder shall, upon request from a customer submitted by electronic means, </a:t>
            </a:r>
            <a:r>
              <a:rPr lang="en-US" b="1" i="1"/>
              <a:t>make available to a data user the customer data </a:t>
            </a:r>
            <a:r>
              <a:rPr lang="en-US" i="1"/>
              <a:t>listed in Article 2(1) for the purposes for which the customer has granted permission to the data user.</a:t>
            </a:r>
            <a:r>
              <a:rPr lang="en-US"/>
              <a:t> </a:t>
            </a:r>
            <a:endParaRPr lang="lv-LV"/>
          </a:p>
          <a:p>
            <a:r>
              <a:rPr lang="en-US" i="1"/>
              <a:t>The customer data shall be made available to the data user without undue delay, continuously and in real-time.</a:t>
            </a:r>
            <a:endParaRPr lang="lv-LV" i="1"/>
          </a:p>
          <a:p>
            <a:pPr lvl="1">
              <a:lnSpc>
                <a:spcPct val="150000"/>
              </a:lnSpc>
            </a:pPr>
            <a:r>
              <a:rPr lang="lv-LV" sz="2400"/>
              <a:t>EXPECTED SOLUTION =&gt; </a:t>
            </a:r>
            <a:r>
              <a:rPr lang="lv-LV" sz="2400" b="1"/>
              <a:t>application programming interface</a:t>
            </a:r>
            <a:endParaRPr lang="en-US" sz="2400" b="1"/>
          </a:p>
          <a:p>
            <a:endParaRPr lang="en-I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0F23462-07A4-CB34-97E4-DB96635C7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Obligation </a:t>
            </a:r>
            <a:r>
              <a:rPr lang="lv-LV"/>
              <a:t>towards data users</a:t>
            </a:r>
            <a:r>
              <a:rPr lang="en-US"/>
              <a:t> </a:t>
            </a:r>
            <a:r>
              <a:rPr lang="en-US" dirty="0"/>
              <a:t>– Article 5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28530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5879592-65C3-17BB-3920-8766CA811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428171"/>
            <a:ext cx="5157787" cy="505983"/>
          </a:xfrm>
        </p:spPr>
        <p:txBody>
          <a:bodyPr/>
          <a:lstStyle/>
          <a:p>
            <a:r>
              <a:rPr lang="lv-LV"/>
              <a:t>Incumbents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7F587-A161-8306-1862-D041695404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097109"/>
            <a:ext cx="5157787" cy="3505298"/>
          </a:xfrm>
        </p:spPr>
        <p:txBody>
          <a:bodyPr/>
          <a:lstStyle/>
          <a:p>
            <a:r>
              <a:rPr lang="lv-LV"/>
              <a:t>Enhanced customer experience (interface, easy data sharing)</a:t>
            </a:r>
          </a:p>
          <a:p>
            <a:r>
              <a:rPr lang="lv-LV"/>
              <a:t>New data services on par with new entrants</a:t>
            </a:r>
          </a:p>
          <a:p>
            <a:r>
              <a:rPr lang="lv-LV"/>
              <a:t>Data-driven business models (combining FIDA data with data from other sectors)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1FA91C-4E1F-2218-A520-C6C8B02C4B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28171"/>
            <a:ext cx="5183188" cy="505983"/>
          </a:xfrm>
        </p:spPr>
        <p:txBody>
          <a:bodyPr/>
          <a:lstStyle/>
          <a:p>
            <a:r>
              <a:rPr lang="lv-LV"/>
              <a:t>New entrants</a:t>
            </a:r>
            <a:endParaRPr lang="en-IE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61205FC-C0C9-0561-45A7-EBD6FE3473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97109"/>
            <a:ext cx="5183188" cy="3505297"/>
          </a:xfrm>
        </p:spPr>
        <p:txBody>
          <a:bodyPr/>
          <a:lstStyle/>
          <a:p>
            <a:r>
              <a:rPr lang="lv-LV"/>
              <a:t>Product comparison services</a:t>
            </a:r>
          </a:p>
          <a:p>
            <a:r>
              <a:rPr lang="lv-LV"/>
              <a:t>Data aggregation services</a:t>
            </a:r>
          </a:p>
          <a:p>
            <a:r>
              <a:rPr lang="lv-LV"/>
              <a:t>Related advisory services (product mix, financial planning, investment advice)</a:t>
            </a:r>
          </a:p>
          <a:p>
            <a:r>
              <a:rPr lang="lv-LV"/>
              <a:t>Ancillary business services (taxation, audit, accounting)</a:t>
            </a:r>
            <a:endParaRPr lang="en-IE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ABB6A24-9510-D659-74D0-CF7589865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Expected opportunities</a:t>
            </a:r>
            <a:r>
              <a:rPr lang="lv-LV"/>
              <a:t> from EU data policy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94134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.potx" id="{4E874F3A-6BB1-4334-AA3C-CB69D53C2FB0}" vid="{CFDAC62F-BBD6-4674-995E-7A3058955A7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1806</TotalTime>
  <Words>676</Words>
  <Application>Microsoft Office PowerPoint</Application>
  <PresentationFormat>Widescreen</PresentationFormat>
  <Paragraphs>89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Proposal for a Regulation on Financial Data Access (FIDA)</vt:lpstr>
      <vt:lpstr>EU policy context</vt:lpstr>
      <vt:lpstr>General objective</vt:lpstr>
      <vt:lpstr>Specific objectives</vt:lpstr>
      <vt:lpstr>Data sharing under PSD2 vs FIDA</vt:lpstr>
      <vt:lpstr>Scope</vt:lpstr>
      <vt:lpstr>Obligation towards customers – Article 4</vt:lpstr>
      <vt:lpstr>Obligation towards data users – Article 5</vt:lpstr>
      <vt:lpstr>Expected opportunities from EU data policy</vt:lpstr>
      <vt:lpstr>Timeline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Data Access  Regulation (FIDA)</dc:title>
  <dc:creator>VOVIDOU Christiana (FISMA)</dc:creator>
  <cp:lastModifiedBy>OSTROVSKIS Gundars (FISMA)</cp:lastModifiedBy>
  <cp:revision>48</cp:revision>
  <cp:lastPrinted>2023-12-04T16:12:45Z</cp:lastPrinted>
  <dcterms:created xsi:type="dcterms:W3CDTF">2023-06-26T12:36:53Z</dcterms:created>
  <dcterms:modified xsi:type="dcterms:W3CDTF">2024-09-24T17:07:11Z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2023-06-26T12:36:55Z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c8ac330c-8dff-4108-90d2-2b8f870724d5</vt:lpwstr>
  </property>
  <property fmtid="{D5CDD505-2E9C-101B-9397-08002B2CF9AE}" pid="8" name="MSIP_Label_6bd9ddd1-4d20-43f6-abfa-fc3c07406f94_ContentBits">
    <vt:lpwstr>0</vt:lpwstr>
  </property>
</Properties>
</file>