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7"/>
  </p:notesMasterIdLst>
  <p:sldIdLst>
    <p:sldId id="379" r:id="rId2"/>
    <p:sldId id="378" r:id="rId3"/>
    <p:sldId id="380" r:id="rId4"/>
    <p:sldId id="381" r:id="rId5"/>
    <p:sldId id="383" r:id="rId6"/>
  </p:sldIdLst>
  <p:sldSz cx="12192000" cy="6858000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0364" autoAdjust="0"/>
  </p:normalViewPr>
  <p:slideViewPr>
    <p:cSldViewPr snapToGrid="0">
      <p:cViewPr varScale="1">
        <p:scale>
          <a:sx n="147" d="100"/>
          <a:sy n="147" d="100"/>
        </p:scale>
        <p:origin x="306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CEDC5C4-B947-4AC2-81BD-D1875CAB3F73}" type="doc">
      <dgm:prSet loTypeId="urn:microsoft.com/office/officeart/2005/8/layout/matrix2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61997AE-4D74-4A8F-AA73-9EA6F98685D8}">
      <dgm:prSet phldrT="[Text]"/>
      <dgm:spPr>
        <a:gradFill flip="none" rotWithShape="1">
          <a:gsLst>
            <a:gs pos="0">
              <a:schemeClr val="accent1"/>
            </a:gs>
            <a:gs pos="100000">
              <a:srgbClr val="009458"/>
            </a:gs>
          </a:gsLst>
          <a:lin ang="5400000" scaled="1"/>
          <a:tileRect/>
        </a:gradFill>
        <a:ln>
          <a:noFill/>
        </a:ln>
      </dgm:spPr>
      <dgm:t>
        <a:bodyPr/>
        <a:lstStyle/>
        <a:p>
          <a:endParaRPr lang="en-US" dirty="0"/>
        </a:p>
      </dgm:t>
    </dgm:pt>
    <dgm:pt modelId="{FC58C6CA-A64F-45EE-BB27-4A63CA29717E}" type="parTrans" cxnId="{B676121D-C5A9-4366-8A90-1ADF78FAB28D}">
      <dgm:prSet/>
      <dgm:spPr/>
      <dgm:t>
        <a:bodyPr/>
        <a:lstStyle/>
        <a:p>
          <a:endParaRPr lang="en-US"/>
        </a:p>
      </dgm:t>
    </dgm:pt>
    <dgm:pt modelId="{33D6D03B-E2CE-499B-B2D2-D28D2C595747}" type="sibTrans" cxnId="{B676121D-C5A9-4366-8A90-1ADF78FAB28D}">
      <dgm:prSet/>
      <dgm:spPr/>
      <dgm:t>
        <a:bodyPr/>
        <a:lstStyle/>
        <a:p>
          <a:endParaRPr lang="en-US"/>
        </a:p>
      </dgm:t>
    </dgm:pt>
    <dgm:pt modelId="{0D73557A-CA4B-4668-9F12-C882E564B0A5}">
      <dgm:prSet phldrT="[Text]"/>
      <dgm:spPr>
        <a:gradFill rotWithShape="0">
          <a:gsLst>
            <a:gs pos="0">
              <a:srgbClr val="00564C"/>
            </a:gs>
            <a:gs pos="100000">
              <a:schemeClr val="accent2"/>
            </a:gs>
          </a:gsLst>
          <a:lin ang="5400000" scaled="1"/>
        </a:gradFill>
        <a:ln>
          <a:noFill/>
        </a:ln>
      </dgm:spPr>
      <dgm:t>
        <a:bodyPr/>
        <a:lstStyle/>
        <a:p>
          <a:endParaRPr lang="en-US" dirty="0"/>
        </a:p>
      </dgm:t>
    </dgm:pt>
    <dgm:pt modelId="{72443A0C-27F8-400B-9DCD-4E8AFA2F5D9C}" type="parTrans" cxnId="{FF6E0AD7-AE31-4FD0-B25A-EA9D62C7E007}">
      <dgm:prSet/>
      <dgm:spPr/>
      <dgm:t>
        <a:bodyPr/>
        <a:lstStyle/>
        <a:p>
          <a:endParaRPr lang="en-US"/>
        </a:p>
      </dgm:t>
    </dgm:pt>
    <dgm:pt modelId="{FC74DAFF-66F4-4F43-B186-39E2137D1F79}" type="sibTrans" cxnId="{FF6E0AD7-AE31-4FD0-B25A-EA9D62C7E007}">
      <dgm:prSet/>
      <dgm:spPr/>
      <dgm:t>
        <a:bodyPr/>
        <a:lstStyle/>
        <a:p>
          <a:endParaRPr lang="en-US"/>
        </a:p>
      </dgm:t>
    </dgm:pt>
    <dgm:pt modelId="{E8F20F41-EF0F-438C-84E5-0264B935A489}">
      <dgm:prSet phldrT="[Text]"/>
      <dgm:spPr>
        <a:gradFill rotWithShape="0">
          <a:gsLst>
            <a:gs pos="0">
              <a:srgbClr val="00564C"/>
            </a:gs>
            <a:gs pos="100000">
              <a:schemeClr val="accent2"/>
            </a:gs>
          </a:gsLst>
          <a:lin ang="5400000" scaled="1"/>
        </a:gradFill>
        <a:ln>
          <a:noFill/>
        </a:ln>
      </dgm:spPr>
      <dgm:t>
        <a:bodyPr/>
        <a:lstStyle/>
        <a:p>
          <a:endParaRPr lang="en-US" dirty="0"/>
        </a:p>
      </dgm:t>
    </dgm:pt>
    <dgm:pt modelId="{D9413F74-8758-43A6-91AE-B44D03B16F34}" type="parTrans" cxnId="{9A40ED76-CD5C-4387-8F3E-D1C1021BE22F}">
      <dgm:prSet/>
      <dgm:spPr/>
      <dgm:t>
        <a:bodyPr/>
        <a:lstStyle/>
        <a:p>
          <a:endParaRPr lang="en-US"/>
        </a:p>
      </dgm:t>
    </dgm:pt>
    <dgm:pt modelId="{C050BDDD-46E7-48EF-88D2-CE7EBA8D0050}" type="sibTrans" cxnId="{9A40ED76-CD5C-4387-8F3E-D1C1021BE22F}">
      <dgm:prSet/>
      <dgm:spPr/>
      <dgm:t>
        <a:bodyPr/>
        <a:lstStyle/>
        <a:p>
          <a:endParaRPr lang="en-US"/>
        </a:p>
      </dgm:t>
    </dgm:pt>
    <dgm:pt modelId="{1BF6D3FE-3421-4E78-B706-E2E3C553C934}">
      <dgm:prSet phldrT="[Text]"/>
      <dgm:spPr>
        <a:gradFill flip="none" rotWithShape="1">
          <a:gsLst>
            <a:gs pos="0">
              <a:schemeClr val="accent1"/>
            </a:gs>
            <a:gs pos="100000">
              <a:srgbClr val="009458"/>
            </a:gs>
          </a:gsLst>
          <a:lin ang="5400000" scaled="1"/>
          <a:tileRect/>
        </a:gradFill>
        <a:ln>
          <a:noFill/>
        </a:ln>
      </dgm:spPr>
      <dgm:t>
        <a:bodyPr/>
        <a:lstStyle/>
        <a:p>
          <a:endParaRPr lang="en-US" dirty="0"/>
        </a:p>
      </dgm:t>
    </dgm:pt>
    <dgm:pt modelId="{AC2D03B5-62A8-4EA9-A639-265B1F4BD6EE}" type="parTrans" cxnId="{3E7D3510-8584-4267-95B0-A47E7A9E1007}">
      <dgm:prSet/>
      <dgm:spPr/>
      <dgm:t>
        <a:bodyPr/>
        <a:lstStyle/>
        <a:p>
          <a:endParaRPr lang="en-US"/>
        </a:p>
      </dgm:t>
    </dgm:pt>
    <dgm:pt modelId="{B18C5FFD-215E-45E6-89C0-767B335AC808}" type="sibTrans" cxnId="{3E7D3510-8584-4267-95B0-A47E7A9E1007}">
      <dgm:prSet/>
      <dgm:spPr/>
      <dgm:t>
        <a:bodyPr/>
        <a:lstStyle/>
        <a:p>
          <a:endParaRPr lang="en-US"/>
        </a:p>
      </dgm:t>
    </dgm:pt>
    <dgm:pt modelId="{7EEF7D2E-171D-482B-99AE-4277C83BF4A0}" type="pres">
      <dgm:prSet presAssocID="{0CEDC5C4-B947-4AC2-81BD-D1875CAB3F73}" presName="matrix" presStyleCnt="0">
        <dgm:presLayoutVars>
          <dgm:chMax val="1"/>
          <dgm:dir/>
          <dgm:resizeHandles val="exact"/>
        </dgm:presLayoutVars>
      </dgm:prSet>
      <dgm:spPr/>
    </dgm:pt>
    <dgm:pt modelId="{BFAF6374-D541-40F8-A142-9531A67AE7A8}" type="pres">
      <dgm:prSet presAssocID="{0CEDC5C4-B947-4AC2-81BD-D1875CAB3F73}" presName="axisShape" presStyleLbl="bgShp" presStyleIdx="0" presStyleCnt="1"/>
      <dgm:spPr>
        <a:ln>
          <a:noFill/>
        </a:ln>
      </dgm:spPr>
    </dgm:pt>
    <dgm:pt modelId="{82E8575F-696F-4ABC-AB65-14D0958F04D9}" type="pres">
      <dgm:prSet presAssocID="{0CEDC5C4-B947-4AC2-81BD-D1875CAB3F73}" presName="rect1" presStyleLbl="node1" presStyleIdx="0" presStyleCnt="4">
        <dgm:presLayoutVars>
          <dgm:chMax val="0"/>
          <dgm:chPref val="0"/>
          <dgm:bulletEnabled val="1"/>
        </dgm:presLayoutVars>
      </dgm:prSet>
      <dgm:spPr>
        <a:prstGeom prst="rect">
          <a:avLst/>
        </a:prstGeom>
      </dgm:spPr>
    </dgm:pt>
    <dgm:pt modelId="{FF4F14E3-F4BF-4BE0-B23B-F294D2304707}" type="pres">
      <dgm:prSet presAssocID="{0CEDC5C4-B947-4AC2-81BD-D1875CAB3F73}" presName="rect2" presStyleLbl="node1" presStyleIdx="1" presStyleCnt="4">
        <dgm:presLayoutVars>
          <dgm:chMax val="0"/>
          <dgm:chPref val="0"/>
          <dgm:bulletEnabled val="1"/>
        </dgm:presLayoutVars>
      </dgm:prSet>
      <dgm:spPr>
        <a:prstGeom prst="rect">
          <a:avLst/>
        </a:prstGeom>
      </dgm:spPr>
    </dgm:pt>
    <dgm:pt modelId="{05319C39-9109-4596-9836-FFDDBCDCAA13}" type="pres">
      <dgm:prSet presAssocID="{0CEDC5C4-B947-4AC2-81BD-D1875CAB3F73}" presName="rect3" presStyleLbl="node1" presStyleIdx="2" presStyleCnt="4">
        <dgm:presLayoutVars>
          <dgm:chMax val="0"/>
          <dgm:chPref val="0"/>
          <dgm:bulletEnabled val="1"/>
        </dgm:presLayoutVars>
      </dgm:prSet>
      <dgm:spPr>
        <a:prstGeom prst="rect">
          <a:avLst/>
        </a:prstGeom>
      </dgm:spPr>
    </dgm:pt>
    <dgm:pt modelId="{EECF5353-3327-43FE-BA90-47E36BE0B300}" type="pres">
      <dgm:prSet presAssocID="{0CEDC5C4-B947-4AC2-81BD-D1875CAB3F73}" presName="rect4" presStyleLbl="node1" presStyleIdx="3" presStyleCnt="4">
        <dgm:presLayoutVars>
          <dgm:chMax val="0"/>
          <dgm:chPref val="0"/>
          <dgm:bulletEnabled val="1"/>
        </dgm:presLayoutVars>
      </dgm:prSet>
      <dgm:spPr>
        <a:prstGeom prst="rect">
          <a:avLst/>
        </a:prstGeom>
      </dgm:spPr>
    </dgm:pt>
  </dgm:ptLst>
  <dgm:cxnLst>
    <dgm:cxn modelId="{3E7D3510-8584-4267-95B0-A47E7A9E1007}" srcId="{0CEDC5C4-B947-4AC2-81BD-D1875CAB3F73}" destId="{1BF6D3FE-3421-4E78-B706-E2E3C553C934}" srcOrd="3" destOrd="0" parTransId="{AC2D03B5-62A8-4EA9-A639-265B1F4BD6EE}" sibTransId="{B18C5FFD-215E-45E6-89C0-767B335AC808}"/>
    <dgm:cxn modelId="{B676121D-C5A9-4366-8A90-1ADF78FAB28D}" srcId="{0CEDC5C4-B947-4AC2-81BD-D1875CAB3F73}" destId="{061997AE-4D74-4A8F-AA73-9EA6F98685D8}" srcOrd="0" destOrd="0" parTransId="{FC58C6CA-A64F-45EE-BB27-4A63CA29717E}" sibTransId="{33D6D03B-E2CE-499B-B2D2-D28D2C595747}"/>
    <dgm:cxn modelId="{C2AE8A2A-FB8B-4C3E-AC14-062CCBAB10E8}" type="presOf" srcId="{1BF6D3FE-3421-4E78-B706-E2E3C553C934}" destId="{EECF5353-3327-43FE-BA90-47E36BE0B300}" srcOrd="0" destOrd="0" presId="urn:microsoft.com/office/officeart/2005/8/layout/matrix2"/>
    <dgm:cxn modelId="{4A9C5F3A-30CC-4EDC-ABE2-CF1BA3E017A4}" type="presOf" srcId="{0CEDC5C4-B947-4AC2-81BD-D1875CAB3F73}" destId="{7EEF7D2E-171D-482B-99AE-4277C83BF4A0}" srcOrd="0" destOrd="0" presId="urn:microsoft.com/office/officeart/2005/8/layout/matrix2"/>
    <dgm:cxn modelId="{9D8AD45C-7159-43BC-BB3B-BEB2D03B5682}" type="presOf" srcId="{E8F20F41-EF0F-438C-84E5-0264B935A489}" destId="{05319C39-9109-4596-9836-FFDDBCDCAA13}" srcOrd="0" destOrd="0" presId="urn:microsoft.com/office/officeart/2005/8/layout/matrix2"/>
    <dgm:cxn modelId="{BFB48664-D123-40DA-A621-76E0780E7296}" type="presOf" srcId="{0D73557A-CA4B-4668-9F12-C882E564B0A5}" destId="{FF4F14E3-F4BF-4BE0-B23B-F294D2304707}" srcOrd="0" destOrd="0" presId="urn:microsoft.com/office/officeart/2005/8/layout/matrix2"/>
    <dgm:cxn modelId="{9A40ED76-CD5C-4387-8F3E-D1C1021BE22F}" srcId="{0CEDC5C4-B947-4AC2-81BD-D1875CAB3F73}" destId="{E8F20F41-EF0F-438C-84E5-0264B935A489}" srcOrd="2" destOrd="0" parTransId="{D9413F74-8758-43A6-91AE-B44D03B16F34}" sibTransId="{C050BDDD-46E7-48EF-88D2-CE7EBA8D0050}"/>
    <dgm:cxn modelId="{FF6E0AD7-AE31-4FD0-B25A-EA9D62C7E007}" srcId="{0CEDC5C4-B947-4AC2-81BD-D1875CAB3F73}" destId="{0D73557A-CA4B-4668-9F12-C882E564B0A5}" srcOrd="1" destOrd="0" parTransId="{72443A0C-27F8-400B-9DCD-4E8AFA2F5D9C}" sibTransId="{FC74DAFF-66F4-4F43-B186-39E2137D1F79}"/>
    <dgm:cxn modelId="{9E1478EF-2FB1-4D2C-B942-D90738CB6A9F}" type="presOf" srcId="{061997AE-4D74-4A8F-AA73-9EA6F98685D8}" destId="{82E8575F-696F-4ABC-AB65-14D0958F04D9}" srcOrd="0" destOrd="0" presId="urn:microsoft.com/office/officeart/2005/8/layout/matrix2"/>
    <dgm:cxn modelId="{861EB4A8-69D1-4106-A88C-87CCFD73ADB8}" type="presParOf" srcId="{7EEF7D2E-171D-482B-99AE-4277C83BF4A0}" destId="{BFAF6374-D541-40F8-A142-9531A67AE7A8}" srcOrd="0" destOrd="0" presId="urn:microsoft.com/office/officeart/2005/8/layout/matrix2"/>
    <dgm:cxn modelId="{DF129A7D-338F-49E0-9B98-E4F1CE7BDFBB}" type="presParOf" srcId="{7EEF7D2E-171D-482B-99AE-4277C83BF4A0}" destId="{82E8575F-696F-4ABC-AB65-14D0958F04D9}" srcOrd="1" destOrd="0" presId="urn:microsoft.com/office/officeart/2005/8/layout/matrix2"/>
    <dgm:cxn modelId="{F3FEB965-E39C-4BDF-9307-0D5625B44F88}" type="presParOf" srcId="{7EEF7D2E-171D-482B-99AE-4277C83BF4A0}" destId="{FF4F14E3-F4BF-4BE0-B23B-F294D2304707}" srcOrd="2" destOrd="0" presId="urn:microsoft.com/office/officeart/2005/8/layout/matrix2"/>
    <dgm:cxn modelId="{332853E6-2933-4CBC-91F2-C108459A5BB9}" type="presParOf" srcId="{7EEF7D2E-171D-482B-99AE-4277C83BF4A0}" destId="{05319C39-9109-4596-9836-FFDDBCDCAA13}" srcOrd="3" destOrd="0" presId="urn:microsoft.com/office/officeart/2005/8/layout/matrix2"/>
    <dgm:cxn modelId="{E9953589-BB82-4230-A380-6156511EA7A7}" type="presParOf" srcId="{7EEF7D2E-171D-482B-99AE-4277C83BF4A0}" destId="{EECF5353-3327-43FE-BA90-47E36BE0B300}" srcOrd="4" destOrd="0" presId="urn:microsoft.com/office/officeart/2005/8/layout/matrix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CEDC5C4-B947-4AC2-81BD-D1875CAB3F73}" type="doc">
      <dgm:prSet loTypeId="urn:microsoft.com/office/officeart/2005/8/layout/matrix2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61997AE-4D74-4A8F-AA73-9EA6F98685D8}">
      <dgm:prSet phldrT="[Text]"/>
      <dgm:spPr>
        <a:gradFill flip="none" rotWithShape="1">
          <a:gsLst>
            <a:gs pos="0">
              <a:schemeClr val="accent1"/>
            </a:gs>
            <a:gs pos="100000">
              <a:srgbClr val="009458"/>
            </a:gs>
          </a:gsLst>
          <a:lin ang="5400000" scaled="1"/>
          <a:tileRect/>
        </a:gradFill>
        <a:ln>
          <a:noFill/>
        </a:ln>
      </dgm:spPr>
      <dgm:t>
        <a:bodyPr/>
        <a:lstStyle/>
        <a:p>
          <a:endParaRPr lang="en-US" dirty="0"/>
        </a:p>
      </dgm:t>
    </dgm:pt>
    <dgm:pt modelId="{FC58C6CA-A64F-45EE-BB27-4A63CA29717E}" type="parTrans" cxnId="{B676121D-C5A9-4366-8A90-1ADF78FAB28D}">
      <dgm:prSet/>
      <dgm:spPr/>
      <dgm:t>
        <a:bodyPr/>
        <a:lstStyle/>
        <a:p>
          <a:endParaRPr lang="en-US"/>
        </a:p>
      </dgm:t>
    </dgm:pt>
    <dgm:pt modelId="{33D6D03B-E2CE-499B-B2D2-D28D2C595747}" type="sibTrans" cxnId="{B676121D-C5A9-4366-8A90-1ADF78FAB28D}">
      <dgm:prSet/>
      <dgm:spPr/>
      <dgm:t>
        <a:bodyPr/>
        <a:lstStyle/>
        <a:p>
          <a:endParaRPr lang="en-US"/>
        </a:p>
      </dgm:t>
    </dgm:pt>
    <dgm:pt modelId="{0D73557A-CA4B-4668-9F12-C882E564B0A5}">
      <dgm:prSet phldrT="[Text]"/>
      <dgm:spPr>
        <a:gradFill rotWithShape="0">
          <a:gsLst>
            <a:gs pos="0">
              <a:srgbClr val="00564C"/>
            </a:gs>
            <a:gs pos="100000">
              <a:schemeClr val="accent2"/>
            </a:gs>
          </a:gsLst>
          <a:lin ang="5400000" scaled="1"/>
        </a:gradFill>
        <a:ln>
          <a:noFill/>
        </a:ln>
      </dgm:spPr>
      <dgm:t>
        <a:bodyPr/>
        <a:lstStyle/>
        <a:p>
          <a:endParaRPr lang="en-US" dirty="0"/>
        </a:p>
      </dgm:t>
    </dgm:pt>
    <dgm:pt modelId="{72443A0C-27F8-400B-9DCD-4E8AFA2F5D9C}" type="parTrans" cxnId="{FF6E0AD7-AE31-4FD0-B25A-EA9D62C7E007}">
      <dgm:prSet/>
      <dgm:spPr/>
      <dgm:t>
        <a:bodyPr/>
        <a:lstStyle/>
        <a:p>
          <a:endParaRPr lang="en-US"/>
        </a:p>
      </dgm:t>
    </dgm:pt>
    <dgm:pt modelId="{FC74DAFF-66F4-4F43-B186-39E2137D1F79}" type="sibTrans" cxnId="{FF6E0AD7-AE31-4FD0-B25A-EA9D62C7E007}">
      <dgm:prSet/>
      <dgm:spPr/>
      <dgm:t>
        <a:bodyPr/>
        <a:lstStyle/>
        <a:p>
          <a:endParaRPr lang="en-US"/>
        </a:p>
      </dgm:t>
    </dgm:pt>
    <dgm:pt modelId="{E8F20F41-EF0F-438C-84E5-0264B935A489}">
      <dgm:prSet phldrT="[Text]"/>
      <dgm:spPr>
        <a:gradFill rotWithShape="0">
          <a:gsLst>
            <a:gs pos="0">
              <a:srgbClr val="00564C"/>
            </a:gs>
            <a:gs pos="100000">
              <a:schemeClr val="accent2"/>
            </a:gs>
          </a:gsLst>
          <a:lin ang="5400000" scaled="1"/>
        </a:gradFill>
        <a:ln>
          <a:noFill/>
        </a:ln>
      </dgm:spPr>
      <dgm:t>
        <a:bodyPr/>
        <a:lstStyle/>
        <a:p>
          <a:endParaRPr lang="en-US" dirty="0"/>
        </a:p>
      </dgm:t>
    </dgm:pt>
    <dgm:pt modelId="{D9413F74-8758-43A6-91AE-B44D03B16F34}" type="parTrans" cxnId="{9A40ED76-CD5C-4387-8F3E-D1C1021BE22F}">
      <dgm:prSet/>
      <dgm:spPr/>
      <dgm:t>
        <a:bodyPr/>
        <a:lstStyle/>
        <a:p>
          <a:endParaRPr lang="en-US"/>
        </a:p>
      </dgm:t>
    </dgm:pt>
    <dgm:pt modelId="{C050BDDD-46E7-48EF-88D2-CE7EBA8D0050}" type="sibTrans" cxnId="{9A40ED76-CD5C-4387-8F3E-D1C1021BE22F}">
      <dgm:prSet/>
      <dgm:spPr/>
      <dgm:t>
        <a:bodyPr/>
        <a:lstStyle/>
        <a:p>
          <a:endParaRPr lang="en-US"/>
        </a:p>
      </dgm:t>
    </dgm:pt>
    <dgm:pt modelId="{1BF6D3FE-3421-4E78-B706-E2E3C553C934}">
      <dgm:prSet phldrT="[Text]"/>
      <dgm:spPr>
        <a:gradFill flip="none" rotWithShape="1">
          <a:gsLst>
            <a:gs pos="0">
              <a:schemeClr val="accent1"/>
            </a:gs>
            <a:gs pos="100000">
              <a:srgbClr val="009458"/>
            </a:gs>
          </a:gsLst>
          <a:lin ang="5400000" scaled="1"/>
          <a:tileRect/>
        </a:gradFill>
        <a:ln>
          <a:noFill/>
        </a:ln>
      </dgm:spPr>
      <dgm:t>
        <a:bodyPr/>
        <a:lstStyle/>
        <a:p>
          <a:endParaRPr lang="en-US" dirty="0"/>
        </a:p>
      </dgm:t>
    </dgm:pt>
    <dgm:pt modelId="{AC2D03B5-62A8-4EA9-A639-265B1F4BD6EE}" type="parTrans" cxnId="{3E7D3510-8584-4267-95B0-A47E7A9E1007}">
      <dgm:prSet/>
      <dgm:spPr/>
      <dgm:t>
        <a:bodyPr/>
        <a:lstStyle/>
        <a:p>
          <a:endParaRPr lang="en-US"/>
        </a:p>
      </dgm:t>
    </dgm:pt>
    <dgm:pt modelId="{B18C5FFD-215E-45E6-89C0-767B335AC808}" type="sibTrans" cxnId="{3E7D3510-8584-4267-95B0-A47E7A9E1007}">
      <dgm:prSet/>
      <dgm:spPr/>
      <dgm:t>
        <a:bodyPr/>
        <a:lstStyle/>
        <a:p>
          <a:endParaRPr lang="en-US"/>
        </a:p>
      </dgm:t>
    </dgm:pt>
    <dgm:pt modelId="{7EEF7D2E-171D-482B-99AE-4277C83BF4A0}" type="pres">
      <dgm:prSet presAssocID="{0CEDC5C4-B947-4AC2-81BD-D1875CAB3F73}" presName="matrix" presStyleCnt="0">
        <dgm:presLayoutVars>
          <dgm:chMax val="1"/>
          <dgm:dir/>
          <dgm:resizeHandles val="exact"/>
        </dgm:presLayoutVars>
      </dgm:prSet>
      <dgm:spPr/>
    </dgm:pt>
    <dgm:pt modelId="{BFAF6374-D541-40F8-A142-9531A67AE7A8}" type="pres">
      <dgm:prSet presAssocID="{0CEDC5C4-B947-4AC2-81BD-D1875CAB3F73}" presName="axisShape" presStyleLbl="bgShp" presStyleIdx="0" presStyleCnt="1"/>
      <dgm:spPr>
        <a:ln>
          <a:noFill/>
        </a:ln>
      </dgm:spPr>
    </dgm:pt>
    <dgm:pt modelId="{82E8575F-696F-4ABC-AB65-14D0958F04D9}" type="pres">
      <dgm:prSet presAssocID="{0CEDC5C4-B947-4AC2-81BD-D1875CAB3F73}" presName="rect1" presStyleLbl="node1" presStyleIdx="0" presStyleCnt="4">
        <dgm:presLayoutVars>
          <dgm:chMax val="0"/>
          <dgm:chPref val="0"/>
          <dgm:bulletEnabled val="1"/>
        </dgm:presLayoutVars>
      </dgm:prSet>
      <dgm:spPr>
        <a:prstGeom prst="rect">
          <a:avLst/>
        </a:prstGeom>
      </dgm:spPr>
    </dgm:pt>
    <dgm:pt modelId="{FF4F14E3-F4BF-4BE0-B23B-F294D2304707}" type="pres">
      <dgm:prSet presAssocID="{0CEDC5C4-B947-4AC2-81BD-D1875CAB3F73}" presName="rect2" presStyleLbl="node1" presStyleIdx="1" presStyleCnt="4">
        <dgm:presLayoutVars>
          <dgm:chMax val="0"/>
          <dgm:chPref val="0"/>
          <dgm:bulletEnabled val="1"/>
        </dgm:presLayoutVars>
      </dgm:prSet>
      <dgm:spPr>
        <a:prstGeom prst="rect">
          <a:avLst/>
        </a:prstGeom>
      </dgm:spPr>
    </dgm:pt>
    <dgm:pt modelId="{05319C39-9109-4596-9836-FFDDBCDCAA13}" type="pres">
      <dgm:prSet presAssocID="{0CEDC5C4-B947-4AC2-81BD-D1875CAB3F73}" presName="rect3" presStyleLbl="node1" presStyleIdx="2" presStyleCnt="4">
        <dgm:presLayoutVars>
          <dgm:chMax val="0"/>
          <dgm:chPref val="0"/>
          <dgm:bulletEnabled val="1"/>
        </dgm:presLayoutVars>
      </dgm:prSet>
      <dgm:spPr>
        <a:prstGeom prst="rect">
          <a:avLst/>
        </a:prstGeom>
      </dgm:spPr>
    </dgm:pt>
    <dgm:pt modelId="{EECF5353-3327-43FE-BA90-47E36BE0B300}" type="pres">
      <dgm:prSet presAssocID="{0CEDC5C4-B947-4AC2-81BD-D1875CAB3F73}" presName="rect4" presStyleLbl="node1" presStyleIdx="3" presStyleCnt="4">
        <dgm:presLayoutVars>
          <dgm:chMax val="0"/>
          <dgm:chPref val="0"/>
          <dgm:bulletEnabled val="1"/>
        </dgm:presLayoutVars>
      </dgm:prSet>
      <dgm:spPr>
        <a:prstGeom prst="rect">
          <a:avLst/>
        </a:prstGeom>
      </dgm:spPr>
    </dgm:pt>
  </dgm:ptLst>
  <dgm:cxnLst>
    <dgm:cxn modelId="{3E7D3510-8584-4267-95B0-A47E7A9E1007}" srcId="{0CEDC5C4-B947-4AC2-81BD-D1875CAB3F73}" destId="{1BF6D3FE-3421-4E78-B706-E2E3C553C934}" srcOrd="3" destOrd="0" parTransId="{AC2D03B5-62A8-4EA9-A639-265B1F4BD6EE}" sibTransId="{B18C5FFD-215E-45E6-89C0-767B335AC808}"/>
    <dgm:cxn modelId="{B676121D-C5A9-4366-8A90-1ADF78FAB28D}" srcId="{0CEDC5C4-B947-4AC2-81BD-D1875CAB3F73}" destId="{061997AE-4D74-4A8F-AA73-9EA6F98685D8}" srcOrd="0" destOrd="0" parTransId="{FC58C6CA-A64F-45EE-BB27-4A63CA29717E}" sibTransId="{33D6D03B-E2CE-499B-B2D2-D28D2C595747}"/>
    <dgm:cxn modelId="{C2AE8A2A-FB8B-4C3E-AC14-062CCBAB10E8}" type="presOf" srcId="{1BF6D3FE-3421-4E78-B706-E2E3C553C934}" destId="{EECF5353-3327-43FE-BA90-47E36BE0B300}" srcOrd="0" destOrd="0" presId="urn:microsoft.com/office/officeart/2005/8/layout/matrix2"/>
    <dgm:cxn modelId="{4A9C5F3A-30CC-4EDC-ABE2-CF1BA3E017A4}" type="presOf" srcId="{0CEDC5C4-B947-4AC2-81BD-D1875CAB3F73}" destId="{7EEF7D2E-171D-482B-99AE-4277C83BF4A0}" srcOrd="0" destOrd="0" presId="urn:microsoft.com/office/officeart/2005/8/layout/matrix2"/>
    <dgm:cxn modelId="{9D8AD45C-7159-43BC-BB3B-BEB2D03B5682}" type="presOf" srcId="{E8F20F41-EF0F-438C-84E5-0264B935A489}" destId="{05319C39-9109-4596-9836-FFDDBCDCAA13}" srcOrd="0" destOrd="0" presId="urn:microsoft.com/office/officeart/2005/8/layout/matrix2"/>
    <dgm:cxn modelId="{BFB48664-D123-40DA-A621-76E0780E7296}" type="presOf" srcId="{0D73557A-CA4B-4668-9F12-C882E564B0A5}" destId="{FF4F14E3-F4BF-4BE0-B23B-F294D2304707}" srcOrd="0" destOrd="0" presId="urn:microsoft.com/office/officeart/2005/8/layout/matrix2"/>
    <dgm:cxn modelId="{9A40ED76-CD5C-4387-8F3E-D1C1021BE22F}" srcId="{0CEDC5C4-B947-4AC2-81BD-D1875CAB3F73}" destId="{E8F20F41-EF0F-438C-84E5-0264B935A489}" srcOrd="2" destOrd="0" parTransId="{D9413F74-8758-43A6-91AE-B44D03B16F34}" sibTransId="{C050BDDD-46E7-48EF-88D2-CE7EBA8D0050}"/>
    <dgm:cxn modelId="{FF6E0AD7-AE31-4FD0-B25A-EA9D62C7E007}" srcId="{0CEDC5C4-B947-4AC2-81BD-D1875CAB3F73}" destId="{0D73557A-CA4B-4668-9F12-C882E564B0A5}" srcOrd="1" destOrd="0" parTransId="{72443A0C-27F8-400B-9DCD-4E8AFA2F5D9C}" sibTransId="{FC74DAFF-66F4-4F43-B186-39E2137D1F79}"/>
    <dgm:cxn modelId="{9E1478EF-2FB1-4D2C-B942-D90738CB6A9F}" type="presOf" srcId="{061997AE-4D74-4A8F-AA73-9EA6F98685D8}" destId="{82E8575F-696F-4ABC-AB65-14D0958F04D9}" srcOrd="0" destOrd="0" presId="urn:microsoft.com/office/officeart/2005/8/layout/matrix2"/>
    <dgm:cxn modelId="{861EB4A8-69D1-4106-A88C-87CCFD73ADB8}" type="presParOf" srcId="{7EEF7D2E-171D-482B-99AE-4277C83BF4A0}" destId="{BFAF6374-D541-40F8-A142-9531A67AE7A8}" srcOrd="0" destOrd="0" presId="urn:microsoft.com/office/officeart/2005/8/layout/matrix2"/>
    <dgm:cxn modelId="{DF129A7D-338F-49E0-9B98-E4F1CE7BDFBB}" type="presParOf" srcId="{7EEF7D2E-171D-482B-99AE-4277C83BF4A0}" destId="{82E8575F-696F-4ABC-AB65-14D0958F04D9}" srcOrd="1" destOrd="0" presId="urn:microsoft.com/office/officeart/2005/8/layout/matrix2"/>
    <dgm:cxn modelId="{F3FEB965-E39C-4BDF-9307-0D5625B44F88}" type="presParOf" srcId="{7EEF7D2E-171D-482B-99AE-4277C83BF4A0}" destId="{FF4F14E3-F4BF-4BE0-B23B-F294D2304707}" srcOrd="2" destOrd="0" presId="urn:microsoft.com/office/officeart/2005/8/layout/matrix2"/>
    <dgm:cxn modelId="{332853E6-2933-4CBC-91F2-C108459A5BB9}" type="presParOf" srcId="{7EEF7D2E-171D-482B-99AE-4277C83BF4A0}" destId="{05319C39-9109-4596-9836-FFDDBCDCAA13}" srcOrd="3" destOrd="0" presId="urn:microsoft.com/office/officeart/2005/8/layout/matrix2"/>
    <dgm:cxn modelId="{E9953589-BB82-4230-A380-6156511EA7A7}" type="presParOf" srcId="{7EEF7D2E-171D-482B-99AE-4277C83BF4A0}" destId="{EECF5353-3327-43FE-BA90-47E36BE0B300}" srcOrd="4" destOrd="0" presId="urn:microsoft.com/office/officeart/2005/8/layout/matrix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AF6374-D541-40F8-A142-9531A67AE7A8}">
      <dsp:nvSpPr>
        <dsp:cNvPr id="0" name=""/>
        <dsp:cNvSpPr/>
      </dsp:nvSpPr>
      <dsp:spPr>
        <a:xfrm>
          <a:off x="1133073" y="0"/>
          <a:ext cx="4532295" cy="4532295"/>
        </a:xfrm>
        <a:prstGeom prst="quadArrow">
          <a:avLst>
            <a:gd name="adj1" fmla="val 2000"/>
            <a:gd name="adj2" fmla="val 4000"/>
            <a:gd name="adj3" fmla="val 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2E8575F-696F-4ABC-AB65-14D0958F04D9}">
      <dsp:nvSpPr>
        <dsp:cNvPr id="0" name=""/>
        <dsp:cNvSpPr/>
      </dsp:nvSpPr>
      <dsp:spPr>
        <a:xfrm>
          <a:off x="1427672" y="294599"/>
          <a:ext cx="1812918" cy="1812918"/>
        </a:xfrm>
        <a:prstGeom prst="rect">
          <a:avLst/>
        </a:prstGeom>
        <a:gradFill flip="none" rotWithShape="1">
          <a:gsLst>
            <a:gs pos="0">
              <a:schemeClr val="accent1"/>
            </a:gs>
            <a:gs pos="100000">
              <a:srgbClr val="009458"/>
            </a:gs>
          </a:gsLst>
          <a:lin ang="5400000" scaled="1"/>
          <a:tileRect/>
        </a:gra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500" kern="1200" dirty="0"/>
        </a:p>
      </dsp:txBody>
      <dsp:txXfrm>
        <a:off x="1427672" y="294599"/>
        <a:ext cx="1812918" cy="1812918"/>
      </dsp:txXfrm>
    </dsp:sp>
    <dsp:sp modelId="{FF4F14E3-F4BF-4BE0-B23B-F294D2304707}">
      <dsp:nvSpPr>
        <dsp:cNvPr id="0" name=""/>
        <dsp:cNvSpPr/>
      </dsp:nvSpPr>
      <dsp:spPr>
        <a:xfrm>
          <a:off x="3557851" y="294599"/>
          <a:ext cx="1812918" cy="1812918"/>
        </a:xfrm>
        <a:prstGeom prst="rect">
          <a:avLst/>
        </a:prstGeom>
        <a:gradFill rotWithShape="0">
          <a:gsLst>
            <a:gs pos="0">
              <a:srgbClr val="00564C"/>
            </a:gs>
            <a:gs pos="100000">
              <a:schemeClr val="accent2"/>
            </a:gs>
          </a:gsLst>
          <a:lin ang="5400000" scaled="1"/>
        </a:gra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500" kern="1200" dirty="0"/>
        </a:p>
      </dsp:txBody>
      <dsp:txXfrm>
        <a:off x="3557851" y="294599"/>
        <a:ext cx="1812918" cy="1812918"/>
      </dsp:txXfrm>
    </dsp:sp>
    <dsp:sp modelId="{05319C39-9109-4596-9836-FFDDBCDCAA13}">
      <dsp:nvSpPr>
        <dsp:cNvPr id="0" name=""/>
        <dsp:cNvSpPr/>
      </dsp:nvSpPr>
      <dsp:spPr>
        <a:xfrm>
          <a:off x="1427672" y="2424777"/>
          <a:ext cx="1812918" cy="1812918"/>
        </a:xfrm>
        <a:prstGeom prst="rect">
          <a:avLst/>
        </a:prstGeom>
        <a:gradFill rotWithShape="0">
          <a:gsLst>
            <a:gs pos="0">
              <a:srgbClr val="00564C"/>
            </a:gs>
            <a:gs pos="100000">
              <a:schemeClr val="accent2"/>
            </a:gs>
          </a:gsLst>
          <a:lin ang="5400000" scaled="1"/>
        </a:gra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500" kern="1200" dirty="0"/>
        </a:p>
      </dsp:txBody>
      <dsp:txXfrm>
        <a:off x="1427672" y="2424777"/>
        <a:ext cx="1812918" cy="1812918"/>
      </dsp:txXfrm>
    </dsp:sp>
    <dsp:sp modelId="{EECF5353-3327-43FE-BA90-47E36BE0B300}">
      <dsp:nvSpPr>
        <dsp:cNvPr id="0" name=""/>
        <dsp:cNvSpPr/>
      </dsp:nvSpPr>
      <dsp:spPr>
        <a:xfrm>
          <a:off x="3557851" y="2424777"/>
          <a:ext cx="1812918" cy="1812918"/>
        </a:xfrm>
        <a:prstGeom prst="rect">
          <a:avLst/>
        </a:prstGeom>
        <a:gradFill flip="none" rotWithShape="1">
          <a:gsLst>
            <a:gs pos="0">
              <a:schemeClr val="accent1"/>
            </a:gs>
            <a:gs pos="100000">
              <a:srgbClr val="009458"/>
            </a:gs>
          </a:gsLst>
          <a:lin ang="5400000" scaled="1"/>
          <a:tileRect/>
        </a:gra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500" kern="1200" dirty="0"/>
        </a:p>
      </dsp:txBody>
      <dsp:txXfrm>
        <a:off x="3557851" y="2424777"/>
        <a:ext cx="1812918" cy="181291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AF6374-D541-40F8-A142-9531A67AE7A8}">
      <dsp:nvSpPr>
        <dsp:cNvPr id="0" name=""/>
        <dsp:cNvSpPr/>
      </dsp:nvSpPr>
      <dsp:spPr>
        <a:xfrm>
          <a:off x="1133073" y="0"/>
          <a:ext cx="4532295" cy="4532295"/>
        </a:xfrm>
        <a:prstGeom prst="quadArrow">
          <a:avLst>
            <a:gd name="adj1" fmla="val 2000"/>
            <a:gd name="adj2" fmla="val 4000"/>
            <a:gd name="adj3" fmla="val 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2E8575F-696F-4ABC-AB65-14D0958F04D9}">
      <dsp:nvSpPr>
        <dsp:cNvPr id="0" name=""/>
        <dsp:cNvSpPr/>
      </dsp:nvSpPr>
      <dsp:spPr>
        <a:xfrm>
          <a:off x="1427672" y="294599"/>
          <a:ext cx="1812918" cy="1812918"/>
        </a:xfrm>
        <a:prstGeom prst="rect">
          <a:avLst/>
        </a:prstGeom>
        <a:gradFill flip="none" rotWithShape="1">
          <a:gsLst>
            <a:gs pos="0">
              <a:schemeClr val="accent1"/>
            </a:gs>
            <a:gs pos="100000">
              <a:srgbClr val="009458"/>
            </a:gs>
          </a:gsLst>
          <a:lin ang="5400000" scaled="1"/>
          <a:tileRect/>
        </a:gra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500" kern="1200" dirty="0"/>
        </a:p>
      </dsp:txBody>
      <dsp:txXfrm>
        <a:off x="1427672" y="294599"/>
        <a:ext cx="1812918" cy="1812918"/>
      </dsp:txXfrm>
    </dsp:sp>
    <dsp:sp modelId="{FF4F14E3-F4BF-4BE0-B23B-F294D2304707}">
      <dsp:nvSpPr>
        <dsp:cNvPr id="0" name=""/>
        <dsp:cNvSpPr/>
      </dsp:nvSpPr>
      <dsp:spPr>
        <a:xfrm>
          <a:off x="3557851" y="294599"/>
          <a:ext cx="1812918" cy="1812918"/>
        </a:xfrm>
        <a:prstGeom prst="rect">
          <a:avLst/>
        </a:prstGeom>
        <a:gradFill rotWithShape="0">
          <a:gsLst>
            <a:gs pos="0">
              <a:srgbClr val="00564C"/>
            </a:gs>
            <a:gs pos="100000">
              <a:schemeClr val="accent2"/>
            </a:gs>
          </a:gsLst>
          <a:lin ang="5400000" scaled="1"/>
        </a:gra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500" kern="1200" dirty="0"/>
        </a:p>
      </dsp:txBody>
      <dsp:txXfrm>
        <a:off x="3557851" y="294599"/>
        <a:ext cx="1812918" cy="1812918"/>
      </dsp:txXfrm>
    </dsp:sp>
    <dsp:sp modelId="{05319C39-9109-4596-9836-FFDDBCDCAA13}">
      <dsp:nvSpPr>
        <dsp:cNvPr id="0" name=""/>
        <dsp:cNvSpPr/>
      </dsp:nvSpPr>
      <dsp:spPr>
        <a:xfrm>
          <a:off x="1427672" y="2424777"/>
          <a:ext cx="1812918" cy="1812918"/>
        </a:xfrm>
        <a:prstGeom prst="rect">
          <a:avLst/>
        </a:prstGeom>
        <a:gradFill rotWithShape="0">
          <a:gsLst>
            <a:gs pos="0">
              <a:srgbClr val="00564C"/>
            </a:gs>
            <a:gs pos="100000">
              <a:schemeClr val="accent2"/>
            </a:gs>
          </a:gsLst>
          <a:lin ang="5400000" scaled="1"/>
        </a:gra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500" kern="1200" dirty="0"/>
        </a:p>
      </dsp:txBody>
      <dsp:txXfrm>
        <a:off x="1427672" y="2424777"/>
        <a:ext cx="1812918" cy="1812918"/>
      </dsp:txXfrm>
    </dsp:sp>
    <dsp:sp modelId="{EECF5353-3327-43FE-BA90-47E36BE0B300}">
      <dsp:nvSpPr>
        <dsp:cNvPr id="0" name=""/>
        <dsp:cNvSpPr/>
      </dsp:nvSpPr>
      <dsp:spPr>
        <a:xfrm>
          <a:off x="3557851" y="2424777"/>
          <a:ext cx="1812918" cy="1812918"/>
        </a:xfrm>
        <a:prstGeom prst="rect">
          <a:avLst/>
        </a:prstGeom>
        <a:gradFill flip="none" rotWithShape="1">
          <a:gsLst>
            <a:gs pos="0">
              <a:schemeClr val="accent1"/>
            </a:gs>
            <a:gs pos="100000">
              <a:srgbClr val="009458"/>
            </a:gs>
          </a:gsLst>
          <a:lin ang="5400000" scaled="1"/>
          <a:tileRect/>
        </a:gra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500" kern="1200" dirty="0"/>
        </a:p>
      </dsp:txBody>
      <dsp:txXfrm>
        <a:off x="3557851" y="2424777"/>
        <a:ext cx="1812918" cy="181291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2">
  <dgm:title val=""/>
  <dgm:desc val=""/>
  <dgm:catLst>
    <dgm:cat type="matrix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l" for="ch" forName="rect1" refType="w" fact="0.065"/>
          <dgm:constr type="t" for="ch" forName="rect1" refType="h" fact="0.065"/>
          <dgm:constr type="w" for="ch" forName="rect2" refType="w" fact="0.4"/>
          <dgm:constr type="h" for="ch" forName="rect2" refType="h" fact="0.4"/>
          <dgm:constr type="r" for="ch" forName="rect2" refType="w" fact="0.935"/>
          <dgm:constr type="t" for="ch" forName="rect2" refType="h" fact="0.065"/>
          <dgm:constr type="w" for="ch" forName="rect3" refType="w" fact="0.4"/>
          <dgm:constr type="h" for="ch" forName="rect3" refType="w" fact="0.4"/>
          <dgm:constr type="l" for="ch" forName="rect3" refType="w" fact="0.065"/>
          <dgm:constr type="b" for="ch" forName="rect3" refType="h" fact="0.935"/>
          <dgm:constr type="w" for="ch" forName="rect4" refType="w" fact="0.4"/>
          <dgm:constr type="h" for="ch" forName="rect4" refType="h" fact="0.4"/>
          <dgm:constr type="r" for="ch" forName="rect4" refType="w" fact="0.935"/>
          <dgm:constr type="b" for="ch" forName="rect4" refType="h" fact="0.935"/>
        </dgm:constrLst>
      </dgm:if>
      <dgm:else name="Name2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r" for="ch" forName="rect1" refType="w" fact="0.935"/>
          <dgm:constr type="t" for="ch" forName="rect1" refType="h" fact="0.065"/>
          <dgm:constr type="w" for="ch" forName="rect2" refType="w" fact="0.4"/>
          <dgm:constr type="h" for="ch" forName="rect2" refType="h" fact="0.4"/>
          <dgm:constr type="l" for="ch" forName="rect2" refType="w" fact="0.065"/>
          <dgm:constr type="t" for="ch" forName="rect2" refType="h" fact="0.065"/>
          <dgm:constr type="w" for="ch" forName="rect3" refType="w" fact="0.4"/>
          <dgm:constr type="h" for="ch" forName="rect3" refType="w" fact="0.4"/>
          <dgm:constr type="r" for="ch" forName="rect3" refType="w" fact="0.935"/>
          <dgm:constr type="b" for="ch" forName="rect3" refType="h" fact="0.935"/>
          <dgm:constr type="w" for="ch" forName="rect4" refType="w" fact="0.4"/>
          <dgm:constr type="h" for="ch" forName="rect4" refType="h" fact="0.4"/>
          <dgm:constr type="l" for="ch" forName="rect4" refType="w" fact="0.065"/>
          <dgm:constr type="b" for="ch" forName="rect4" refType="h" fact="0.935"/>
        </dgm:constrLst>
      </dgm:else>
    </dgm:choose>
    <dgm:ruleLst/>
    <dgm:choose name="Name3">
      <dgm:if name="Name4" axis="ch" ptType="node" func="cnt" op="gte" val="1">
        <dgm:layoutNode name="axisShape" styleLbl="bgShp">
          <dgm:alg type="sp"/>
          <dgm:shape xmlns:r="http://schemas.openxmlformats.org/officeDocument/2006/relationships" type="quadArrow" r:blip="">
            <dgm:adjLst>
              <dgm:adj idx="1" val="0.02"/>
              <dgm:adj idx="2" val="0.04"/>
              <dgm:adj idx="3" val="0.05"/>
            </dgm:adjLst>
          </dgm:shape>
          <dgm:presOf/>
          <dgm:constrLst/>
          <dgm:ruleLst/>
        </dgm:layoutNode>
        <dgm:layoutNode name="rect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2">
  <dgm:title val=""/>
  <dgm:desc val=""/>
  <dgm:catLst>
    <dgm:cat type="matrix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l" for="ch" forName="rect1" refType="w" fact="0.065"/>
          <dgm:constr type="t" for="ch" forName="rect1" refType="h" fact="0.065"/>
          <dgm:constr type="w" for="ch" forName="rect2" refType="w" fact="0.4"/>
          <dgm:constr type="h" for="ch" forName="rect2" refType="h" fact="0.4"/>
          <dgm:constr type="r" for="ch" forName="rect2" refType="w" fact="0.935"/>
          <dgm:constr type="t" for="ch" forName="rect2" refType="h" fact="0.065"/>
          <dgm:constr type="w" for="ch" forName="rect3" refType="w" fact="0.4"/>
          <dgm:constr type="h" for="ch" forName="rect3" refType="w" fact="0.4"/>
          <dgm:constr type="l" for="ch" forName="rect3" refType="w" fact="0.065"/>
          <dgm:constr type="b" for="ch" forName="rect3" refType="h" fact="0.935"/>
          <dgm:constr type="w" for="ch" forName="rect4" refType="w" fact="0.4"/>
          <dgm:constr type="h" for="ch" forName="rect4" refType="h" fact="0.4"/>
          <dgm:constr type="r" for="ch" forName="rect4" refType="w" fact="0.935"/>
          <dgm:constr type="b" for="ch" forName="rect4" refType="h" fact="0.935"/>
        </dgm:constrLst>
      </dgm:if>
      <dgm:else name="Name2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r" for="ch" forName="rect1" refType="w" fact="0.935"/>
          <dgm:constr type="t" for="ch" forName="rect1" refType="h" fact="0.065"/>
          <dgm:constr type="w" for="ch" forName="rect2" refType="w" fact="0.4"/>
          <dgm:constr type="h" for="ch" forName="rect2" refType="h" fact="0.4"/>
          <dgm:constr type="l" for="ch" forName="rect2" refType="w" fact="0.065"/>
          <dgm:constr type="t" for="ch" forName="rect2" refType="h" fact="0.065"/>
          <dgm:constr type="w" for="ch" forName="rect3" refType="w" fact="0.4"/>
          <dgm:constr type="h" for="ch" forName="rect3" refType="w" fact="0.4"/>
          <dgm:constr type="r" for="ch" forName="rect3" refType="w" fact="0.935"/>
          <dgm:constr type="b" for="ch" forName="rect3" refType="h" fact="0.935"/>
          <dgm:constr type="w" for="ch" forName="rect4" refType="w" fact="0.4"/>
          <dgm:constr type="h" for="ch" forName="rect4" refType="h" fact="0.4"/>
          <dgm:constr type="l" for="ch" forName="rect4" refType="w" fact="0.065"/>
          <dgm:constr type="b" for="ch" forName="rect4" refType="h" fact="0.935"/>
        </dgm:constrLst>
      </dgm:else>
    </dgm:choose>
    <dgm:ruleLst/>
    <dgm:choose name="Name3">
      <dgm:if name="Name4" axis="ch" ptType="node" func="cnt" op="gte" val="1">
        <dgm:layoutNode name="axisShape" styleLbl="bgShp">
          <dgm:alg type="sp"/>
          <dgm:shape xmlns:r="http://schemas.openxmlformats.org/officeDocument/2006/relationships" type="quadArrow" r:blip="">
            <dgm:adjLst>
              <dgm:adj idx="1" val="0.02"/>
              <dgm:adj idx="2" val="0.04"/>
              <dgm:adj idx="3" val="0.05"/>
            </dgm:adjLst>
          </dgm:shape>
          <dgm:presOf/>
          <dgm:constrLst/>
          <dgm:ruleLst/>
        </dgm:layoutNode>
        <dgm:layoutNode name="rect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3A2603-A135-4C08-BDCD-2772E903C7BF}" type="datetimeFigureOut">
              <a:rPr lang="nl-BE" smtClean="0"/>
              <a:t>29/01/2024</a:t>
            </a:fld>
            <a:endParaRPr lang="nl-B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F9A6EC-10CA-4754-8495-57D7EEA51371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1200178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F9A6EC-10CA-4754-8495-57D7EEA51371}" type="slidenum">
              <a:rPr lang="nl-BE" smtClean="0"/>
              <a:t>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3981809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F9A6EC-10CA-4754-8495-57D7EEA51371}" type="slidenum">
              <a:rPr lang="nl-BE" smtClean="0"/>
              <a:t>2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6037477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F9A6EC-10CA-4754-8495-57D7EEA51371}" type="slidenum">
              <a:rPr lang="nl-BE" smtClean="0"/>
              <a:t>3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5980747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F9A6EC-10CA-4754-8495-57D7EEA51371}" type="slidenum">
              <a:rPr lang="nl-BE" smtClean="0"/>
              <a:t>4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7525744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F9A6EC-10CA-4754-8495-57D7EEA51371}" type="slidenum">
              <a:rPr lang="nl-BE" smtClean="0"/>
              <a:t>5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1371594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sv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sv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sv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sv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sv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sv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sv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sv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sv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svg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svg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sv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svg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svg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diagramLayout" Target="../diagrams/layout1.xml"/><Relationship Id="rId7" Type="http://schemas.openxmlformats.org/officeDocument/2006/relationships/image" Target="../media/image5.png"/><Relationship Id="rId2" Type="http://schemas.openxmlformats.org/officeDocument/2006/relationships/diagramData" Target="../diagrams/data1.xml"/><Relationship Id="rId1" Type="http://schemas.openxmlformats.org/officeDocument/2006/relationships/slideMaster" Target="../slideMasters/slideMaster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svg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svg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svg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svg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svg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svg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svg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svg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svg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diagramLayout" Target="../diagrams/layout2.xml"/><Relationship Id="rId7" Type="http://schemas.openxmlformats.org/officeDocument/2006/relationships/image" Target="../media/image5.png"/><Relationship Id="rId2" Type="http://schemas.openxmlformats.org/officeDocument/2006/relationships/diagramData" Target="../diagrams/data2.xml"/><Relationship Id="rId1" Type="http://schemas.openxmlformats.org/officeDocument/2006/relationships/slideMaster" Target="../slideMasters/slideMaster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scherm - Donkergroene achtergrond">
    <p:bg>
      <p:bgPr>
        <a:gradFill flip="none" rotWithShape="1">
          <a:gsLst>
            <a:gs pos="0">
              <a:srgbClr val="00564C"/>
            </a:gs>
            <a:gs pos="100000">
              <a:schemeClr val="accent2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69A953A-A3AB-7149-B5ED-B24797C2018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71944" y="1675438"/>
            <a:ext cx="7191896" cy="1367012"/>
          </a:xfrm>
        </p:spPr>
        <p:txBody>
          <a:bodyPr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nl-NL" noProof="0" dirty="0"/>
              <a:t>Voeg je titel toe</a:t>
            </a:r>
            <a:br>
              <a:rPr lang="nl-NL" noProof="0" dirty="0"/>
            </a:br>
            <a:r>
              <a:rPr lang="nl-NL" noProof="0" dirty="0"/>
              <a:t>op 2 regels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23013AFA-33D0-814F-B029-17F3DF94E55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55319" y="3179976"/>
            <a:ext cx="5379720" cy="477618"/>
          </a:xfrm>
        </p:spPr>
        <p:txBody>
          <a:bodyPr anchor="ctr">
            <a:no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noProof="0"/>
              <a:t>Voornaam en Naam</a:t>
            </a:r>
          </a:p>
        </p:txBody>
      </p:sp>
      <p:sp>
        <p:nvSpPr>
          <p:cNvPr id="16" name="Tijdelijke aanduiding voor tekst 14">
            <a:extLst>
              <a:ext uri="{FF2B5EF4-FFF2-40B4-BE49-F238E27FC236}">
                <a16:creationId xmlns:a16="http://schemas.microsoft.com/office/drawing/2014/main" id="{56C51EC0-5B1F-3C4E-9C0E-44D837C5012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55001" y="3666220"/>
            <a:ext cx="5380038" cy="514350"/>
          </a:xfrm>
        </p:spPr>
        <p:txBody>
          <a:bodyPr anchor="t"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nl-NL" noProof="0"/>
              <a:t>Datum</a:t>
            </a:r>
          </a:p>
        </p:txBody>
      </p:sp>
      <p:sp>
        <p:nvSpPr>
          <p:cNvPr id="8" name="Tijdelijke aanduiding voor tekst 4">
            <a:extLst>
              <a:ext uri="{FF2B5EF4-FFF2-40B4-BE49-F238E27FC236}">
                <a16:creationId xmlns:a16="http://schemas.microsoft.com/office/drawing/2014/main" id="{54C28BC5-6D7F-664F-9214-92672C0F963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88568" y="4407461"/>
            <a:ext cx="5346471" cy="301219"/>
          </a:xfrm>
        </p:spPr>
        <p:txBody>
          <a:bodyPr anchor="t"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nl-NL" noProof="0"/>
              <a:t>Extra informatie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9447" y="3916817"/>
            <a:ext cx="3712553" cy="2941183"/>
          </a:xfrm>
          <a:prstGeom prst="rect">
            <a:avLst/>
          </a:prstGeom>
        </p:spPr>
      </p:pic>
      <p:sp>
        <p:nvSpPr>
          <p:cNvPr id="4" name="object 45">
            <a:extLst>
              <a:ext uri="{FF2B5EF4-FFF2-40B4-BE49-F238E27FC236}">
                <a16:creationId xmlns:a16="http://schemas.microsoft.com/office/drawing/2014/main" id="{4F801485-7883-C1A8-6B70-6540F5294EB3}"/>
              </a:ext>
            </a:extLst>
          </p:cNvPr>
          <p:cNvSpPr/>
          <p:nvPr userDrawn="1"/>
        </p:nvSpPr>
        <p:spPr>
          <a:xfrm>
            <a:off x="761701" y="1196648"/>
            <a:ext cx="592615" cy="470164"/>
          </a:xfrm>
          <a:custGeom>
            <a:avLst/>
            <a:gdLst/>
            <a:ahLst/>
            <a:cxnLst/>
            <a:rect l="l" t="t" r="r" b="b"/>
            <a:pathLst>
              <a:path w="977264" h="775335">
                <a:moveTo>
                  <a:pt x="976734" y="0"/>
                </a:moveTo>
                <a:lnTo>
                  <a:pt x="0" y="0"/>
                </a:lnTo>
                <a:lnTo>
                  <a:pt x="0" y="774876"/>
                </a:lnTo>
                <a:lnTo>
                  <a:pt x="976734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rtlCol="0"/>
          <a:lstStyle/>
          <a:p>
            <a:endParaRPr sz="496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082A7D5-2F15-198C-E66F-8822DAFB051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9447" y="3916817"/>
            <a:ext cx="3712553" cy="2941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129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el en tekst en foto'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F612F5B4-A57B-E201-4AA6-8A49880326AF}"/>
              </a:ext>
            </a:extLst>
          </p:cNvPr>
          <p:cNvSpPr/>
          <p:nvPr userDrawn="1"/>
        </p:nvSpPr>
        <p:spPr>
          <a:xfrm flipH="1">
            <a:off x="-1194204" y="-5"/>
            <a:ext cx="8426207" cy="6858005"/>
          </a:xfrm>
          <a:custGeom>
            <a:avLst/>
            <a:gdLst>
              <a:gd name="connsiteX0" fmla="*/ 8426207 w 8426207"/>
              <a:gd name="connsiteY0" fmla="*/ 6858003 h 6858005"/>
              <a:gd name="connsiteX1" fmla="*/ 7875579 w 8426207"/>
              <a:gd name="connsiteY1" fmla="*/ 6858003 h 6858005"/>
              <a:gd name="connsiteX2" fmla="*/ 7386056 w 8426207"/>
              <a:gd name="connsiteY2" fmla="*/ 6858003 h 6858005"/>
              <a:gd name="connsiteX3" fmla="*/ 7386056 w 8426207"/>
              <a:gd name="connsiteY3" fmla="*/ 6858005 h 6858005"/>
              <a:gd name="connsiteX4" fmla="*/ 8426207 w 8426207"/>
              <a:gd name="connsiteY4" fmla="*/ 6858005 h 6858005"/>
              <a:gd name="connsiteX5" fmla="*/ 7232003 w 8426207"/>
              <a:gd name="connsiteY5" fmla="*/ 1 h 6858005"/>
              <a:gd name="connsiteX6" fmla="*/ 6808834 w 8426207"/>
              <a:gd name="connsiteY6" fmla="*/ 1 h 6858005"/>
              <a:gd name="connsiteX7" fmla="*/ 6706762 w 8426207"/>
              <a:gd name="connsiteY7" fmla="*/ 1 h 6858005"/>
              <a:gd name="connsiteX8" fmla="*/ 6258206 w 8426207"/>
              <a:gd name="connsiteY8" fmla="*/ 1 h 6858005"/>
              <a:gd name="connsiteX9" fmla="*/ 5640017 w 8426207"/>
              <a:gd name="connsiteY9" fmla="*/ 1 h 6858005"/>
              <a:gd name="connsiteX10" fmla="*/ 5089389 w 8426207"/>
              <a:gd name="connsiteY10" fmla="*/ 1 h 6858005"/>
              <a:gd name="connsiteX11" fmla="*/ 5089389 w 8426207"/>
              <a:gd name="connsiteY11" fmla="*/ 5 h 6858005"/>
              <a:gd name="connsiteX12" fmla="*/ 4802024 w 8426207"/>
              <a:gd name="connsiteY12" fmla="*/ 5 h 6858005"/>
              <a:gd name="connsiteX13" fmla="*/ 0 w 8426207"/>
              <a:gd name="connsiteY13" fmla="*/ 6858005 h 6858005"/>
              <a:gd name="connsiteX14" fmla="*/ 550628 w 8426207"/>
              <a:gd name="connsiteY14" fmla="*/ 6858005 h 6858005"/>
              <a:gd name="connsiteX15" fmla="*/ 1617373 w 8426207"/>
              <a:gd name="connsiteY15" fmla="*/ 6858005 h 6858005"/>
              <a:gd name="connsiteX16" fmla="*/ 2168001 w 8426207"/>
              <a:gd name="connsiteY16" fmla="*/ 6858005 h 6858005"/>
              <a:gd name="connsiteX17" fmla="*/ 5218055 w 8426207"/>
              <a:gd name="connsiteY17" fmla="*/ 6858005 h 6858005"/>
              <a:gd name="connsiteX18" fmla="*/ 5768683 w 8426207"/>
              <a:gd name="connsiteY18" fmla="*/ 6858005 h 6858005"/>
              <a:gd name="connsiteX19" fmla="*/ 6835428 w 8426207"/>
              <a:gd name="connsiteY19" fmla="*/ 6858005 h 6858005"/>
              <a:gd name="connsiteX20" fmla="*/ 7232003 w 8426207"/>
              <a:gd name="connsiteY20" fmla="*/ 6858005 h 6858005"/>
              <a:gd name="connsiteX21" fmla="*/ 8426207 w 8426207"/>
              <a:gd name="connsiteY21" fmla="*/ 0 h 6858005"/>
              <a:gd name="connsiteX22" fmla="*/ 7232003 w 8426207"/>
              <a:gd name="connsiteY22" fmla="*/ 0 h 6858005"/>
              <a:gd name="connsiteX23" fmla="*/ 7232003 w 8426207"/>
              <a:gd name="connsiteY23" fmla="*/ 1 h 6858005"/>
              <a:gd name="connsiteX24" fmla="*/ 7257390 w 8426207"/>
              <a:gd name="connsiteY24" fmla="*/ 1 h 6858005"/>
              <a:gd name="connsiteX25" fmla="*/ 7875579 w 8426207"/>
              <a:gd name="connsiteY25" fmla="*/ 1 h 6858005"/>
              <a:gd name="connsiteX26" fmla="*/ 8426207 w 8426207"/>
              <a:gd name="connsiteY26" fmla="*/ 1 h 68580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8426207" h="6858005">
                <a:moveTo>
                  <a:pt x="8426207" y="6858003"/>
                </a:moveTo>
                <a:lnTo>
                  <a:pt x="7875579" y="6858003"/>
                </a:lnTo>
                <a:lnTo>
                  <a:pt x="7386056" y="6858003"/>
                </a:lnTo>
                <a:lnTo>
                  <a:pt x="7386056" y="6858005"/>
                </a:lnTo>
                <a:lnTo>
                  <a:pt x="8426207" y="6858005"/>
                </a:lnTo>
                <a:close/>
                <a:moveTo>
                  <a:pt x="7232003" y="1"/>
                </a:moveTo>
                <a:lnTo>
                  <a:pt x="6808834" y="1"/>
                </a:lnTo>
                <a:lnTo>
                  <a:pt x="6706762" y="1"/>
                </a:lnTo>
                <a:lnTo>
                  <a:pt x="6258206" y="1"/>
                </a:lnTo>
                <a:lnTo>
                  <a:pt x="5640017" y="1"/>
                </a:lnTo>
                <a:lnTo>
                  <a:pt x="5089389" y="1"/>
                </a:lnTo>
                <a:lnTo>
                  <a:pt x="5089389" y="5"/>
                </a:lnTo>
                <a:lnTo>
                  <a:pt x="4802024" y="5"/>
                </a:lnTo>
                <a:lnTo>
                  <a:pt x="0" y="6858005"/>
                </a:lnTo>
                <a:lnTo>
                  <a:pt x="550628" y="6858005"/>
                </a:lnTo>
                <a:lnTo>
                  <a:pt x="1617373" y="6858005"/>
                </a:lnTo>
                <a:lnTo>
                  <a:pt x="2168001" y="6858005"/>
                </a:lnTo>
                <a:lnTo>
                  <a:pt x="5218055" y="6858005"/>
                </a:lnTo>
                <a:lnTo>
                  <a:pt x="5768683" y="6858005"/>
                </a:lnTo>
                <a:lnTo>
                  <a:pt x="6835428" y="6858005"/>
                </a:lnTo>
                <a:lnTo>
                  <a:pt x="7232003" y="6858005"/>
                </a:lnTo>
                <a:close/>
                <a:moveTo>
                  <a:pt x="8426207" y="0"/>
                </a:moveTo>
                <a:lnTo>
                  <a:pt x="7232003" y="0"/>
                </a:lnTo>
                <a:lnTo>
                  <a:pt x="7232003" y="1"/>
                </a:lnTo>
                <a:lnTo>
                  <a:pt x="7257390" y="1"/>
                </a:lnTo>
                <a:lnTo>
                  <a:pt x="7875579" y="1"/>
                </a:lnTo>
                <a:lnTo>
                  <a:pt x="8426207" y="1"/>
                </a:lnTo>
                <a:close/>
              </a:path>
            </a:pathLst>
          </a:custGeom>
          <a:gradFill>
            <a:gsLst>
              <a:gs pos="0">
                <a:srgbClr val="00584E"/>
              </a:gs>
              <a:gs pos="100000">
                <a:schemeClr val="accent2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d-ID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A207C2C-3A6B-12CC-D678-30D482F541F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686996">
            <a:off x="-675301" y="-1185493"/>
            <a:ext cx="3143311" cy="5753439"/>
          </a:xfrm>
          <a:prstGeom prst="rect">
            <a:avLst/>
          </a:prstGeom>
          <a:effectLst>
            <a:outerShdw blurRad="317500" dist="190500" dir="8100000" algn="tr" rotWithShape="0">
              <a:prstClr val="black">
                <a:alpha val="30000"/>
              </a:prst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EAF43A7-CB47-56BE-B673-86025C73DD5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686996">
            <a:off x="2763775" y="56075"/>
            <a:ext cx="3143311" cy="5753439"/>
          </a:xfrm>
          <a:prstGeom prst="rect">
            <a:avLst/>
          </a:prstGeom>
          <a:effectLst>
            <a:outerShdw blurRad="317500" dist="190500" dir="8100000" algn="tr" rotWithShape="0">
              <a:prstClr val="black">
                <a:alpha val="30000"/>
              </a:prst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16EF44B-CC50-D428-2C38-C2C2CD4BFE2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686996">
            <a:off x="781248" y="4137184"/>
            <a:ext cx="3143311" cy="5753439"/>
          </a:xfrm>
          <a:prstGeom prst="rect">
            <a:avLst/>
          </a:prstGeom>
          <a:effectLst>
            <a:outerShdw blurRad="317500" dist="190500" dir="8100000" algn="tr" rotWithShape="0">
              <a:prstClr val="black">
                <a:alpha val="30000"/>
              </a:prstClr>
            </a:outerShdw>
          </a:effectLst>
        </p:spPr>
      </p:pic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5A78B5F-398D-4147-88C0-289FE89A92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E7190-FF16-E449-AA40-35AD9641D32B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2A9E776A-B5E8-EE4F-8017-1FA3412FEA9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99200" y="839893"/>
            <a:ext cx="5242180" cy="806346"/>
          </a:xfrm>
        </p:spPr>
        <p:txBody>
          <a:bodyPr anchor="t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>
                <a:solidFill>
                  <a:schemeClr val="accent2"/>
                </a:solidFill>
              </a:defRPr>
            </a:lvl1pPr>
          </a:lstStyle>
          <a:p>
            <a:r>
              <a:rPr lang="nl-NL" noProof="0" dirty="0"/>
              <a:t>Voeg hier de titel van je slide toe</a:t>
            </a:r>
          </a:p>
        </p:txBody>
      </p:sp>
      <p:sp>
        <p:nvSpPr>
          <p:cNvPr id="15" name="Tijdelijke aanduiding voor inhoud 2">
            <a:extLst>
              <a:ext uri="{FF2B5EF4-FFF2-40B4-BE49-F238E27FC236}">
                <a16:creationId xmlns:a16="http://schemas.microsoft.com/office/drawing/2014/main" id="{0D958A05-B53A-8944-ADC1-779979A4F78E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299200" y="1769871"/>
            <a:ext cx="5242180" cy="2806401"/>
          </a:xfrm>
        </p:spPr>
        <p:txBody>
          <a:bodyPr numCol="1" spcCol="288000"/>
          <a:lstStyle>
            <a:lvl1pPr marL="12700" indent="0">
              <a:spcBef>
                <a:spcPts val="1200"/>
              </a:spcBef>
              <a:spcAft>
                <a:spcPts val="400"/>
              </a:spcAft>
              <a:buNone/>
              <a:tabLst/>
              <a:defRPr sz="2400" b="1">
                <a:solidFill>
                  <a:schemeClr val="accent1"/>
                </a:solidFill>
              </a:defRPr>
            </a:lvl1pPr>
            <a:lvl2pPr marL="231775" indent="-219075"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ct val="105000"/>
              <a:buFont typeface="Wingdings" pitchFamily="2" charset="2"/>
              <a:buChar char="§"/>
              <a:tabLst/>
              <a:defRPr sz="2000">
                <a:solidFill>
                  <a:schemeClr val="accent2"/>
                </a:solidFill>
              </a:defRPr>
            </a:lvl2pPr>
            <a:lvl3pPr marL="452438" indent="-220663">
              <a:spcBef>
                <a:spcPts val="400"/>
              </a:spcBef>
              <a:spcAft>
                <a:spcPts val="400"/>
              </a:spcAft>
              <a:buClr>
                <a:schemeClr val="accent2"/>
              </a:buClr>
              <a:buFont typeface="Wingdings" pitchFamily="2" charset="2"/>
              <a:buChar char="§"/>
              <a:tabLst/>
              <a:defRPr sz="1600">
                <a:solidFill>
                  <a:schemeClr val="accent2"/>
                </a:solidFill>
              </a:defRPr>
            </a:lvl3pPr>
            <a:lvl4pPr marL="673100" indent="-220663">
              <a:spcBef>
                <a:spcPts val="400"/>
              </a:spcBef>
              <a:spcAft>
                <a:spcPts val="400"/>
              </a:spcAft>
              <a:buClr>
                <a:schemeClr val="tx2"/>
              </a:buClr>
              <a:buFont typeface="Systeemlettertype"/>
              <a:buChar char="-"/>
              <a:tabLst/>
              <a:defRPr sz="1600">
                <a:solidFill>
                  <a:schemeClr val="tx2"/>
                </a:solidFill>
              </a:defRPr>
            </a:lvl4pPr>
            <a:lvl5pPr marL="804863" indent="-176213">
              <a:spcBef>
                <a:spcPts val="400"/>
              </a:spcBef>
              <a:spcAft>
                <a:spcPts val="400"/>
              </a:spcAft>
              <a:tabLst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ijdelijke aanduiding voor tekst 6">
            <a:extLst>
              <a:ext uri="{FF2B5EF4-FFF2-40B4-BE49-F238E27FC236}">
                <a16:creationId xmlns:a16="http://schemas.microsoft.com/office/drawing/2014/main" id="{49979305-E0A9-0742-885B-34CA996B04F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0" y="-437020"/>
            <a:ext cx="838200" cy="310511"/>
          </a:xfrm>
          <a:solidFill>
            <a:srgbClr val="00A160"/>
          </a:solidFill>
        </p:spPr>
        <p:txBody>
          <a:bodyPr anchor="t"/>
          <a:lstStyle>
            <a:lvl1pPr marL="0" indent="0">
              <a:buNone/>
              <a:defRPr/>
            </a:lvl1pPr>
          </a:lstStyle>
          <a:p>
            <a:r>
              <a:rPr lang="en-GB" dirty="0"/>
              <a:t> </a:t>
            </a:r>
          </a:p>
        </p:txBody>
      </p:sp>
      <p:sp>
        <p:nvSpPr>
          <p:cNvPr id="18" name="Tijdelijke aanduiding voor tekst 6">
            <a:extLst>
              <a:ext uri="{FF2B5EF4-FFF2-40B4-BE49-F238E27FC236}">
                <a16:creationId xmlns:a16="http://schemas.microsoft.com/office/drawing/2014/main" id="{A5254C12-6877-8A4A-93A5-C88FBE4A557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006300" y="-437020"/>
            <a:ext cx="838200" cy="310511"/>
          </a:xfrm>
          <a:solidFill>
            <a:srgbClr val="004C43"/>
          </a:solidFill>
        </p:spPr>
        <p:txBody>
          <a:bodyPr anchor="t"/>
          <a:lstStyle>
            <a:lvl1pPr marL="0" indent="0">
              <a:buNone/>
              <a:defRPr/>
            </a:lvl1pPr>
          </a:lstStyle>
          <a:p>
            <a:r>
              <a:rPr lang="en-GB" dirty="0"/>
              <a:t> </a:t>
            </a:r>
          </a:p>
        </p:txBody>
      </p:sp>
      <p:sp>
        <p:nvSpPr>
          <p:cNvPr id="19" name="Tijdelijke aanduiding voor tekst 6">
            <a:extLst>
              <a:ext uri="{FF2B5EF4-FFF2-40B4-BE49-F238E27FC236}">
                <a16:creationId xmlns:a16="http://schemas.microsoft.com/office/drawing/2014/main" id="{CD1E5DFD-4907-C748-8671-3A50B34E1C9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012600" y="-437020"/>
            <a:ext cx="838200" cy="310511"/>
          </a:xfrm>
          <a:solidFill>
            <a:srgbClr val="D1D81E"/>
          </a:solidFill>
        </p:spPr>
        <p:txBody>
          <a:bodyPr anchor="t"/>
          <a:lstStyle>
            <a:lvl1pPr marL="0" indent="0">
              <a:buNone/>
              <a:defRPr/>
            </a:lvl1pPr>
          </a:lstStyle>
          <a:p>
            <a:r>
              <a:rPr lang="en-GB" dirty="0"/>
              <a:t> </a:t>
            </a:r>
          </a:p>
        </p:txBody>
      </p:sp>
      <p:sp>
        <p:nvSpPr>
          <p:cNvPr id="20" name="Tijdelijke aanduiding voor tekst 6">
            <a:extLst>
              <a:ext uri="{FF2B5EF4-FFF2-40B4-BE49-F238E27FC236}">
                <a16:creationId xmlns:a16="http://schemas.microsoft.com/office/drawing/2014/main" id="{4E7A5DB0-918A-A046-A527-7B7125D6663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018900" y="-437020"/>
            <a:ext cx="838200" cy="310511"/>
          </a:xfrm>
          <a:solidFill>
            <a:srgbClr val="00AFA9"/>
          </a:solidFill>
        </p:spPr>
        <p:txBody>
          <a:bodyPr anchor="t"/>
          <a:lstStyle>
            <a:lvl1pPr marL="0" indent="0">
              <a:buNone/>
              <a:defRPr/>
            </a:lvl1pPr>
          </a:lstStyle>
          <a:p>
            <a:r>
              <a:rPr lang="en-GB" dirty="0"/>
              <a:t> </a:t>
            </a:r>
          </a:p>
        </p:txBody>
      </p:sp>
      <p:sp>
        <p:nvSpPr>
          <p:cNvPr id="21" name="Tijdelijke aanduiding voor tekst 6">
            <a:extLst>
              <a:ext uri="{FF2B5EF4-FFF2-40B4-BE49-F238E27FC236}">
                <a16:creationId xmlns:a16="http://schemas.microsoft.com/office/drawing/2014/main" id="{B47F4ACC-F6E5-DC49-943E-509AE2B3FA9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025200" y="-437020"/>
            <a:ext cx="838200" cy="310511"/>
          </a:xfrm>
          <a:solidFill>
            <a:srgbClr val="E94969"/>
          </a:solidFill>
        </p:spPr>
        <p:txBody>
          <a:bodyPr anchor="t"/>
          <a:lstStyle>
            <a:lvl1pPr marL="0" indent="0">
              <a:buNone/>
              <a:defRPr/>
            </a:lvl1pPr>
          </a:lstStyle>
          <a:p>
            <a:r>
              <a:rPr lang="en-GB" dirty="0"/>
              <a:t> </a:t>
            </a:r>
          </a:p>
        </p:txBody>
      </p:sp>
      <p:sp>
        <p:nvSpPr>
          <p:cNvPr id="22" name="Tijdelijke aanduiding voor tekst 6">
            <a:extLst>
              <a:ext uri="{FF2B5EF4-FFF2-40B4-BE49-F238E27FC236}">
                <a16:creationId xmlns:a16="http://schemas.microsoft.com/office/drawing/2014/main" id="{53FE3E6D-BCE4-AA4E-B631-DF6F51B13F2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031500" y="-437020"/>
            <a:ext cx="838200" cy="310511"/>
          </a:xfrm>
          <a:solidFill>
            <a:srgbClr val="00415C"/>
          </a:solidFill>
        </p:spPr>
        <p:txBody>
          <a:bodyPr anchor="t"/>
          <a:lstStyle>
            <a:lvl1pPr marL="0" indent="0">
              <a:buNone/>
              <a:defRPr/>
            </a:lvl1pPr>
          </a:lstStyle>
          <a:p>
            <a:r>
              <a:rPr lang="en-GB" dirty="0"/>
              <a:t> </a:t>
            </a:r>
          </a:p>
        </p:txBody>
      </p:sp>
      <p:sp>
        <p:nvSpPr>
          <p:cNvPr id="23" name="Tijdelijke aanduiding voor tekst 6">
            <a:extLst>
              <a:ext uri="{FF2B5EF4-FFF2-40B4-BE49-F238E27FC236}">
                <a16:creationId xmlns:a16="http://schemas.microsoft.com/office/drawing/2014/main" id="{82AFDF87-9ACF-1348-8586-057B9E0F79C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037800" y="-437020"/>
            <a:ext cx="838200" cy="310511"/>
          </a:xfrm>
          <a:solidFill>
            <a:srgbClr val="EEECE1"/>
          </a:solidFill>
        </p:spPr>
        <p:txBody>
          <a:bodyPr anchor="t"/>
          <a:lstStyle>
            <a:lvl1pPr marL="0" indent="0">
              <a:buNone/>
              <a:defRPr/>
            </a:lvl1pPr>
          </a:lstStyle>
          <a:p>
            <a:r>
              <a:rPr lang="en-GB" dirty="0"/>
              <a:t> </a:t>
            </a:r>
          </a:p>
        </p:txBody>
      </p:sp>
      <p:sp>
        <p:nvSpPr>
          <p:cNvPr id="24" name="Tijdelijke aanduiding voor tekst 6">
            <a:extLst>
              <a:ext uri="{FF2B5EF4-FFF2-40B4-BE49-F238E27FC236}">
                <a16:creationId xmlns:a16="http://schemas.microsoft.com/office/drawing/2014/main" id="{C8F3D4C5-4E17-B546-AD12-1664943AA48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044100" y="-437020"/>
            <a:ext cx="838200" cy="310511"/>
          </a:xfrm>
          <a:solidFill>
            <a:srgbClr val="00817F"/>
          </a:solidFill>
        </p:spPr>
        <p:txBody>
          <a:bodyPr anchor="t"/>
          <a:lstStyle>
            <a:lvl1pPr marL="0" indent="0">
              <a:buNone/>
              <a:defRPr/>
            </a:lvl1pPr>
          </a:lstStyle>
          <a:p>
            <a:r>
              <a:rPr lang="en-GB" dirty="0"/>
              <a:t> </a:t>
            </a:r>
          </a:p>
        </p:txBody>
      </p:sp>
      <p:sp>
        <p:nvSpPr>
          <p:cNvPr id="25" name="Tijdelijke aanduiding voor tekst 6">
            <a:extLst>
              <a:ext uri="{FF2B5EF4-FFF2-40B4-BE49-F238E27FC236}">
                <a16:creationId xmlns:a16="http://schemas.microsoft.com/office/drawing/2014/main" id="{2EAA04D3-B80B-FA44-BF51-8B0DEFB9E279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050400" y="-437020"/>
            <a:ext cx="838200" cy="310511"/>
          </a:xfrm>
          <a:solidFill>
            <a:srgbClr val="7F7F7F"/>
          </a:solidFill>
        </p:spPr>
        <p:txBody>
          <a:bodyPr anchor="t"/>
          <a:lstStyle>
            <a:lvl1pPr marL="0" indent="0">
              <a:buNone/>
              <a:defRPr/>
            </a:lvl1pPr>
          </a:lstStyle>
          <a:p>
            <a:r>
              <a:rPr lang="en-GB" dirty="0"/>
              <a:t> </a:t>
            </a:r>
          </a:p>
        </p:txBody>
      </p:sp>
      <p:sp>
        <p:nvSpPr>
          <p:cNvPr id="5" name="Picture Placeholder 11">
            <a:extLst>
              <a:ext uri="{FF2B5EF4-FFF2-40B4-BE49-F238E27FC236}">
                <a16:creationId xmlns:a16="http://schemas.microsoft.com/office/drawing/2014/main" id="{F71DAB54-5231-04E8-77E2-0FB9B04B946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 rot="20686996">
            <a:off x="-212426" y="-741538"/>
            <a:ext cx="2266061" cy="4899685"/>
          </a:xfrm>
          <a:custGeom>
            <a:avLst/>
            <a:gdLst>
              <a:gd name="connsiteX0" fmla="*/ 2735403 w 3399091"/>
              <a:gd name="connsiteY0" fmla="*/ 0 h 7349527"/>
              <a:gd name="connsiteX1" fmla="*/ 3083517 w 3399091"/>
              <a:gd name="connsiteY1" fmla="*/ 8900 h 7349527"/>
              <a:gd name="connsiteX2" fmla="*/ 3330347 w 3399091"/>
              <a:gd name="connsiteY2" fmla="*/ 147132 h 7349527"/>
              <a:gd name="connsiteX3" fmla="*/ 3395990 w 3399091"/>
              <a:gd name="connsiteY3" fmla="*/ 405207 h 7349527"/>
              <a:gd name="connsiteX4" fmla="*/ 3398959 w 3399091"/>
              <a:gd name="connsiteY4" fmla="*/ 3784793 h 7349527"/>
              <a:gd name="connsiteX5" fmla="*/ 3398959 w 3399091"/>
              <a:gd name="connsiteY5" fmla="*/ 6850835 h 7349527"/>
              <a:gd name="connsiteX6" fmla="*/ 3354109 w 3399091"/>
              <a:gd name="connsiteY6" fmla="*/ 7165270 h 7349527"/>
              <a:gd name="connsiteX7" fmla="*/ 3121835 w 3399091"/>
              <a:gd name="connsiteY7" fmla="*/ 7336430 h 7349527"/>
              <a:gd name="connsiteX8" fmla="*/ 2882432 w 3399091"/>
              <a:gd name="connsiteY8" fmla="*/ 7349185 h 7349527"/>
              <a:gd name="connsiteX9" fmla="*/ 451269 w 3399091"/>
              <a:gd name="connsiteY9" fmla="*/ 7349185 h 7349527"/>
              <a:gd name="connsiteX10" fmla="*/ 172658 w 3399091"/>
              <a:gd name="connsiteY10" fmla="*/ 7296087 h 7349527"/>
              <a:gd name="connsiteX11" fmla="*/ 15233 w 3399091"/>
              <a:gd name="connsiteY11" fmla="*/ 7072424 h 7349527"/>
              <a:gd name="connsiteX12" fmla="*/ 3352 w 3399091"/>
              <a:gd name="connsiteY12" fmla="*/ 6840453 h 7349527"/>
              <a:gd name="connsiteX13" fmla="*/ 3649 w 3399091"/>
              <a:gd name="connsiteY13" fmla="*/ 3439805 h 7349527"/>
              <a:gd name="connsiteX14" fmla="*/ 382 w 3399091"/>
              <a:gd name="connsiteY14" fmla="*/ 477586 h 7349527"/>
              <a:gd name="connsiteX15" fmla="*/ 59787 w 3399091"/>
              <a:gd name="connsiteY15" fmla="*/ 159889 h 7349527"/>
              <a:gd name="connsiteX16" fmla="*/ 392160 w 3399091"/>
              <a:gd name="connsiteY16" fmla="*/ 890 h 7349527"/>
              <a:gd name="connsiteX17" fmla="*/ 692750 w 3399091"/>
              <a:gd name="connsiteY17" fmla="*/ 297 h 7349527"/>
              <a:gd name="connsiteX18" fmla="*/ 747998 w 3399091"/>
              <a:gd name="connsiteY18" fmla="*/ 33225 h 7349527"/>
              <a:gd name="connsiteX19" fmla="*/ 763145 w 3399091"/>
              <a:gd name="connsiteY19" fmla="*/ 135564 h 7349527"/>
              <a:gd name="connsiteX20" fmla="*/ 879877 w 3399091"/>
              <a:gd name="connsiteY20" fmla="*/ 257482 h 7349527"/>
              <a:gd name="connsiteX21" fmla="*/ 1028094 w 3399091"/>
              <a:gd name="connsiteY21" fmla="*/ 271423 h 7349527"/>
              <a:gd name="connsiteX22" fmla="*/ 2326992 w 3399091"/>
              <a:gd name="connsiteY22" fmla="*/ 271720 h 7349527"/>
              <a:gd name="connsiteX23" fmla="*/ 2484415 w 3399091"/>
              <a:gd name="connsiteY23" fmla="*/ 267271 h 7349527"/>
              <a:gd name="connsiteX24" fmla="*/ 2645998 w 3399091"/>
              <a:gd name="connsiteY24" fmla="*/ 91068 h 7349527"/>
              <a:gd name="connsiteX25" fmla="*/ 2667087 w 3399091"/>
              <a:gd name="connsiteY25" fmla="*/ 12162 h 7349527"/>
              <a:gd name="connsiteX26" fmla="*/ 2735403 w 3399091"/>
              <a:gd name="connsiteY26" fmla="*/ 0 h 7349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399091" h="7349527">
                <a:moveTo>
                  <a:pt x="2735403" y="0"/>
                </a:moveTo>
                <a:cubicBezTo>
                  <a:pt x="2851243" y="1781"/>
                  <a:pt x="2967975" y="-3559"/>
                  <a:pt x="3083517" y="8900"/>
                </a:cubicBezTo>
                <a:cubicBezTo>
                  <a:pt x="3179457" y="19281"/>
                  <a:pt x="3275397" y="65558"/>
                  <a:pt x="3330347" y="147132"/>
                </a:cubicBezTo>
                <a:cubicBezTo>
                  <a:pt x="3382920" y="221884"/>
                  <a:pt x="3395692" y="315920"/>
                  <a:pt x="3395990" y="405207"/>
                </a:cubicBezTo>
                <a:cubicBezTo>
                  <a:pt x="3393910" y="1531834"/>
                  <a:pt x="3399257" y="2658166"/>
                  <a:pt x="3398959" y="3784793"/>
                </a:cubicBezTo>
                <a:cubicBezTo>
                  <a:pt x="3398959" y="4806710"/>
                  <a:pt x="3399257" y="5828920"/>
                  <a:pt x="3398959" y="6850835"/>
                </a:cubicBezTo>
                <a:cubicBezTo>
                  <a:pt x="3398663" y="6956436"/>
                  <a:pt x="3404604" y="7068566"/>
                  <a:pt x="3354109" y="7165270"/>
                </a:cubicBezTo>
                <a:cubicBezTo>
                  <a:pt x="3311634" y="7256931"/>
                  <a:pt x="3218664" y="7316258"/>
                  <a:pt x="3121835" y="7336430"/>
                </a:cubicBezTo>
                <a:cubicBezTo>
                  <a:pt x="3043122" y="7352151"/>
                  <a:pt x="2962331" y="7348592"/>
                  <a:pt x="2882432" y="7349185"/>
                </a:cubicBezTo>
                <a:cubicBezTo>
                  <a:pt x="2071844" y="7349481"/>
                  <a:pt x="1261556" y="7349778"/>
                  <a:pt x="451269" y="7349185"/>
                </a:cubicBezTo>
                <a:cubicBezTo>
                  <a:pt x="356516" y="7348592"/>
                  <a:pt x="256419" y="7345624"/>
                  <a:pt x="172658" y="7296087"/>
                </a:cubicBezTo>
                <a:cubicBezTo>
                  <a:pt x="88303" y="7251888"/>
                  <a:pt x="33054" y="7164379"/>
                  <a:pt x="15233" y="7072424"/>
                </a:cubicBezTo>
                <a:cubicBezTo>
                  <a:pt x="679" y="6995890"/>
                  <a:pt x="3947" y="6917874"/>
                  <a:pt x="3352" y="6840453"/>
                </a:cubicBezTo>
                <a:cubicBezTo>
                  <a:pt x="3649" y="5706707"/>
                  <a:pt x="3947" y="4573256"/>
                  <a:pt x="3649" y="3439805"/>
                </a:cubicBezTo>
                <a:cubicBezTo>
                  <a:pt x="3649" y="2452299"/>
                  <a:pt x="-1401" y="1464795"/>
                  <a:pt x="382" y="477586"/>
                </a:cubicBezTo>
                <a:cubicBezTo>
                  <a:pt x="1274" y="369612"/>
                  <a:pt x="85" y="254515"/>
                  <a:pt x="59787" y="159889"/>
                </a:cubicBezTo>
                <a:cubicBezTo>
                  <a:pt x="126914" y="46276"/>
                  <a:pt x="265626" y="-1186"/>
                  <a:pt x="392160" y="890"/>
                </a:cubicBezTo>
                <a:cubicBezTo>
                  <a:pt x="492259" y="-296"/>
                  <a:pt x="592355" y="0"/>
                  <a:pt x="692750" y="297"/>
                </a:cubicBezTo>
                <a:cubicBezTo>
                  <a:pt x="715027" y="-592"/>
                  <a:pt x="741760" y="9495"/>
                  <a:pt x="747998" y="33225"/>
                </a:cubicBezTo>
                <a:cubicBezTo>
                  <a:pt x="754532" y="67041"/>
                  <a:pt x="751561" y="102638"/>
                  <a:pt x="763145" y="135564"/>
                </a:cubicBezTo>
                <a:cubicBezTo>
                  <a:pt x="780076" y="191629"/>
                  <a:pt x="824928" y="237608"/>
                  <a:pt x="879877" y="257482"/>
                </a:cubicBezTo>
                <a:cubicBezTo>
                  <a:pt x="927105" y="275576"/>
                  <a:pt x="978491" y="269941"/>
                  <a:pt x="1028094" y="271423"/>
                </a:cubicBezTo>
                <a:cubicBezTo>
                  <a:pt x="1461159" y="272314"/>
                  <a:pt x="1893927" y="272017"/>
                  <a:pt x="2326992" y="271720"/>
                </a:cubicBezTo>
                <a:cubicBezTo>
                  <a:pt x="2379268" y="270533"/>
                  <a:pt x="2432138" y="273796"/>
                  <a:pt x="2484415" y="267271"/>
                </a:cubicBezTo>
                <a:cubicBezTo>
                  <a:pt x="2570256" y="254515"/>
                  <a:pt x="2640948" y="177687"/>
                  <a:pt x="2645998" y="91068"/>
                </a:cubicBezTo>
                <a:cubicBezTo>
                  <a:pt x="2649561" y="64668"/>
                  <a:pt x="2643621" y="31147"/>
                  <a:pt x="2667087" y="12162"/>
                </a:cubicBezTo>
                <a:cubicBezTo>
                  <a:pt x="2686097" y="-3559"/>
                  <a:pt x="2712532" y="890"/>
                  <a:pt x="2735403" y="0"/>
                </a:cubicBezTo>
                <a:close/>
              </a:path>
            </a:pathLst>
          </a:custGeom>
          <a:pattFill prst="pct5">
            <a:fgClr>
              <a:srgbClr val="00B0F0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Click icon to add picture</a:t>
            </a:r>
            <a:endParaRPr lang="zh-CN" altLang="en-US" dirty="0"/>
          </a:p>
        </p:txBody>
      </p:sp>
      <p:sp>
        <p:nvSpPr>
          <p:cNvPr id="8" name="Picture Placeholder 11">
            <a:extLst>
              <a:ext uri="{FF2B5EF4-FFF2-40B4-BE49-F238E27FC236}">
                <a16:creationId xmlns:a16="http://schemas.microsoft.com/office/drawing/2014/main" id="{71BBA408-6127-4051-6D95-0FA5D5D27550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 rot="20686996">
            <a:off x="3226650" y="500030"/>
            <a:ext cx="2266061" cy="4899685"/>
          </a:xfrm>
          <a:custGeom>
            <a:avLst/>
            <a:gdLst>
              <a:gd name="connsiteX0" fmla="*/ 2735403 w 3399091"/>
              <a:gd name="connsiteY0" fmla="*/ 0 h 7349527"/>
              <a:gd name="connsiteX1" fmla="*/ 3083517 w 3399091"/>
              <a:gd name="connsiteY1" fmla="*/ 8900 h 7349527"/>
              <a:gd name="connsiteX2" fmla="*/ 3330347 w 3399091"/>
              <a:gd name="connsiteY2" fmla="*/ 147132 h 7349527"/>
              <a:gd name="connsiteX3" fmla="*/ 3395990 w 3399091"/>
              <a:gd name="connsiteY3" fmla="*/ 405207 h 7349527"/>
              <a:gd name="connsiteX4" fmla="*/ 3398959 w 3399091"/>
              <a:gd name="connsiteY4" fmla="*/ 3784793 h 7349527"/>
              <a:gd name="connsiteX5" fmla="*/ 3398959 w 3399091"/>
              <a:gd name="connsiteY5" fmla="*/ 6850835 h 7349527"/>
              <a:gd name="connsiteX6" fmla="*/ 3354109 w 3399091"/>
              <a:gd name="connsiteY6" fmla="*/ 7165270 h 7349527"/>
              <a:gd name="connsiteX7" fmla="*/ 3121835 w 3399091"/>
              <a:gd name="connsiteY7" fmla="*/ 7336430 h 7349527"/>
              <a:gd name="connsiteX8" fmla="*/ 2882432 w 3399091"/>
              <a:gd name="connsiteY8" fmla="*/ 7349185 h 7349527"/>
              <a:gd name="connsiteX9" fmla="*/ 451269 w 3399091"/>
              <a:gd name="connsiteY9" fmla="*/ 7349185 h 7349527"/>
              <a:gd name="connsiteX10" fmla="*/ 172658 w 3399091"/>
              <a:gd name="connsiteY10" fmla="*/ 7296087 h 7349527"/>
              <a:gd name="connsiteX11" fmla="*/ 15233 w 3399091"/>
              <a:gd name="connsiteY11" fmla="*/ 7072424 h 7349527"/>
              <a:gd name="connsiteX12" fmla="*/ 3352 w 3399091"/>
              <a:gd name="connsiteY12" fmla="*/ 6840453 h 7349527"/>
              <a:gd name="connsiteX13" fmla="*/ 3649 w 3399091"/>
              <a:gd name="connsiteY13" fmla="*/ 3439805 h 7349527"/>
              <a:gd name="connsiteX14" fmla="*/ 382 w 3399091"/>
              <a:gd name="connsiteY14" fmla="*/ 477586 h 7349527"/>
              <a:gd name="connsiteX15" fmla="*/ 59787 w 3399091"/>
              <a:gd name="connsiteY15" fmla="*/ 159889 h 7349527"/>
              <a:gd name="connsiteX16" fmla="*/ 392160 w 3399091"/>
              <a:gd name="connsiteY16" fmla="*/ 890 h 7349527"/>
              <a:gd name="connsiteX17" fmla="*/ 692750 w 3399091"/>
              <a:gd name="connsiteY17" fmla="*/ 297 h 7349527"/>
              <a:gd name="connsiteX18" fmla="*/ 747998 w 3399091"/>
              <a:gd name="connsiteY18" fmla="*/ 33225 h 7349527"/>
              <a:gd name="connsiteX19" fmla="*/ 763145 w 3399091"/>
              <a:gd name="connsiteY19" fmla="*/ 135564 h 7349527"/>
              <a:gd name="connsiteX20" fmla="*/ 879877 w 3399091"/>
              <a:gd name="connsiteY20" fmla="*/ 257482 h 7349527"/>
              <a:gd name="connsiteX21" fmla="*/ 1028094 w 3399091"/>
              <a:gd name="connsiteY21" fmla="*/ 271423 h 7349527"/>
              <a:gd name="connsiteX22" fmla="*/ 2326992 w 3399091"/>
              <a:gd name="connsiteY22" fmla="*/ 271720 h 7349527"/>
              <a:gd name="connsiteX23" fmla="*/ 2484415 w 3399091"/>
              <a:gd name="connsiteY23" fmla="*/ 267271 h 7349527"/>
              <a:gd name="connsiteX24" fmla="*/ 2645998 w 3399091"/>
              <a:gd name="connsiteY24" fmla="*/ 91068 h 7349527"/>
              <a:gd name="connsiteX25" fmla="*/ 2667087 w 3399091"/>
              <a:gd name="connsiteY25" fmla="*/ 12162 h 7349527"/>
              <a:gd name="connsiteX26" fmla="*/ 2735403 w 3399091"/>
              <a:gd name="connsiteY26" fmla="*/ 0 h 7349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399091" h="7349527">
                <a:moveTo>
                  <a:pt x="2735403" y="0"/>
                </a:moveTo>
                <a:cubicBezTo>
                  <a:pt x="2851243" y="1781"/>
                  <a:pt x="2967975" y="-3559"/>
                  <a:pt x="3083517" y="8900"/>
                </a:cubicBezTo>
                <a:cubicBezTo>
                  <a:pt x="3179457" y="19281"/>
                  <a:pt x="3275397" y="65558"/>
                  <a:pt x="3330347" y="147132"/>
                </a:cubicBezTo>
                <a:cubicBezTo>
                  <a:pt x="3382920" y="221884"/>
                  <a:pt x="3395692" y="315920"/>
                  <a:pt x="3395990" y="405207"/>
                </a:cubicBezTo>
                <a:cubicBezTo>
                  <a:pt x="3393910" y="1531834"/>
                  <a:pt x="3399257" y="2658166"/>
                  <a:pt x="3398959" y="3784793"/>
                </a:cubicBezTo>
                <a:cubicBezTo>
                  <a:pt x="3398959" y="4806710"/>
                  <a:pt x="3399257" y="5828920"/>
                  <a:pt x="3398959" y="6850835"/>
                </a:cubicBezTo>
                <a:cubicBezTo>
                  <a:pt x="3398663" y="6956436"/>
                  <a:pt x="3404604" y="7068566"/>
                  <a:pt x="3354109" y="7165270"/>
                </a:cubicBezTo>
                <a:cubicBezTo>
                  <a:pt x="3311634" y="7256931"/>
                  <a:pt x="3218664" y="7316258"/>
                  <a:pt x="3121835" y="7336430"/>
                </a:cubicBezTo>
                <a:cubicBezTo>
                  <a:pt x="3043122" y="7352151"/>
                  <a:pt x="2962331" y="7348592"/>
                  <a:pt x="2882432" y="7349185"/>
                </a:cubicBezTo>
                <a:cubicBezTo>
                  <a:pt x="2071844" y="7349481"/>
                  <a:pt x="1261556" y="7349778"/>
                  <a:pt x="451269" y="7349185"/>
                </a:cubicBezTo>
                <a:cubicBezTo>
                  <a:pt x="356516" y="7348592"/>
                  <a:pt x="256419" y="7345624"/>
                  <a:pt x="172658" y="7296087"/>
                </a:cubicBezTo>
                <a:cubicBezTo>
                  <a:pt x="88303" y="7251888"/>
                  <a:pt x="33054" y="7164379"/>
                  <a:pt x="15233" y="7072424"/>
                </a:cubicBezTo>
                <a:cubicBezTo>
                  <a:pt x="679" y="6995890"/>
                  <a:pt x="3947" y="6917874"/>
                  <a:pt x="3352" y="6840453"/>
                </a:cubicBezTo>
                <a:cubicBezTo>
                  <a:pt x="3649" y="5706707"/>
                  <a:pt x="3947" y="4573256"/>
                  <a:pt x="3649" y="3439805"/>
                </a:cubicBezTo>
                <a:cubicBezTo>
                  <a:pt x="3649" y="2452299"/>
                  <a:pt x="-1401" y="1464795"/>
                  <a:pt x="382" y="477586"/>
                </a:cubicBezTo>
                <a:cubicBezTo>
                  <a:pt x="1274" y="369612"/>
                  <a:pt x="85" y="254515"/>
                  <a:pt x="59787" y="159889"/>
                </a:cubicBezTo>
                <a:cubicBezTo>
                  <a:pt x="126914" y="46276"/>
                  <a:pt x="265626" y="-1186"/>
                  <a:pt x="392160" y="890"/>
                </a:cubicBezTo>
                <a:cubicBezTo>
                  <a:pt x="492259" y="-296"/>
                  <a:pt x="592355" y="0"/>
                  <a:pt x="692750" y="297"/>
                </a:cubicBezTo>
                <a:cubicBezTo>
                  <a:pt x="715027" y="-592"/>
                  <a:pt x="741760" y="9495"/>
                  <a:pt x="747998" y="33225"/>
                </a:cubicBezTo>
                <a:cubicBezTo>
                  <a:pt x="754532" y="67041"/>
                  <a:pt x="751561" y="102638"/>
                  <a:pt x="763145" y="135564"/>
                </a:cubicBezTo>
                <a:cubicBezTo>
                  <a:pt x="780076" y="191629"/>
                  <a:pt x="824928" y="237608"/>
                  <a:pt x="879877" y="257482"/>
                </a:cubicBezTo>
                <a:cubicBezTo>
                  <a:pt x="927105" y="275576"/>
                  <a:pt x="978491" y="269941"/>
                  <a:pt x="1028094" y="271423"/>
                </a:cubicBezTo>
                <a:cubicBezTo>
                  <a:pt x="1461159" y="272314"/>
                  <a:pt x="1893927" y="272017"/>
                  <a:pt x="2326992" y="271720"/>
                </a:cubicBezTo>
                <a:cubicBezTo>
                  <a:pt x="2379268" y="270533"/>
                  <a:pt x="2432138" y="273796"/>
                  <a:pt x="2484415" y="267271"/>
                </a:cubicBezTo>
                <a:cubicBezTo>
                  <a:pt x="2570256" y="254515"/>
                  <a:pt x="2640948" y="177687"/>
                  <a:pt x="2645998" y="91068"/>
                </a:cubicBezTo>
                <a:cubicBezTo>
                  <a:pt x="2649561" y="64668"/>
                  <a:pt x="2643621" y="31147"/>
                  <a:pt x="2667087" y="12162"/>
                </a:cubicBezTo>
                <a:cubicBezTo>
                  <a:pt x="2686097" y="-3559"/>
                  <a:pt x="2712532" y="890"/>
                  <a:pt x="2735403" y="0"/>
                </a:cubicBezTo>
                <a:close/>
              </a:path>
            </a:pathLst>
          </a:custGeom>
          <a:pattFill prst="pct5">
            <a:fgClr>
              <a:srgbClr val="00B0F0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Click icon to add picture</a:t>
            </a:r>
            <a:endParaRPr lang="en-US" altLang="zh-CN" dirty="0"/>
          </a:p>
        </p:txBody>
      </p:sp>
      <p:sp>
        <p:nvSpPr>
          <p:cNvPr id="11" name="Picture Placeholder 11">
            <a:extLst>
              <a:ext uri="{FF2B5EF4-FFF2-40B4-BE49-F238E27FC236}">
                <a16:creationId xmlns:a16="http://schemas.microsoft.com/office/drawing/2014/main" id="{EF2C40C6-36FC-EDBD-5C04-13D5A1625F8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 rot="20686996">
            <a:off x="1244123" y="4581139"/>
            <a:ext cx="2266061" cy="4899685"/>
          </a:xfrm>
          <a:custGeom>
            <a:avLst/>
            <a:gdLst>
              <a:gd name="connsiteX0" fmla="*/ 2735403 w 3399091"/>
              <a:gd name="connsiteY0" fmla="*/ 0 h 7349527"/>
              <a:gd name="connsiteX1" fmla="*/ 3083517 w 3399091"/>
              <a:gd name="connsiteY1" fmla="*/ 8900 h 7349527"/>
              <a:gd name="connsiteX2" fmla="*/ 3330347 w 3399091"/>
              <a:gd name="connsiteY2" fmla="*/ 147132 h 7349527"/>
              <a:gd name="connsiteX3" fmla="*/ 3395990 w 3399091"/>
              <a:gd name="connsiteY3" fmla="*/ 405207 h 7349527"/>
              <a:gd name="connsiteX4" fmla="*/ 3398959 w 3399091"/>
              <a:gd name="connsiteY4" fmla="*/ 3784793 h 7349527"/>
              <a:gd name="connsiteX5" fmla="*/ 3398959 w 3399091"/>
              <a:gd name="connsiteY5" fmla="*/ 6850835 h 7349527"/>
              <a:gd name="connsiteX6" fmla="*/ 3354109 w 3399091"/>
              <a:gd name="connsiteY6" fmla="*/ 7165270 h 7349527"/>
              <a:gd name="connsiteX7" fmla="*/ 3121835 w 3399091"/>
              <a:gd name="connsiteY7" fmla="*/ 7336430 h 7349527"/>
              <a:gd name="connsiteX8" fmla="*/ 2882432 w 3399091"/>
              <a:gd name="connsiteY8" fmla="*/ 7349185 h 7349527"/>
              <a:gd name="connsiteX9" fmla="*/ 451269 w 3399091"/>
              <a:gd name="connsiteY9" fmla="*/ 7349185 h 7349527"/>
              <a:gd name="connsiteX10" fmla="*/ 172658 w 3399091"/>
              <a:gd name="connsiteY10" fmla="*/ 7296087 h 7349527"/>
              <a:gd name="connsiteX11" fmla="*/ 15233 w 3399091"/>
              <a:gd name="connsiteY11" fmla="*/ 7072424 h 7349527"/>
              <a:gd name="connsiteX12" fmla="*/ 3352 w 3399091"/>
              <a:gd name="connsiteY12" fmla="*/ 6840453 h 7349527"/>
              <a:gd name="connsiteX13" fmla="*/ 3649 w 3399091"/>
              <a:gd name="connsiteY13" fmla="*/ 3439805 h 7349527"/>
              <a:gd name="connsiteX14" fmla="*/ 382 w 3399091"/>
              <a:gd name="connsiteY14" fmla="*/ 477586 h 7349527"/>
              <a:gd name="connsiteX15" fmla="*/ 59787 w 3399091"/>
              <a:gd name="connsiteY15" fmla="*/ 159889 h 7349527"/>
              <a:gd name="connsiteX16" fmla="*/ 392160 w 3399091"/>
              <a:gd name="connsiteY16" fmla="*/ 890 h 7349527"/>
              <a:gd name="connsiteX17" fmla="*/ 692750 w 3399091"/>
              <a:gd name="connsiteY17" fmla="*/ 297 h 7349527"/>
              <a:gd name="connsiteX18" fmla="*/ 747998 w 3399091"/>
              <a:gd name="connsiteY18" fmla="*/ 33225 h 7349527"/>
              <a:gd name="connsiteX19" fmla="*/ 763145 w 3399091"/>
              <a:gd name="connsiteY19" fmla="*/ 135564 h 7349527"/>
              <a:gd name="connsiteX20" fmla="*/ 879877 w 3399091"/>
              <a:gd name="connsiteY20" fmla="*/ 257482 h 7349527"/>
              <a:gd name="connsiteX21" fmla="*/ 1028094 w 3399091"/>
              <a:gd name="connsiteY21" fmla="*/ 271423 h 7349527"/>
              <a:gd name="connsiteX22" fmla="*/ 2326992 w 3399091"/>
              <a:gd name="connsiteY22" fmla="*/ 271720 h 7349527"/>
              <a:gd name="connsiteX23" fmla="*/ 2484415 w 3399091"/>
              <a:gd name="connsiteY23" fmla="*/ 267271 h 7349527"/>
              <a:gd name="connsiteX24" fmla="*/ 2645998 w 3399091"/>
              <a:gd name="connsiteY24" fmla="*/ 91068 h 7349527"/>
              <a:gd name="connsiteX25" fmla="*/ 2667087 w 3399091"/>
              <a:gd name="connsiteY25" fmla="*/ 12162 h 7349527"/>
              <a:gd name="connsiteX26" fmla="*/ 2735403 w 3399091"/>
              <a:gd name="connsiteY26" fmla="*/ 0 h 7349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399091" h="7349527">
                <a:moveTo>
                  <a:pt x="2735403" y="0"/>
                </a:moveTo>
                <a:cubicBezTo>
                  <a:pt x="2851243" y="1781"/>
                  <a:pt x="2967975" y="-3559"/>
                  <a:pt x="3083517" y="8900"/>
                </a:cubicBezTo>
                <a:cubicBezTo>
                  <a:pt x="3179457" y="19281"/>
                  <a:pt x="3275397" y="65558"/>
                  <a:pt x="3330347" y="147132"/>
                </a:cubicBezTo>
                <a:cubicBezTo>
                  <a:pt x="3382920" y="221884"/>
                  <a:pt x="3395692" y="315920"/>
                  <a:pt x="3395990" y="405207"/>
                </a:cubicBezTo>
                <a:cubicBezTo>
                  <a:pt x="3393910" y="1531834"/>
                  <a:pt x="3399257" y="2658166"/>
                  <a:pt x="3398959" y="3784793"/>
                </a:cubicBezTo>
                <a:cubicBezTo>
                  <a:pt x="3398959" y="4806710"/>
                  <a:pt x="3399257" y="5828920"/>
                  <a:pt x="3398959" y="6850835"/>
                </a:cubicBezTo>
                <a:cubicBezTo>
                  <a:pt x="3398663" y="6956436"/>
                  <a:pt x="3404604" y="7068566"/>
                  <a:pt x="3354109" y="7165270"/>
                </a:cubicBezTo>
                <a:cubicBezTo>
                  <a:pt x="3311634" y="7256931"/>
                  <a:pt x="3218664" y="7316258"/>
                  <a:pt x="3121835" y="7336430"/>
                </a:cubicBezTo>
                <a:cubicBezTo>
                  <a:pt x="3043122" y="7352151"/>
                  <a:pt x="2962331" y="7348592"/>
                  <a:pt x="2882432" y="7349185"/>
                </a:cubicBezTo>
                <a:cubicBezTo>
                  <a:pt x="2071844" y="7349481"/>
                  <a:pt x="1261556" y="7349778"/>
                  <a:pt x="451269" y="7349185"/>
                </a:cubicBezTo>
                <a:cubicBezTo>
                  <a:pt x="356516" y="7348592"/>
                  <a:pt x="256419" y="7345624"/>
                  <a:pt x="172658" y="7296087"/>
                </a:cubicBezTo>
                <a:cubicBezTo>
                  <a:pt x="88303" y="7251888"/>
                  <a:pt x="33054" y="7164379"/>
                  <a:pt x="15233" y="7072424"/>
                </a:cubicBezTo>
                <a:cubicBezTo>
                  <a:pt x="679" y="6995890"/>
                  <a:pt x="3947" y="6917874"/>
                  <a:pt x="3352" y="6840453"/>
                </a:cubicBezTo>
                <a:cubicBezTo>
                  <a:pt x="3649" y="5706707"/>
                  <a:pt x="3947" y="4573256"/>
                  <a:pt x="3649" y="3439805"/>
                </a:cubicBezTo>
                <a:cubicBezTo>
                  <a:pt x="3649" y="2452299"/>
                  <a:pt x="-1401" y="1464795"/>
                  <a:pt x="382" y="477586"/>
                </a:cubicBezTo>
                <a:cubicBezTo>
                  <a:pt x="1274" y="369612"/>
                  <a:pt x="85" y="254515"/>
                  <a:pt x="59787" y="159889"/>
                </a:cubicBezTo>
                <a:cubicBezTo>
                  <a:pt x="126914" y="46276"/>
                  <a:pt x="265626" y="-1186"/>
                  <a:pt x="392160" y="890"/>
                </a:cubicBezTo>
                <a:cubicBezTo>
                  <a:pt x="492259" y="-296"/>
                  <a:pt x="592355" y="0"/>
                  <a:pt x="692750" y="297"/>
                </a:cubicBezTo>
                <a:cubicBezTo>
                  <a:pt x="715027" y="-592"/>
                  <a:pt x="741760" y="9495"/>
                  <a:pt x="747998" y="33225"/>
                </a:cubicBezTo>
                <a:cubicBezTo>
                  <a:pt x="754532" y="67041"/>
                  <a:pt x="751561" y="102638"/>
                  <a:pt x="763145" y="135564"/>
                </a:cubicBezTo>
                <a:cubicBezTo>
                  <a:pt x="780076" y="191629"/>
                  <a:pt x="824928" y="237608"/>
                  <a:pt x="879877" y="257482"/>
                </a:cubicBezTo>
                <a:cubicBezTo>
                  <a:pt x="927105" y="275576"/>
                  <a:pt x="978491" y="269941"/>
                  <a:pt x="1028094" y="271423"/>
                </a:cubicBezTo>
                <a:cubicBezTo>
                  <a:pt x="1461159" y="272314"/>
                  <a:pt x="1893927" y="272017"/>
                  <a:pt x="2326992" y="271720"/>
                </a:cubicBezTo>
                <a:cubicBezTo>
                  <a:pt x="2379268" y="270533"/>
                  <a:pt x="2432138" y="273796"/>
                  <a:pt x="2484415" y="267271"/>
                </a:cubicBezTo>
                <a:cubicBezTo>
                  <a:pt x="2570256" y="254515"/>
                  <a:pt x="2640948" y="177687"/>
                  <a:pt x="2645998" y="91068"/>
                </a:cubicBezTo>
                <a:cubicBezTo>
                  <a:pt x="2649561" y="64668"/>
                  <a:pt x="2643621" y="31147"/>
                  <a:pt x="2667087" y="12162"/>
                </a:cubicBezTo>
                <a:cubicBezTo>
                  <a:pt x="2686097" y="-3559"/>
                  <a:pt x="2712532" y="890"/>
                  <a:pt x="2735403" y="0"/>
                </a:cubicBezTo>
                <a:close/>
              </a:path>
            </a:pathLst>
          </a:custGeom>
          <a:pattFill prst="pct5">
            <a:fgClr>
              <a:srgbClr val="00B0F0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Click icon to add picture</a:t>
            </a:r>
            <a:endParaRPr lang="zh-CN" altLang="en-US" dirty="0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03BA364B-0C20-FFAE-0F5D-D0D43708039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891769" y="6561203"/>
            <a:ext cx="180306" cy="160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5035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11" grpId="0" animBg="1"/>
    </p:bldLst>
  </p:timing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el en tekst en foto'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913F6D8D-7B51-C19D-D7A9-9C5902FA39E4}"/>
              </a:ext>
            </a:extLst>
          </p:cNvPr>
          <p:cNvSpPr/>
          <p:nvPr userDrawn="1"/>
        </p:nvSpPr>
        <p:spPr>
          <a:xfrm flipH="1">
            <a:off x="-1194204" y="-5"/>
            <a:ext cx="8426207" cy="6858005"/>
          </a:xfrm>
          <a:custGeom>
            <a:avLst/>
            <a:gdLst>
              <a:gd name="connsiteX0" fmla="*/ 8426207 w 8426207"/>
              <a:gd name="connsiteY0" fmla="*/ 6858003 h 6858005"/>
              <a:gd name="connsiteX1" fmla="*/ 7875579 w 8426207"/>
              <a:gd name="connsiteY1" fmla="*/ 6858003 h 6858005"/>
              <a:gd name="connsiteX2" fmla="*/ 7386056 w 8426207"/>
              <a:gd name="connsiteY2" fmla="*/ 6858003 h 6858005"/>
              <a:gd name="connsiteX3" fmla="*/ 7386056 w 8426207"/>
              <a:gd name="connsiteY3" fmla="*/ 6858005 h 6858005"/>
              <a:gd name="connsiteX4" fmla="*/ 8426207 w 8426207"/>
              <a:gd name="connsiteY4" fmla="*/ 6858005 h 6858005"/>
              <a:gd name="connsiteX5" fmla="*/ 7232003 w 8426207"/>
              <a:gd name="connsiteY5" fmla="*/ 1 h 6858005"/>
              <a:gd name="connsiteX6" fmla="*/ 6808834 w 8426207"/>
              <a:gd name="connsiteY6" fmla="*/ 1 h 6858005"/>
              <a:gd name="connsiteX7" fmla="*/ 6706762 w 8426207"/>
              <a:gd name="connsiteY7" fmla="*/ 1 h 6858005"/>
              <a:gd name="connsiteX8" fmla="*/ 6258206 w 8426207"/>
              <a:gd name="connsiteY8" fmla="*/ 1 h 6858005"/>
              <a:gd name="connsiteX9" fmla="*/ 5640017 w 8426207"/>
              <a:gd name="connsiteY9" fmla="*/ 1 h 6858005"/>
              <a:gd name="connsiteX10" fmla="*/ 5089389 w 8426207"/>
              <a:gd name="connsiteY10" fmla="*/ 1 h 6858005"/>
              <a:gd name="connsiteX11" fmla="*/ 5089389 w 8426207"/>
              <a:gd name="connsiteY11" fmla="*/ 5 h 6858005"/>
              <a:gd name="connsiteX12" fmla="*/ 4802024 w 8426207"/>
              <a:gd name="connsiteY12" fmla="*/ 5 h 6858005"/>
              <a:gd name="connsiteX13" fmla="*/ 0 w 8426207"/>
              <a:gd name="connsiteY13" fmla="*/ 6858005 h 6858005"/>
              <a:gd name="connsiteX14" fmla="*/ 550628 w 8426207"/>
              <a:gd name="connsiteY14" fmla="*/ 6858005 h 6858005"/>
              <a:gd name="connsiteX15" fmla="*/ 1617373 w 8426207"/>
              <a:gd name="connsiteY15" fmla="*/ 6858005 h 6858005"/>
              <a:gd name="connsiteX16" fmla="*/ 2168001 w 8426207"/>
              <a:gd name="connsiteY16" fmla="*/ 6858005 h 6858005"/>
              <a:gd name="connsiteX17" fmla="*/ 5218055 w 8426207"/>
              <a:gd name="connsiteY17" fmla="*/ 6858005 h 6858005"/>
              <a:gd name="connsiteX18" fmla="*/ 5768683 w 8426207"/>
              <a:gd name="connsiteY18" fmla="*/ 6858005 h 6858005"/>
              <a:gd name="connsiteX19" fmla="*/ 6835428 w 8426207"/>
              <a:gd name="connsiteY19" fmla="*/ 6858005 h 6858005"/>
              <a:gd name="connsiteX20" fmla="*/ 7232003 w 8426207"/>
              <a:gd name="connsiteY20" fmla="*/ 6858005 h 6858005"/>
              <a:gd name="connsiteX21" fmla="*/ 8426207 w 8426207"/>
              <a:gd name="connsiteY21" fmla="*/ 0 h 6858005"/>
              <a:gd name="connsiteX22" fmla="*/ 7232003 w 8426207"/>
              <a:gd name="connsiteY22" fmla="*/ 0 h 6858005"/>
              <a:gd name="connsiteX23" fmla="*/ 7232003 w 8426207"/>
              <a:gd name="connsiteY23" fmla="*/ 1 h 6858005"/>
              <a:gd name="connsiteX24" fmla="*/ 7257390 w 8426207"/>
              <a:gd name="connsiteY24" fmla="*/ 1 h 6858005"/>
              <a:gd name="connsiteX25" fmla="*/ 7875579 w 8426207"/>
              <a:gd name="connsiteY25" fmla="*/ 1 h 6858005"/>
              <a:gd name="connsiteX26" fmla="*/ 8426207 w 8426207"/>
              <a:gd name="connsiteY26" fmla="*/ 1 h 68580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8426207" h="6858005">
                <a:moveTo>
                  <a:pt x="8426207" y="6858003"/>
                </a:moveTo>
                <a:lnTo>
                  <a:pt x="7875579" y="6858003"/>
                </a:lnTo>
                <a:lnTo>
                  <a:pt x="7386056" y="6858003"/>
                </a:lnTo>
                <a:lnTo>
                  <a:pt x="7386056" y="6858005"/>
                </a:lnTo>
                <a:lnTo>
                  <a:pt x="8426207" y="6858005"/>
                </a:lnTo>
                <a:close/>
                <a:moveTo>
                  <a:pt x="7232003" y="1"/>
                </a:moveTo>
                <a:lnTo>
                  <a:pt x="6808834" y="1"/>
                </a:lnTo>
                <a:lnTo>
                  <a:pt x="6706762" y="1"/>
                </a:lnTo>
                <a:lnTo>
                  <a:pt x="6258206" y="1"/>
                </a:lnTo>
                <a:lnTo>
                  <a:pt x="5640017" y="1"/>
                </a:lnTo>
                <a:lnTo>
                  <a:pt x="5089389" y="1"/>
                </a:lnTo>
                <a:lnTo>
                  <a:pt x="5089389" y="5"/>
                </a:lnTo>
                <a:lnTo>
                  <a:pt x="4802024" y="5"/>
                </a:lnTo>
                <a:lnTo>
                  <a:pt x="0" y="6858005"/>
                </a:lnTo>
                <a:lnTo>
                  <a:pt x="550628" y="6858005"/>
                </a:lnTo>
                <a:lnTo>
                  <a:pt x="1617373" y="6858005"/>
                </a:lnTo>
                <a:lnTo>
                  <a:pt x="2168001" y="6858005"/>
                </a:lnTo>
                <a:lnTo>
                  <a:pt x="5218055" y="6858005"/>
                </a:lnTo>
                <a:lnTo>
                  <a:pt x="5768683" y="6858005"/>
                </a:lnTo>
                <a:lnTo>
                  <a:pt x="6835428" y="6858005"/>
                </a:lnTo>
                <a:lnTo>
                  <a:pt x="7232003" y="6858005"/>
                </a:lnTo>
                <a:close/>
                <a:moveTo>
                  <a:pt x="8426207" y="0"/>
                </a:moveTo>
                <a:lnTo>
                  <a:pt x="7232003" y="0"/>
                </a:lnTo>
                <a:lnTo>
                  <a:pt x="7232003" y="1"/>
                </a:lnTo>
                <a:lnTo>
                  <a:pt x="7257390" y="1"/>
                </a:lnTo>
                <a:lnTo>
                  <a:pt x="7875579" y="1"/>
                </a:lnTo>
                <a:lnTo>
                  <a:pt x="8426207" y="1"/>
                </a:lnTo>
                <a:close/>
              </a:path>
            </a:pathLst>
          </a:custGeom>
          <a:gradFill>
            <a:gsLst>
              <a:gs pos="0">
                <a:srgbClr val="00584E"/>
              </a:gs>
              <a:gs pos="100000">
                <a:schemeClr val="accent2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d-ID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5A78B5F-398D-4147-88C0-289FE89A92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E7190-FF16-E449-AA40-35AD9641D32B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2A9E776A-B5E8-EE4F-8017-1FA3412FEA9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99200" y="839893"/>
            <a:ext cx="5242180" cy="806346"/>
          </a:xfrm>
        </p:spPr>
        <p:txBody>
          <a:bodyPr anchor="t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>
                <a:solidFill>
                  <a:schemeClr val="accent2"/>
                </a:solidFill>
              </a:defRPr>
            </a:lvl1pPr>
          </a:lstStyle>
          <a:p>
            <a:r>
              <a:rPr lang="nl-NL" noProof="0" dirty="0"/>
              <a:t>Voeg hier de titel van je slide toe</a:t>
            </a:r>
          </a:p>
        </p:txBody>
      </p:sp>
      <p:sp>
        <p:nvSpPr>
          <p:cNvPr id="15" name="Tijdelijke aanduiding voor inhoud 2">
            <a:extLst>
              <a:ext uri="{FF2B5EF4-FFF2-40B4-BE49-F238E27FC236}">
                <a16:creationId xmlns:a16="http://schemas.microsoft.com/office/drawing/2014/main" id="{0D958A05-B53A-8944-ADC1-779979A4F78E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299200" y="1769871"/>
            <a:ext cx="5242180" cy="2806401"/>
          </a:xfrm>
        </p:spPr>
        <p:txBody>
          <a:bodyPr numCol="1" spcCol="288000"/>
          <a:lstStyle>
            <a:lvl1pPr marL="12700" indent="0">
              <a:spcBef>
                <a:spcPts val="1200"/>
              </a:spcBef>
              <a:spcAft>
                <a:spcPts val="400"/>
              </a:spcAft>
              <a:buNone/>
              <a:tabLst/>
              <a:defRPr sz="2400" b="1">
                <a:solidFill>
                  <a:schemeClr val="accent1"/>
                </a:solidFill>
              </a:defRPr>
            </a:lvl1pPr>
            <a:lvl2pPr marL="231775" indent="-219075"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ct val="105000"/>
              <a:buFont typeface="Wingdings" pitchFamily="2" charset="2"/>
              <a:buChar char="§"/>
              <a:tabLst/>
              <a:defRPr sz="2000">
                <a:solidFill>
                  <a:schemeClr val="accent2"/>
                </a:solidFill>
              </a:defRPr>
            </a:lvl2pPr>
            <a:lvl3pPr marL="452438" indent="-220663">
              <a:spcBef>
                <a:spcPts val="400"/>
              </a:spcBef>
              <a:spcAft>
                <a:spcPts val="400"/>
              </a:spcAft>
              <a:buClr>
                <a:schemeClr val="accent2"/>
              </a:buClr>
              <a:buFont typeface="Wingdings" pitchFamily="2" charset="2"/>
              <a:buChar char="§"/>
              <a:tabLst/>
              <a:defRPr sz="1600">
                <a:solidFill>
                  <a:schemeClr val="accent2"/>
                </a:solidFill>
              </a:defRPr>
            </a:lvl3pPr>
            <a:lvl4pPr marL="673100" indent="-220663">
              <a:spcBef>
                <a:spcPts val="400"/>
              </a:spcBef>
              <a:spcAft>
                <a:spcPts val="400"/>
              </a:spcAft>
              <a:buClr>
                <a:schemeClr val="tx2"/>
              </a:buClr>
              <a:buFont typeface="Systeemlettertype"/>
              <a:buChar char="-"/>
              <a:tabLst/>
              <a:defRPr sz="1600">
                <a:solidFill>
                  <a:schemeClr val="tx2"/>
                </a:solidFill>
              </a:defRPr>
            </a:lvl4pPr>
            <a:lvl5pPr marL="804863" indent="-176213">
              <a:spcBef>
                <a:spcPts val="400"/>
              </a:spcBef>
              <a:spcAft>
                <a:spcPts val="400"/>
              </a:spcAft>
              <a:tabLst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ijdelijke aanduiding voor tekst 6">
            <a:extLst>
              <a:ext uri="{FF2B5EF4-FFF2-40B4-BE49-F238E27FC236}">
                <a16:creationId xmlns:a16="http://schemas.microsoft.com/office/drawing/2014/main" id="{49979305-E0A9-0742-885B-34CA996B04F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0" y="-437020"/>
            <a:ext cx="838200" cy="310511"/>
          </a:xfrm>
          <a:solidFill>
            <a:srgbClr val="00A160"/>
          </a:solidFill>
        </p:spPr>
        <p:txBody>
          <a:bodyPr anchor="t"/>
          <a:lstStyle>
            <a:lvl1pPr marL="0" indent="0">
              <a:buNone/>
              <a:defRPr/>
            </a:lvl1pPr>
          </a:lstStyle>
          <a:p>
            <a:r>
              <a:rPr lang="en-GB" dirty="0"/>
              <a:t> </a:t>
            </a:r>
          </a:p>
        </p:txBody>
      </p:sp>
      <p:sp>
        <p:nvSpPr>
          <p:cNvPr id="18" name="Tijdelijke aanduiding voor tekst 6">
            <a:extLst>
              <a:ext uri="{FF2B5EF4-FFF2-40B4-BE49-F238E27FC236}">
                <a16:creationId xmlns:a16="http://schemas.microsoft.com/office/drawing/2014/main" id="{A5254C12-6877-8A4A-93A5-C88FBE4A557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006300" y="-437020"/>
            <a:ext cx="838200" cy="310511"/>
          </a:xfrm>
          <a:solidFill>
            <a:srgbClr val="004C43"/>
          </a:solidFill>
        </p:spPr>
        <p:txBody>
          <a:bodyPr anchor="t"/>
          <a:lstStyle>
            <a:lvl1pPr marL="0" indent="0">
              <a:buNone/>
              <a:defRPr/>
            </a:lvl1pPr>
          </a:lstStyle>
          <a:p>
            <a:r>
              <a:rPr lang="en-GB" dirty="0"/>
              <a:t> </a:t>
            </a:r>
          </a:p>
        </p:txBody>
      </p:sp>
      <p:sp>
        <p:nvSpPr>
          <p:cNvPr id="19" name="Tijdelijke aanduiding voor tekst 6">
            <a:extLst>
              <a:ext uri="{FF2B5EF4-FFF2-40B4-BE49-F238E27FC236}">
                <a16:creationId xmlns:a16="http://schemas.microsoft.com/office/drawing/2014/main" id="{CD1E5DFD-4907-C748-8671-3A50B34E1C9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012600" y="-437020"/>
            <a:ext cx="838200" cy="310511"/>
          </a:xfrm>
          <a:solidFill>
            <a:srgbClr val="D1D81E"/>
          </a:solidFill>
        </p:spPr>
        <p:txBody>
          <a:bodyPr anchor="t"/>
          <a:lstStyle>
            <a:lvl1pPr marL="0" indent="0">
              <a:buNone/>
              <a:defRPr/>
            </a:lvl1pPr>
          </a:lstStyle>
          <a:p>
            <a:r>
              <a:rPr lang="en-GB" dirty="0"/>
              <a:t> </a:t>
            </a:r>
          </a:p>
        </p:txBody>
      </p:sp>
      <p:sp>
        <p:nvSpPr>
          <p:cNvPr id="20" name="Tijdelijke aanduiding voor tekst 6">
            <a:extLst>
              <a:ext uri="{FF2B5EF4-FFF2-40B4-BE49-F238E27FC236}">
                <a16:creationId xmlns:a16="http://schemas.microsoft.com/office/drawing/2014/main" id="{4E7A5DB0-918A-A046-A527-7B7125D6663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018900" y="-437020"/>
            <a:ext cx="838200" cy="310511"/>
          </a:xfrm>
          <a:solidFill>
            <a:srgbClr val="00AFA9"/>
          </a:solidFill>
        </p:spPr>
        <p:txBody>
          <a:bodyPr anchor="t"/>
          <a:lstStyle>
            <a:lvl1pPr marL="0" indent="0">
              <a:buNone/>
              <a:defRPr/>
            </a:lvl1pPr>
          </a:lstStyle>
          <a:p>
            <a:r>
              <a:rPr lang="en-GB" dirty="0"/>
              <a:t> </a:t>
            </a:r>
          </a:p>
        </p:txBody>
      </p:sp>
      <p:sp>
        <p:nvSpPr>
          <p:cNvPr id="21" name="Tijdelijke aanduiding voor tekst 6">
            <a:extLst>
              <a:ext uri="{FF2B5EF4-FFF2-40B4-BE49-F238E27FC236}">
                <a16:creationId xmlns:a16="http://schemas.microsoft.com/office/drawing/2014/main" id="{B47F4ACC-F6E5-DC49-943E-509AE2B3FA9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025200" y="-437020"/>
            <a:ext cx="838200" cy="310511"/>
          </a:xfrm>
          <a:solidFill>
            <a:srgbClr val="E94969"/>
          </a:solidFill>
        </p:spPr>
        <p:txBody>
          <a:bodyPr anchor="t"/>
          <a:lstStyle>
            <a:lvl1pPr marL="0" indent="0">
              <a:buNone/>
              <a:defRPr/>
            </a:lvl1pPr>
          </a:lstStyle>
          <a:p>
            <a:r>
              <a:rPr lang="en-GB" dirty="0"/>
              <a:t> </a:t>
            </a:r>
          </a:p>
        </p:txBody>
      </p:sp>
      <p:sp>
        <p:nvSpPr>
          <p:cNvPr id="22" name="Tijdelijke aanduiding voor tekst 6">
            <a:extLst>
              <a:ext uri="{FF2B5EF4-FFF2-40B4-BE49-F238E27FC236}">
                <a16:creationId xmlns:a16="http://schemas.microsoft.com/office/drawing/2014/main" id="{53FE3E6D-BCE4-AA4E-B631-DF6F51B13F2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031500" y="-437020"/>
            <a:ext cx="838200" cy="310511"/>
          </a:xfrm>
          <a:solidFill>
            <a:srgbClr val="00415C"/>
          </a:solidFill>
        </p:spPr>
        <p:txBody>
          <a:bodyPr anchor="t"/>
          <a:lstStyle>
            <a:lvl1pPr marL="0" indent="0">
              <a:buNone/>
              <a:defRPr/>
            </a:lvl1pPr>
          </a:lstStyle>
          <a:p>
            <a:r>
              <a:rPr lang="en-GB" dirty="0"/>
              <a:t> </a:t>
            </a:r>
          </a:p>
        </p:txBody>
      </p:sp>
      <p:sp>
        <p:nvSpPr>
          <p:cNvPr id="23" name="Tijdelijke aanduiding voor tekst 6">
            <a:extLst>
              <a:ext uri="{FF2B5EF4-FFF2-40B4-BE49-F238E27FC236}">
                <a16:creationId xmlns:a16="http://schemas.microsoft.com/office/drawing/2014/main" id="{82AFDF87-9ACF-1348-8586-057B9E0F79C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037800" y="-437020"/>
            <a:ext cx="838200" cy="310511"/>
          </a:xfrm>
          <a:solidFill>
            <a:srgbClr val="EEECE1"/>
          </a:solidFill>
        </p:spPr>
        <p:txBody>
          <a:bodyPr anchor="t"/>
          <a:lstStyle>
            <a:lvl1pPr marL="0" indent="0">
              <a:buNone/>
              <a:defRPr/>
            </a:lvl1pPr>
          </a:lstStyle>
          <a:p>
            <a:r>
              <a:rPr lang="en-GB" dirty="0"/>
              <a:t> </a:t>
            </a:r>
          </a:p>
        </p:txBody>
      </p:sp>
      <p:sp>
        <p:nvSpPr>
          <p:cNvPr id="24" name="Tijdelijke aanduiding voor tekst 6">
            <a:extLst>
              <a:ext uri="{FF2B5EF4-FFF2-40B4-BE49-F238E27FC236}">
                <a16:creationId xmlns:a16="http://schemas.microsoft.com/office/drawing/2014/main" id="{C8F3D4C5-4E17-B546-AD12-1664943AA48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044100" y="-437020"/>
            <a:ext cx="838200" cy="310511"/>
          </a:xfrm>
          <a:solidFill>
            <a:srgbClr val="00817F"/>
          </a:solidFill>
        </p:spPr>
        <p:txBody>
          <a:bodyPr anchor="t"/>
          <a:lstStyle>
            <a:lvl1pPr marL="0" indent="0">
              <a:buNone/>
              <a:defRPr/>
            </a:lvl1pPr>
          </a:lstStyle>
          <a:p>
            <a:r>
              <a:rPr lang="en-GB" dirty="0"/>
              <a:t> </a:t>
            </a:r>
          </a:p>
        </p:txBody>
      </p:sp>
      <p:sp>
        <p:nvSpPr>
          <p:cNvPr id="25" name="Tijdelijke aanduiding voor tekst 6">
            <a:extLst>
              <a:ext uri="{FF2B5EF4-FFF2-40B4-BE49-F238E27FC236}">
                <a16:creationId xmlns:a16="http://schemas.microsoft.com/office/drawing/2014/main" id="{2EAA04D3-B80B-FA44-BF51-8B0DEFB9E279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050400" y="-437020"/>
            <a:ext cx="838200" cy="310511"/>
          </a:xfrm>
          <a:solidFill>
            <a:srgbClr val="7F7F7F"/>
          </a:solidFill>
        </p:spPr>
        <p:txBody>
          <a:bodyPr anchor="t"/>
          <a:lstStyle>
            <a:lvl1pPr marL="0" indent="0">
              <a:buNone/>
              <a:defRPr/>
            </a:lvl1pPr>
          </a:lstStyle>
          <a:p>
            <a:r>
              <a:rPr lang="en-GB" dirty="0"/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E8E866A-19F7-9768-8217-C68A3687841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91927">
            <a:off x="1353794" y="437030"/>
            <a:ext cx="3143311" cy="5753439"/>
          </a:xfrm>
          <a:prstGeom prst="rect">
            <a:avLst/>
          </a:prstGeom>
          <a:effectLst>
            <a:outerShdw blurRad="317500" dist="190500" dir="8100000" algn="tr" rotWithShape="0">
              <a:prstClr val="black">
                <a:alpha val="30000"/>
              </a:prstClr>
            </a:outerShdw>
          </a:effectLst>
        </p:spPr>
      </p:pic>
      <p:sp>
        <p:nvSpPr>
          <p:cNvPr id="7" name="Picture Placeholder 11">
            <a:extLst>
              <a:ext uri="{FF2B5EF4-FFF2-40B4-BE49-F238E27FC236}">
                <a16:creationId xmlns:a16="http://schemas.microsoft.com/office/drawing/2014/main" id="{2A3B0F35-2B98-D413-92C1-4D8209085760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 rot="21191927">
            <a:off x="1816669" y="880985"/>
            <a:ext cx="2266061" cy="4899685"/>
          </a:xfrm>
          <a:custGeom>
            <a:avLst/>
            <a:gdLst>
              <a:gd name="connsiteX0" fmla="*/ 2735403 w 3399091"/>
              <a:gd name="connsiteY0" fmla="*/ 0 h 7349527"/>
              <a:gd name="connsiteX1" fmla="*/ 3083517 w 3399091"/>
              <a:gd name="connsiteY1" fmla="*/ 8900 h 7349527"/>
              <a:gd name="connsiteX2" fmla="*/ 3330347 w 3399091"/>
              <a:gd name="connsiteY2" fmla="*/ 147132 h 7349527"/>
              <a:gd name="connsiteX3" fmla="*/ 3395990 w 3399091"/>
              <a:gd name="connsiteY3" fmla="*/ 405207 h 7349527"/>
              <a:gd name="connsiteX4" fmla="*/ 3398959 w 3399091"/>
              <a:gd name="connsiteY4" fmla="*/ 3784793 h 7349527"/>
              <a:gd name="connsiteX5" fmla="*/ 3398959 w 3399091"/>
              <a:gd name="connsiteY5" fmla="*/ 6850835 h 7349527"/>
              <a:gd name="connsiteX6" fmla="*/ 3354109 w 3399091"/>
              <a:gd name="connsiteY6" fmla="*/ 7165270 h 7349527"/>
              <a:gd name="connsiteX7" fmla="*/ 3121835 w 3399091"/>
              <a:gd name="connsiteY7" fmla="*/ 7336430 h 7349527"/>
              <a:gd name="connsiteX8" fmla="*/ 2882432 w 3399091"/>
              <a:gd name="connsiteY8" fmla="*/ 7349185 h 7349527"/>
              <a:gd name="connsiteX9" fmla="*/ 451269 w 3399091"/>
              <a:gd name="connsiteY9" fmla="*/ 7349185 h 7349527"/>
              <a:gd name="connsiteX10" fmla="*/ 172658 w 3399091"/>
              <a:gd name="connsiteY10" fmla="*/ 7296087 h 7349527"/>
              <a:gd name="connsiteX11" fmla="*/ 15233 w 3399091"/>
              <a:gd name="connsiteY11" fmla="*/ 7072424 h 7349527"/>
              <a:gd name="connsiteX12" fmla="*/ 3352 w 3399091"/>
              <a:gd name="connsiteY12" fmla="*/ 6840453 h 7349527"/>
              <a:gd name="connsiteX13" fmla="*/ 3649 w 3399091"/>
              <a:gd name="connsiteY13" fmla="*/ 3439805 h 7349527"/>
              <a:gd name="connsiteX14" fmla="*/ 382 w 3399091"/>
              <a:gd name="connsiteY14" fmla="*/ 477586 h 7349527"/>
              <a:gd name="connsiteX15" fmla="*/ 59787 w 3399091"/>
              <a:gd name="connsiteY15" fmla="*/ 159889 h 7349527"/>
              <a:gd name="connsiteX16" fmla="*/ 392160 w 3399091"/>
              <a:gd name="connsiteY16" fmla="*/ 890 h 7349527"/>
              <a:gd name="connsiteX17" fmla="*/ 692750 w 3399091"/>
              <a:gd name="connsiteY17" fmla="*/ 297 h 7349527"/>
              <a:gd name="connsiteX18" fmla="*/ 747998 w 3399091"/>
              <a:gd name="connsiteY18" fmla="*/ 33225 h 7349527"/>
              <a:gd name="connsiteX19" fmla="*/ 763145 w 3399091"/>
              <a:gd name="connsiteY19" fmla="*/ 135564 h 7349527"/>
              <a:gd name="connsiteX20" fmla="*/ 879877 w 3399091"/>
              <a:gd name="connsiteY20" fmla="*/ 257482 h 7349527"/>
              <a:gd name="connsiteX21" fmla="*/ 1028094 w 3399091"/>
              <a:gd name="connsiteY21" fmla="*/ 271423 h 7349527"/>
              <a:gd name="connsiteX22" fmla="*/ 2326992 w 3399091"/>
              <a:gd name="connsiteY22" fmla="*/ 271720 h 7349527"/>
              <a:gd name="connsiteX23" fmla="*/ 2484415 w 3399091"/>
              <a:gd name="connsiteY23" fmla="*/ 267271 h 7349527"/>
              <a:gd name="connsiteX24" fmla="*/ 2645998 w 3399091"/>
              <a:gd name="connsiteY24" fmla="*/ 91068 h 7349527"/>
              <a:gd name="connsiteX25" fmla="*/ 2667087 w 3399091"/>
              <a:gd name="connsiteY25" fmla="*/ 12162 h 7349527"/>
              <a:gd name="connsiteX26" fmla="*/ 2735403 w 3399091"/>
              <a:gd name="connsiteY26" fmla="*/ 0 h 7349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399091" h="7349527">
                <a:moveTo>
                  <a:pt x="2735403" y="0"/>
                </a:moveTo>
                <a:cubicBezTo>
                  <a:pt x="2851243" y="1781"/>
                  <a:pt x="2967975" y="-3559"/>
                  <a:pt x="3083517" y="8900"/>
                </a:cubicBezTo>
                <a:cubicBezTo>
                  <a:pt x="3179457" y="19281"/>
                  <a:pt x="3275397" y="65558"/>
                  <a:pt x="3330347" y="147132"/>
                </a:cubicBezTo>
                <a:cubicBezTo>
                  <a:pt x="3382920" y="221884"/>
                  <a:pt x="3395692" y="315920"/>
                  <a:pt x="3395990" y="405207"/>
                </a:cubicBezTo>
                <a:cubicBezTo>
                  <a:pt x="3393910" y="1531834"/>
                  <a:pt x="3399257" y="2658166"/>
                  <a:pt x="3398959" y="3784793"/>
                </a:cubicBezTo>
                <a:cubicBezTo>
                  <a:pt x="3398959" y="4806710"/>
                  <a:pt x="3399257" y="5828920"/>
                  <a:pt x="3398959" y="6850835"/>
                </a:cubicBezTo>
                <a:cubicBezTo>
                  <a:pt x="3398663" y="6956436"/>
                  <a:pt x="3404604" y="7068566"/>
                  <a:pt x="3354109" y="7165270"/>
                </a:cubicBezTo>
                <a:cubicBezTo>
                  <a:pt x="3311634" y="7256931"/>
                  <a:pt x="3218664" y="7316258"/>
                  <a:pt x="3121835" y="7336430"/>
                </a:cubicBezTo>
                <a:cubicBezTo>
                  <a:pt x="3043122" y="7352151"/>
                  <a:pt x="2962331" y="7348592"/>
                  <a:pt x="2882432" y="7349185"/>
                </a:cubicBezTo>
                <a:cubicBezTo>
                  <a:pt x="2071844" y="7349481"/>
                  <a:pt x="1261556" y="7349778"/>
                  <a:pt x="451269" y="7349185"/>
                </a:cubicBezTo>
                <a:cubicBezTo>
                  <a:pt x="356516" y="7348592"/>
                  <a:pt x="256419" y="7345624"/>
                  <a:pt x="172658" y="7296087"/>
                </a:cubicBezTo>
                <a:cubicBezTo>
                  <a:pt x="88303" y="7251888"/>
                  <a:pt x="33054" y="7164379"/>
                  <a:pt x="15233" y="7072424"/>
                </a:cubicBezTo>
                <a:cubicBezTo>
                  <a:pt x="679" y="6995890"/>
                  <a:pt x="3947" y="6917874"/>
                  <a:pt x="3352" y="6840453"/>
                </a:cubicBezTo>
                <a:cubicBezTo>
                  <a:pt x="3649" y="5706707"/>
                  <a:pt x="3947" y="4573256"/>
                  <a:pt x="3649" y="3439805"/>
                </a:cubicBezTo>
                <a:cubicBezTo>
                  <a:pt x="3649" y="2452299"/>
                  <a:pt x="-1401" y="1464795"/>
                  <a:pt x="382" y="477586"/>
                </a:cubicBezTo>
                <a:cubicBezTo>
                  <a:pt x="1274" y="369612"/>
                  <a:pt x="85" y="254515"/>
                  <a:pt x="59787" y="159889"/>
                </a:cubicBezTo>
                <a:cubicBezTo>
                  <a:pt x="126914" y="46276"/>
                  <a:pt x="265626" y="-1186"/>
                  <a:pt x="392160" y="890"/>
                </a:cubicBezTo>
                <a:cubicBezTo>
                  <a:pt x="492259" y="-296"/>
                  <a:pt x="592355" y="0"/>
                  <a:pt x="692750" y="297"/>
                </a:cubicBezTo>
                <a:cubicBezTo>
                  <a:pt x="715027" y="-592"/>
                  <a:pt x="741760" y="9495"/>
                  <a:pt x="747998" y="33225"/>
                </a:cubicBezTo>
                <a:cubicBezTo>
                  <a:pt x="754532" y="67041"/>
                  <a:pt x="751561" y="102638"/>
                  <a:pt x="763145" y="135564"/>
                </a:cubicBezTo>
                <a:cubicBezTo>
                  <a:pt x="780076" y="191629"/>
                  <a:pt x="824928" y="237608"/>
                  <a:pt x="879877" y="257482"/>
                </a:cubicBezTo>
                <a:cubicBezTo>
                  <a:pt x="927105" y="275576"/>
                  <a:pt x="978491" y="269941"/>
                  <a:pt x="1028094" y="271423"/>
                </a:cubicBezTo>
                <a:cubicBezTo>
                  <a:pt x="1461159" y="272314"/>
                  <a:pt x="1893927" y="272017"/>
                  <a:pt x="2326992" y="271720"/>
                </a:cubicBezTo>
                <a:cubicBezTo>
                  <a:pt x="2379268" y="270533"/>
                  <a:pt x="2432138" y="273796"/>
                  <a:pt x="2484415" y="267271"/>
                </a:cubicBezTo>
                <a:cubicBezTo>
                  <a:pt x="2570256" y="254515"/>
                  <a:pt x="2640948" y="177687"/>
                  <a:pt x="2645998" y="91068"/>
                </a:cubicBezTo>
                <a:cubicBezTo>
                  <a:pt x="2649561" y="64668"/>
                  <a:pt x="2643621" y="31147"/>
                  <a:pt x="2667087" y="12162"/>
                </a:cubicBezTo>
                <a:cubicBezTo>
                  <a:pt x="2686097" y="-3559"/>
                  <a:pt x="2712532" y="890"/>
                  <a:pt x="2735403" y="0"/>
                </a:cubicBezTo>
                <a:close/>
              </a:path>
            </a:pathLst>
          </a:custGeom>
          <a:pattFill prst="pct5">
            <a:fgClr>
              <a:srgbClr val="00B0F0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Click icon to add picture</a:t>
            </a:r>
            <a:endParaRPr lang="en-US" altLang="zh-CN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9E6F0A13-8F74-39EF-F1DD-A273BB8038B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891769" y="6561203"/>
            <a:ext cx="180306" cy="160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191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7_Titel en tekst en foto'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5ECAB504-577D-6D8F-E58E-6F620BFF8313}"/>
              </a:ext>
            </a:extLst>
          </p:cNvPr>
          <p:cNvSpPr/>
          <p:nvPr userDrawn="1"/>
        </p:nvSpPr>
        <p:spPr>
          <a:xfrm flipH="1">
            <a:off x="-1194204" y="-5"/>
            <a:ext cx="8426207" cy="6858005"/>
          </a:xfrm>
          <a:custGeom>
            <a:avLst/>
            <a:gdLst>
              <a:gd name="connsiteX0" fmla="*/ 8426207 w 8426207"/>
              <a:gd name="connsiteY0" fmla="*/ 6858003 h 6858005"/>
              <a:gd name="connsiteX1" fmla="*/ 7875579 w 8426207"/>
              <a:gd name="connsiteY1" fmla="*/ 6858003 h 6858005"/>
              <a:gd name="connsiteX2" fmla="*/ 7386056 w 8426207"/>
              <a:gd name="connsiteY2" fmla="*/ 6858003 h 6858005"/>
              <a:gd name="connsiteX3" fmla="*/ 7386056 w 8426207"/>
              <a:gd name="connsiteY3" fmla="*/ 6858005 h 6858005"/>
              <a:gd name="connsiteX4" fmla="*/ 8426207 w 8426207"/>
              <a:gd name="connsiteY4" fmla="*/ 6858005 h 6858005"/>
              <a:gd name="connsiteX5" fmla="*/ 7232003 w 8426207"/>
              <a:gd name="connsiteY5" fmla="*/ 1 h 6858005"/>
              <a:gd name="connsiteX6" fmla="*/ 6808834 w 8426207"/>
              <a:gd name="connsiteY6" fmla="*/ 1 h 6858005"/>
              <a:gd name="connsiteX7" fmla="*/ 6706762 w 8426207"/>
              <a:gd name="connsiteY7" fmla="*/ 1 h 6858005"/>
              <a:gd name="connsiteX8" fmla="*/ 6258206 w 8426207"/>
              <a:gd name="connsiteY8" fmla="*/ 1 h 6858005"/>
              <a:gd name="connsiteX9" fmla="*/ 5640017 w 8426207"/>
              <a:gd name="connsiteY9" fmla="*/ 1 h 6858005"/>
              <a:gd name="connsiteX10" fmla="*/ 5089389 w 8426207"/>
              <a:gd name="connsiteY10" fmla="*/ 1 h 6858005"/>
              <a:gd name="connsiteX11" fmla="*/ 5089389 w 8426207"/>
              <a:gd name="connsiteY11" fmla="*/ 5 h 6858005"/>
              <a:gd name="connsiteX12" fmla="*/ 4802024 w 8426207"/>
              <a:gd name="connsiteY12" fmla="*/ 5 h 6858005"/>
              <a:gd name="connsiteX13" fmla="*/ 0 w 8426207"/>
              <a:gd name="connsiteY13" fmla="*/ 6858005 h 6858005"/>
              <a:gd name="connsiteX14" fmla="*/ 550628 w 8426207"/>
              <a:gd name="connsiteY14" fmla="*/ 6858005 h 6858005"/>
              <a:gd name="connsiteX15" fmla="*/ 1617373 w 8426207"/>
              <a:gd name="connsiteY15" fmla="*/ 6858005 h 6858005"/>
              <a:gd name="connsiteX16" fmla="*/ 2168001 w 8426207"/>
              <a:gd name="connsiteY16" fmla="*/ 6858005 h 6858005"/>
              <a:gd name="connsiteX17" fmla="*/ 5218055 w 8426207"/>
              <a:gd name="connsiteY17" fmla="*/ 6858005 h 6858005"/>
              <a:gd name="connsiteX18" fmla="*/ 5768683 w 8426207"/>
              <a:gd name="connsiteY18" fmla="*/ 6858005 h 6858005"/>
              <a:gd name="connsiteX19" fmla="*/ 6835428 w 8426207"/>
              <a:gd name="connsiteY19" fmla="*/ 6858005 h 6858005"/>
              <a:gd name="connsiteX20" fmla="*/ 7232003 w 8426207"/>
              <a:gd name="connsiteY20" fmla="*/ 6858005 h 6858005"/>
              <a:gd name="connsiteX21" fmla="*/ 8426207 w 8426207"/>
              <a:gd name="connsiteY21" fmla="*/ 0 h 6858005"/>
              <a:gd name="connsiteX22" fmla="*/ 7232003 w 8426207"/>
              <a:gd name="connsiteY22" fmla="*/ 0 h 6858005"/>
              <a:gd name="connsiteX23" fmla="*/ 7232003 w 8426207"/>
              <a:gd name="connsiteY23" fmla="*/ 1 h 6858005"/>
              <a:gd name="connsiteX24" fmla="*/ 7257390 w 8426207"/>
              <a:gd name="connsiteY24" fmla="*/ 1 h 6858005"/>
              <a:gd name="connsiteX25" fmla="*/ 7875579 w 8426207"/>
              <a:gd name="connsiteY25" fmla="*/ 1 h 6858005"/>
              <a:gd name="connsiteX26" fmla="*/ 8426207 w 8426207"/>
              <a:gd name="connsiteY26" fmla="*/ 1 h 68580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8426207" h="6858005">
                <a:moveTo>
                  <a:pt x="8426207" y="6858003"/>
                </a:moveTo>
                <a:lnTo>
                  <a:pt x="7875579" y="6858003"/>
                </a:lnTo>
                <a:lnTo>
                  <a:pt x="7386056" y="6858003"/>
                </a:lnTo>
                <a:lnTo>
                  <a:pt x="7386056" y="6858005"/>
                </a:lnTo>
                <a:lnTo>
                  <a:pt x="8426207" y="6858005"/>
                </a:lnTo>
                <a:close/>
                <a:moveTo>
                  <a:pt x="7232003" y="1"/>
                </a:moveTo>
                <a:lnTo>
                  <a:pt x="6808834" y="1"/>
                </a:lnTo>
                <a:lnTo>
                  <a:pt x="6706762" y="1"/>
                </a:lnTo>
                <a:lnTo>
                  <a:pt x="6258206" y="1"/>
                </a:lnTo>
                <a:lnTo>
                  <a:pt x="5640017" y="1"/>
                </a:lnTo>
                <a:lnTo>
                  <a:pt x="5089389" y="1"/>
                </a:lnTo>
                <a:lnTo>
                  <a:pt x="5089389" y="5"/>
                </a:lnTo>
                <a:lnTo>
                  <a:pt x="4802024" y="5"/>
                </a:lnTo>
                <a:lnTo>
                  <a:pt x="0" y="6858005"/>
                </a:lnTo>
                <a:lnTo>
                  <a:pt x="550628" y="6858005"/>
                </a:lnTo>
                <a:lnTo>
                  <a:pt x="1617373" y="6858005"/>
                </a:lnTo>
                <a:lnTo>
                  <a:pt x="2168001" y="6858005"/>
                </a:lnTo>
                <a:lnTo>
                  <a:pt x="5218055" y="6858005"/>
                </a:lnTo>
                <a:lnTo>
                  <a:pt x="5768683" y="6858005"/>
                </a:lnTo>
                <a:lnTo>
                  <a:pt x="6835428" y="6858005"/>
                </a:lnTo>
                <a:lnTo>
                  <a:pt x="7232003" y="6858005"/>
                </a:lnTo>
                <a:close/>
                <a:moveTo>
                  <a:pt x="8426207" y="0"/>
                </a:moveTo>
                <a:lnTo>
                  <a:pt x="7232003" y="0"/>
                </a:lnTo>
                <a:lnTo>
                  <a:pt x="7232003" y="1"/>
                </a:lnTo>
                <a:lnTo>
                  <a:pt x="7257390" y="1"/>
                </a:lnTo>
                <a:lnTo>
                  <a:pt x="7875579" y="1"/>
                </a:lnTo>
                <a:lnTo>
                  <a:pt x="8426207" y="1"/>
                </a:lnTo>
                <a:close/>
              </a:path>
            </a:pathLst>
          </a:custGeom>
          <a:gradFill>
            <a:gsLst>
              <a:gs pos="0">
                <a:srgbClr val="00584E"/>
              </a:gs>
              <a:gs pos="100000">
                <a:schemeClr val="accent2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d-ID"/>
          </a:p>
        </p:txBody>
      </p:sp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7EB29B64-6433-510E-29FB-B25B7DBCEB8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505422" y="1962592"/>
            <a:ext cx="4130235" cy="262635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800"/>
            </a:lvl1pPr>
          </a:lstStyle>
          <a:p>
            <a:r>
              <a:rPr lang="en-US" dirty="0" err="1"/>
              <a:t>Beeld</a:t>
            </a:r>
            <a:endParaRPr lang="en-US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5A78B5F-398D-4147-88C0-289FE89A92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E7190-FF16-E449-AA40-35AD9641D32B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2A9E776A-B5E8-EE4F-8017-1FA3412FEA9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09080" y="839893"/>
            <a:ext cx="4932300" cy="806346"/>
          </a:xfrm>
        </p:spPr>
        <p:txBody>
          <a:bodyPr anchor="t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>
                <a:solidFill>
                  <a:schemeClr val="accent2"/>
                </a:solidFill>
              </a:defRPr>
            </a:lvl1pPr>
          </a:lstStyle>
          <a:p>
            <a:r>
              <a:rPr lang="nl-NL" noProof="0" dirty="0"/>
              <a:t>Voeg hier de titel van je slide toe</a:t>
            </a:r>
          </a:p>
        </p:txBody>
      </p:sp>
      <p:sp>
        <p:nvSpPr>
          <p:cNvPr id="15" name="Tijdelijke aanduiding voor inhoud 2">
            <a:extLst>
              <a:ext uri="{FF2B5EF4-FFF2-40B4-BE49-F238E27FC236}">
                <a16:creationId xmlns:a16="http://schemas.microsoft.com/office/drawing/2014/main" id="{0D958A05-B53A-8944-ADC1-779979A4F78E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609080" y="1769871"/>
            <a:ext cx="4932300" cy="2806401"/>
          </a:xfrm>
        </p:spPr>
        <p:txBody>
          <a:bodyPr numCol="1" spcCol="288000"/>
          <a:lstStyle>
            <a:lvl1pPr marL="12700" indent="0">
              <a:spcBef>
                <a:spcPts val="1200"/>
              </a:spcBef>
              <a:spcAft>
                <a:spcPts val="400"/>
              </a:spcAft>
              <a:buNone/>
              <a:tabLst/>
              <a:defRPr sz="2000" b="0">
                <a:solidFill>
                  <a:srgbClr val="005A4F"/>
                </a:solidFill>
              </a:defRPr>
            </a:lvl1pPr>
            <a:lvl2pPr marL="231775" indent="-219075"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ct val="105000"/>
              <a:buFont typeface="Wingdings" pitchFamily="2" charset="2"/>
              <a:buChar char="§"/>
              <a:tabLst/>
              <a:defRPr sz="2000">
                <a:solidFill>
                  <a:schemeClr val="accent2"/>
                </a:solidFill>
              </a:defRPr>
            </a:lvl2pPr>
            <a:lvl3pPr marL="452438" indent="-220663">
              <a:spcBef>
                <a:spcPts val="400"/>
              </a:spcBef>
              <a:spcAft>
                <a:spcPts val="400"/>
              </a:spcAft>
              <a:buClr>
                <a:schemeClr val="accent2"/>
              </a:buClr>
              <a:buFont typeface="Wingdings" pitchFamily="2" charset="2"/>
              <a:buChar char="§"/>
              <a:tabLst/>
              <a:defRPr sz="1600">
                <a:solidFill>
                  <a:schemeClr val="accent2"/>
                </a:solidFill>
              </a:defRPr>
            </a:lvl3pPr>
            <a:lvl4pPr marL="673100" indent="-220663">
              <a:spcBef>
                <a:spcPts val="400"/>
              </a:spcBef>
              <a:spcAft>
                <a:spcPts val="400"/>
              </a:spcAft>
              <a:buClr>
                <a:schemeClr val="tx2"/>
              </a:buClr>
              <a:buFont typeface="Systeemlettertype"/>
              <a:buChar char="-"/>
              <a:tabLst/>
              <a:defRPr sz="1600">
                <a:solidFill>
                  <a:schemeClr val="tx2"/>
                </a:solidFill>
              </a:defRPr>
            </a:lvl4pPr>
            <a:lvl5pPr marL="804863" indent="-176213">
              <a:spcBef>
                <a:spcPts val="400"/>
              </a:spcBef>
              <a:spcAft>
                <a:spcPts val="400"/>
              </a:spcAft>
              <a:tabLst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ijdelijke aanduiding voor tekst 6">
            <a:extLst>
              <a:ext uri="{FF2B5EF4-FFF2-40B4-BE49-F238E27FC236}">
                <a16:creationId xmlns:a16="http://schemas.microsoft.com/office/drawing/2014/main" id="{49979305-E0A9-0742-885B-34CA996B04F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0" y="-437020"/>
            <a:ext cx="838200" cy="310511"/>
          </a:xfrm>
          <a:solidFill>
            <a:srgbClr val="00A160"/>
          </a:solidFill>
        </p:spPr>
        <p:txBody>
          <a:bodyPr anchor="t"/>
          <a:lstStyle>
            <a:lvl1pPr marL="0" indent="0">
              <a:buNone/>
              <a:defRPr/>
            </a:lvl1pPr>
          </a:lstStyle>
          <a:p>
            <a:r>
              <a:rPr lang="en-GB" dirty="0"/>
              <a:t> </a:t>
            </a:r>
          </a:p>
        </p:txBody>
      </p:sp>
      <p:sp>
        <p:nvSpPr>
          <p:cNvPr id="18" name="Tijdelijke aanduiding voor tekst 6">
            <a:extLst>
              <a:ext uri="{FF2B5EF4-FFF2-40B4-BE49-F238E27FC236}">
                <a16:creationId xmlns:a16="http://schemas.microsoft.com/office/drawing/2014/main" id="{A5254C12-6877-8A4A-93A5-C88FBE4A557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006300" y="-437020"/>
            <a:ext cx="838200" cy="310511"/>
          </a:xfrm>
          <a:solidFill>
            <a:srgbClr val="004C43"/>
          </a:solidFill>
        </p:spPr>
        <p:txBody>
          <a:bodyPr anchor="t"/>
          <a:lstStyle>
            <a:lvl1pPr marL="0" indent="0">
              <a:buNone/>
              <a:defRPr/>
            </a:lvl1pPr>
          </a:lstStyle>
          <a:p>
            <a:r>
              <a:rPr lang="en-GB" dirty="0"/>
              <a:t> </a:t>
            </a:r>
          </a:p>
        </p:txBody>
      </p:sp>
      <p:sp>
        <p:nvSpPr>
          <p:cNvPr id="19" name="Tijdelijke aanduiding voor tekst 6">
            <a:extLst>
              <a:ext uri="{FF2B5EF4-FFF2-40B4-BE49-F238E27FC236}">
                <a16:creationId xmlns:a16="http://schemas.microsoft.com/office/drawing/2014/main" id="{CD1E5DFD-4907-C748-8671-3A50B34E1C9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012600" y="-437020"/>
            <a:ext cx="838200" cy="310511"/>
          </a:xfrm>
          <a:solidFill>
            <a:srgbClr val="D1D81E"/>
          </a:solidFill>
        </p:spPr>
        <p:txBody>
          <a:bodyPr anchor="t"/>
          <a:lstStyle>
            <a:lvl1pPr marL="0" indent="0">
              <a:buNone/>
              <a:defRPr/>
            </a:lvl1pPr>
          </a:lstStyle>
          <a:p>
            <a:r>
              <a:rPr lang="en-GB" dirty="0"/>
              <a:t> </a:t>
            </a:r>
          </a:p>
        </p:txBody>
      </p:sp>
      <p:sp>
        <p:nvSpPr>
          <p:cNvPr id="20" name="Tijdelijke aanduiding voor tekst 6">
            <a:extLst>
              <a:ext uri="{FF2B5EF4-FFF2-40B4-BE49-F238E27FC236}">
                <a16:creationId xmlns:a16="http://schemas.microsoft.com/office/drawing/2014/main" id="{4E7A5DB0-918A-A046-A527-7B7125D6663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018900" y="-437020"/>
            <a:ext cx="838200" cy="310511"/>
          </a:xfrm>
          <a:solidFill>
            <a:srgbClr val="00AFA9"/>
          </a:solidFill>
        </p:spPr>
        <p:txBody>
          <a:bodyPr anchor="t"/>
          <a:lstStyle>
            <a:lvl1pPr marL="0" indent="0">
              <a:buNone/>
              <a:defRPr/>
            </a:lvl1pPr>
          </a:lstStyle>
          <a:p>
            <a:r>
              <a:rPr lang="en-GB" dirty="0"/>
              <a:t> </a:t>
            </a:r>
          </a:p>
        </p:txBody>
      </p:sp>
      <p:sp>
        <p:nvSpPr>
          <p:cNvPr id="21" name="Tijdelijke aanduiding voor tekst 6">
            <a:extLst>
              <a:ext uri="{FF2B5EF4-FFF2-40B4-BE49-F238E27FC236}">
                <a16:creationId xmlns:a16="http://schemas.microsoft.com/office/drawing/2014/main" id="{B47F4ACC-F6E5-DC49-943E-509AE2B3FA9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025200" y="-437020"/>
            <a:ext cx="838200" cy="310511"/>
          </a:xfrm>
          <a:solidFill>
            <a:srgbClr val="E94969"/>
          </a:solidFill>
        </p:spPr>
        <p:txBody>
          <a:bodyPr anchor="t"/>
          <a:lstStyle>
            <a:lvl1pPr marL="0" indent="0">
              <a:buNone/>
              <a:defRPr/>
            </a:lvl1pPr>
          </a:lstStyle>
          <a:p>
            <a:r>
              <a:rPr lang="en-GB" dirty="0"/>
              <a:t> </a:t>
            </a:r>
          </a:p>
        </p:txBody>
      </p:sp>
      <p:sp>
        <p:nvSpPr>
          <p:cNvPr id="22" name="Tijdelijke aanduiding voor tekst 6">
            <a:extLst>
              <a:ext uri="{FF2B5EF4-FFF2-40B4-BE49-F238E27FC236}">
                <a16:creationId xmlns:a16="http://schemas.microsoft.com/office/drawing/2014/main" id="{53FE3E6D-BCE4-AA4E-B631-DF6F51B13F2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031500" y="-437020"/>
            <a:ext cx="838200" cy="310511"/>
          </a:xfrm>
          <a:solidFill>
            <a:srgbClr val="00415C"/>
          </a:solidFill>
        </p:spPr>
        <p:txBody>
          <a:bodyPr anchor="t"/>
          <a:lstStyle>
            <a:lvl1pPr marL="0" indent="0">
              <a:buNone/>
              <a:defRPr/>
            </a:lvl1pPr>
          </a:lstStyle>
          <a:p>
            <a:r>
              <a:rPr lang="en-GB" dirty="0"/>
              <a:t> </a:t>
            </a:r>
          </a:p>
        </p:txBody>
      </p:sp>
      <p:sp>
        <p:nvSpPr>
          <p:cNvPr id="23" name="Tijdelijke aanduiding voor tekst 6">
            <a:extLst>
              <a:ext uri="{FF2B5EF4-FFF2-40B4-BE49-F238E27FC236}">
                <a16:creationId xmlns:a16="http://schemas.microsoft.com/office/drawing/2014/main" id="{82AFDF87-9ACF-1348-8586-057B9E0F79C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037800" y="-437020"/>
            <a:ext cx="838200" cy="310511"/>
          </a:xfrm>
          <a:solidFill>
            <a:srgbClr val="EEECE1"/>
          </a:solidFill>
        </p:spPr>
        <p:txBody>
          <a:bodyPr anchor="t"/>
          <a:lstStyle>
            <a:lvl1pPr marL="0" indent="0">
              <a:buNone/>
              <a:defRPr/>
            </a:lvl1pPr>
          </a:lstStyle>
          <a:p>
            <a:r>
              <a:rPr lang="en-GB" dirty="0"/>
              <a:t> </a:t>
            </a:r>
          </a:p>
        </p:txBody>
      </p:sp>
      <p:sp>
        <p:nvSpPr>
          <p:cNvPr id="24" name="Tijdelijke aanduiding voor tekst 6">
            <a:extLst>
              <a:ext uri="{FF2B5EF4-FFF2-40B4-BE49-F238E27FC236}">
                <a16:creationId xmlns:a16="http://schemas.microsoft.com/office/drawing/2014/main" id="{C8F3D4C5-4E17-B546-AD12-1664943AA48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044100" y="-437020"/>
            <a:ext cx="838200" cy="310511"/>
          </a:xfrm>
          <a:solidFill>
            <a:srgbClr val="00817F"/>
          </a:solidFill>
        </p:spPr>
        <p:txBody>
          <a:bodyPr anchor="t"/>
          <a:lstStyle>
            <a:lvl1pPr marL="0" indent="0">
              <a:buNone/>
              <a:defRPr/>
            </a:lvl1pPr>
          </a:lstStyle>
          <a:p>
            <a:r>
              <a:rPr lang="en-GB" dirty="0"/>
              <a:t> </a:t>
            </a:r>
          </a:p>
        </p:txBody>
      </p:sp>
      <p:sp>
        <p:nvSpPr>
          <p:cNvPr id="25" name="Tijdelijke aanduiding voor tekst 6">
            <a:extLst>
              <a:ext uri="{FF2B5EF4-FFF2-40B4-BE49-F238E27FC236}">
                <a16:creationId xmlns:a16="http://schemas.microsoft.com/office/drawing/2014/main" id="{2EAA04D3-B80B-FA44-BF51-8B0DEFB9E279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050400" y="-437020"/>
            <a:ext cx="838200" cy="310511"/>
          </a:xfrm>
          <a:solidFill>
            <a:srgbClr val="7F7F7F"/>
          </a:solidFill>
        </p:spPr>
        <p:txBody>
          <a:bodyPr anchor="t"/>
          <a:lstStyle>
            <a:lvl1pPr marL="0" indent="0">
              <a:buNone/>
              <a:defRPr/>
            </a:lvl1pPr>
          </a:lstStyle>
          <a:p>
            <a:r>
              <a:rPr lang="en-GB" dirty="0"/>
              <a:t> </a:t>
            </a:r>
          </a:p>
        </p:txBody>
      </p:sp>
      <p:pic>
        <p:nvPicPr>
          <p:cNvPr id="4" name="Picture 7" descr="Picture 7">
            <a:extLst>
              <a:ext uri="{FF2B5EF4-FFF2-40B4-BE49-F238E27FC236}">
                <a16:creationId xmlns:a16="http://schemas.microsoft.com/office/drawing/2014/main" id="{588793B0-BA19-1620-BEDA-096E6908C9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5055" y="1769871"/>
            <a:ext cx="5398365" cy="3169601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pic>
        <p:nvPicPr>
          <p:cNvPr id="5" name="Picture 7" descr="Picture 7">
            <a:extLst>
              <a:ext uri="{FF2B5EF4-FFF2-40B4-BE49-F238E27FC236}">
                <a16:creationId xmlns:a16="http://schemas.microsoft.com/office/drawing/2014/main" id="{7FFA6864-EE2C-FCB1-A924-905C98E1F90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95055" y="1769871"/>
            <a:ext cx="5398365" cy="3169601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B81A61EF-3C21-EAC8-F80F-92C6B977E77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891769" y="6561203"/>
            <a:ext cx="180306" cy="160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756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1_Titel en tekst en foto'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: Shape 4">
            <a:extLst>
              <a:ext uri="{FF2B5EF4-FFF2-40B4-BE49-F238E27FC236}">
                <a16:creationId xmlns:a16="http://schemas.microsoft.com/office/drawing/2014/main" id="{E553353D-0BC0-CB3A-7103-69331DA144A8}"/>
              </a:ext>
            </a:extLst>
          </p:cNvPr>
          <p:cNvSpPr>
            <a:spLocks/>
          </p:cNvSpPr>
          <p:nvPr userDrawn="1"/>
        </p:nvSpPr>
        <p:spPr>
          <a:xfrm flipH="1">
            <a:off x="-1194204" y="-5"/>
            <a:ext cx="8426207" cy="6858005"/>
          </a:xfrm>
          <a:custGeom>
            <a:avLst/>
            <a:gdLst>
              <a:gd name="connsiteX0" fmla="*/ 8426207 w 8426207"/>
              <a:gd name="connsiteY0" fmla="*/ 6858003 h 6858005"/>
              <a:gd name="connsiteX1" fmla="*/ 7875579 w 8426207"/>
              <a:gd name="connsiteY1" fmla="*/ 6858003 h 6858005"/>
              <a:gd name="connsiteX2" fmla="*/ 7386056 w 8426207"/>
              <a:gd name="connsiteY2" fmla="*/ 6858003 h 6858005"/>
              <a:gd name="connsiteX3" fmla="*/ 7386056 w 8426207"/>
              <a:gd name="connsiteY3" fmla="*/ 6858005 h 6858005"/>
              <a:gd name="connsiteX4" fmla="*/ 8426207 w 8426207"/>
              <a:gd name="connsiteY4" fmla="*/ 6858005 h 6858005"/>
              <a:gd name="connsiteX5" fmla="*/ 7232003 w 8426207"/>
              <a:gd name="connsiteY5" fmla="*/ 1 h 6858005"/>
              <a:gd name="connsiteX6" fmla="*/ 6808834 w 8426207"/>
              <a:gd name="connsiteY6" fmla="*/ 1 h 6858005"/>
              <a:gd name="connsiteX7" fmla="*/ 6706762 w 8426207"/>
              <a:gd name="connsiteY7" fmla="*/ 1 h 6858005"/>
              <a:gd name="connsiteX8" fmla="*/ 6258206 w 8426207"/>
              <a:gd name="connsiteY8" fmla="*/ 1 h 6858005"/>
              <a:gd name="connsiteX9" fmla="*/ 5640017 w 8426207"/>
              <a:gd name="connsiteY9" fmla="*/ 1 h 6858005"/>
              <a:gd name="connsiteX10" fmla="*/ 5089389 w 8426207"/>
              <a:gd name="connsiteY10" fmla="*/ 1 h 6858005"/>
              <a:gd name="connsiteX11" fmla="*/ 5089389 w 8426207"/>
              <a:gd name="connsiteY11" fmla="*/ 5 h 6858005"/>
              <a:gd name="connsiteX12" fmla="*/ 4802024 w 8426207"/>
              <a:gd name="connsiteY12" fmla="*/ 5 h 6858005"/>
              <a:gd name="connsiteX13" fmla="*/ 0 w 8426207"/>
              <a:gd name="connsiteY13" fmla="*/ 6858005 h 6858005"/>
              <a:gd name="connsiteX14" fmla="*/ 550628 w 8426207"/>
              <a:gd name="connsiteY14" fmla="*/ 6858005 h 6858005"/>
              <a:gd name="connsiteX15" fmla="*/ 1617373 w 8426207"/>
              <a:gd name="connsiteY15" fmla="*/ 6858005 h 6858005"/>
              <a:gd name="connsiteX16" fmla="*/ 2168001 w 8426207"/>
              <a:gd name="connsiteY16" fmla="*/ 6858005 h 6858005"/>
              <a:gd name="connsiteX17" fmla="*/ 5218055 w 8426207"/>
              <a:gd name="connsiteY17" fmla="*/ 6858005 h 6858005"/>
              <a:gd name="connsiteX18" fmla="*/ 5768683 w 8426207"/>
              <a:gd name="connsiteY18" fmla="*/ 6858005 h 6858005"/>
              <a:gd name="connsiteX19" fmla="*/ 6835428 w 8426207"/>
              <a:gd name="connsiteY19" fmla="*/ 6858005 h 6858005"/>
              <a:gd name="connsiteX20" fmla="*/ 7232003 w 8426207"/>
              <a:gd name="connsiteY20" fmla="*/ 6858005 h 6858005"/>
              <a:gd name="connsiteX21" fmla="*/ 8426207 w 8426207"/>
              <a:gd name="connsiteY21" fmla="*/ 0 h 6858005"/>
              <a:gd name="connsiteX22" fmla="*/ 7232003 w 8426207"/>
              <a:gd name="connsiteY22" fmla="*/ 0 h 6858005"/>
              <a:gd name="connsiteX23" fmla="*/ 7232003 w 8426207"/>
              <a:gd name="connsiteY23" fmla="*/ 1 h 6858005"/>
              <a:gd name="connsiteX24" fmla="*/ 7257390 w 8426207"/>
              <a:gd name="connsiteY24" fmla="*/ 1 h 6858005"/>
              <a:gd name="connsiteX25" fmla="*/ 7875579 w 8426207"/>
              <a:gd name="connsiteY25" fmla="*/ 1 h 6858005"/>
              <a:gd name="connsiteX26" fmla="*/ 8426207 w 8426207"/>
              <a:gd name="connsiteY26" fmla="*/ 1 h 68580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8426207" h="6858005">
                <a:moveTo>
                  <a:pt x="8426207" y="6858003"/>
                </a:moveTo>
                <a:lnTo>
                  <a:pt x="7875579" y="6858003"/>
                </a:lnTo>
                <a:lnTo>
                  <a:pt x="7386056" y="6858003"/>
                </a:lnTo>
                <a:lnTo>
                  <a:pt x="7386056" y="6858005"/>
                </a:lnTo>
                <a:lnTo>
                  <a:pt x="8426207" y="6858005"/>
                </a:lnTo>
                <a:close/>
                <a:moveTo>
                  <a:pt x="7232003" y="1"/>
                </a:moveTo>
                <a:lnTo>
                  <a:pt x="6808834" y="1"/>
                </a:lnTo>
                <a:lnTo>
                  <a:pt x="6706762" y="1"/>
                </a:lnTo>
                <a:lnTo>
                  <a:pt x="6258206" y="1"/>
                </a:lnTo>
                <a:lnTo>
                  <a:pt x="5640017" y="1"/>
                </a:lnTo>
                <a:lnTo>
                  <a:pt x="5089389" y="1"/>
                </a:lnTo>
                <a:lnTo>
                  <a:pt x="5089389" y="5"/>
                </a:lnTo>
                <a:lnTo>
                  <a:pt x="4802024" y="5"/>
                </a:lnTo>
                <a:lnTo>
                  <a:pt x="0" y="6858005"/>
                </a:lnTo>
                <a:lnTo>
                  <a:pt x="550628" y="6858005"/>
                </a:lnTo>
                <a:lnTo>
                  <a:pt x="1617373" y="6858005"/>
                </a:lnTo>
                <a:lnTo>
                  <a:pt x="2168001" y="6858005"/>
                </a:lnTo>
                <a:lnTo>
                  <a:pt x="5218055" y="6858005"/>
                </a:lnTo>
                <a:lnTo>
                  <a:pt x="5768683" y="6858005"/>
                </a:lnTo>
                <a:lnTo>
                  <a:pt x="6835428" y="6858005"/>
                </a:lnTo>
                <a:lnTo>
                  <a:pt x="7232003" y="6858005"/>
                </a:lnTo>
                <a:close/>
                <a:moveTo>
                  <a:pt x="8426207" y="0"/>
                </a:moveTo>
                <a:lnTo>
                  <a:pt x="7232003" y="0"/>
                </a:lnTo>
                <a:lnTo>
                  <a:pt x="7232003" y="1"/>
                </a:lnTo>
                <a:lnTo>
                  <a:pt x="7257390" y="1"/>
                </a:lnTo>
                <a:lnTo>
                  <a:pt x="7875579" y="1"/>
                </a:lnTo>
                <a:lnTo>
                  <a:pt x="8426207" y="1"/>
                </a:lnTo>
                <a:close/>
              </a:path>
            </a:pathLst>
          </a:custGeom>
          <a:gradFill>
            <a:gsLst>
              <a:gs pos="0">
                <a:srgbClr val="00584E"/>
              </a:gs>
              <a:gs pos="100000">
                <a:schemeClr val="accent2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d-ID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5A78B5F-398D-4147-88C0-289FE89A92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E7190-FF16-E449-AA40-35AD9641D32B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2A9E776A-B5E8-EE4F-8017-1FA3412FEA9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99200" y="839893"/>
            <a:ext cx="5242180" cy="806346"/>
          </a:xfrm>
        </p:spPr>
        <p:txBody>
          <a:bodyPr anchor="t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>
                <a:solidFill>
                  <a:schemeClr val="accent2"/>
                </a:solidFill>
              </a:defRPr>
            </a:lvl1pPr>
          </a:lstStyle>
          <a:p>
            <a:r>
              <a:rPr lang="nl-NL" noProof="0" dirty="0"/>
              <a:t>Voeg hier de titel van je slide toe</a:t>
            </a:r>
          </a:p>
        </p:txBody>
      </p:sp>
      <p:sp>
        <p:nvSpPr>
          <p:cNvPr id="15" name="Tijdelijke aanduiding voor inhoud 2">
            <a:extLst>
              <a:ext uri="{FF2B5EF4-FFF2-40B4-BE49-F238E27FC236}">
                <a16:creationId xmlns:a16="http://schemas.microsoft.com/office/drawing/2014/main" id="{0D958A05-B53A-8944-ADC1-779979A4F78E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299200" y="1769871"/>
            <a:ext cx="5242180" cy="2806401"/>
          </a:xfrm>
        </p:spPr>
        <p:txBody>
          <a:bodyPr numCol="1" spcCol="288000"/>
          <a:lstStyle>
            <a:lvl1pPr marL="12700" indent="0">
              <a:spcBef>
                <a:spcPts val="1200"/>
              </a:spcBef>
              <a:spcAft>
                <a:spcPts val="400"/>
              </a:spcAft>
              <a:buNone/>
              <a:tabLst/>
              <a:defRPr sz="2400" b="1">
                <a:solidFill>
                  <a:schemeClr val="accent1"/>
                </a:solidFill>
              </a:defRPr>
            </a:lvl1pPr>
            <a:lvl2pPr marL="231775" indent="-219075"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ct val="105000"/>
              <a:buFont typeface="Wingdings" pitchFamily="2" charset="2"/>
              <a:buChar char="§"/>
              <a:tabLst/>
              <a:defRPr sz="2000">
                <a:solidFill>
                  <a:schemeClr val="accent2"/>
                </a:solidFill>
              </a:defRPr>
            </a:lvl2pPr>
            <a:lvl3pPr marL="452438" indent="-220663">
              <a:spcBef>
                <a:spcPts val="400"/>
              </a:spcBef>
              <a:spcAft>
                <a:spcPts val="400"/>
              </a:spcAft>
              <a:buClr>
                <a:schemeClr val="accent2"/>
              </a:buClr>
              <a:buFont typeface="Wingdings" pitchFamily="2" charset="2"/>
              <a:buChar char="§"/>
              <a:tabLst/>
              <a:defRPr sz="1600">
                <a:solidFill>
                  <a:schemeClr val="accent2"/>
                </a:solidFill>
              </a:defRPr>
            </a:lvl3pPr>
            <a:lvl4pPr marL="673100" indent="-220663">
              <a:spcBef>
                <a:spcPts val="400"/>
              </a:spcBef>
              <a:spcAft>
                <a:spcPts val="400"/>
              </a:spcAft>
              <a:buClr>
                <a:schemeClr val="tx2"/>
              </a:buClr>
              <a:buFont typeface="Systeemlettertype"/>
              <a:buChar char="-"/>
              <a:tabLst/>
              <a:defRPr sz="1600">
                <a:solidFill>
                  <a:schemeClr val="tx2"/>
                </a:solidFill>
              </a:defRPr>
            </a:lvl4pPr>
            <a:lvl5pPr marL="804863" indent="-176213">
              <a:spcBef>
                <a:spcPts val="400"/>
              </a:spcBef>
              <a:spcAft>
                <a:spcPts val="400"/>
              </a:spcAft>
              <a:tabLst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ijdelijke aanduiding voor tekst 6">
            <a:extLst>
              <a:ext uri="{FF2B5EF4-FFF2-40B4-BE49-F238E27FC236}">
                <a16:creationId xmlns:a16="http://schemas.microsoft.com/office/drawing/2014/main" id="{49979305-E0A9-0742-885B-34CA996B04F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0" y="-437020"/>
            <a:ext cx="838200" cy="310511"/>
          </a:xfrm>
          <a:solidFill>
            <a:srgbClr val="00A160"/>
          </a:solidFill>
        </p:spPr>
        <p:txBody>
          <a:bodyPr anchor="t"/>
          <a:lstStyle>
            <a:lvl1pPr marL="0" indent="0">
              <a:buNone/>
              <a:defRPr/>
            </a:lvl1pPr>
          </a:lstStyle>
          <a:p>
            <a:r>
              <a:rPr lang="en-GB" dirty="0"/>
              <a:t> </a:t>
            </a:r>
          </a:p>
        </p:txBody>
      </p:sp>
      <p:sp>
        <p:nvSpPr>
          <p:cNvPr id="18" name="Tijdelijke aanduiding voor tekst 6">
            <a:extLst>
              <a:ext uri="{FF2B5EF4-FFF2-40B4-BE49-F238E27FC236}">
                <a16:creationId xmlns:a16="http://schemas.microsoft.com/office/drawing/2014/main" id="{A5254C12-6877-8A4A-93A5-C88FBE4A557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006300" y="-437020"/>
            <a:ext cx="838200" cy="310511"/>
          </a:xfrm>
          <a:solidFill>
            <a:srgbClr val="004C43"/>
          </a:solidFill>
        </p:spPr>
        <p:txBody>
          <a:bodyPr anchor="t"/>
          <a:lstStyle>
            <a:lvl1pPr marL="0" indent="0">
              <a:buNone/>
              <a:defRPr/>
            </a:lvl1pPr>
          </a:lstStyle>
          <a:p>
            <a:r>
              <a:rPr lang="en-GB" dirty="0"/>
              <a:t> </a:t>
            </a:r>
          </a:p>
        </p:txBody>
      </p:sp>
      <p:sp>
        <p:nvSpPr>
          <p:cNvPr id="19" name="Tijdelijke aanduiding voor tekst 6">
            <a:extLst>
              <a:ext uri="{FF2B5EF4-FFF2-40B4-BE49-F238E27FC236}">
                <a16:creationId xmlns:a16="http://schemas.microsoft.com/office/drawing/2014/main" id="{CD1E5DFD-4907-C748-8671-3A50B34E1C9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012600" y="-437020"/>
            <a:ext cx="838200" cy="310511"/>
          </a:xfrm>
          <a:solidFill>
            <a:srgbClr val="D1D81E"/>
          </a:solidFill>
        </p:spPr>
        <p:txBody>
          <a:bodyPr anchor="t"/>
          <a:lstStyle>
            <a:lvl1pPr marL="0" indent="0">
              <a:buNone/>
              <a:defRPr/>
            </a:lvl1pPr>
          </a:lstStyle>
          <a:p>
            <a:r>
              <a:rPr lang="en-GB" dirty="0"/>
              <a:t> </a:t>
            </a:r>
          </a:p>
        </p:txBody>
      </p:sp>
      <p:sp>
        <p:nvSpPr>
          <p:cNvPr id="20" name="Tijdelijke aanduiding voor tekst 6">
            <a:extLst>
              <a:ext uri="{FF2B5EF4-FFF2-40B4-BE49-F238E27FC236}">
                <a16:creationId xmlns:a16="http://schemas.microsoft.com/office/drawing/2014/main" id="{4E7A5DB0-918A-A046-A527-7B7125D6663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018900" y="-437020"/>
            <a:ext cx="838200" cy="310511"/>
          </a:xfrm>
          <a:solidFill>
            <a:srgbClr val="00AFA9"/>
          </a:solidFill>
        </p:spPr>
        <p:txBody>
          <a:bodyPr anchor="t"/>
          <a:lstStyle>
            <a:lvl1pPr marL="0" indent="0">
              <a:buNone/>
              <a:defRPr/>
            </a:lvl1pPr>
          </a:lstStyle>
          <a:p>
            <a:r>
              <a:rPr lang="en-GB" dirty="0"/>
              <a:t> </a:t>
            </a:r>
          </a:p>
        </p:txBody>
      </p:sp>
      <p:sp>
        <p:nvSpPr>
          <p:cNvPr id="21" name="Tijdelijke aanduiding voor tekst 6">
            <a:extLst>
              <a:ext uri="{FF2B5EF4-FFF2-40B4-BE49-F238E27FC236}">
                <a16:creationId xmlns:a16="http://schemas.microsoft.com/office/drawing/2014/main" id="{B47F4ACC-F6E5-DC49-943E-509AE2B3FA9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025200" y="-437020"/>
            <a:ext cx="838200" cy="310511"/>
          </a:xfrm>
          <a:solidFill>
            <a:srgbClr val="E94969"/>
          </a:solidFill>
        </p:spPr>
        <p:txBody>
          <a:bodyPr anchor="t"/>
          <a:lstStyle>
            <a:lvl1pPr marL="0" indent="0">
              <a:buNone/>
              <a:defRPr/>
            </a:lvl1pPr>
          </a:lstStyle>
          <a:p>
            <a:r>
              <a:rPr lang="en-GB" dirty="0"/>
              <a:t> </a:t>
            </a:r>
          </a:p>
        </p:txBody>
      </p:sp>
      <p:sp>
        <p:nvSpPr>
          <p:cNvPr id="22" name="Tijdelijke aanduiding voor tekst 6">
            <a:extLst>
              <a:ext uri="{FF2B5EF4-FFF2-40B4-BE49-F238E27FC236}">
                <a16:creationId xmlns:a16="http://schemas.microsoft.com/office/drawing/2014/main" id="{53FE3E6D-BCE4-AA4E-B631-DF6F51B13F2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031500" y="-437020"/>
            <a:ext cx="838200" cy="310511"/>
          </a:xfrm>
          <a:solidFill>
            <a:srgbClr val="00415C"/>
          </a:solidFill>
        </p:spPr>
        <p:txBody>
          <a:bodyPr anchor="t"/>
          <a:lstStyle>
            <a:lvl1pPr marL="0" indent="0">
              <a:buNone/>
              <a:defRPr/>
            </a:lvl1pPr>
          </a:lstStyle>
          <a:p>
            <a:r>
              <a:rPr lang="en-GB" dirty="0"/>
              <a:t> </a:t>
            </a:r>
          </a:p>
        </p:txBody>
      </p:sp>
      <p:sp>
        <p:nvSpPr>
          <p:cNvPr id="23" name="Tijdelijke aanduiding voor tekst 6">
            <a:extLst>
              <a:ext uri="{FF2B5EF4-FFF2-40B4-BE49-F238E27FC236}">
                <a16:creationId xmlns:a16="http://schemas.microsoft.com/office/drawing/2014/main" id="{82AFDF87-9ACF-1348-8586-057B9E0F79C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037800" y="-437020"/>
            <a:ext cx="838200" cy="310511"/>
          </a:xfrm>
          <a:solidFill>
            <a:srgbClr val="EEECE1"/>
          </a:solidFill>
        </p:spPr>
        <p:txBody>
          <a:bodyPr anchor="t"/>
          <a:lstStyle>
            <a:lvl1pPr marL="0" indent="0">
              <a:buNone/>
              <a:defRPr/>
            </a:lvl1pPr>
          </a:lstStyle>
          <a:p>
            <a:r>
              <a:rPr lang="en-GB" dirty="0"/>
              <a:t> </a:t>
            </a:r>
          </a:p>
        </p:txBody>
      </p:sp>
      <p:sp>
        <p:nvSpPr>
          <p:cNvPr id="24" name="Tijdelijke aanduiding voor tekst 6">
            <a:extLst>
              <a:ext uri="{FF2B5EF4-FFF2-40B4-BE49-F238E27FC236}">
                <a16:creationId xmlns:a16="http://schemas.microsoft.com/office/drawing/2014/main" id="{C8F3D4C5-4E17-B546-AD12-1664943AA48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044100" y="-437020"/>
            <a:ext cx="838200" cy="310511"/>
          </a:xfrm>
          <a:solidFill>
            <a:srgbClr val="00817F"/>
          </a:solidFill>
        </p:spPr>
        <p:txBody>
          <a:bodyPr anchor="t"/>
          <a:lstStyle>
            <a:lvl1pPr marL="0" indent="0">
              <a:buNone/>
              <a:defRPr/>
            </a:lvl1pPr>
          </a:lstStyle>
          <a:p>
            <a:r>
              <a:rPr lang="en-GB" dirty="0"/>
              <a:t> </a:t>
            </a:r>
          </a:p>
        </p:txBody>
      </p:sp>
      <p:sp>
        <p:nvSpPr>
          <p:cNvPr id="25" name="Tijdelijke aanduiding voor tekst 6">
            <a:extLst>
              <a:ext uri="{FF2B5EF4-FFF2-40B4-BE49-F238E27FC236}">
                <a16:creationId xmlns:a16="http://schemas.microsoft.com/office/drawing/2014/main" id="{2EAA04D3-B80B-FA44-BF51-8B0DEFB9E279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050400" y="-437020"/>
            <a:ext cx="838200" cy="310511"/>
          </a:xfrm>
          <a:solidFill>
            <a:srgbClr val="7F7F7F"/>
          </a:solidFill>
        </p:spPr>
        <p:txBody>
          <a:bodyPr anchor="t"/>
          <a:lstStyle>
            <a:lvl1pPr marL="0" indent="0">
              <a:buNone/>
              <a:defRPr/>
            </a:lvl1pPr>
          </a:lstStyle>
          <a:p>
            <a:r>
              <a:rPr lang="en-GB" dirty="0"/>
              <a:t> 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0EF4E362-1239-7ACA-71E2-67367B956C6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891769" y="6561203"/>
            <a:ext cx="180306" cy="160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3123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2_Titel en tekst en foto'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BBD90EAD-460C-F611-B2EA-05C8D5706677}"/>
              </a:ext>
            </a:extLst>
          </p:cNvPr>
          <p:cNvSpPr/>
          <p:nvPr userDrawn="1"/>
        </p:nvSpPr>
        <p:spPr>
          <a:xfrm>
            <a:off x="3765793" y="-2"/>
            <a:ext cx="8426207" cy="6858004"/>
          </a:xfrm>
          <a:custGeom>
            <a:avLst/>
            <a:gdLst>
              <a:gd name="connsiteX0" fmla="*/ 5089389 w 8426207"/>
              <a:gd name="connsiteY0" fmla="*/ 0 h 6858004"/>
              <a:gd name="connsiteX1" fmla="*/ 5640017 w 8426207"/>
              <a:gd name="connsiteY1" fmla="*/ 0 h 6858004"/>
              <a:gd name="connsiteX2" fmla="*/ 6258206 w 8426207"/>
              <a:gd name="connsiteY2" fmla="*/ 0 h 6858004"/>
              <a:gd name="connsiteX3" fmla="*/ 6706762 w 8426207"/>
              <a:gd name="connsiteY3" fmla="*/ 0 h 6858004"/>
              <a:gd name="connsiteX4" fmla="*/ 6808834 w 8426207"/>
              <a:gd name="connsiteY4" fmla="*/ 0 h 6858004"/>
              <a:gd name="connsiteX5" fmla="*/ 7257390 w 8426207"/>
              <a:gd name="connsiteY5" fmla="*/ 0 h 6858004"/>
              <a:gd name="connsiteX6" fmla="*/ 7875579 w 8426207"/>
              <a:gd name="connsiteY6" fmla="*/ 0 h 6858004"/>
              <a:gd name="connsiteX7" fmla="*/ 8426207 w 8426207"/>
              <a:gd name="connsiteY7" fmla="*/ 0 h 6858004"/>
              <a:gd name="connsiteX8" fmla="*/ 8426207 w 8426207"/>
              <a:gd name="connsiteY8" fmla="*/ 6858002 h 6858004"/>
              <a:gd name="connsiteX9" fmla="*/ 7875579 w 8426207"/>
              <a:gd name="connsiteY9" fmla="*/ 6858002 h 6858004"/>
              <a:gd name="connsiteX10" fmla="*/ 7386056 w 8426207"/>
              <a:gd name="connsiteY10" fmla="*/ 6858002 h 6858004"/>
              <a:gd name="connsiteX11" fmla="*/ 7386056 w 8426207"/>
              <a:gd name="connsiteY11" fmla="*/ 6858004 h 6858004"/>
              <a:gd name="connsiteX12" fmla="*/ 6835428 w 8426207"/>
              <a:gd name="connsiteY12" fmla="*/ 6858004 h 6858004"/>
              <a:gd name="connsiteX13" fmla="*/ 5768683 w 8426207"/>
              <a:gd name="connsiteY13" fmla="*/ 6858004 h 6858004"/>
              <a:gd name="connsiteX14" fmla="*/ 5218055 w 8426207"/>
              <a:gd name="connsiteY14" fmla="*/ 6858004 h 6858004"/>
              <a:gd name="connsiteX15" fmla="*/ 2168001 w 8426207"/>
              <a:gd name="connsiteY15" fmla="*/ 6858004 h 6858004"/>
              <a:gd name="connsiteX16" fmla="*/ 1617373 w 8426207"/>
              <a:gd name="connsiteY16" fmla="*/ 6858004 h 6858004"/>
              <a:gd name="connsiteX17" fmla="*/ 550628 w 8426207"/>
              <a:gd name="connsiteY17" fmla="*/ 6858004 h 6858004"/>
              <a:gd name="connsiteX18" fmla="*/ 0 w 8426207"/>
              <a:gd name="connsiteY18" fmla="*/ 6858004 h 6858004"/>
              <a:gd name="connsiteX19" fmla="*/ 4802024 w 8426207"/>
              <a:gd name="connsiteY19" fmla="*/ 4 h 6858004"/>
              <a:gd name="connsiteX20" fmla="*/ 5089389 w 8426207"/>
              <a:gd name="connsiteY20" fmla="*/ 4 h 6858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8426207" h="6858004">
                <a:moveTo>
                  <a:pt x="5089389" y="0"/>
                </a:moveTo>
                <a:lnTo>
                  <a:pt x="5640017" y="0"/>
                </a:lnTo>
                <a:lnTo>
                  <a:pt x="6258206" y="0"/>
                </a:lnTo>
                <a:lnTo>
                  <a:pt x="6706762" y="0"/>
                </a:lnTo>
                <a:lnTo>
                  <a:pt x="6808834" y="0"/>
                </a:lnTo>
                <a:lnTo>
                  <a:pt x="7257390" y="0"/>
                </a:lnTo>
                <a:lnTo>
                  <a:pt x="7875579" y="0"/>
                </a:lnTo>
                <a:lnTo>
                  <a:pt x="8426207" y="0"/>
                </a:lnTo>
                <a:lnTo>
                  <a:pt x="8426207" y="6858002"/>
                </a:lnTo>
                <a:lnTo>
                  <a:pt x="7875579" y="6858002"/>
                </a:lnTo>
                <a:lnTo>
                  <a:pt x="7386056" y="6858002"/>
                </a:lnTo>
                <a:lnTo>
                  <a:pt x="7386056" y="6858004"/>
                </a:lnTo>
                <a:lnTo>
                  <a:pt x="6835428" y="6858004"/>
                </a:lnTo>
                <a:lnTo>
                  <a:pt x="5768683" y="6858004"/>
                </a:lnTo>
                <a:lnTo>
                  <a:pt x="5218055" y="6858004"/>
                </a:lnTo>
                <a:lnTo>
                  <a:pt x="2168001" y="6858004"/>
                </a:lnTo>
                <a:lnTo>
                  <a:pt x="1617373" y="6858004"/>
                </a:lnTo>
                <a:lnTo>
                  <a:pt x="550628" y="6858004"/>
                </a:lnTo>
                <a:lnTo>
                  <a:pt x="0" y="6858004"/>
                </a:lnTo>
                <a:lnTo>
                  <a:pt x="4802024" y="4"/>
                </a:lnTo>
                <a:lnTo>
                  <a:pt x="5089389" y="4"/>
                </a:lnTo>
                <a:close/>
              </a:path>
            </a:pathLst>
          </a:custGeom>
          <a:gradFill>
            <a:gsLst>
              <a:gs pos="0">
                <a:srgbClr val="00584E"/>
              </a:gs>
              <a:gs pos="100000">
                <a:schemeClr val="accent2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d-ID"/>
          </a:p>
        </p:txBody>
      </p:sp>
      <p:sp>
        <p:nvSpPr>
          <p:cNvPr id="3" name="Right Triangle 2">
            <a:extLst>
              <a:ext uri="{FF2B5EF4-FFF2-40B4-BE49-F238E27FC236}">
                <a16:creationId xmlns:a16="http://schemas.microsoft.com/office/drawing/2014/main" id="{2342D4C7-0651-01DD-648A-32FBABE62B02}"/>
              </a:ext>
            </a:extLst>
          </p:cNvPr>
          <p:cNvSpPr/>
          <p:nvPr/>
        </p:nvSpPr>
        <p:spPr>
          <a:xfrm flipH="1">
            <a:off x="3736622" y="0"/>
            <a:ext cx="8455378" cy="6858000"/>
          </a:xfrm>
          <a:prstGeom prst="rtTriangle">
            <a:avLst/>
          </a:prstGeom>
          <a:gradFill flip="none" rotWithShape="1">
            <a:gsLst>
              <a:gs pos="0">
                <a:srgbClr val="00564C"/>
              </a:gs>
              <a:gs pos="100000">
                <a:schemeClr val="accent2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5A78B5F-398D-4147-88C0-289FE89A92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E7190-FF16-E449-AA40-35AD9641D32B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2A9E776A-B5E8-EE4F-8017-1FA3412FEA9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2436" y="839893"/>
            <a:ext cx="5242180" cy="806346"/>
          </a:xfrm>
        </p:spPr>
        <p:txBody>
          <a:bodyPr anchor="t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>
                <a:solidFill>
                  <a:schemeClr val="accent2"/>
                </a:solidFill>
              </a:defRPr>
            </a:lvl1pPr>
          </a:lstStyle>
          <a:p>
            <a:r>
              <a:rPr lang="nl-NL" noProof="0" dirty="0"/>
              <a:t>Voeg hier de titel van je slide toe</a:t>
            </a:r>
          </a:p>
        </p:txBody>
      </p:sp>
      <p:sp>
        <p:nvSpPr>
          <p:cNvPr id="15" name="Tijdelijke aanduiding voor inhoud 2">
            <a:extLst>
              <a:ext uri="{FF2B5EF4-FFF2-40B4-BE49-F238E27FC236}">
                <a16:creationId xmlns:a16="http://schemas.microsoft.com/office/drawing/2014/main" id="{0D958A05-B53A-8944-ADC1-779979A4F78E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472436" y="1769871"/>
            <a:ext cx="5242180" cy="2806401"/>
          </a:xfrm>
        </p:spPr>
        <p:txBody>
          <a:bodyPr numCol="1" spcCol="288000"/>
          <a:lstStyle>
            <a:lvl1pPr marL="12700" indent="0">
              <a:spcBef>
                <a:spcPts val="1200"/>
              </a:spcBef>
              <a:spcAft>
                <a:spcPts val="400"/>
              </a:spcAft>
              <a:buNone/>
              <a:tabLst/>
              <a:defRPr sz="2400" b="1">
                <a:solidFill>
                  <a:schemeClr val="accent1"/>
                </a:solidFill>
              </a:defRPr>
            </a:lvl1pPr>
            <a:lvl2pPr marL="231775" indent="-219075"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ct val="105000"/>
              <a:buFont typeface="Wingdings" pitchFamily="2" charset="2"/>
              <a:buChar char="§"/>
              <a:tabLst/>
              <a:defRPr sz="2000">
                <a:solidFill>
                  <a:schemeClr val="accent2"/>
                </a:solidFill>
              </a:defRPr>
            </a:lvl2pPr>
            <a:lvl3pPr marL="452438" indent="-220663">
              <a:spcBef>
                <a:spcPts val="400"/>
              </a:spcBef>
              <a:spcAft>
                <a:spcPts val="400"/>
              </a:spcAft>
              <a:buClr>
                <a:schemeClr val="accent2"/>
              </a:buClr>
              <a:buFont typeface="Wingdings" pitchFamily="2" charset="2"/>
              <a:buChar char="§"/>
              <a:tabLst/>
              <a:defRPr sz="1600">
                <a:solidFill>
                  <a:schemeClr val="accent2"/>
                </a:solidFill>
              </a:defRPr>
            </a:lvl3pPr>
            <a:lvl4pPr marL="673100" indent="-220663">
              <a:spcBef>
                <a:spcPts val="400"/>
              </a:spcBef>
              <a:spcAft>
                <a:spcPts val="400"/>
              </a:spcAft>
              <a:buClr>
                <a:schemeClr val="tx2"/>
              </a:buClr>
              <a:buFont typeface="Systeemlettertype"/>
              <a:buChar char="-"/>
              <a:tabLst/>
              <a:defRPr sz="1600">
                <a:solidFill>
                  <a:schemeClr val="tx2"/>
                </a:solidFill>
              </a:defRPr>
            </a:lvl4pPr>
            <a:lvl5pPr marL="804863" indent="-176213">
              <a:spcBef>
                <a:spcPts val="400"/>
              </a:spcBef>
              <a:spcAft>
                <a:spcPts val="400"/>
              </a:spcAft>
              <a:tabLst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ijdelijke aanduiding voor tekst 6">
            <a:extLst>
              <a:ext uri="{FF2B5EF4-FFF2-40B4-BE49-F238E27FC236}">
                <a16:creationId xmlns:a16="http://schemas.microsoft.com/office/drawing/2014/main" id="{49979305-E0A9-0742-885B-34CA996B04F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0" y="-437020"/>
            <a:ext cx="838200" cy="310511"/>
          </a:xfrm>
          <a:solidFill>
            <a:srgbClr val="00A160"/>
          </a:solidFill>
        </p:spPr>
        <p:txBody>
          <a:bodyPr anchor="t"/>
          <a:lstStyle>
            <a:lvl1pPr marL="0" indent="0">
              <a:buNone/>
              <a:defRPr/>
            </a:lvl1pPr>
          </a:lstStyle>
          <a:p>
            <a:r>
              <a:rPr lang="en-GB" dirty="0"/>
              <a:t> </a:t>
            </a:r>
          </a:p>
        </p:txBody>
      </p:sp>
      <p:sp>
        <p:nvSpPr>
          <p:cNvPr id="18" name="Tijdelijke aanduiding voor tekst 6">
            <a:extLst>
              <a:ext uri="{FF2B5EF4-FFF2-40B4-BE49-F238E27FC236}">
                <a16:creationId xmlns:a16="http://schemas.microsoft.com/office/drawing/2014/main" id="{A5254C12-6877-8A4A-93A5-C88FBE4A557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006300" y="-437020"/>
            <a:ext cx="838200" cy="310511"/>
          </a:xfrm>
          <a:solidFill>
            <a:srgbClr val="004C43"/>
          </a:solidFill>
        </p:spPr>
        <p:txBody>
          <a:bodyPr anchor="t"/>
          <a:lstStyle>
            <a:lvl1pPr marL="0" indent="0">
              <a:buNone/>
              <a:defRPr/>
            </a:lvl1pPr>
          </a:lstStyle>
          <a:p>
            <a:r>
              <a:rPr lang="en-GB" dirty="0"/>
              <a:t> </a:t>
            </a:r>
          </a:p>
        </p:txBody>
      </p:sp>
      <p:sp>
        <p:nvSpPr>
          <p:cNvPr id="19" name="Tijdelijke aanduiding voor tekst 6">
            <a:extLst>
              <a:ext uri="{FF2B5EF4-FFF2-40B4-BE49-F238E27FC236}">
                <a16:creationId xmlns:a16="http://schemas.microsoft.com/office/drawing/2014/main" id="{CD1E5DFD-4907-C748-8671-3A50B34E1C9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012600" y="-437020"/>
            <a:ext cx="838200" cy="310511"/>
          </a:xfrm>
          <a:solidFill>
            <a:srgbClr val="D1D81E"/>
          </a:solidFill>
        </p:spPr>
        <p:txBody>
          <a:bodyPr anchor="t"/>
          <a:lstStyle>
            <a:lvl1pPr marL="0" indent="0">
              <a:buNone/>
              <a:defRPr/>
            </a:lvl1pPr>
          </a:lstStyle>
          <a:p>
            <a:r>
              <a:rPr lang="en-GB" dirty="0"/>
              <a:t> </a:t>
            </a:r>
          </a:p>
        </p:txBody>
      </p:sp>
      <p:sp>
        <p:nvSpPr>
          <p:cNvPr id="20" name="Tijdelijke aanduiding voor tekst 6">
            <a:extLst>
              <a:ext uri="{FF2B5EF4-FFF2-40B4-BE49-F238E27FC236}">
                <a16:creationId xmlns:a16="http://schemas.microsoft.com/office/drawing/2014/main" id="{4E7A5DB0-918A-A046-A527-7B7125D6663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018900" y="-437020"/>
            <a:ext cx="838200" cy="310511"/>
          </a:xfrm>
          <a:solidFill>
            <a:srgbClr val="00AFA9"/>
          </a:solidFill>
        </p:spPr>
        <p:txBody>
          <a:bodyPr anchor="t"/>
          <a:lstStyle>
            <a:lvl1pPr marL="0" indent="0">
              <a:buNone/>
              <a:defRPr/>
            </a:lvl1pPr>
          </a:lstStyle>
          <a:p>
            <a:r>
              <a:rPr lang="en-GB" dirty="0"/>
              <a:t> </a:t>
            </a:r>
          </a:p>
        </p:txBody>
      </p:sp>
      <p:sp>
        <p:nvSpPr>
          <p:cNvPr id="21" name="Tijdelijke aanduiding voor tekst 6">
            <a:extLst>
              <a:ext uri="{FF2B5EF4-FFF2-40B4-BE49-F238E27FC236}">
                <a16:creationId xmlns:a16="http://schemas.microsoft.com/office/drawing/2014/main" id="{B47F4ACC-F6E5-DC49-943E-509AE2B3FA9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025200" y="-437020"/>
            <a:ext cx="838200" cy="310511"/>
          </a:xfrm>
          <a:solidFill>
            <a:srgbClr val="E94969"/>
          </a:solidFill>
        </p:spPr>
        <p:txBody>
          <a:bodyPr anchor="t"/>
          <a:lstStyle>
            <a:lvl1pPr marL="0" indent="0">
              <a:buNone/>
              <a:defRPr/>
            </a:lvl1pPr>
          </a:lstStyle>
          <a:p>
            <a:r>
              <a:rPr lang="en-GB" dirty="0"/>
              <a:t> </a:t>
            </a:r>
          </a:p>
        </p:txBody>
      </p:sp>
      <p:sp>
        <p:nvSpPr>
          <p:cNvPr id="22" name="Tijdelijke aanduiding voor tekst 6">
            <a:extLst>
              <a:ext uri="{FF2B5EF4-FFF2-40B4-BE49-F238E27FC236}">
                <a16:creationId xmlns:a16="http://schemas.microsoft.com/office/drawing/2014/main" id="{53FE3E6D-BCE4-AA4E-B631-DF6F51B13F2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031500" y="-437020"/>
            <a:ext cx="838200" cy="310511"/>
          </a:xfrm>
          <a:solidFill>
            <a:srgbClr val="00415C"/>
          </a:solidFill>
        </p:spPr>
        <p:txBody>
          <a:bodyPr anchor="t"/>
          <a:lstStyle>
            <a:lvl1pPr marL="0" indent="0">
              <a:buNone/>
              <a:defRPr/>
            </a:lvl1pPr>
          </a:lstStyle>
          <a:p>
            <a:r>
              <a:rPr lang="en-GB" dirty="0"/>
              <a:t> </a:t>
            </a:r>
          </a:p>
        </p:txBody>
      </p:sp>
      <p:sp>
        <p:nvSpPr>
          <p:cNvPr id="23" name="Tijdelijke aanduiding voor tekst 6">
            <a:extLst>
              <a:ext uri="{FF2B5EF4-FFF2-40B4-BE49-F238E27FC236}">
                <a16:creationId xmlns:a16="http://schemas.microsoft.com/office/drawing/2014/main" id="{82AFDF87-9ACF-1348-8586-057B9E0F79C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037800" y="-437020"/>
            <a:ext cx="838200" cy="310511"/>
          </a:xfrm>
          <a:solidFill>
            <a:srgbClr val="EEECE1"/>
          </a:solidFill>
        </p:spPr>
        <p:txBody>
          <a:bodyPr anchor="t"/>
          <a:lstStyle>
            <a:lvl1pPr marL="0" indent="0">
              <a:buNone/>
              <a:defRPr/>
            </a:lvl1pPr>
          </a:lstStyle>
          <a:p>
            <a:r>
              <a:rPr lang="en-GB" dirty="0"/>
              <a:t> </a:t>
            </a:r>
          </a:p>
        </p:txBody>
      </p:sp>
      <p:sp>
        <p:nvSpPr>
          <p:cNvPr id="24" name="Tijdelijke aanduiding voor tekst 6">
            <a:extLst>
              <a:ext uri="{FF2B5EF4-FFF2-40B4-BE49-F238E27FC236}">
                <a16:creationId xmlns:a16="http://schemas.microsoft.com/office/drawing/2014/main" id="{C8F3D4C5-4E17-B546-AD12-1664943AA48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044100" y="-437020"/>
            <a:ext cx="838200" cy="310511"/>
          </a:xfrm>
          <a:solidFill>
            <a:srgbClr val="00817F"/>
          </a:solidFill>
        </p:spPr>
        <p:txBody>
          <a:bodyPr anchor="t"/>
          <a:lstStyle>
            <a:lvl1pPr marL="0" indent="0">
              <a:buNone/>
              <a:defRPr/>
            </a:lvl1pPr>
          </a:lstStyle>
          <a:p>
            <a:r>
              <a:rPr lang="en-GB" dirty="0"/>
              <a:t> </a:t>
            </a:r>
          </a:p>
        </p:txBody>
      </p:sp>
      <p:sp>
        <p:nvSpPr>
          <p:cNvPr id="25" name="Tijdelijke aanduiding voor tekst 6">
            <a:extLst>
              <a:ext uri="{FF2B5EF4-FFF2-40B4-BE49-F238E27FC236}">
                <a16:creationId xmlns:a16="http://schemas.microsoft.com/office/drawing/2014/main" id="{2EAA04D3-B80B-FA44-BF51-8B0DEFB9E279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050400" y="-437020"/>
            <a:ext cx="838200" cy="310511"/>
          </a:xfrm>
          <a:solidFill>
            <a:srgbClr val="7F7F7F"/>
          </a:solidFill>
        </p:spPr>
        <p:txBody>
          <a:bodyPr anchor="t"/>
          <a:lstStyle>
            <a:lvl1pPr marL="0" indent="0">
              <a:buNone/>
              <a:defRPr/>
            </a:lvl1pPr>
          </a:lstStyle>
          <a:p>
            <a:r>
              <a:rPr lang="en-GB" dirty="0"/>
              <a:t> </a:t>
            </a:r>
          </a:p>
        </p:txBody>
      </p:sp>
      <p:pic>
        <p:nvPicPr>
          <p:cNvPr id="2" name="Picture 1" descr="A picture containing text, font, graphics, graphic design&#10;&#10;Description automatically generated">
            <a:extLst>
              <a:ext uri="{FF2B5EF4-FFF2-40B4-BE49-F238E27FC236}">
                <a16:creationId xmlns:a16="http://schemas.microsoft.com/office/drawing/2014/main" id="{2EED2FBB-C1ED-2DF8-E0CE-D7340B89D18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639" t="-602" r="29051" b="40560"/>
          <a:stretch/>
        </p:blipFill>
        <p:spPr>
          <a:xfrm>
            <a:off x="11891770" y="6562824"/>
            <a:ext cx="180305" cy="158651"/>
          </a:xfrm>
          <a:prstGeom prst="rect">
            <a:avLst/>
          </a:prstGeom>
        </p:spPr>
      </p:pic>
      <p:pic>
        <p:nvPicPr>
          <p:cNvPr id="5" name="Picture 4" descr="A picture containing text, font, graphics, graphic design&#10;&#10;Description automatically generated">
            <a:extLst>
              <a:ext uri="{FF2B5EF4-FFF2-40B4-BE49-F238E27FC236}">
                <a16:creationId xmlns:a16="http://schemas.microsoft.com/office/drawing/2014/main" id="{31F1F64C-466E-121A-2317-66AF59B7713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8639" t="-602" r="29051" b="40560"/>
          <a:stretch/>
        </p:blipFill>
        <p:spPr>
          <a:xfrm>
            <a:off x="11891770" y="6562824"/>
            <a:ext cx="180305" cy="158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141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4_Titel en tekst en foto'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5A78B5F-398D-4147-88C0-289FE89A92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E7190-FF16-E449-AA40-35AD9641D32B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2A9E776A-B5E8-EE4F-8017-1FA3412FEA9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2436" y="839893"/>
            <a:ext cx="5242180" cy="806346"/>
          </a:xfrm>
        </p:spPr>
        <p:txBody>
          <a:bodyPr anchor="t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>
                <a:solidFill>
                  <a:schemeClr val="accent2"/>
                </a:solidFill>
              </a:defRPr>
            </a:lvl1pPr>
          </a:lstStyle>
          <a:p>
            <a:r>
              <a:rPr lang="nl-NL" noProof="0" dirty="0"/>
              <a:t>Voeg hier de titel van je slide toe</a:t>
            </a:r>
          </a:p>
        </p:txBody>
      </p:sp>
      <p:sp>
        <p:nvSpPr>
          <p:cNvPr id="15" name="Tijdelijke aanduiding voor inhoud 2">
            <a:extLst>
              <a:ext uri="{FF2B5EF4-FFF2-40B4-BE49-F238E27FC236}">
                <a16:creationId xmlns:a16="http://schemas.microsoft.com/office/drawing/2014/main" id="{0D958A05-B53A-8944-ADC1-779979A4F78E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472436" y="1769871"/>
            <a:ext cx="4353564" cy="3000249"/>
          </a:xfrm>
        </p:spPr>
        <p:txBody>
          <a:bodyPr numCol="1" spcCol="288000"/>
          <a:lstStyle>
            <a:lvl1pPr marL="12700" indent="0">
              <a:spcBef>
                <a:spcPts val="1200"/>
              </a:spcBef>
              <a:spcAft>
                <a:spcPts val="400"/>
              </a:spcAft>
              <a:buNone/>
              <a:tabLst/>
              <a:defRPr sz="2400" b="1">
                <a:solidFill>
                  <a:schemeClr val="accent1"/>
                </a:solidFill>
              </a:defRPr>
            </a:lvl1pPr>
            <a:lvl2pPr marL="231775" indent="-219075"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ct val="105000"/>
              <a:buFont typeface="Wingdings" pitchFamily="2" charset="2"/>
              <a:buChar char="§"/>
              <a:tabLst/>
              <a:defRPr sz="2000">
                <a:solidFill>
                  <a:schemeClr val="accent2"/>
                </a:solidFill>
              </a:defRPr>
            </a:lvl2pPr>
            <a:lvl3pPr marL="452438" indent="-220663">
              <a:spcBef>
                <a:spcPts val="400"/>
              </a:spcBef>
              <a:spcAft>
                <a:spcPts val="400"/>
              </a:spcAft>
              <a:buClr>
                <a:schemeClr val="accent2"/>
              </a:buClr>
              <a:buFont typeface="Wingdings" pitchFamily="2" charset="2"/>
              <a:buChar char="§"/>
              <a:tabLst/>
              <a:defRPr sz="1600">
                <a:solidFill>
                  <a:schemeClr val="accent2"/>
                </a:solidFill>
              </a:defRPr>
            </a:lvl3pPr>
            <a:lvl4pPr marL="673100" indent="-220663">
              <a:spcBef>
                <a:spcPts val="400"/>
              </a:spcBef>
              <a:spcAft>
                <a:spcPts val="400"/>
              </a:spcAft>
              <a:buClr>
                <a:schemeClr val="tx2"/>
              </a:buClr>
              <a:buFont typeface="Systeemlettertype"/>
              <a:buChar char="-"/>
              <a:tabLst/>
              <a:defRPr sz="1600">
                <a:solidFill>
                  <a:schemeClr val="tx2"/>
                </a:solidFill>
              </a:defRPr>
            </a:lvl4pPr>
            <a:lvl5pPr marL="804863" indent="-176213">
              <a:spcBef>
                <a:spcPts val="400"/>
              </a:spcBef>
              <a:spcAft>
                <a:spcPts val="400"/>
              </a:spcAft>
              <a:tabLst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ijdelijke aanduiding voor tekst 6">
            <a:extLst>
              <a:ext uri="{FF2B5EF4-FFF2-40B4-BE49-F238E27FC236}">
                <a16:creationId xmlns:a16="http://schemas.microsoft.com/office/drawing/2014/main" id="{49979305-E0A9-0742-885B-34CA996B04F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0" y="-437020"/>
            <a:ext cx="838200" cy="310511"/>
          </a:xfrm>
          <a:solidFill>
            <a:srgbClr val="00A160"/>
          </a:solidFill>
        </p:spPr>
        <p:txBody>
          <a:bodyPr anchor="t"/>
          <a:lstStyle>
            <a:lvl1pPr marL="0" indent="0">
              <a:buNone/>
              <a:defRPr/>
            </a:lvl1pPr>
          </a:lstStyle>
          <a:p>
            <a:r>
              <a:rPr lang="en-GB" dirty="0"/>
              <a:t> </a:t>
            </a:r>
          </a:p>
        </p:txBody>
      </p:sp>
      <p:sp>
        <p:nvSpPr>
          <p:cNvPr id="18" name="Tijdelijke aanduiding voor tekst 6">
            <a:extLst>
              <a:ext uri="{FF2B5EF4-FFF2-40B4-BE49-F238E27FC236}">
                <a16:creationId xmlns:a16="http://schemas.microsoft.com/office/drawing/2014/main" id="{A5254C12-6877-8A4A-93A5-C88FBE4A557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006300" y="-437020"/>
            <a:ext cx="838200" cy="310511"/>
          </a:xfrm>
          <a:solidFill>
            <a:srgbClr val="004C43"/>
          </a:solidFill>
        </p:spPr>
        <p:txBody>
          <a:bodyPr anchor="t"/>
          <a:lstStyle>
            <a:lvl1pPr marL="0" indent="0">
              <a:buNone/>
              <a:defRPr/>
            </a:lvl1pPr>
          </a:lstStyle>
          <a:p>
            <a:r>
              <a:rPr lang="en-GB" dirty="0"/>
              <a:t> </a:t>
            </a:r>
          </a:p>
        </p:txBody>
      </p:sp>
      <p:sp>
        <p:nvSpPr>
          <p:cNvPr id="19" name="Tijdelijke aanduiding voor tekst 6">
            <a:extLst>
              <a:ext uri="{FF2B5EF4-FFF2-40B4-BE49-F238E27FC236}">
                <a16:creationId xmlns:a16="http://schemas.microsoft.com/office/drawing/2014/main" id="{CD1E5DFD-4907-C748-8671-3A50B34E1C9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012600" y="-437020"/>
            <a:ext cx="838200" cy="310511"/>
          </a:xfrm>
          <a:solidFill>
            <a:srgbClr val="D1D81E"/>
          </a:solidFill>
        </p:spPr>
        <p:txBody>
          <a:bodyPr anchor="t"/>
          <a:lstStyle>
            <a:lvl1pPr marL="0" indent="0">
              <a:buNone/>
              <a:defRPr/>
            </a:lvl1pPr>
          </a:lstStyle>
          <a:p>
            <a:r>
              <a:rPr lang="en-GB" dirty="0"/>
              <a:t> </a:t>
            </a:r>
          </a:p>
        </p:txBody>
      </p:sp>
      <p:sp>
        <p:nvSpPr>
          <p:cNvPr id="20" name="Tijdelijke aanduiding voor tekst 6">
            <a:extLst>
              <a:ext uri="{FF2B5EF4-FFF2-40B4-BE49-F238E27FC236}">
                <a16:creationId xmlns:a16="http://schemas.microsoft.com/office/drawing/2014/main" id="{4E7A5DB0-918A-A046-A527-7B7125D6663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018900" y="-437020"/>
            <a:ext cx="838200" cy="310511"/>
          </a:xfrm>
          <a:solidFill>
            <a:srgbClr val="00AFA9"/>
          </a:solidFill>
        </p:spPr>
        <p:txBody>
          <a:bodyPr anchor="t"/>
          <a:lstStyle>
            <a:lvl1pPr marL="0" indent="0">
              <a:buNone/>
              <a:defRPr/>
            </a:lvl1pPr>
          </a:lstStyle>
          <a:p>
            <a:r>
              <a:rPr lang="en-GB" dirty="0"/>
              <a:t> </a:t>
            </a:r>
          </a:p>
        </p:txBody>
      </p:sp>
      <p:sp>
        <p:nvSpPr>
          <p:cNvPr id="21" name="Tijdelijke aanduiding voor tekst 6">
            <a:extLst>
              <a:ext uri="{FF2B5EF4-FFF2-40B4-BE49-F238E27FC236}">
                <a16:creationId xmlns:a16="http://schemas.microsoft.com/office/drawing/2014/main" id="{B47F4ACC-F6E5-DC49-943E-509AE2B3FA9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025200" y="-437020"/>
            <a:ext cx="838200" cy="310511"/>
          </a:xfrm>
          <a:solidFill>
            <a:srgbClr val="E94969"/>
          </a:solidFill>
        </p:spPr>
        <p:txBody>
          <a:bodyPr anchor="t"/>
          <a:lstStyle>
            <a:lvl1pPr marL="0" indent="0">
              <a:buNone/>
              <a:defRPr/>
            </a:lvl1pPr>
          </a:lstStyle>
          <a:p>
            <a:r>
              <a:rPr lang="en-GB" dirty="0"/>
              <a:t> </a:t>
            </a:r>
          </a:p>
        </p:txBody>
      </p:sp>
      <p:sp>
        <p:nvSpPr>
          <p:cNvPr id="22" name="Tijdelijke aanduiding voor tekst 6">
            <a:extLst>
              <a:ext uri="{FF2B5EF4-FFF2-40B4-BE49-F238E27FC236}">
                <a16:creationId xmlns:a16="http://schemas.microsoft.com/office/drawing/2014/main" id="{53FE3E6D-BCE4-AA4E-B631-DF6F51B13F2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031500" y="-437020"/>
            <a:ext cx="838200" cy="310511"/>
          </a:xfrm>
          <a:solidFill>
            <a:srgbClr val="00415C"/>
          </a:solidFill>
        </p:spPr>
        <p:txBody>
          <a:bodyPr anchor="t"/>
          <a:lstStyle>
            <a:lvl1pPr marL="0" indent="0">
              <a:buNone/>
              <a:defRPr/>
            </a:lvl1pPr>
          </a:lstStyle>
          <a:p>
            <a:r>
              <a:rPr lang="en-GB" dirty="0"/>
              <a:t> </a:t>
            </a:r>
          </a:p>
        </p:txBody>
      </p:sp>
      <p:sp>
        <p:nvSpPr>
          <p:cNvPr id="23" name="Tijdelijke aanduiding voor tekst 6">
            <a:extLst>
              <a:ext uri="{FF2B5EF4-FFF2-40B4-BE49-F238E27FC236}">
                <a16:creationId xmlns:a16="http://schemas.microsoft.com/office/drawing/2014/main" id="{82AFDF87-9ACF-1348-8586-057B9E0F79C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037800" y="-437020"/>
            <a:ext cx="838200" cy="310511"/>
          </a:xfrm>
          <a:solidFill>
            <a:srgbClr val="EEECE1"/>
          </a:solidFill>
        </p:spPr>
        <p:txBody>
          <a:bodyPr anchor="t"/>
          <a:lstStyle>
            <a:lvl1pPr marL="0" indent="0">
              <a:buNone/>
              <a:defRPr/>
            </a:lvl1pPr>
          </a:lstStyle>
          <a:p>
            <a:r>
              <a:rPr lang="en-GB" dirty="0"/>
              <a:t> </a:t>
            </a:r>
          </a:p>
        </p:txBody>
      </p:sp>
      <p:sp>
        <p:nvSpPr>
          <p:cNvPr id="24" name="Tijdelijke aanduiding voor tekst 6">
            <a:extLst>
              <a:ext uri="{FF2B5EF4-FFF2-40B4-BE49-F238E27FC236}">
                <a16:creationId xmlns:a16="http://schemas.microsoft.com/office/drawing/2014/main" id="{C8F3D4C5-4E17-B546-AD12-1664943AA48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044100" y="-437020"/>
            <a:ext cx="838200" cy="310511"/>
          </a:xfrm>
          <a:solidFill>
            <a:srgbClr val="00817F"/>
          </a:solidFill>
        </p:spPr>
        <p:txBody>
          <a:bodyPr anchor="t"/>
          <a:lstStyle>
            <a:lvl1pPr marL="0" indent="0">
              <a:buNone/>
              <a:defRPr/>
            </a:lvl1pPr>
          </a:lstStyle>
          <a:p>
            <a:r>
              <a:rPr lang="en-GB" dirty="0"/>
              <a:t> </a:t>
            </a:r>
          </a:p>
        </p:txBody>
      </p:sp>
      <p:sp>
        <p:nvSpPr>
          <p:cNvPr id="25" name="Tijdelijke aanduiding voor tekst 6">
            <a:extLst>
              <a:ext uri="{FF2B5EF4-FFF2-40B4-BE49-F238E27FC236}">
                <a16:creationId xmlns:a16="http://schemas.microsoft.com/office/drawing/2014/main" id="{2EAA04D3-B80B-FA44-BF51-8B0DEFB9E279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050400" y="-437020"/>
            <a:ext cx="838200" cy="310511"/>
          </a:xfrm>
          <a:solidFill>
            <a:srgbClr val="7F7F7F"/>
          </a:solidFill>
        </p:spPr>
        <p:txBody>
          <a:bodyPr anchor="t"/>
          <a:lstStyle>
            <a:lvl1pPr marL="0" indent="0">
              <a:buNone/>
              <a:defRPr/>
            </a:lvl1pPr>
          </a:lstStyle>
          <a:p>
            <a:r>
              <a:rPr lang="en-GB" dirty="0"/>
              <a:t> </a:t>
            </a:r>
          </a:p>
        </p:txBody>
      </p:sp>
      <p:sp>
        <p:nvSpPr>
          <p:cNvPr id="2" name="Freeform: Shape 1">
            <a:extLst>
              <a:ext uri="{FF2B5EF4-FFF2-40B4-BE49-F238E27FC236}">
                <a16:creationId xmlns:a16="http://schemas.microsoft.com/office/drawing/2014/main" id="{9D40B339-F3A0-883C-2857-491E50133EB9}"/>
              </a:ext>
            </a:extLst>
          </p:cNvPr>
          <p:cNvSpPr/>
          <p:nvPr/>
        </p:nvSpPr>
        <p:spPr>
          <a:xfrm>
            <a:off x="3765793" y="-2"/>
            <a:ext cx="8426207" cy="6858004"/>
          </a:xfrm>
          <a:custGeom>
            <a:avLst/>
            <a:gdLst>
              <a:gd name="connsiteX0" fmla="*/ 5089389 w 8426207"/>
              <a:gd name="connsiteY0" fmla="*/ 0 h 6858004"/>
              <a:gd name="connsiteX1" fmla="*/ 5640017 w 8426207"/>
              <a:gd name="connsiteY1" fmla="*/ 0 h 6858004"/>
              <a:gd name="connsiteX2" fmla="*/ 6258206 w 8426207"/>
              <a:gd name="connsiteY2" fmla="*/ 0 h 6858004"/>
              <a:gd name="connsiteX3" fmla="*/ 6706762 w 8426207"/>
              <a:gd name="connsiteY3" fmla="*/ 0 h 6858004"/>
              <a:gd name="connsiteX4" fmla="*/ 6808834 w 8426207"/>
              <a:gd name="connsiteY4" fmla="*/ 0 h 6858004"/>
              <a:gd name="connsiteX5" fmla="*/ 7257390 w 8426207"/>
              <a:gd name="connsiteY5" fmla="*/ 0 h 6858004"/>
              <a:gd name="connsiteX6" fmla="*/ 7875579 w 8426207"/>
              <a:gd name="connsiteY6" fmla="*/ 0 h 6858004"/>
              <a:gd name="connsiteX7" fmla="*/ 8426207 w 8426207"/>
              <a:gd name="connsiteY7" fmla="*/ 0 h 6858004"/>
              <a:gd name="connsiteX8" fmla="*/ 8426207 w 8426207"/>
              <a:gd name="connsiteY8" fmla="*/ 6858002 h 6858004"/>
              <a:gd name="connsiteX9" fmla="*/ 7875579 w 8426207"/>
              <a:gd name="connsiteY9" fmla="*/ 6858002 h 6858004"/>
              <a:gd name="connsiteX10" fmla="*/ 7386056 w 8426207"/>
              <a:gd name="connsiteY10" fmla="*/ 6858002 h 6858004"/>
              <a:gd name="connsiteX11" fmla="*/ 7386056 w 8426207"/>
              <a:gd name="connsiteY11" fmla="*/ 6858004 h 6858004"/>
              <a:gd name="connsiteX12" fmla="*/ 6835428 w 8426207"/>
              <a:gd name="connsiteY12" fmla="*/ 6858004 h 6858004"/>
              <a:gd name="connsiteX13" fmla="*/ 5768683 w 8426207"/>
              <a:gd name="connsiteY13" fmla="*/ 6858004 h 6858004"/>
              <a:gd name="connsiteX14" fmla="*/ 5218055 w 8426207"/>
              <a:gd name="connsiteY14" fmla="*/ 6858004 h 6858004"/>
              <a:gd name="connsiteX15" fmla="*/ 2168001 w 8426207"/>
              <a:gd name="connsiteY15" fmla="*/ 6858004 h 6858004"/>
              <a:gd name="connsiteX16" fmla="*/ 1617373 w 8426207"/>
              <a:gd name="connsiteY16" fmla="*/ 6858004 h 6858004"/>
              <a:gd name="connsiteX17" fmla="*/ 550628 w 8426207"/>
              <a:gd name="connsiteY17" fmla="*/ 6858004 h 6858004"/>
              <a:gd name="connsiteX18" fmla="*/ 0 w 8426207"/>
              <a:gd name="connsiteY18" fmla="*/ 6858004 h 6858004"/>
              <a:gd name="connsiteX19" fmla="*/ 4802024 w 8426207"/>
              <a:gd name="connsiteY19" fmla="*/ 4 h 6858004"/>
              <a:gd name="connsiteX20" fmla="*/ 5089389 w 8426207"/>
              <a:gd name="connsiteY20" fmla="*/ 4 h 6858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8426207" h="6858004">
                <a:moveTo>
                  <a:pt x="5089389" y="0"/>
                </a:moveTo>
                <a:lnTo>
                  <a:pt x="5640017" y="0"/>
                </a:lnTo>
                <a:lnTo>
                  <a:pt x="6258206" y="0"/>
                </a:lnTo>
                <a:lnTo>
                  <a:pt x="6706762" y="0"/>
                </a:lnTo>
                <a:lnTo>
                  <a:pt x="6808834" y="0"/>
                </a:lnTo>
                <a:lnTo>
                  <a:pt x="7257390" y="0"/>
                </a:lnTo>
                <a:lnTo>
                  <a:pt x="7875579" y="0"/>
                </a:lnTo>
                <a:lnTo>
                  <a:pt x="8426207" y="0"/>
                </a:lnTo>
                <a:lnTo>
                  <a:pt x="8426207" y="6858002"/>
                </a:lnTo>
                <a:lnTo>
                  <a:pt x="7875579" y="6858002"/>
                </a:lnTo>
                <a:lnTo>
                  <a:pt x="7386056" y="6858002"/>
                </a:lnTo>
                <a:lnTo>
                  <a:pt x="7386056" y="6858004"/>
                </a:lnTo>
                <a:lnTo>
                  <a:pt x="6835428" y="6858004"/>
                </a:lnTo>
                <a:lnTo>
                  <a:pt x="5768683" y="6858004"/>
                </a:lnTo>
                <a:lnTo>
                  <a:pt x="5218055" y="6858004"/>
                </a:lnTo>
                <a:lnTo>
                  <a:pt x="2168001" y="6858004"/>
                </a:lnTo>
                <a:lnTo>
                  <a:pt x="1617373" y="6858004"/>
                </a:lnTo>
                <a:lnTo>
                  <a:pt x="550628" y="6858004"/>
                </a:lnTo>
                <a:lnTo>
                  <a:pt x="0" y="6858004"/>
                </a:lnTo>
                <a:lnTo>
                  <a:pt x="4802024" y="4"/>
                </a:lnTo>
                <a:lnTo>
                  <a:pt x="5089389" y="4"/>
                </a:lnTo>
                <a:close/>
              </a:path>
            </a:pathLst>
          </a:custGeom>
          <a:gradFill>
            <a:gsLst>
              <a:gs pos="0">
                <a:srgbClr val="00584E"/>
              </a:gs>
              <a:gs pos="100000">
                <a:schemeClr val="accent2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d-ID"/>
          </a:p>
        </p:txBody>
      </p:sp>
      <p:pic>
        <p:nvPicPr>
          <p:cNvPr id="4" name="Picture 3" descr="A picture containing text, font, graphics, graphic design&#10;&#10;Description automatically generated">
            <a:extLst>
              <a:ext uri="{FF2B5EF4-FFF2-40B4-BE49-F238E27FC236}">
                <a16:creationId xmlns:a16="http://schemas.microsoft.com/office/drawing/2014/main" id="{BDA5DBF5-A4A0-59A8-F87A-FA1AEE41CA3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639" t="-602" r="29051" b="40560"/>
          <a:stretch/>
        </p:blipFill>
        <p:spPr>
          <a:xfrm>
            <a:off x="11891770" y="6562824"/>
            <a:ext cx="180305" cy="158651"/>
          </a:xfrm>
          <a:prstGeom prst="rect">
            <a:avLst/>
          </a:prstGeom>
        </p:spPr>
      </p:pic>
      <p:sp>
        <p:nvSpPr>
          <p:cNvPr id="3" name="Freeform: Shape 2">
            <a:extLst>
              <a:ext uri="{FF2B5EF4-FFF2-40B4-BE49-F238E27FC236}">
                <a16:creationId xmlns:a16="http://schemas.microsoft.com/office/drawing/2014/main" id="{3C4BDC56-79A4-63A7-4C39-D1FFACBE334B}"/>
              </a:ext>
            </a:extLst>
          </p:cNvPr>
          <p:cNvSpPr/>
          <p:nvPr userDrawn="1"/>
        </p:nvSpPr>
        <p:spPr>
          <a:xfrm>
            <a:off x="3765793" y="-2"/>
            <a:ext cx="8426207" cy="6858004"/>
          </a:xfrm>
          <a:custGeom>
            <a:avLst/>
            <a:gdLst>
              <a:gd name="connsiteX0" fmla="*/ 5089389 w 8426207"/>
              <a:gd name="connsiteY0" fmla="*/ 0 h 6858004"/>
              <a:gd name="connsiteX1" fmla="*/ 5640017 w 8426207"/>
              <a:gd name="connsiteY1" fmla="*/ 0 h 6858004"/>
              <a:gd name="connsiteX2" fmla="*/ 6258206 w 8426207"/>
              <a:gd name="connsiteY2" fmla="*/ 0 h 6858004"/>
              <a:gd name="connsiteX3" fmla="*/ 6706762 w 8426207"/>
              <a:gd name="connsiteY3" fmla="*/ 0 h 6858004"/>
              <a:gd name="connsiteX4" fmla="*/ 6808834 w 8426207"/>
              <a:gd name="connsiteY4" fmla="*/ 0 h 6858004"/>
              <a:gd name="connsiteX5" fmla="*/ 7257390 w 8426207"/>
              <a:gd name="connsiteY5" fmla="*/ 0 h 6858004"/>
              <a:gd name="connsiteX6" fmla="*/ 7875579 w 8426207"/>
              <a:gd name="connsiteY6" fmla="*/ 0 h 6858004"/>
              <a:gd name="connsiteX7" fmla="*/ 8426207 w 8426207"/>
              <a:gd name="connsiteY7" fmla="*/ 0 h 6858004"/>
              <a:gd name="connsiteX8" fmla="*/ 8426207 w 8426207"/>
              <a:gd name="connsiteY8" fmla="*/ 6858002 h 6858004"/>
              <a:gd name="connsiteX9" fmla="*/ 7875579 w 8426207"/>
              <a:gd name="connsiteY9" fmla="*/ 6858002 h 6858004"/>
              <a:gd name="connsiteX10" fmla="*/ 7386056 w 8426207"/>
              <a:gd name="connsiteY10" fmla="*/ 6858002 h 6858004"/>
              <a:gd name="connsiteX11" fmla="*/ 7386056 w 8426207"/>
              <a:gd name="connsiteY11" fmla="*/ 6858004 h 6858004"/>
              <a:gd name="connsiteX12" fmla="*/ 6835428 w 8426207"/>
              <a:gd name="connsiteY12" fmla="*/ 6858004 h 6858004"/>
              <a:gd name="connsiteX13" fmla="*/ 5768683 w 8426207"/>
              <a:gd name="connsiteY13" fmla="*/ 6858004 h 6858004"/>
              <a:gd name="connsiteX14" fmla="*/ 5218055 w 8426207"/>
              <a:gd name="connsiteY14" fmla="*/ 6858004 h 6858004"/>
              <a:gd name="connsiteX15" fmla="*/ 2168001 w 8426207"/>
              <a:gd name="connsiteY15" fmla="*/ 6858004 h 6858004"/>
              <a:gd name="connsiteX16" fmla="*/ 1617373 w 8426207"/>
              <a:gd name="connsiteY16" fmla="*/ 6858004 h 6858004"/>
              <a:gd name="connsiteX17" fmla="*/ 550628 w 8426207"/>
              <a:gd name="connsiteY17" fmla="*/ 6858004 h 6858004"/>
              <a:gd name="connsiteX18" fmla="*/ 0 w 8426207"/>
              <a:gd name="connsiteY18" fmla="*/ 6858004 h 6858004"/>
              <a:gd name="connsiteX19" fmla="*/ 4802024 w 8426207"/>
              <a:gd name="connsiteY19" fmla="*/ 4 h 6858004"/>
              <a:gd name="connsiteX20" fmla="*/ 5089389 w 8426207"/>
              <a:gd name="connsiteY20" fmla="*/ 4 h 6858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8426207" h="6858004">
                <a:moveTo>
                  <a:pt x="5089389" y="0"/>
                </a:moveTo>
                <a:lnTo>
                  <a:pt x="5640017" y="0"/>
                </a:lnTo>
                <a:lnTo>
                  <a:pt x="6258206" y="0"/>
                </a:lnTo>
                <a:lnTo>
                  <a:pt x="6706762" y="0"/>
                </a:lnTo>
                <a:lnTo>
                  <a:pt x="6808834" y="0"/>
                </a:lnTo>
                <a:lnTo>
                  <a:pt x="7257390" y="0"/>
                </a:lnTo>
                <a:lnTo>
                  <a:pt x="7875579" y="0"/>
                </a:lnTo>
                <a:lnTo>
                  <a:pt x="8426207" y="0"/>
                </a:lnTo>
                <a:lnTo>
                  <a:pt x="8426207" y="6858002"/>
                </a:lnTo>
                <a:lnTo>
                  <a:pt x="7875579" y="6858002"/>
                </a:lnTo>
                <a:lnTo>
                  <a:pt x="7386056" y="6858002"/>
                </a:lnTo>
                <a:lnTo>
                  <a:pt x="7386056" y="6858004"/>
                </a:lnTo>
                <a:lnTo>
                  <a:pt x="6835428" y="6858004"/>
                </a:lnTo>
                <a:lnTo>
                  <a:pt x="5768683" y="6858004"/>
                </a:lnTo>
                <a:lnTo>
                  <a:pt x="5218055" y="6858004"/>
                </a:lnTo>
                <a:lnTo>
                  <a:pt x="2168001" y="6858004"/>
                </a:lnTo>
                <a:lnTo>
                  <a:pt x="1617373" y="6858004"/>
                </a:lnTo>
                <a:lnTo>
                  <a:pt x="550628" y="6858004"/>
                </a:lnTo>
                <a:lnTo>
                  <a:pt x="0" y="6858004"/>
                </a:lnTo>
                <a:lnTo>
                  <a:pt x="4802024" y="4"/>
                </a:lnTo>
                <a:lnTo>
                  <a:pt x="5089389" y="4"/>
                </a:lnTo>
                <a:close/>
              </a:path>
            </a:pathLst>
          </a:custGeom>
          <a:gradFill>
            <a:gsLst>
              <a:gs pos="0">
                <a:srgbClr val="00584E"/>
              </a:gs>
              <a:gs pos="100000">
                <a:schemeClr val="accent2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d-ID"/>
          </a:p>
        </p:txBody>
      </p:sp>
      <p:pic>
        <p:nvPicPr>
          <p:cNvPr id="5" name="Picture 4" descr="A picture containing text, font, graphics, graphic design&#10;&#10;Description automatically generated">
            <a:extLst>
              <a:ext uri="{FF2B5EF4-FFF2-40B4-BE49-F238E27FC236}">
                <a16:creationId xmlns:a16="http://schemas.microsoft.com/office/drawing/2014/main" id="{501A21DF-E0F7-CCF4-024E-56404F199F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8639" t="-602" r="29051" b="40560"/>
          <a:stretch/>
        </p:blipFill>
        <p:spPr>
          <a:xfrm>
            <a:off x="11891770" y="6562824"/>
            <a:ext cx="180305" cy="158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67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6_Titel en tekst en foto'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: Shape 4">
            <a:extLst>
              <a:ext uri="{FF2B5EF4-FFF2-40B4-BE49-F238E27FC236}">
                <a16:creationId xmlns:a16="http://schemas.microsoft.com/office/drawing/2014/main" id="{CEBEB1AA-9268-3899-0469-C0EAF0400007}"/>
              </a:ext>
            </a:extLst>
          </p:cNvPr>
          <p:cNvSpPr/>
          <p:nvPr/>
        </p:nvSpPr>
        <p:spPr>
          <a:xfrm flipH="1">
            <a:off x="-1194204" y="-5"/>
            <a:ext cx="8426207" cy="6858005"/>
          </a:xfrm>
          <a:custGeom>
            <a:avLst/>
            <a:gdLst>
              <a:gd name="connsiteX0" fmla="*/ 8426207 w 8426207"/>
              <a:gd name="connsiteY0" fmla="*/ 6858003 h 6858005"/>
              <a:gd name="connsiteX1" fmla="*/ 7875579 w 8426207"/>
              <a:gd name="connsiteY1" fmla="*/ 6858003 h 6858005"/>
              <a:gd name="connsiteX2" fmla="*/ 7386056 w 8426207"/>
              <a:gd name="connsiteY2" fmla="*/ 6858003 h 6858005"/>
              <a:gd name="connsiteX3" fmla="*/ 7386056 w 8426207"/>
              <a:gd name="connsiteY3" fmla="*/ 6858005 h 6858005"/>
              <a:gd name="connsiteX4" fmla="*/ 8426207 w 8426207"/>
              <a:gd name="connsiteY4" fmla="*/ 6858005 h 6858005"/>
              <a:gd name="connsiteX5" fmla="*/ 7232003 w 8426207"/>
              <a:gd name="connsiteY5" fmla="*/ 1 h 6858005"/>
              <a:gd name="connsiteX6" fmla="*/ 6808834 w 8426207"/>
              <a:gd name="connsiteY6" fmla="*/ 1 h 6858005"/>
              <a:gd name="connsiteX7" fmla="*/ 6706762 w 8426207"/>
              <a:gd name="connsiteY7" fmla="*/ 1 h 6858005"/>
              <a:gd name="connsiteX8" fmla="*/ 6258206 w 8426207"/>
              <a:gd name="connsiteY8" fmla="*/ 1 h 6858005"/>
              <a:gd name="connsiteX9" fmla="*/ 5640017 w 8426207"/>
              <a:gd name="connsiteY9" fmla="*/ 1 h 6858005"/>
              <a:gd name="connsiteX10" fmla="*/ 5089389 w 8426207"/>
              <a:gd name="connsiteY10" fmla="*/ 1 h 6858005"/>
              <a:gd name="connsiteX11" fmla="*/ 5089389 w 8426207"/>
              <a:gd name="connsiteY11" fmla="*/ 5 h 6858005"/>
              <a:gd name="connsiteX12" fmla="*/ 4802024 w 8426207"/>
              <a:gd name="connsiteY12" fmla="*/ 5 h 6858005"/>
              <a:gd name="connsiteX13" fmla="*/ 0 w 8426207"/>
              <a:gd name="connsiteY13" fmla="*/ 6858005 h 6858005"/>
              <a:gd name="connsiteX14" fmla="*/ 550628 w 8426207"/>
              <a:gd name="connsiteY14" fmla="*/ 6858005 h 6858005"/>
              <a:gd name="connsiteX15" fmla="*/ 1617373 w 8426207"/>
              <a:gd name="connsiteY15" fmla="*/ 6858005 h 6858005"/>
              <a:gd name="connsiteX16" fmla="*/ 2168001 w 8426207"/>
              <a:gd name="connsiteY16" fmla="*/ 6858005 h 6858005"/>
              <a:gd name="connsiteX17" fmla="*/ 5218055 w 8426207"/>
              <a:gd name="connsiteY17" fmla="*/ 6858005 h 6858005"/>
              <a:gd name="connsiteX18" fmla="*/ 5768683 w 8426207"/>
              <a:gd name="connsiteY18" fmla="*/ 6858005 h 6858005"/>
              <a:gd name="connsiteX19" fmla="*/ 6835428 w 8426207"/>
              <a:gd name="connsiteY19" fmla="*/ 6858005 h 6858005"/>
              <a:gd name="connsiteX20" fmla="*/ 7232003 w 8426207"/>
              <a:gd name="connsiteY20" fmla="*/ 6858005 h 6858005"/>
              <a:gd name="connsiteX21" fmla="*/ 8426207 w 8426207"/>
              <a:gd name="connsiteY21" fmla="*/ 0 h 6858005"/>
              <a:gd name="connsiteX22" fmla="*/ 7232003 w 8426207"/>
              <a:gd name="connsiteY22" fmla="*/ 0 h 6858005"/>
              <a:gd name="connsiteX23" fmla="*/ 7232003 w 8426207"/>
              <a:gd name="connsiteY23" fmla="*/ 1 h 6858005"/>
              <a:gd name="connsiteX24" fmla="*/ 7257390 w 8426207"/>
              <a:gd name="connsiteY24" fmla="*/ 1 h 6858005"/>
              <a:gd name="connsiteX25" fmla="*/ 7875579 w 8426207"/>
              <a:gd name="connsiteY25" fmla="*/ 1 h 6858005"/>
              <a:gd name="connsiteX26" fmla="*/ 8426207 w 8426207"/>
              <a:gd name="connsiteY26" fmla="*/ 1 h 68580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8426207" h="6858005">
                <a:moveTo>
                  <a:pt x="8426207" y="6858003"/>
                </a:moveTo>
                <a:lnTo>
                  <a:pt x="7875579" y="6858003"/>
                </a:lnTo>
                <a:lnTo>
                  <a:pt x="7386056" y="6858003"/>
                </a:lnTo>
                <a:lnTo>
                  <a:pt x="7386056" y="6858005"/>
                </a:lnTo>
                <a:lnTo>
                  <a:pt x="8426207" y="6858005"/>
                </a:lnTo>
                <a:close/>
                <a:moveTo>
                  <a:pt x="7232003" y="1"/>
                </a:moveTo>
                <a:lnTo>
                  <a:pt x="6808834" y="1"/>
                </a:lnTo>
                <a:lnTo>
                  <a:pt x="6706762" y="1"/>
                </a:lnTo>
                <a:lnTo>
                  <a:pt x="6258206" y="1"/>
                </a:lnTo>
                <a:lnTo>
                  <a:pt x="5640017" y="1"/>
                </a:lnTo>
                <a:lnTo>
                  <a:pt x="5089389" y="1"/>
                </a:lnTo>
                <a:lnTo>
                  <a:pt x="5089389" y="5"/>
                </a:lnTo>
                <a:lnTo>
                  <a:pt x="4802024" y="5"/>
                </a:lnTo>
                <a:lnTo>
                  <a:pt x="0" y="6858005"/>
                </a:lnTo>
                <a:lnTo>
                  <a:pt x="550628" y="6858005"/>
                </a:lnTo>
                <a:lnTo>
                  <a:pt x="1617373" y="6858005"/>
                </a:lnTo>
                <a:lnTo>
                  <a:pt x="2168001" y="6858005"/>
                </a:lnTo>
                <a:lnTo>
                  <a:pt x="5218055" y="6858005"/>
                </a:lnTo>
                <a:lnTo>
                  <a:pt x="5768683" y="6858005"/>
                </a:lnTo>
                <a:lnTo>
                  <a:pt x="6835428" y="6858005"/>
                </a:lnTo>
                <a:lnTo>
                  <a:pt x="7232003" y="6858005"/>
                </a:lnTo>
                <a:close/>
                <a:moveTo>
                  <a:pt x="8426207" y="0"/>
                </a:moveTo>
                <a:lnTo>
                  <a:pt x="7232003" y="0"/>
                </a:lnTo>
                <a:lnTo>
                  <a:pt x="7232003" y="1"/>
                </a:lnTo>
                <a:lnTo>
                  <a:pt x="7257390" y="1"/>
                </a:lnTo>
                <a:lnTo>
                  <a:pt x="7875579" y="1"/>
                </a:lnTo>
                <a:lnTo>
                  <a:pt x="8426207" y="1"/>
                </a:lnTo>
                <a:close/>
              </a:path>
            </a:pathLst>
          </a:custGeom>
          <a:gradFill>
            <a:gsLst>
              <a:gs pos="0">
                <a:srgbClr val="00584E"/>
              </a:gs>
              <a:gs pos="100000">
                <a:schemeClr val="accent2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d-ID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5A78B5F-398D-4147-88C0-289FE89A92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E7190-FF16-E449-AA40-35AD9641D32B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2A9E776A-B5E8-EE4F-8017-1FA3412FEA9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49425" y="839893"/>
            <a:ext cx="5242180" cy="806346"/>
          </a:xfrm>
        </p:spPr>
        <p:txBody>
          <a:bodyPr anchor="t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>
                <a:solidFill>
                  <a:schemeClr val="accent2"/>
                </a:solidFill>
              </a:defRPr>
            </a:lvl1pPr>
          </a:lstStyle>
          <a:p>
            <a:r>
              <a:rPr lang="nl-NL" noProof="0" dirty="0"/>
              <a:t>Voeg hier de titel van je slide toe</a:t>
            </a:r>
          </a:p>
        </p:txBody>
      </p:sp>
      <p:sp>
        <p:nvSpPr>
          <p:cNvPr id="15" name="Tijdelijke aanduiding voor inhoud 2">
            <a:extLst>
              <a:ext uri="{FF2B5EF4-FFF2-40B4-BE49-F238E27FC236}">
                <a16:creationId xmlns:a16="http://schemas.microsoft.com/office/drawing/2014/main" id="{0D958A05-B53A-8944-ADC1-779979A4F78E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249424" y="1769871"/>
            <a:ext cx="5242179" cy="3000249"/>
          </a:xfrm>
        </p:spPr>
        <p:txBody>
          <a:bodyPr numCol="1" spcCol="288000"/>
          <a:lstStyle>
            <a:lvl1pPr marL="12700" indent="0">
              <a:spcBef>
                <a:spcPts val="1200"/>
              </a:spcBef>
              <a:spcAft>
                <a:spcPts val="400"/>
              </a:spcAft>
              <a:buNone/>
              <a:tabLst/>
              <a:defRPr sz="2400" b="1">
                <a:solidFill>
                  <a:schemeClr val="accent1"/>
                </a:solidFill>
              </a:defRPr>
            </a:lvl1pPr>
            <a:lvl2pPr marL="231775" indent="-219075"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ct val="105000"/>
              <a:buFont typeface="Wingdings" pitchFamily="2" charset="2"/>
              <a:buChar char="§"/>
              <a:tabLst/>
              <a:defRPr sz="2000">
                <a:solidFill>
                  <a:schemeClr val="accent2"/>
                </a:solidFill>
              </a:defRPr>
            </a:lvl2pPr>
            <a:lvl3pPr marL="452438" indent="-220663">
              <a:spcBef>
                <a:spcPts val="400"/>
              </a:spcBef>
              <a:spcAft>
                <a:spcPts val="400"/>
              </a:spcAft>
              <a:buClr>
                <a:schemeClr val="accent2"/>
              </a:buClr>
              <a:buFont typeface="Wingdings" pitchFamily="2" charset="2"/>
              <a:buChar char="§"/>
              <a:tabLst/>
              <a:defRPr sz="1600">
                <a:solidFill>
                  <a:schemeClr val="accent2"/>
                </a:solidFill>
              </a:defRPr>
            </a:lvl3pPr>
            <a:lvl4pPr marL="673100" indent="-220663">
              <a:spcBef>
                <a:spcPts val="400"/>
              </a:spcBef>
              <a:spcAft>
                <a:spcPts val="400"/>
              </a:spcAft>
              <a:buClr>
                <a:schemeClr val="tx2"/>
              </a:buClr>
              <a:buFont typeface="Systeemlettertype"/>
              <a:buChar char="-"/>
              <a:tabLst/>
              <a:defRPr sz="1600">
                <a:solidFill>
                  <a:schemeClr val="tx2"/>
                </a:solidFill>
              </a:defRPr>
            </a:lvl4pPr>
            <a:lvl5pPr marL="804863" indent="-176213">
              <a:spcBef>
                <a:spcPts val="400"/>
              </a:spcBef>
              <a:spcAft>
                <a:spcPts val="400"/>
              </a:spcAft>
              <a:tabLst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ijdelijke aanduiding voor tekst 6">
            <a:extLst>
              <a:ext uri="{FF2B5EF4-FFF2-40B4-BE49-F238E27FC236}">
                <a16:creationId xmlns:a16="http://schemas.microsoft.com/office/drawing/2014/main" id="{49979305-E0A9-0742-885B-34CA996B04F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0" y="-437020"/>
            <a:ext cx="838200" cy="310511"/>
          </a:xfrm>
          <a:solidFill>
            <a:srgbClr val="00A160"/>
          </a:solidFill>
        </p:spPr>
        <p:txBody>
          <a:bodyPr anchor="t"/>
          <a:lstStyle>
            <a:lvl1pPr marL="0" indent="0">
              <a:buNone/>
              <a:defRPr/>
            </a:lvl1pPr>
          </a:lstStyle>
          <a:p>
            <a:r>
              <a:rPr lang="en-GB" dirty="0"/>
              <a:t> </a:t>
            </a:r>
          </a:p>
        </p:txBody>
      </p:sp>
      <p:sp>
        <p:nvSpPr>
          <p:cNvPr id="18" name="Tijdelijke aanduiding voor tekst 6">
            <a:extLst>
              <a:ext uri="{FF2B5EF4-FFF2-40B4-BE49-F238E27FC236}">
                <a16:creationId xmlns:a16="http://schemas.microsoft.com/office/drawing/2014/main" id="{A5254C12-6877-8A4A-93A5-C88FBE4A557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006300" y="-437020"/>
            <a:ext cx="838200" cy="310511"/>
          </a:xfrm>
          <a:solidFill>
            <a:srgbClr val="004C43"/>
          </a:solidFill>
        </p:spPr>
        <p:txBody>
          <a:bodyPr anchor="t"/>
          <a:lstStyle>
            <a:lvl1pPr marL="0" indent="0">
              <a:buNone/>
              <a:defRPr/>
            </a:lvl1pPr>
          </a:lstStyle>
          <a:p>
            <a:r>
              <a:rPr lang="en-GB" dirty="0"/>
              <a:t> </a:t>
            </a:r>
          </a:p>
        </p:txBody>
      </p:sp>
      <p:sp>
        <p:nvSpPr>
          <p:cNvPr id="19" name="Tijdelijke aanduiding voor tekst 6">
            <a:extLst>
              <a:ext uri="{FF2B5EF4-FFF2-40B4-BE49-F238E27FC236}">
                <a16:creationId xmlns:a16="http://schemas.microsoft.com/office/drawing/2014/main" id="{CD1E5DFD-4907-C748-8671-3A50B34E1C9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012600" y="-437020"/>
            <a:ext cx="838200" cy="310511"/>
          </a:xfrm>
          <a:solidFill>
            <a:srgbClr val="D1D81E"/>
          </a:solidFill>
        </p:spPr>
        <p:txBody>
          <a:bodyPr anchor="t"/>
          <a:lstStyle>
            <a:lvl1pPr marL="0" indent="0">
              <a:buNone/>
              <a:defRPr/>
            </a:lvl1pPr>
          </a:lstStyle>
          <a:p>
            <a:r>
              <a:rPr lang="en-GB" dirty="0"/>
              <a:t> </a:t>
            </a:r>
          </a:p>
        </p:txBody>
      </p:sp>
      <p:sp>
        <p:nvSpPr>
          <p:cNvPr id="20" name="Tijdelijke aanduiding voor tekst 6">
            <a:extLst>
              <a:ext uri="{FF2B5EF4-FFF2-40B4-BE49-F238E27FC236}">
                <a16:creationId xmlns:a16="http://schemas.microsoft.com/office/drawing/2014/main" id="{4E7A5DB0-918A-A046-A527-7B7125D6663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018900" y="-437020"/>
            <a:ext cx="838200" cy="310511"/>
          </a:xfrm>
          <a:solidFill>
            <a:srgbClr val="00AFA9"/>
          </a:solidFill>
        </p:spPr>
        <p:txBody>
          <a:bodyPr anchor="t"/>
          <a:lstStyle>
            <a:lvl1pPr marL="0" indent="0">
              <a:buNone/>
              <a:defRPr/>
            </a:lvl1pPr>
          </a:lstStyle>
          <a:p>
            <a:r>
              <a:rPr lang="en-GB" dirty="0"/>
              <a:t> </a:t>
            </a:r>
          </a:p>
        </p:txBody>
      </p:sp>
      <p:sp>
        <p:nvSpPr>
          <p:cNvPr id="21" name="Tijdelijke aanduiding voor tekst 6">
            <a:extLst>
              <a:ext uri="{FF2B5EF4-FFF2-40B4-BE49-F238E27FC236}">
                <a16:creationId xmlns:a16="http://schemas.microsoft.com/office/drawing/2014/main" id="{B47F4ACC-F6E5-DC49-943E-509AE2B3FA9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025200" y="-437020"/>
            <a:ext cx="838200" cy="310511"/>
          </a:xfrm>
          <a:solidFill>
            <a:srgbClr val="E94969"/>
          </a:solidFill>
        </p:spPr>
        <p:txBody>
          <a:bodyPr anchor="t"/>
          <a:lstStyle>
            <a:lvl1pPr marL="0" indent="0">
              <a:buNone/>
              <a:defRPr/>
            </a:lvl1pPr>
          </a:lstStyle>
          <a:p>
            <a:r>
              <a:rPr lang="en-GB" dirty="0"/>
              <a:t> </a:t>
            </a:r>
          </a:p>
        </p:txBody>
      </p:sp>
      <p:sp>
        <p:nvSpPr>
          <p:cNvPr id="22" name="Tijdelijke aanduiding voor tekst 6">
            <a:extLst>
              <a:ext uri="{FF2B5EF4-FFF2-40B4-BE49-F238E27FC236}">
                <a16:creationId xmlns:a16="http://schemas.microsoft.com/office/drawing/2014/main" id="{53FE3E6D-BCE4-AA4E-B631-DF6F51B13F2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031500" y="-437020"/>
            <a:ext cx="838200" cy="310511"/>
          </a:xfrm>
          <a:solidFill>
            <a:srgbClr val="00415C"/>
          </a:solidFill>
        </p:spPr>
        <p:txBody>
          <a:bodyPr anchor="t"/>
          <a:lstStyle>
            <a:lvl1pPr marL="0" indent="0">
              <a:buNone/>
              <a:defRPr/>
            </a:lvl1pPr>
          </a:lstStyle>
          <a:p>
            <a:r>
              <a:rPr lang="en-GB" dirty="0"/>
              <a:t> </a:t>
            </a:r>
          </a:p>
        </p:txBody>
      </p:sp>
      <p:sp>
        <p:nvSpPr>
          <p:cNvPr id="23" name="Tijdelijke aanduiding voor tekst 6">
            <a:extLst>
              <a:ext uri="{FF2B5EF4-FFF2-40B4-BE49-F238E27FC236}">
                <a16:creationId xmlns:a16="http://schemas.microsoft.com/office/drawing/2014/main" id="{82AFDF87-9ACF-1348-8586-057B9E0F79C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037800" y="-437020"/>
            <a:ext cx="838200" cy="310511"/>
          </a:xfrm>
          <a:solidFill>
            <a:srgbClr val="EEECE1"/>
          </a:solidFill>
        </p:spPr>
        <p:txBody>
          <a:bodyPr anchor="t"/>
          <a:lstStyle>
            <a:lvl1pPr marL="0" indent="0">
              <a:buNone/>
              <a:defRPr/>
            </a:lvl1pPr>
          </a:lstStyle>
          <a:p>
            <a:r>
              <a:rPr lang="en-GB" dirty="0"/>
              <a:t> </a:t>
            </a:r>
          </a:p>
        </p:txBody>
      </p:sp>
      <p:sp>
        <p:nvSpPr>
          <p:cNvPr id="24" name="Tijdelijke aanduiding voor tekst 6">
            <a:extLst>
              <a:ext uri="{FF2B5EF4-FFF2-40B4-BE49-F238E27FC236}">
                <a16:creationId xmlns:a16="http://schemas.microsoft.com/office/drawing/2014/main" id="{C8F3D4C5-4E17-B546-AD12-1664943AA48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044100" y="-437020"/>
            <a:ext cx="838200" cy="310511"/>
          </a:xfrm>
          <a:solidFill>
            <a:srgbClr val="00817F"/>
          </a:solidFill>
        </p:spPr>
        <p:txBody>
          <a:bodyPr anchor="t"/>
          <a:lstStyle>
            <a:lvl1pPr marL="0" indent="0">
              <a:buNone/>
              <a:defRPr/>
            </a:lvl1pPr>
          </a:lstStyle>
          <a:p>
            <a:r>
              <a:rPr lang="en-GB" dirty="0"/>
              <a:t> </a:t>
            </a:r>
          </a:p>
        </p:txBody>
      </p:sp>
      <p:sp>
        <p:nvSpPr>
          <p:cNvPr id="25" name="Tijdelijke aanduiding voor tekst 6">
            <a:extLst>
              <a:ext uri="{FF2B5EF4-FFF2-40B4-BE49-F238E27FC236}">
                <a16:creationId xmlns:a16="http://schemas.microsoft.com/office/drawing/2014/main" id="{2EAA04D3-B80B-FA44-BF51-8B0DEFB9E279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050400" y="-437020"/>
            <a:ext cx="838200" cy="310511"/>
          </a:xfrm>
          <a:solidFill>
            <a:srgbClr val="7F7F7F"/>
          </a:solidFill>
        </p:spPr>
        <p:txBody>
          <a:bodyPr anchor="t"/>
          <a:lstStyle>
            <a:lvl1pPr marL="0" indent="0">
              <a:buNone/>
              <a:defRPr/>
            </a:lvl1pPr>
          </a:lstStyle>
          <a:p>
            <a:r>
              <a:rPr lang="en-GB" dirty="0"/>
              <a:t> </a:t>
            </a:r>
          </a:p>
        </p:txBody>
      </p:sp>
      <p:pic>
        <p:nvPicPr>
          <p:cNvPr id="4" name="Picture 3" descr="A picture containing text, font, graphics, graphic design&#10;&#10;Description automatically generated">
            <a:extLst>
              <a:ext uri="{FF2B5EF4-FFF2-40B4-BE49-F238E27FC236}">
                <a16:creationId xmlns:a16="http://schemas.microsoft.com/office/drawing/2014/main" id="{BDA5DBF5-A4A0-59A8-F87A-FA1AEE41CA3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639" t="-602" r="29051" b="40560"/>
          <a:stretch/>
        </p:blipFill>
        <p:spPr>
          <a:xfrm>
            <a:off x="11891770" y="6562824"/>
            <a:ext cx="180305" cy="158651"/>
          </a:xfrm>
          <a:prstGeom prst="rect">
            <a:avLst/>
          </a:prstGeom>
        </p:spPr>
      </p:pic>
      <p:sp>
        <p:nvSpPr>
          <p:cNvPr id="2" name="Freeform: Shape 1">
            <a:extLst>
              <a:ext uri="{FF2B5EF4-FFF2-40B4-BE49-F238E27FC236}">
                <a16:creationId xmlns:a16="http://schemas.microsoft.com/office/drawing/2014/main" id="{539BD886-5A76-9BC2-A9D8-83D277335B55}"/>
              </a:ext>
            </a:extLst>
          </p:cNvPr>
          <p:cNvSpPr/>
          <p:nvPr userDrawn="1"/>
        </p:nvSpPr>
        <p:spPr>
          <a:xfrm flipH="1">
            <a:off x="-1194204" y="-5"/>
            <a:ext cx="8426207" cy="6858005"/>
          </a:xfrm>
          <a:custGeom>
            <a:avLst/>
            <a:gdLst>
              <a:gd name="connsiteX0" fmla="*/ 8426207 w 8426207"/>
              <a:gd name="connsiteY0" fmla="*/ 6858003 h 6858005"/>
              <a:gd name="connsiteX1" fmla="*/ 7875579 w 8426207"/>
              <a:gd name="connsiteY1" fmla="*/ 6858003 h 6858005"/>
              <a:gd name="connsiteX2" fmla="*/ 7386056 w 8426207"/>
              <a:gd name="connsiteY2" fmla="*/ 6858003 h 6858005"/>
              <a:gd name="connsiteX3" fmla="*/ 7386056 w 8426207"/>
              <a:gd name="connsiteY3" fmla="*/ 6858005 h 6858005"/>
              <a:gd name="connsiteX4" fmla="*/ 8426207 w 8426207"/>
              <a:gd name="connsiteY4" fmla="*/ 6858005 h 6858005"/>
              <a:gd name="connsiteX5" fmla="*/ 7232003 w 8426207"/>
              <a:gd name="connsiteY5" fmla="*/ 1 h 6858005"/>
              <a:gd name="connsiteX6" fmla="*/ 6808834 w 8426207"/>
              <a:gd name="connsiteY6" fmla="*/ 1 h 6858005"/>
              <a:gd name="connsiteX7" fmla="*/ 6706762 w 8426207"/>
              <a:gd name="connsiteY7" fmla="*/ 1 h 6858005"/>
              <a:gd name="connsiteX8" fmla="*/ 6258206 w 8426207"/>
              <a:gd name="connsiteY8" fmla="*/ 1 h 6858005"/>
              <a:gd name="connsiteX9" fmla="*/ 5640017 w 8426207"/>
              <a:gd name="connsiteY9" fmla="*/ 1 h 6858005"/>
              <a:gd name="connsiteX10" fmla="*/ 5089389 w 8426207"/>
              <a:gd name="connsiteY10" fmla="*/ 1 h 6858005"/>
              <a:gd name="connsiteX11" fmla="*/ 5089389 w 8426207"/>
              <a:gd name="connsiteY11" fmla="*/ 5 h 6858005"/>
              <a:gd name="connsiteX12" fmla="*/ 4802024 w 8426207"/>
              <a:gd name="connsiteY12" fmla="*/ 5 h 6858005"/>
              <a:gd name="connsiteX13" fmla="*/ 0 w 8426207"/>
              <a:gd name="connsiteY13" fmla="*/ 6858005 h 6858005"/>
              <a:gd name="connsiteX14" fmla="*/ 550628 w 8426207"/>
              <a:gd name="connsiteY14" fmla="*/ 6858005 h 6858005"/>
              <a:gd name="connsiteX15" fmla="*/ 1617373 w 8426207"/>
              <a:gd name="connsiteY15" fmla="*/ 6858005 h 6858005"/>
              <a:gd name="connsiteX16" fmla="*/ 2168001 w 8426207"/>
              <a:gd name="connsiteY16" fmla="*/ 6858005 h 6858005"/>
              <a:gd name="connsiteX17" fmla="*/ 5218055 w 8426207"/>
              <a:gd name="connsiteY17" fmla="*/ 6858005 h 6858005"/>
              <a:gd name="connsiteX18" fmla="*/ 5768683 w 8426207"/>
              <a:gd name="connsiteY18" fmla="*/ 6858005 h 6858005"/>
              <a:gd name="connsiteX19" fmla="*/ 6835428 w 8426207"/>
              <a:gd name="connsiteY19" fmla="*/ 6858005 h 6858005"/>
              <a:gd name="connsiteX20" fmla="*/ 7232003 w 8426207"/>
              <a:gd name="connsiteY20" fmla="*/ 6858005 h 6858005"/>
              <a:gd name="connsiteX21" fmla="*/ 8426207 w 8426207"/>
              <a:gd name="connsiteY21" fmla="*/ 0 h 6858005"/>
              <a:gd name="connsiteX22" fmla="*/ 7232003 w 8426207"/>
              <a:gd name="connsiteY22" fmla="*/ 0 h 6858005"/>
              <a:gd name="connsiteX23" fmla="*/ 7232003 w 8426207"/>
              <a:gd name="connsiteY23" fmla="*/ 1 h 6858005"/>
              <a:gd name="connsiteX24" fmla="*/ 7257390 w 8426207"/>
              <a:gd name="connsiteY24" fmla="*/ 1 h 6858005"/>
              <a:gd name="connsiteX25" fmla="*/ 7875579 w 8426207"/>
              <a:gd name="connsiteY25" fmla="*/ 1 h 6858005"/>
              <a:gd name="connsiteX26" fmla="*/ 8426207 w 8426207"/>
              <a:gd name="connsiteY26" fmla="*/ 1 h 68580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8426207" h="6858005">
                <a:moveTo>
                  <a:pt x="8426207" y="6858003"/>
                </a:moveTo>
                <a:lnTo>
                  <a:pt x="7875579" y="6858003"/>
                </a:lnTo>
                <a:lnTo>
                  <a:pt x="7386056" y="6858003"/>
                </a:lnTo>
                <a:lnTo>
                  <a:pt x="7386056" y="6858005"/>
                </a:lnTo>
                <a:lnTo>
                  <a:pt x="8426207" y="6858005"/>
                </a:lnTo>
                <a:close/>
                <a:moveTo>
                  <a:pt x="7232003" y="1"/>
                </a:moveTo>
                <a:lnTo>
                  <a:pt x="6808834" y="1"/>
                </a:lnTo>
                <a:lnTo>
                  <a:pt x="6706762" y="1"/>
                </a:lnTo>
                <a:lnTo>
                  <a:pt x="6258206" y="1"/>
                </a:lnTo>
                <a:lnTo>
                  <a:pt x="5640017" y="1"/>
                </a:lnTo>
                <a:lnTo>
                  <a:pt x="5089389" y="1"/>
                </a:lnTo>
                <a:lnTo>
                  <a:pt x="5089389" y="5"/>
                </a:lnTo>
                <a:lnTo>
                  <a:pt x="4802024" y="5"/>
                </a:lnTo>
                <a:lnTo>
                  <a:pt x="0" y="6858005"/>
                </a:lnTo>
                <a:lnTo>
                  <a:pt x="550628" y="6858005"/>
                </a:lnTo>
                <a:lnTo>
                  <a:pt x="1617373" y="6858005"/>
                </a:lnTo>
                <a:lnTo>
                  <a:pt x="2168001" y="6858005"/>
                </a:lnTo>
                <a:lnTo>
                  <a:pt x="5218055" y="6858005"/>
                </a:lnTo>
                <a:lnTo>
                  <a:pt x="5768683" y="6858005"/>
                </a:lnTo>
                <a:lnTo>
                  <a:pt x="6835428" y="6858005"/>
                </a:lnTo>
                <a:lnTo>
                  <a:pt x="7232003" y="6858005"/>
                </a:lnTo>
                <a:close/>
                <a:moveTo>
                  <a:pt x="8426207" y="0"/>
                </a:moveTo>
                <a:lnTo>
                  <a:pt x="7232003" y="0"/>
                </a:lnTo>
                <a:lnTo>
                  <a:pt x="7232003" y="1"/>
                </a:lnTo>
                <a:lnTo>
                  <a:pt x="7257390" y="1"/>
                </a:lnTo>
                <a:lnTo>
                  <a:pt x="7875579" y="1"/>
                </a:lnTo>
                <a:lnTo>
                  <a:pt x="8426207" y="1"/>
                </a:lnTo>
                <a:close/>
              </a:path>
            </a:pathLst>
          </a:custGeom>
          <a:gradFill>
            <a:gsLst>
              <a:gs pos="0">
                <a:srgbClr val="00584E"/>
              </a:gs>
              <a:gs pos="100000">
                <a:schemeClr val="accent2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d-ID"/>
          </a:p>
        </p:txBody>
      </p:sp>
      <p:pic>
        <p:nvPicPr>
          <p:cNvPr id="3" name="Picture 2" descr="A picture containing text, font, graphics, graphic design&#10;&#10;Description automatically generated">
            <a:extLst>
              <a:ext uri="{FF2B5EF4-FFF2-40B4-BE49-F238E27FC236}">
                <a16:creationId xmlns:a16="http://schemas.microsoft.com/office/drawing/2014/main" id="{511A1A82-D6A5-A526-7BC8-36724BA88E0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8639" t="-602" r="29051" b="40560"/>
          <a:stretch/>
        </p:blipFill>
        <p:spPr>
          <a:xfrm>
            <a:off x="11891770" y="6562824"/>
            <a:ext cx="180305" cy="158651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61A62B48-81A4-67C1-C328-33F0B2D882C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891769" y="6561203"/>
            <a:ext cx="180306" cy="160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093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5_Titel en tekst en foto'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1">
            <a:extLst>
              <a:ext uri="{FF2B5EF4-FFF2-40B4-BE49-F238E27FC236}">
                <a16:creationId xmlns:a16="http://schemas.microsoft.com/office/drawing/2014/main" id="{9D40B339-F3A0-883C-2857-491E50133EB9}"/>
              </a:ext>
            </a:extLst>
          </p:cNvPr>
          <p:cNvSpPr/>
          <p:nvPr/>
        </p:nvSpPr>
        <p:spPr>
          <a:xfrm flipH="1" flipV="1">
            <a:off x="0" y="-2"/>
            <a:ext cx="8426207" cy="6858004"/>
          </a:xfrm>
          <a:custGeom>
            <a:avLst/>
            <a:gdLst>
              <a:gd name="connsiteX0" fmla="*/ 5089389 w 8426207"/>
              <a:gd name="connsiteY0" fmla="*/ 0 h 6858004"/>
              <a:gd name="connsiteX1" fmla="*/ 5640017 w 8426207"/>
              <a:gd name="connsiteY1" fmla="*/ 0 h 6858004"/>
              <a:gd name="connsiteX2" fmla="*/ 6258206 w 8426207"/>
              <a:gd name="connsiteY2" fmla="*/ 0 h 6858004"/>
              <a:gd name="connsiteX3" fmla="*/ 6706762 w 8426207"/>
              <a:gd name="connsiteY3" fmla="*/ 0 h 6858004"/>
              <a:gd name="connsiteX4" fmla="*/ 6808834 w 8426207"/>
              <a:gd name="connsiteY4" fmla="*/ 0 h 6858004"/>
              <a:gd name="connsiteX5" fmla="*/ 7257390 w 8426207"/>
              <a:gd name="connsiteY5" fmla="*/ 0 h 6858004"/>
              <a:gd name="connsiteX6" fmla="*/ 7875579 w 8426207"/>
              <a:gd name="connsiteY6" fmla="*/ 0 h 6858004"/>
              <a:gd name="connsiteX7" fmla="*/ 8426207 w 8426207"/>
              <a:gd name="connsiteY7" fmla="*/ 0 h 6858004"/>
              <a:gd name="connsiteX8" fmla="*/ 8426207 w 8426207"/>
              <a:gd name="connsiteY8" fmla="*/ 6858002 h 6858004"/>
              <a:gd name="connsiteX9" fmla="*/ 7875579 w 8426207"/>
              <a:gd name="connsiteY9" fmla="*/ 6858002 h 6858004"/>
              <a:gd name="connsiteX10" fmla="*/ 7386056 w 8426207"/>
              <a:gd name="connsiteY10" fmla="*/ 6858002 h 6858004"/>
              <a:gd name="connsiteX11" fmla="*/ 7386056 w 8426207"/>
              <a:gd name="connsiteY11" fmla="*/ 6858004 h 6858004"/>
              <a:gd name="connsiteX12" fmla="*/ 6835428 w 8426207"/>
              <a:gd name="connsiteY12" fmla="*/ 6858004 h 6858004"/>
              <a:gd name="connsiteX13" fmla="*/ 5768683 w 8426207"/>
              <a:gd name="connsiteY13" fmla="*/ 6858004 h 6858004"/>
              <a:gd name="connsiteX14" fmla="*/ 5218055 w 8426207"/>
              <a:gd name="connsiteY14" fmla="*/ 6858004 h 6858004"/>
              <a:gd name="connsiteX15" fmla="*/ 2168001 w 8426207"/>
              <a:gd name="connsiteY15" fmla="*/ 6858004 h 6858004"/>
              <a:gd name="connsiteX16" fmla="*/ 1617373 w 8426207"/>
              <a:gd name="connsiteY16" fmla="*/ 6858004 h 6858004"/>
              <a:gd name="connsiteX17" fmla="*/ 550628 w 8426207"/>
              <a:gd name="connsiteY17" fmla="*/ 6858004 h 6858004"/>
              <a:gd name="connsiteX18" fmla="*/ 0 w 8426207"/>
              <a:gd name="connsiteY18" fmla="*/ 6858004 h 6858004"/>
              <a:gd name="connsiteX19" fmla="*/ 4802024 w 8426207"/>
              <a:gd name="connsiteY19" fmla="*/ 4 h 6858004"/>
              <a:gd name="connsiteX20" fmla="*/ 5089389 w 8426207"/>
              <a:gd name="connsiteY20" fmla="*/ 4 h 6858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8426207" h="6858004">
                <a:moveTo>
                  <a:pt x="5089389" y="0"/>
                </a:moveTo>
                <a:lnTo>
                  <a:pt x="5640017" y="0"/>
                </a:lnTo>
                <a:lnTo>
                  <a:pt x="6258206" y="0"/>
                </a:lnTo>
                <a:lnTo>
                  <a:pt x="6706762" y="0"/>
                </a:lnTo>
                <a:lnTo>
                  <a:pt x="6808834" y="0"/>
                </a:lnTo>
                <a:lnTo>
                  <a:pt x="7257390" y="0"/>
                </a:lnTo>
                <a:lnTo>
                  <a:pt x="7875579" y="0"/>
                </a:lnTo>
                <a:lnTo>
                  <a:pt x="8426207" y="0"/>
                </a:lnTo>
                <a:lnTo>
                  <a:pt x="8426207" y="6858002"/>
                </a:lnTo>
                <a:lnTo>
                  <a:pt x="7875579" y="6858002"/>
                </a:lnTo>
                <a:lnTo>
                  <a:pt x="7386056" y="6858002"/>
                </a:lnTo>
                <a:lnTo>
                  <a:pt x="7386056" y="6858004"/>
                </a:lnTo>
                <a:lnTo>
                  <a:pt x="6835428" y="6858004"/>
                </a:lnTo>
                <a:lnTo>
                  <a:pt x="5768683" y="6858004"/>
                </a:lnTo>
                <a:lnTo>
                  <a:pt x="5218055" y="6858004"/>
                </a:lnTo>
                <a:lnTo>
                  <a:pt x="2168001" y="6858004"/>
                </a:lnTo>
                <a:lnTo>
                  <a:pt x="1617373" y="6858004"/>
                </a:lnTo>
                <a:lnTo>
                  <a:pt x="550628" y="6858004"/>
                </a:lnTo>
                <a:lnTo>
                  <a:pt x="0" y="6858004"/>
                </a:lnTo>
                <a:lnTo>
                  <a:pt x="4802024" y="4"/>
                </a:lnTo>
                <a:lnTo>
                  <a:pt x="5089389" y="4"/>
                </a:lnTo>
                <a:close/>
              </a:path>
            </a:pathLst>
          </a:custGeom>
          <a:gradFill>
            <a:gsLst>
              <a:gs pos="0">
                <a:srgbClr val="00584E"/>
              </a:gs>
              <a:gs pos="100000">
                <a:schemeClr val="accent2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d-ID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5A78B5F-398D-4147-88C0-289FE89A92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E7190-FF16-E449-AA40-35AD9641D32B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2A9E776A-B5E8-EE4F-8017-1FA3412FEA9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2436" y="839893"/>
            <a:ext cx="5242180" cy="806346"/>
          </a:xfrm>
        </p:spPr>
        <p:txBody>
          <a:bodyPr anchor="t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>
                <a:solidFill>
                  <a:schemeClr val="bg1"/>
                </a:solidFill>
              </a:defRPr>
            </a:lvl1pPr>
          </a:lstStyle>
          <a:p>
            <a:r>
              <a:rPr lang="nl-NL" noProof="0" dirty="0"/>
              <a:t>Voeg hier de titel van je slide toe</a:t>
            </a:r>
          </a:p>
        </p:txBody>
      </p:sp>
      <p:sp>
        <p:nvSpPr>
          <p:cNvPr id="15" name="Tijdelijke aanduiding voor inhoud 2">
            <a:extLst>
              <a:ext uri="{FF2B5EF4-FFF2-40B4-BE49-F238E27FC236}">
                <a16:creationId xmlns:a16="http://schemas.microsoft.com/office/drawing/2014/main" id="{0D958A05-B53A-8944-ADC1-779979A4F78E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472436" y="1769871"/>
            <a:ext cx="4353564" cy="3000249"/>
          </a:xfrm>
        </p:spPr>
        <p:txBody>
          <a:bodyPr numCol="1" spcCol="288000"/>
          <a:lstStyle>
            <a:lvl1pPr marL="12700" indent="0">
              <a:spcBef>
                <a:spcPts val="1200"/>
              </a:spcBef>
              <a:spcAft>
                <a:spcPts val="400"/>
              </a:spcAft>
              <a:buNone/>
              <a:tabLst/>
              <a:defRPr sz="2000" b="0">
                <a:solidFill>
                  <a:schemeClr val="bg1"/>
                </a:solidFill>
              </a:defRPr>
            </a:lvl1pPr>
            <a:lvl2pPr marL="231775" indent="-219075"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ct val="105000"/>
              <a:buFont typeface="Wingdings" pitchFamily="2" charset="2"/>
              <a:buChar char="§"/>
              <a:tabLst/>
              <a:defRPr sz="2000">
                <a:solidFill>
                  <a:schemeClr val="accent2"/>
                </a:solidFill>
              </a:defRPr>
            </a:lvl2pPr>
            <a:lvl3pPr marL="452438" indent="-220663">
              <a:spcBef>
                <a:spcPts val="400"/>
              </a:spcBef>
              <a:spcAft>
                <a:spcPts val="400"/>
              </a:spcAft>
              <a:buClr>
                <a:schemeClr val="accent2"/>
              </a:buClr>
              <a:buFont typeface="Wingdings" pitchFamily="2" charset="2"/>
              <a:buChar char="§"/>
              <a:tabLst/>
              <a:defRPr sz="1600">
                <a:solidFill>
                  <a:schemeClr val="accent2"/>
                </a:solidFill>
              </a:defRPr>
            </a:lvl3pPr>
            <a:lvl4pPr marL="673100" indent="-220663">
              <a:spcBef>
                <a:spcPts val="400"/>
              </a:spcBef>
              <a:spcAft>
                <a:spcPts val="400"/>
              </a:spcAft>
              <a:buClr>
                <a:schemeClr val="tx2"/>
              </a:buClr>
              <a:buFont typeface="Systeemlettertype"/>
              <a:buChar char="-"/>
              <a:tabLst/>
              <a:defRPr sz="1600">
                <a:solidFill>
                  <a:schemeClr val="tx2"/>
                </a:solidFill>
              </a:defRPr>
            </a:lvl4pPr>
            <a:lvl5pPr marL="804863" indent="-176213">
              <a:spcBef>
                <a:spcPts val="400"/>
              </a:spcBef>
              <a:spcAft>
                <a:spcPts val="400"/>
              </a:spcAft>
              <a:tabLst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ijdelijke aanduiding voor tekst 6">
            <a:extLst>
              <a:ext uri="{FF2B5EF4-FFF2-40B4-BE49-F238E27FC236}">
                <a16:creationId xmlns:a16="http://schemas.microsoft.com/office/drawing/2014/main" id="{49979305-E0A9-0742-885B-34CA996B04F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0" y="-437020"/>
            <a:ext cx="838200" cy="310511"/>
          </a:xfrm>
          <a:solidFill>
            <a:srgbClr val="00A160"/>
          </a:solidFill>
        </p:spPr>
        <p:txBody>
          <a:bodyPr anchor="t"/>
          <a:lstStyle>
            <a:lvl1pPr marL="0" indent="0">
              <a:buNone/>
              <a:defRPr/>
            </a:lvl1pPr>
          </a:lstStyle>
          <a:p>
            <a:r>
              <a:rPr lang="en-GB" dirty="0"/>
              <a:t> </a:t>
            </a:r>
          </a:p>
        </p:txBody>
      </p:sp>
      <p:sp>
        <p:nvSpPr>
          <p:cNvPr id="18" name="Tijdelijke aanduiding voor tekst 6">
            <a:extLst>
              <a:ext uri="{FF2B5EF4-FFF2-40B4-BE49-F238E27FC236}">
                <a16:creationId xmlns:a16="http://schemas.microsoft.com/office/drawing/2014/main" id="{A5254C12-6877-8A4A-93A5-C88FBE4A557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006300" y="-437020"/>
            <a:ext cx="838200" cy="310511"/>
          </a:xfrm>
          <a:solidFill>
            <a:srgbClr val="004C43"/>
          </a:solidFill>
        </p:spPr>
        <p:txBody>
          <a:bodyPr anchor="t"/>
          <a:lstStyle>
            <a:lvl1pPr marL="0" indent="0">
              <a:buNone/>
              <a:defRPr/>
            </a:lvl1pPr>
          </a:lstStyle>
          <a:p>
            <a:r>
              <a:rPr lang="en-GB" dirty="0"/>
              <a:t> </a:t>
            </a:r>
          </a:p>
        </p:txBody>
      </p:sp>
      <p:sp>
        <p:nvSpPr>
          <p:cNvPr id="19" name="Tijdelijke aanduiding voor tekst 6">
            <a:extLst>
              <a:ext uri="{FF2B5EF4-FFF2-40B4-BE49-F238E27FC236}">
                <a16:creationId xmlns:a16="http://schemas.microsoft.com/office/drawing/2014/main" id="{CD1E5DFD-4907-C748-8671-3A50B34E1C9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012600" y="-437020"/>
            <a:ext cx="838200" cy="310511"/>
          </a:xfrm>
          <a:solidFill>
            <a:srgbClr val="D1D81E"/>
          </a:solidFill>
        </p:spPr>
        <p:txBody>
          <a:bodyPr anchor="t"/>
          <a:lstStyle>
            <a:lvl1pPr marL="0" indent="0">
              <a:buNone/>
              <a:defRPr/>
            </a:lvl1pPr>
          </a:lstStyle>
          <a:p>
            <a:r>
              <a:rPr lang="en-GB" dirty="0"/>
              <a:t> </a:t>
            </a:r>
          </a:p>
        </p:txBody>
      </p:sp>
      <p:sp>
        <p:nvSpPr>
          <p:cNvPr id="20" name="Tijdelijke aanduiding voor tekst 6">
            <a:extLst>
              <a:ext uri="{FF2B5EF4-FFF2-40B4-BE49-F238E27FC236}">
                <a16:creationId xmlns:a16="http://schemas.microsoft.com/office/drawing/2014/main" id="{4E7A5DB0-918A-A046-A527-7B7125D6663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018900" y="-437020"/>
            <a:ext cx="838200" cy="310511"/>
          </a:xfrm>
          <a:solidFill>
            <a:srgbClr val="00AFA9"/>
          </a:solidFill>
        </p:spPr>
        <p:txBody>
          <a:bodyPr anchor="t"/>
          <a:lstStyle>
            <a:lvl1pPr marL="0" indent="0">
              <a:buNone/>
              <a:defRPr/>
            </a:lvl1pPr>
          </a:lstStyle>
          <a:p>
            <a:r>
              <a:rPr lang="en-GB" dirty="0"/>
              <a:t> </a:t>
            </a:r>
          </a:p>
        </p:txBody>
      </p:sp>
      <p:sp>
        <p:nvSpPr>
          <p:cNvPr id="21" name="Tijdelijke aanduiding voor tekst 6">
            <a:extLst>
              <a:ext uri="{FF2B5EF4-FFF2-40B4-BE49-F238E27FC236}">
                <a16:creationId xmlns:a16="http://schemas.microsoft.com/office/drawing/2014/main" id="{B47F4ACC-F6E5-DC49-943E-509AE2B3FA9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025200" y="-437020"/>
            <a:ext cx="838200" cy="310511"/>
          </a:xfrm>
          <a:solidFill>
            <a:srgbClr val="E94969"/>
          </a:solidFill>
        </p:spPr>
        <p:txBody>
          <a:bodyPr anchor="t"/>
          <a:lstStyle>
            <a:lvl1pPr marL="0" indent="0">
              <a:buNone/>
              <a:defRPr/>
            </a:lvl1pPr>
          </a:lstStyle>
          <a:p>
            <a:r>
              <a:rPr lang="en-GB" dirty="0"/>
              <a:t> </a:t>
            </a:r>
          </a:p>
        </p:txBody>
      </p:sp>
      <p:sp>
        <p:nvSpPr>
          <p:cNvPr id="22" name="Tijdelijke aanduiding voor tekst 6">
            <a:extLst>
              <a:ext uri="{FF2B5EF4-FFF2-40B4-BE49-F238E27FC236}">
                <a16:creationId xmlns:a16="http://schemas.microsoft.com/office/drawing/2014/main" id="{53FE3E6D-BCE4-AA4E-B631-DF6F51B13F2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031500" y="-437020"/>
            <a:ext cx="838200" cy="310511"/>
          </a:xfrm>
          <a:solidFill>
            <a:srgbClr val="00415C"/>
          </a:solidFill>
        </p:spPr>
        <p:txBody>
          <a:bodyPr anchor="t"/>
          <a:lstStyle>
            <a:lvl1pPr marL="0" indent="0">
              <a:buNone/>
              <a:defRPr/>
            </a:lvl1pPr>
          </a:lstStyle>
          <a:p>
            <a:r>
              <a:rPr lang="en-GB" dirty="0"/>
              <a:t> </a:t>
            </a:r>
          </a:p>
        </p:txBody>
      </p:sp>
      <p:sp>
        <p:nvSpPr>
          <p:cNvPr id="23" name="Tijdelijke aanduiding voor tekst 6">
            <a:extLst>
              <a:ext uri="{FF2B5EF4-FFF2-40B4-BE49-F238E27FC236}">
                <a16:creationId xmlns:a16="http://schemas.microsoft.com/office/drawing/2014/main" id="{82AFDF87-9ACF-1348-8586-057B9E0F79C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037800" y="-437020"/>
            <a:ext cx="838200" cy="310511"/>
          </a:xfrm>
          <a:solidFill>
            <a:srgbClr val="EEECE1"/>
          </a:solidFill>
        </p:spPr>
        <p:txBody>
          <a:bodyPr anchor="t"/>
          <a:lstStyle>
            <a:lvl1pPr marL="0" indent="0">
              <a:buNone/>
              <a:defRPr/>
            </a:lvl1pPr>
          </a:lstStyle>
          <a:p>
            <a:r>
              <a:rPr lang="en-GB" dirty="0"/>
              <a:t> </a:t>
            </a:r>
          </a:p>
        </p:txBody>
      </p:sp>
      <p:sp>
        <p:nvSpPr>
          <p:cNvPr id="24" name="Tijdelijke aanduiding voor tekst 6">
            <a:extLst>
              <a:ext uri="{FF2B5EF4-FFF2-40B4-BE49-F238E27FC236}">
                <a16:creationId xmlns:a16="http://schemas.microsoft.com/office/drawing/2014/main" id="{C8F3D4C5-4E17-B546-AD12-1664943AA48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044100" y="-437020"/>
            <a:ext cx="838200" cy="310511"/>
          </a:xfrm>
          <a:solidFill>
            <a:srgbClr val="00817F"/>
          </a:solidFill>
        </p:spPr>
        <p:txBody>
          <a:bodyPr anchor="t"/>
          <a:lstStyle>
            <a:lvl1pPr marL="0" indent="0">
              <a:buNone/>
              <a:defRPr/>
            </a:lvl1pPr>
          </a:lstStyle>
          <a:p>
            <a:r>
              <a:rPr lang="en-GB" dirty="0"/>
              <a:t> </a:t>
            </a:r>
          </a:p>
        </p:txBody>
      </p:sp>
      <p:sp>
        <p:nvSpPr>
          <p:cNvPr id="25" name="Tijdelijke aanduiding voor tekst 6">
            <a:extLst>
              <a:ext uri="{FF2B5EF4-FFF2-40B4-BE49-F238E27FC236}">
                <a16:creationId xmlns:a16="http://schemas.microsoft.com/office/drawing/2014/main" id="{2EAA04D3-B80B-FA44-BF51-8B0DEFB9E279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050400" y="-437020"/>
            <a:ext cx="838200" cy="310511"/>
          </a:xfrm>
          <a:solidFill>
            <a:srgbClr val="7F7F7F"/>
          </a:solidFill>
        </p:spPr>
        <p:txBody>
          <a:bodyPr anchor="t"/>
          <a:lstStyle>
            <a:lvl1pPr marL="0" indent="0">
              <a:buNone/>
              <a:defRPr/>
            </a:lvl1pPr>
          </a:lstStyle>
          <a:p>
            <a:r>
              <a:rPr lang="en-GB" dirty="0"/>
              <a:t> </a:t>
            </a:r>
          </a:p>
        </p:txBody>
      </p:sp>
      <p:pic>
        <p:nvPicPr>
          <p:cNvPr id="4" name="Picture 3" descr="A picture containing text, font, graphics, graphic design&#10;&#10;Description automatically generated">
            <a:extLst>
              <a:ext uri="{FF2B5EF4-FFF2-40B4-BE49-F238E27FC236}">
                <a16:creationId xmlns:a16="http://schemas.microsoft.com/office/drawing/2014/main" id="{BDA5DBF5-A4A0-59A8-F87A-FA1AEE41CA3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639" t="-602" r="29051" b="40560"/>
          <a:stretch/>
        </p:blipFill>
        <p:spPr>
          <a:xfrm>
            <a:off x="11891770" y="6562824"/>
            <a:ext cx="180305" cy="158651"/>
          </a:xfrm>
          <a:prstGeom prst="rect">
            <a:avLst/>
          </a:prstGeom>
        </p:spPr>
      </p:pic>
      <p:sp>
        <p:nvSpPr>
          <p:cNvPr id="3" name="Freeform: Shape 2">
            <a:extLst>
              <a:ext uri="{FF2B5EF4-FFF2-40B4-BE49-F238E27FC236}">
                <a16:creationId xmlns:a16="http://schemas.microsoft.com/office/drawing/2014/main" id="{0BF7585E-3905-CA7A-22F2-98C8A14309AE}"/>
              </a:ext>
            </a:extLst>
          </p:cNvPr>
          <p:cNvSpPr/>
          <p:nvPr userDrawn="1"/>
        </p:nvSpPr>
        <p:spPr>
          <a:xfrm flipH="1" flipV="1">
            <a:off x="0" y="-2"/>
            <a:ext cx="8426207" cy="6858004"/>
          </a:xfrm>
          <a:custGeom>
            <a:avLst/>
            <a:gdLst>
              <a:gd name="connsiteX0" fmla="*/ 5089389 w 8426207"/>
              <a:gd name="connsiteY0" fmla="*/ 0 h 6858004"/>
              <a:gd name="connsiteX1" fmla="*/ 5640017 w 8426207"/>
              <a:gd name="connsiteY1" fmla="*/ 0 h 6858004"/>
              <a:gd name="connsiteX2" fmla="*/ 6258206 w 8426207"/>
              <a:gd name="connsiteY2" fmla="*/ 0 h 6858004"/>
              <a:gd name="connsiteX3" fmla="*/ 6706762 w 8426207"/>
              <a:gd name="connsiteY3" fmla="*/ 0 h 6858004"/>
              <a:gd name="connsiteX4" fmla="*/ 6808834 w 8426207"/>
              <a:gd name="connsiteY4" fmla="*/ 0 h 6858004"/>
              <a:gd name="connsiteX5" fmla="*/ 7257390 w 8426207"/>
              <a:gd name="connsiteY5" fmla="*/ 0 h 6858004"/>
              <a:gd name="connsiteX6" fmla="*/ 7875579 w 8426207"/>
              <a:gd name="connsiteY6" fmla="*/ 0 h 6858004"/>
              <a:gd name="connsiteX7" fmla="*/ 8426207 w 8426207"/>
              <a:gd name="connsiteY7" fmla="*/ 0 h 6858004"/>
              <a:gd name="connsiteX8" fmla="*/ 8426207 w 8426207"/>
              <a:gd name="connsiteY8" fmla="*/ 6858002 h 6858004"/>
              <a:gd name="connsiteX9" fmla="*/ 7875579 w 8426207"/>
              <a:gd name="connsiteY9" fmla="*/ 6858002 h 6858004"/>
              <a:gd name="connsiteX10" fmla="*/ 7386056 w 8426207"/>
              <a:gd name="connsiteY10" fmla="*/ 6858002 h 6858004"/>
              <a:gd name="connsiteX11" fmla="*/ 7386056 w 8426207"/>
              <a:gd name="connsiteY11" fmla="*/ 6858004 h 6858004"/>
              <a:gd name="connsiteX12" fmla="*/ 6835428 w 8426207"/>
              <a:gd name="connsiteY12" fmla="*/ 6858004 h 6858004"/>
              <a:gd name="connsiteX13" fmla="*/ 5768683 w 8426207"/>
              <a:gd name="connsiteY13" fmla="*/ 6858004 h 6858004"/>
              <a:gd name="connsiteX14" fmla="*/ 5218055 w 8426207"/>
              <a:gd name="connsiteY14" fmla="*/ 6858004 h 6858004"/>
              <a:gd name="connsiteX15" fmla="*/ 2168001 w 8426207"/>
              <a:gd name="connsiteY15" fmla="*/ 6858004 h 6858004"/>
              <a:gd name="connsiteX16" fmla="*/ 1617373 w 8426207"/>
              <a:gd name="connsiteY16" fmla="*/ 6858004 h 6858004"/>
              <a:gd name="connsiteX17" fmla="*/ 550628 w 8426207"/>
              <a:gd name="connsiteY17" fmla="*/ 6858004 h 6858004"/>
              <a:gd name="connsiteX18" fmla="*/ 0 w 8426207"/>
              <a:gd name="connsiteY18" fmla="*/ 6858004 h 6858004"/>
              <a:gd name="connsiteX19" fmla="*/ 4802024 w 8426207"/>
              <a:gd name="connsiteY19" fmla="*/ 4 h 6858004"/>
              <a:gd name="connsiteX20" fmla="*/ 5089389 w 8426207"/>
              <a:gd name="connsiteY20" fmla="*/ 4 h 6858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8426207" h="6858004">
                <a:moveTo>
                  <a:pt x="5089389" y="0"/>
                </a:moveTo>
                <a:lnTo>
                  <a:pt x="5640017" y="0"/>
                </a:lnTo>
                <a:lnTo>
                  <a:pt x="6258206" y="0"/>
                </a:lnTo>
                <a:lnTo>
                  <a:pt x="6706762" y="0"/>
                </a:lnTo>
                <a:lnTo>
                  <a:pt x="6808834" y="0"/>
                </a:lnTo>
                <a:lnTo>
                  <a:pt x="7257390" y="0"/>
                </a:lnTo>
                <a:lnTo>
                  <a:pt x="7875579" y="0"/>
                </a:lnTo>
                <a:lnTo>
                  <a:pt x="8426207" y="0"/>
                </a:lnTo>
                <a:lnTo>
                  <a:pt x="8426207" y="6858002"/>
                </a:lnTo>
                <a:lnTo>
                  <a:pt x="7875579" y="6858002"/>
                </a:lnTo>
                <a:lnTo>
                  <a:pt x="7386056" y="6858002"/>
                </a:lnTo>
                <a:lnTo>
                  <a:pt x="7386056" y="6858004"/>
                </a:lnTo>
                <a:lnTo>
                  <a:pt x="6835428" y="6858004"/>
                </a:lnTo>
                <a:lnTo>
                  <a:pt x="5768683" y="6858004"/>
                </a:lnTo>
                <a:lnTo>
                  <a:pt x="5218055" y="6858004"/>
                </a:lnTo>
                <a:lnTo>
                  <a:pt x="2168001" y="6858004"/>
                </a:lnTo>
                <a:lnTo>
                  <a:pt x="1617373" y="6858004"/>
                </a:lnTo>
                <a:lnTo>
                  <a:pt x="550628" y="6858004"/>
                </a:lnTo>
                <a:lnTo>
                  <a:pt x="0" y="6858004"/>
                </a:lnTo>
                <a:lnTo>
                  <a:pt x="4802024" y="4"/>
                </a:lnTo>
                <a:lnTo>
                  <a:pt x="5089389" y="4"/>
                </a:lnTo>
                <a:close/>
              </a:path>
            </a:pathLst>
          </a:custGeom>
          <a:gradFill>
            <a:gsLst>
              <a:gs pos="0">
                <a:srgbClr val="00584E"/>
              </a:gs>
              <a:gs pos="100000">
                <a:schemeClr val="accent2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d-ID"/>
          </a:p>
        </p:txBody>
      </p:sp>
      <p:pic>
        <p:nvPicPr>
          <p:cNvPr id="5" name="Picture 4" descr="A picture containing text, font, graphics, graphic design&#10;&#10;Description automatically generated">
            <a:extLst>
              <a:ext uri="{FF2B5EF4-FFF2-40B4-BE49-F238E27FC236}">
                <a16:creationId xmlns:a16="http://schemas.microsoft.com/office/drawing/2014/main" id="{453BC883-C612-3974-D8F9-43B69152461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8639" t="-602" r="29051" b="40560"/>
          <a:stretch/>
        </p:blipFill>
        <p:spPr>
          <a:xfrm>
            <a:off x="11891770" y="6562824"/>
            <a:ext cx="180305" cy="158651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EB777EC8-5191-66E2-C0B1-73CF87F828D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891769" y="6561203"/>
            <a:ext cx="180306" cy="160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9461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3_Titel en tekst en foto'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5A78B5F-398D-4147-88C0-289FE89A92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E7190-FF16-E449-AA40-35AD9641D32B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2A9E776A-B5E8-EE4F-8017-1FA3412FEA9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2436" y="839893"/>
            <a:ext cx="5242180" cy="806346"/>
          </a:xfrm>
        </p:spPr>
        <p:txBody>
          <a:bodyPr anchor="t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>
                <a:solidFill>
                  <a:schemeClr val="accent2"/>
                </a:solidFill>
              </a:defRPr>
            </a:lvl1pPr>
          </a:lstStyle>
          <a:p>
            <a:r>
              <a:rPr lang="nl-NL" noProof="0" dirty="0"/>
              <a:t>Voeg hier de titel van je slide toe</a:t>
            </a:r>
          </a:p>
        </p:txBody>
      </p:sp>
      <p:sp>
        <p:nvSpPr>
          <p:cNvPr id="15" name="Tijdelijke aanduiding voor inhoud 2">
            <a:extLst>
              <a:ext uri="{FF2B5EF4-FFF2-40B4-BE49-F238E27FC236}">
                <a16:creationId xmlns:a16="http://schemas.microsoft.com/office/drawing/2014/main" id="{0D958A05-B53A-8944-ADC1-779979A4F78E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472436" y="1769871"/>
            <a:ext cx="5242180" cy="4248236"/>
          </a:xfrm>
        </p:spPr>
        <p:txBody>
          <a:bodyPr numCol="1" spcCol="288000"/>
          <a:lstStyle>
            <a:lvl1pPr marL="355600" indent="-342900">
              <a:spcBef>
                <a:spcPts val="1200"/>
              </a:spcBef>
              <a:spcAft>
                <a:spcPts val="400"/>
              </a:spcAft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tabLst/>
              <a:defRPr sz="2000" b="0">
                <a:solidFill>
                  <a:schemeClr val="accent2"/>
                </a:solidFill>
              </a:defRPr>
            </a:lvl1pPr>
            <a:lvl2pPr marL="231775" indent="-219075"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ct val="105000"/>
              <a:buFont typeface="Wingdings" pitchFamily="2" charset="2"/>
              <a:buChar char="§"/>
              <a:tabLst/>
              <a:defRPr sz="2000">
                <a:solidFill>
                  <a:schemeClr val="accent2"/>
                </a:solidFill>
              </a:defRPr>
            </a:lvl2pPr>
            <a:lvl3pPr marL="452438" indent="-220663">
              <a:spcBef>
                <a:spcPts val="400"/>
              </a:spcBef>
              <a:spcAft>
                <a:spcPts val="400"/>
              </a:spcAft>
              <a:buClr>
                <a:schemeClr val="accent2"/>
              </a:buClr>
              <a:buFont typeface="Wingdings" pitchFamily="2" charset="2"/>
              <a:buChar char="§"/>
              <a:tabLst/>
              <a:defRPr sz="1600">
                <a:solidFill>
                  <a:schemeClr val="accent2"/>
                </a:solidFill>
              </a:defRPr>
            </a:lvl3pPr>
            <a:lvl4pPr marL="673100" indent="-220663">
              <a:spcBef>
                <a:spcPts val="400"/>
              </a:spcBef>
              <a:spcAft>
                <a:spcPts val="400"/>
              </a:spcAft>
              <a:buClr>
                <a:schemeClr val="tx2"/>
              </a:buClr>
              <a:buFont typeface="Systeemlettertype"/>
              <a:buChar char="-"/>
              <a:tabLst/>
              <a:defRPr sz="1600">
                <a:solidFill>
                  <a:schemeClr val="tx2"/>
                </a:solidFill>
              </a:defRPr>
            </a:lvl4pPr>
            <a:lvl5pPr marL="804863" indent="-176213">
              <a:spcBef>
                <a:spcPts val="400"/>
              </a:spcBef>
              <a:spcAft>
                <a:spcPts val="400"/>
              </a:spcAft>
              <a:tabLst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ijdelijke aanduiding voor tekst 6">
            <a:extLst>
              <a:ext uri="{FF2B5EF4-FFF2-40B4-BE49-F238E27FC236}">
                <a16:creationId xmlns:a16="http://schemas.microsoft.com/office/drawing/2014/main" id="{49979305-E0A9-0742-885B-34CA996B04F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0" y="-437020"/>
            <a:ext cx="838200" cy="310511"/>
          </a:xfrm>
          <a:solidFill>
            <a:srgbClr val="00A160"/>
          </a:solidFill>
        </p:spPr>
        <p:txBody>
          <a:bodyPr anchor="t"/>
          <a:lstStyle>
            <a:lvl1pPr marL="0" indent="0">
              <a:buNone/>
              <a:defRPr/>
            </a:lvl1pPr>
          </a:lstStyle>
          <a:p>
            <a:r>
              <a:rPr lang="en-GB" dirty="0"/>
              <a:t> </a:t>
            </a:r>
          </a:p>
        </p:txBody>
      </p:sp>
      <p:sp>
        <p:nvSpPr>
          <p:cNvPr id="18" name="Tijdelijke aanduiding voor tekst 6">
            <a:extLst>
              <a:ext uri="{FF2B5EF4-FFF2-40B4-BE49-F238E27FC236}">
                <a16:creationId xmlns:a16="http://schemas.microsoft.com/office/drawing/2014/main" id="{A5254C12-6877-8A4A-93A5-C88FBE4A557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006300" y="-437020"/>
            <a:ext cx="838200" cy="310511"/>
          </a:xfrm>
          <a:solidFill>
            <a:srgbClr val="004C43"/>
          </a:solidFill>
        </p:spPr>
        <p:txBody>
          <a:bodyPr anchor="t"/>
          <a:lstStyle>
            <a:lvl1pPr marL="0" indent="0">
              <a:buNone/>
              <a:defRPr/>
            </a:lvl1pPr>
          </a:lstStyle>
          <a:p>
            <a:r>
              <a:rPr lang="en-GB" dirty="0"/>
              <a:t> </a:t>
            </a:r>
          </a:p>
        </p:txBody>
      </p:sp>
      <p:sp>
        <p:nvSpPr>
          <p:cNvPr id="19" name="Tijdelijke aanduiding voor tekst 6">
            <a:extLst>
              <a:ext uri="{FF2B5EF4-FFF2-40B4-BE49-F238E27FC236}">
                <a16:creationId xmlns:a16="http://schemas.microsoft.com/office/drawing/2014/main" id="{CD1E5DFD-4907-C748-8671-3A50B34E1C9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012600" y="-437020"/>
            <a:ext cx="838200" cy="310511"/>
          </a:xfrm>
          <a:solidFill>
            <a:srgbClr val="D1D81E"/>
          </a:solidFill>
        </p:spPr>
        <p:txBody>
          <a:bodyPr anchor="t"/>
          <a:lstStyle>
            <a:lvl1pPr marL="0" indent="0">
              <a:buNone/>
              <a:defRPr/>
            </a:lvl1pPr>
          </a:lstStyle>
          <a:p>
            <a:r>
              <a:rPr lang="en-GB" dirty="0"/>
              <a:t> </a:t>
            </a:r>
          </a:p>
        </p:txBody>
      </p:sp>
      <p:sp>
        <p:nvSpPr>
          <p:cNvPr id="20" name="Tijdelijke aanduiding voor tekst 6">
            <a:extLst>
              <a:ext uri="{FF2B5EF4-FFF2-40B4-BE49-F238E27FC236}">
                <a16:creationId xmlns:a16="http://schemas.microsoft.com/office/drawing/2014/main" id="{4E7A5DB0-918A-A046-A527-7B7125D6663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018900" y="-437020"/>
            <a:ext cx="838200" cy="310511"/>
          </a:xfrm>
          <a:solidFill>
            <a:srgbClr val="00AFA9"/>
          </a:solidFill>
        </p:spPr>
        <p:txBody>
          <a:bodyPr anchor="t"/>
          <a:lstStyle>
            <a:lvl1pPr marL="0" indent="0">
              <a:buNone/>
              <a:defRPr/>
            </a:lvl1pPr>
          </a:lstStyle>
          <a:p>
            <a:r>
              <a:rPr lang="en-GB" dirty="0"/>
              <a:t> </a:t>
            </a:r>
          </a:p>
        </p:txBody>
      </p:sp>
      <p:sp>
        <p:nvSpPr>
          <p:cNvPr id="21" name="Tijdelijke aanduiding voor tekst 6">
            <a:extLst>
              <a:ext uri="{FF2B5EF4-FFF2-40B4-BE49-F238E27FC236}">
                <a16:creationId xmlns:a16="http://schemas.microsoft.com/office/drawing/2014/main" id="{B47F4ACC-F6E5-DC49-943E-509AE2B3FA9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025200" y="-437020"/>
            <a:ext cx="838200" cy="310511"/>
          </a:xfrm>
          <a:solidFill>
            <a:srgbClr val="E94969"/>
          </a:solidFill>
        </p:spPr>
        <p:txBody>
          <a:bodyPr anchor="t"/>
          <a:lstStyle>
            <a:lvl1pPr marL="0" indent="0">
              <a:buNone/>
              <a:defRPr/>
            </a:lvl1pPr>
          </a:lstStyle>
          <a:p>
            <a:r>
              <a:rPr lang="en-GB" dirty="0"/>
              <a:t> </a:t>
            </a:r>
          </a:p>
        </p:txBody>
      </p:sp>
      <p:sp>
        <p:nvSpPr>
          <p:cNvPr id="22" name="Tijdelijke aanduiding voor tekst 6">
            <a:extLst>
              <a:ext uri="{FF2B5EF4-FFF2-40B4-BE49-F238E27FC236}">
                <a16:creationId xmlns:a16="http://schemas.microsoft.com/office/drawing/2014/main" id="{53FE3E6D-BCE4-AA4E-B631-DF6F51B13F2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031500" y="-437020"/>
            <a:ext cx="838200" cy="310511"/>
          </a:xfrm>
          <a:solidFill>
            <a:srgbClr val="00415C"/>
          </a:solidFill>
        </p:spPr>
        <p:txBody>
          <a:bodyPr anchor="t"/>
          <a:lstStyle>
            <a:lvl1pPr marL="0" indent="0">
              <a:buNone/>
              <a:defRPr/>
            </a:lvl1pPr>
          </a:lstStyle>
          <a:p>
            <a:r>
              <a:rPr lang="en-GB" dirty="0"/>
              <a:t> </a:t>
            </a:r>
          </a:p>
        </p:txBody>
      </p:sp>
      <p:sp>
        <p:nvSpPr>
          <p:cNvPr id="23" name="Tijdelijke aanduiding voor tekst 6">
            <a:extLst>
              <a:ext uri="{FF2B5EF4-FFF2-40B4-BE49-F238E27FC236}">
                <a16:creationId xmlns:a16="http://schemas.microsoft.com/office/drawing/2014/main" id="{82AFDF87-9ACF-1348-8586-057B9E0F79C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037800" y="-437020"/>
            <a:ext cx="838200" cy="310511"/>
          </a:xfrm>
          <a:solidFill>
            <a:srgbClr val="EEECE1"/>
          </a:solidFill>
        </p:spPr>
        <p:txBody>
          <a:bodyPr anchor="t"/>
          <a:lstStyle>
            <a:lvl1pPr marL="0" indent="0">
              <a:buNone/>
              <a:defRPr/>
            </a:lvl1pPr>
          </a:lstStyle>
          <a:p>
            <a:r>
              <a:rPr lang="en-GB" dirty="0"/>
              <a:t> </a:t>
            </a:r>
          </a:p>
        </p:txBody>
      </p:sp>
      <p:sp>
        <p:nvSpPr>
          <p:cNvPr id="24" name="Tijdelijke aanduiding voor tekst 6">
            <a:extLst>
              <a:ext uri="{FF2B5EF4-FFF2-40B4-BE49-F238E27FC236}">
                <a16:creationId xmlns:a16="http://schemas.microsoft.com/office/drawing/2014/main" id="{C8F3D4C5-4E17-B546-AD12-1664943AA48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044100" y="-437020"/>
            <a:ext cx="838200" cy="310511"/>
          </a:xfrm>
          <a:solidFill>
            <a:srgbClr val="00817F"/>
          </a:solidFill>
        </p:spPr>
        <p:txBody>
          <a:bodyPr anchor="t"/>
          <a:lstStyle>
            <a:lvl1pPr marL="0" indent="0">
              <a:buNone/>
              <a:defRPr/>
            </a:lvl1pPr>
          </a:lstStyle>
          <a:p>
            <a:r>
              <a:rPr lang="en-GB" dirty="0"/>
              <a:t> </a:t>
            </a:r>
          </a:p>
        </p:txBody>
      </p:sp>
      <p:sp>
        <p:nvSpPr>
          <p:cNvPr id="25" name="Tijdelijke aanduiding voor tekst 6">
            <a:extLst>
              <a:ext uri="{FF2B5EF4-FFF2-40B4-BE49-F238E27FC236}">
                <a16:creationId xmlns:a16="http://schemas.microsoft.com/office/drawing/2014/main" id="{2EAA04D3-B80B-FA44-BF51-8B0DEFB9E279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050400" y="-437020"/>
            <a:ext cx="838200" cy="310511"/>
          </a:xfrm>
          <a:solidFill>
            <a:srgbClr val="7F7F7F"/>
          </a:solidFill>
        </p:spPr>
        <p:txBody>
          <a:bodyPr anchor="t"/>
          <a:lstStyle>
            <a:lvl1pPr marL="0" indent="0">
              <a:buNone/>
              <a:defRPr/>
            </a:lvl1pPr>
          </a:lstStyle>
          <a:p>
            <a:r>
              <a:rPr lang="en-GB" dirty="0"/>
              <a:t> 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8E5DDE36-F0BE-EFBA-416F-FB319260CB5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891769" y="6561203"/>
            <a:ext cx="180306" cy="160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909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el en tekst en foto'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12E2065-D092-E08D-6216-0225F564204D}"/>
              </a:ext>
            </a:extLst>
          </p:cNvPr>
          <p:cNvSpPr/>
          <p:nvPr/>
        </p:nvSpPr>
        <p:spPr>
          <a:xfrm>
            <a:off x="6621194" y="0"/>
            <a:ext cx="5570806" cy="6858000"/>
          </a:xfrm>
          <a:prstGeom prst="rect">
            <a:avLst/>
          </a:prstGeom>
          <a:gradFill>
            <a:gsLst>
              <a:gs pos="0">
                <a:srgbClr val="00564C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bg1"/>
              </a:solidFill>
            </a:endParaRP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5A78B5F-398D-4147-88C0-289FE89A92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E7190-FF16-E449-AA40-35AD9641D32B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2A9E776A-B5E8-EE4F-8017-1FA3412FEA9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2436" y="1254292"/>
            <a:ext cx="4429558" cy="806346"/>
          </a:xfrm>
        </p:spPr>
        <p:txBody>
          <a:bodyPr anchor="t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>
                <a:solidFill>
                  <a:srgbClr val="005755"/>
                </a:solidFill>
              </a:defRPr>
            </a:lvl1pPr>
          </a:lstStyle>
          <a:p>
            <a:r>
              <a:rPr lang="nl-NL" noProof="0" dirty="0"/>
              <a:t>Voeg hier de titel van je slide toe</a:t>
            </a:r>
          </a:p>
        </p:txBody>
      </p:sp>
      <p:sp>
        <p:nvSpPr>
          <p:cNvPr id="15" name="Tijdelijke aanduiding voor inhoud 2">
            <a:extLst>
              <a:ext uri="{FF2B5EF4-FFF2-40B4-BE49-F238E27FC236}">
                <a16:creationId xmlns:a16="http://schemas.microsoft.com/office/drawing/2014/main" id="{0D958A05-B53A-8944-ADC1-779979A4F78E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472436" y="2447962"/>
            <a:ext cx="4429558" cy="3116649"/>
          </a:xfrm>
        </p:spPr>
        <p:txBody>
          <a:bodyPr numCol="1" spcCol="288000"/>
          <a:lstStyle>
            <a:lvl1pPr marL="12700" indent="0">
              <a:spcBef>
                <a:spcPts val="1200"/>
              </a:spcBef>
              <a:spcAft>
                <a:spcPts val="400"/>
              </a:spcAft>
              <a:buNone/>
              <a:tabLst/>
              <a:defRPr sz="2400" b="0">
                <a:solidFill>
                  <a:schemeClr val="accent2"/>
                </a:solidFill>
              </a:defRPr>
            </a:lvl1pPr>
            <a:lvl2pPr marL="231775" indent="-219075"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ct val="105000"/>
              <a:buFont typeface="Wingdings" pitchFamily="2" charset="2"/>
              <a:buChar char="§"/>
              <a:tabLst/>
              <a:defRPr sz="2000">
                <a:solidFill>
                  <a:schemeClr val="accent2"/>
                </a:solidFill>
              </a:defRPr>
            </a:lvl2pPr>
            <a:lvl3pPr marL="452438" indent="-220663">
              <a:spcBef>
                <a:spcPts val="400"/>
              </a:spcBef>
              <a:spcAft>
                <a:spcPts val="400"/>
              </a:spcAft>
              <a:buClr>
                <a:schemeClr val="accent2"/>
              </a:buClr>
              <a:buFont typeface="Wingdings" pitchFamily="2" charset="2"/>
              <a:buChar char="§"/>
              <a:tabLst/>
              <a:defRPr sz="1600">
                <a:solidFill>
                  <a:schemeClr val="accent2"/>
                </a:solidFill>
              </a:defRPr>
            </a:lvl3pPr>
            <a:lvl4pPr marL="673100" indent="-220663">
              <a:spcBef>
                <a:spcPts val="400"/>
              </a:spcBef>
              <a:spcAft>
                <a:spcPts val="400"/>
              </a:spcAft>
              <a:buClr>
                <a:schemeClr val="tx2"/>
              </a:buClr>
              <a:buFont typeface="Systeemlettertype"/>
              <a:buChar char="-"/>
              <a:tabLst/>
              <a:defRPr sz="1600">
                <a:solidFill>
                  <a:schemeClr val="tx2"/>
                </a:solidFill>
              </a:defRPr>
            </a:lvl4pPr>
            <a:lvl5pPr marL="804863" indent="-176213">
              <a:spcBef>
                <a:spcPts val="400"/>
              </a:spcBef>
              <a:spcAft>
                <a:spcPts val="400"/>
              </a:spcAft>
              <a:tabLst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ijdelijke aanduiding voor tekst 6">
            <a:extLst>
              <a:ext uri="{FF2B5EF4-FFF2-40B4-BE49-F238E27FC236}">
                <a16:creationId xmlns:a16="http://schemas.microsoft.com/office/drawing/2014/main" id="{49979305-E0A9-0742-885B-34CA996B04F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0" y="-437020"/>
            <a:ext cx="838200" cy="310511"/>
          </a:xfrm>
          <a:solidFill>
            <a:srgbClr val="00A160"/>
          </a:solidFill>
        </p:spPr>
        <p:txBody>
          <a:bodyPr anchor="t"/>
          <a:lstStyle>
            <a:lvl1pPr marL="0" indent="0">
              <a:buNone/>
              <a:defRPr/>
            </a:lvl1pPr>
          </a:lstStyle>
          <a:p>
            <a:r>
              <a:rPr lang="en-GB" dirty="0"/>
              <a:t> </a:t>
            </a:r>
          </a:p>
        </p:txBody>
      </p:sp>
      <p:sp>
        <p:nvSpPr>
          <p:cNvPr id="18" name="Tijdelijke aanduiding voor tekst 6">
            <a:extLst>
              <a:ext uri="{FF2B5EF4-FFF2-40B4-BE49-F238E27FC236}">
                <a16:creationId xmlns:a16="http://schemas.microsoft.com/office/drawing/2014/main" id="{A5254C12-6877-8A4A-93A5-C88FBE4A557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006300" y="-437020"/>
            <a:ext cx="838200" cy="310511"/>
          </a:xfrm>
          <a:solidFill>
            <a:srgbClr val="004C43"/>
          </a:solidFill>
        </p:spPr>
        <p:txBody>
          <a:bodyPr anchor="t"/>
          <a:lstStyle>
            <a:lvl1pPr marL="0" indent="0">
              <a:buNone/>
              <a:defRPr/>
            </a:lvl1pPr>
          </a:lstStyle>
          <a:p>
            <a:r>
              <a:rPr lang="en-GB" dirty="0"/>
              <a:t> </a:t>
            </a:r>
          </a:p>
        </p:txBody>
      </p:sp>
      <p:sp>
        <p:nvSpPr>
          <p:cNvPr id="19" name="Tijdelijke aanduiding voor tekst 6">
            <a:extLst>
              <a:ext uri="{FF2B5EF4-FFF2-40B4-BE49-F238E27FC236}">
                <a16:creationId xmlns:a16="http://schemas.microsoft.com/office/drawing/2014/main" id="{CD1E5DFD-4907-C748-8671-3A50B34E1C9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012600" y="-437020"/>
            <a:ext cx="838200" cy="310511"/>
          </a:xfrm>
          <a:solidFill>
            <a:srgbClr val="D1D81E"/>
          </a:solidFill>
        </p:spPr>
        <p:txBody>
          <a:bodyPr anchor="t"/>
          <a:lstStyle>
            <a:lvl1pPr marL="0" indent="0">
              <a:buNone/>
              <a:defRPr/>
            </a:lvl1pPr>
          </a:lstStyle>
          <a:p>
            <a:r>
              <a:rPr lang="en-GB" dirty="0"/>
              <a:t> </a:t>
            </a:r>
          </a:p>
        </p:txBody>
      </p:sp>
      <p:sp>
        <p:nvSpPr>
          <p:cNvPr id="20" name="Tijdelijke aanduiding voor tekst 6">
            <a:extLst>
              <a:ext uri="{FF2B5EF4-FFF2-40B4-BE49-F238E27FC236}">
                <a16:creationId xmlns:a16="http://schemas.microsoft.com/office/drawing/2014/main" id="{4E7A5DB0-918A-A046-A527-7B7125D6663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018900" y="-437020"/>
            <a:ext cx="838200" cy="310511"/>
          </a:xfrm>
          <a:solidFill>
            <a:srgbClr val="00AFA9"/>
          </a:solidFill>
        </p:spPr>
        <p:txBody>
          <a:bodyPr anchor="t"/>
          <a:lstStyle>
            <a:lvl1pPr marL="0" indent="0">
              <a:buNone/>
              <a:defRPr/>
            </a:lvl1pPr>
          </a:lstStyle>
          <a:p>
            <a:r>
              <a:rPr lang="en-GB" dirty="0"/>
              <a:t> </a:t>
            </a:r>
          </a:p>
        </p:txBody>
      </p:sp>
      <p:sp>
        <p:nvSpPr>
          <p:cNvPr id="21" name="Tijdelijke aanduiding voor tekst 6">
            <a:extLst>
              <a:ext uri="{FF2B5EF4-FFF2-40B4-BE49-F238E27FC236}">
                <a16:creationId xmlns:a16="http://schemas.microsoft.com/office/drawing/2014/main" id="{B47F4ACC-F6E5-DC49-943E-509AE2B3FA9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025200" y="-437020"/>
            <a:ext cx="838200" cy="310511"/>
          </a:xfrm>
          <a:solidFill>
            <a:srgbClr val="E94969"/>
          </a:solidFill>
        </p:spPr>
        <p:txBody>
          <a:bodyPr anchor="t"/>
          <a:lstStyle>
            <a:lvl1pPr marL="0" indent="0">
              <a:buNone/>
              <a:defRPr/>
            </a:lvl1pPr>
          </a:lstStyle>
          <a:p>
            <a:r>
              <a:rPr lang="en-GB" dirty="0"/>
              <a:t> </a:t>
            </a:r>
          </a:p>
        </p:txBody>
      </p:sp>
      <p:sp>
        <p:nvSpPr>
          <p:cNvPr id="22" name="Tijdelijke aanduiding voor tekst 6">
            <a:extLst>
              <a:ext uri="{FF2B5EF4-FFF2-40B4-BE49-F238E27FC236}">
                <a16:creationId xmlns:a16="http://schemas.microsoft.com/office/drawing/2014/main" id="{53FE3E6D-BCE4-AA4E-B631-DF6F51B13F2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031500" y="-437020"/>
            <a:ext cx="838200" cy="310511"/>
          </a:xfrm>
          <a:solidFill>
            <a:srgbClr val="00415C"/>
          </a:solidFill>
        </p:spPr>
        <p:txBody>
          <a:bodyPr anchor="t"/>
          <a:lstStyle>
            <a:lvl1pPr marL="0" indent="0">
              <a:buNone/>
              <a:defRPr/>
            </a:lvl1pPr>
          </a:lstStyle>
          <a:p>
            <a:r>
              <a:rPr lang="en-GB" dirty="0"/>
              <a:t> </a:t>
            </a:r>
          </a:p>
        </p:txBody>
      </p:sp>
      <p:sp>
        <p:nvSpPr>
          <p:cNvPr id="23" name="Tijdelijke aanduiding voor tekst 6">
            <a:extLst>
              <a:ext uri="{FF2B5EF4-FFF2-40B4-BE49-F238E27FC236}">
                <a16:creationId xmlns:a16="http://schemas.microsoft.com/office/drawing/2014/main" id="{82AFDF87-9ACF-1348-8586-057B9E0F79C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037800" y="-437020"/>
            <a:ext cx="838200" cy="310511"/>
          </a:xfrm>
          <a:solidFill>
            <a:srgbClr val="EEECE1"/>
          </a:solidFill>
        </p:spPr>
        <p:txBody>
          <a:bodyPr anchor="t"/>
          <a:lstStyle>
            <a:lvl1pPr marL="0" indent="0">
              <a:buNone/>
              <a:defRPr/>
            </a:lvl1pPr>
          </a:lstStyle>
          <a:p>
            <a:r>
              <a:rPr lang="en-GB" dirty="0"/>
              <a:t> </a:t>
            </a:r>
          </a:p>
        </p:txBody>
      </p:sp>
      <p:sp>
        <p:nvSpPr>
          <p:cNvPr id="24" name="Tijdelijke aanduiding voor tekst 6">
            <a:extLst>
              <a:ext uri="{FF2B5EF4-FFF2-40B4-BE49-F238E27FC236}">
                <a16:creationId xmlns:a16="http://schemas.microsoft.com/office/drawing/2014/main" id="{C8F3D4C5-4E17-B546-AD12-1664943AA48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044100" y="-437020"/>
            <a:ext cx="838200" cy="310511"/>
          </a:xfrm>
          <a:solidFill>
            <a:srgbClr val="00817F"/>
          </a:solidFill>
        </p:spPr>
        <p:txBody>
          <a:bodyPr anchor="t"/>
          <a:lstStyle>
            <a:lvl1pPr marL="0" indent="0">
              <a:buNone/>
              <a:defRPr/>
            </a:lvl1pPr>
          </a:lstStyle>
          <a:p>
            <a:r>
              <a:rPr lang="en-GB" dirty="0"/>
              <a:t> </a:t>
            </a:r>
          </a:p>
        </p:txBody>
      </p:sp>
      <p:sp>
        <p:nvSpPr>
          <p:cNvPr id="25" name="Tijdelijke aanduiding voor tekst 6">
            <a:extLst>
              <a:ext uri="{FF2B5EF4-FFF2-40B4-BE49-F238E27FC236}">
                <a16:creationId xmlns:a16="http://schemas.microsoft.com/office/drawing/2014/main" id="{2EAA04D3-B80B-FA44-BF51-8B0DEFB9E279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050400" y="-437020"/>
            <a:ext cx="838200" cy="310511"/>
          </a:xfrm>
          <a:solidFill>
            <a:srgbClr val="7F7F7F"/>
          </a:solidFill>
        </p:spPr>
        <p:txBody>
          <a:bodyPr anchor="t"/>
          <a:lstStyle>
            <a:lvl1pPr marL="0" indent="0">
              <a:buNone/>
              <a:defRPr/>
            </a:lvl1pPr>
          </a:lstStyle>
          <a:p>
            <a:r>
              <a:rPr lang="en-GB" dirty="0"/>
              <a:t> </a:t>
            </a:r>
          </a:p>
        </p:txBody>
      </p:sp>
      <p:sp>
        <p:nvSpPr>
          <p:cNvPr id="37" name="Picture Placeholder 13">
            <a:extLst>
              <a:ext uri="{FF2B5EF4-FFF2-40B4-BE49-F238E27FC236}">
                <a16:creationId xmlns:a16="http://schemas.microsoft.com/office/drawing/2014/main" id="{B52DCA97-5E31-D1D9-63F8-514FC1974C5F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7880252" y="1259897"/>
            <a:ext cx="3052690" cy="4304714"/>
          </a:xfrm>
          <a:prstGeom prst="rect">
            <a:avLst/>
          </a:prstGeom>
          <a:pattFill prst="pct5">
            <a:fgClr>
              <a:srgbClr val="0070C0"/>
            </a:fgClr>
            <a:bgClr>
              <a:schemeClr val="bg1"/>
            </a:bgClr>
          </a:pattFill>
          <a:effectLst/>
        </p:spPr>
        <p:txBody>
          <a:bodyPr>
            <a:normAutofit/>
          </a:bodyPr>
          <a:lstStyle>
            <a:lvl1pPr marL="0" indent="0">
              <a:buNone/>
              <a:defRPr sz="1300" b="0" i="0" strike="noStrike">
                <a:ln>
                  <a:noFill/>
                </a:ln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4" name="Picture 3" descr="A picture containing text, font, graphics, graphic design&#10;&#10;Description automatically generated">
            <a:extLst>
              <a:ext uri="{FF2B5EF4-FFF2-40B4-BE49-F238E27FC236}">
                <a16:creationId xmlns:a16="http://schemas.microsoft.com/office/drawing/2014/main" id="{9D19FE66-E633-E121-7548-0D9825BB687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8639" t="-602" r="29051" b="40560"/>
          <a:stretch/>
        </p:blipFill>
        <p:spPr>
          <a:xfrm>
            <a:off x="9316445" y="6562824"/>
            <a:ext cx="180305" cy="158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299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scherm - witte achtergron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69A953A-A3AB-7149-B5ED-B24797C2018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71944" y="1675438"/>
            <a:ext cx="7191896" cy="1367012"/>
          </a:xfrm>
        </p:spPr>
        <p:txBody>
          <a:bodyPr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1">
                <a:solidFill>
                  <a:schemeClr val="accent2"/>
                </a:solidFill>
              </a:defRPr>
            </a:lvl1pPr>
          </a:lstStyle>
          <a:p>
            <a:r>
              <a:rPr lang="nl-NL" noProof="0" dirty="0"/>
              <a:t>Voeg je titel toe</a:t>
            </a:r>
            <a:br>
              <a:rPr lang="nl-NL" noProof="0" dirty="0"/>
            </a:br>
            <a:r>
              <a:rPr lang="nl-NL" noProof="0" dirty="0"/>
              <a:t>op 2 regels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23013AFA-33D0-814F-B029-17F3DF94E55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55319" y="3179976"/>
            <a:ext cx="5379720" cy="477618"/>
          </a:xfrm>
        </p:spPr>
        <p:txBody>
          <a:bodyPr anchor="ctr">
            <a:noAutofit/>
          </a:bodyPr>
          <a:lstStyle>
            <a:lvl1pPr marL="0" indent="0" algn="l">
              <a:buNone/>
              <a:defRPr sz="180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noProof="0" dirty="0"/>
              <a:t>Voornaam en Naam</a:t>
            </a:r>
          </a:p>
        </p:txBody>
      </p:sp>
      <p:sp>
        <p:nvSpPr>
          <p:cNvPr id="16" name="Tijdelijke aanduiding voor tekst 14">
            <a:extLst>
              <a:ext uri="{FF2B5EF4-FFF2-40B4-BE49-F238E27FC236}">
                <a16:creationId xmlns:a16="http://schemas.microsoft.com/office/drawing/2014/main" id="{56C51EC0-5B1F-3C4E-9C0E-44D837C5012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55001" y="3666220"/>
            <a:ext cx="5380038" cy="514350"/>
          </a:xfrm>
        </p:spPr>
        <p:txBody>
          <a:bodyPr anchor="t">
            <a:noAutofit/>
          </a:bodyPr>
          <a:lstStyle>
            <a:lvl1pPr marL="0" indent="0">
              <a:buNone/>
              <a:defRPr sz="1600">
                <a:solidFill>
                  <a:schemeClr val="accent2"/>
                </a:solidFill>
              </a:defRPr>
            </a:lvl1pPr>
          </a:lstStyle>
          <a:p>
            <a:r>
              <a:rPr lang="nl-NL" noProof="0"/>
              <a:t>Datum</a:t>
            </a:r>
          </a:p>
        </p:txBody>
      </p:sp>
      <p:cxnSp>
        <p:nvCxnSpPr>
          <p:cNvPr id="5" name="Rechte verbindingslijn 4">
            <a:extLst>
              <a:ext uri="{FF2B5EF4-FFF2-40B4-BE49-F238E27FC236}">
                <a16:creationId xmlns:a16="http://schemas.microsoft.com/office/drawing/2014/main" id="{9FFCCC0B-C7A1-EB40-BF63-6F83416B3849}"/>
              </a:ext>
            </a:extLst>
          </p:cNvPr>
          <p:cNvCxnSpPr/>
          <p:nvPr/>
        </p:nvCxnSpPr>
        <p:spPr>
          <a:xfrm flipV="1">
            <a:off x="8425543" y="3905794"/>
            <a:ext cx="3766457" cy="295220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jdelijke aanduiding voor tekst 4">
            <a:extLst>
              <a:ext uri="{FF2B5EF4-FFF2-40B4-BE49-F238E27FC236}">
                <a16:creationId xmlns:a16="http://schemas.microsoft.com/office/drawing/2014/main" id="{94AD55E5-BEB0-7D4A-8C3A-9D918E5E969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88568" y="4407461"/>
            <a:ext cx="5346471" cy="301219"/>
          </a:xfrm>
        </p:spPr>
        <p:txBody>
          <a:bodyPr anchor="t"/>
          <a:lstStyle>
            <a:lvl1pPr marL="0" indent="0">
              <a:buNone/>
              <a:defRPr sz="1600">
                <a:solidFill>
                  <a:schemeClr val="accent2"/>
                </a:solidFill>
              </a:defRPr>
            </a:lvl1pPr>
          </a:lstStyle>
          <a:p>
            <a:r>
              <a:rPr lang="nl-NL" noProof="0" dirty="0"/>
              <a:t>Extra</a:t>
            </a:r>
            <a:r>
              <a:rPr lang="en-GB" dirty="0"/>
              <a:t> </a:t>
            </a:r>
            <a:r>
              <a:rPr lang="en-GB" dirty="0" err="1"/>
              <a:t>informatie</a:t>
            </a:r>
            <a:endParaRPr lang="en-GB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9447" y="3916817"/>
            <a:ext cx="3712553" cy="2941183"/>
          </a:xfrm>
          <a:prstGeom prst="rect">
            <a:avLst/>
          </a:prstGeom>
        </p:spPr>
      </p:pic>
      <p:sp>
        <p:nvSpPr>
          <p:cNvPr id="4" name="object 45">
            <a:extLst>
              <a:ext uri="{FF2B5EF4-FFF2-40B4-BE49-F238E27FC236}">
                <a16:creationId xmlns:a16="http://schemas.microsoft.com/office/drawing/2014/main" id="{F937F16A-43D4-C5A1-1277-42B15C4EF584}"/>
              </a:ext>
            </a:extLst>
          </p:cNvPr>
          <p:cNvSpPr/>
          <p:nvPr userDrawn="1"/>
        </p:nvSpPr>
        <p:spPr>
          <a:xfrm>
            <a:off x="761701" y="1066811"/>
            <a:ext cx="592615" cy="470164"/>
          </a:xfrm>
          <a:custGeom>
            <a:avLst/>
            <a:gdLst/>
            <a:ahLst/>
            <a:cxnLst/>
            <a:rect l="l" t="t" r="r" b="b"/>
            <a:pathLst>
              <a:path w="977264" h="775335">
                <a:moveTo>
                  <a:pt x="976734" y="0"/>
                </a:moveTo>
                <a:lnTo>
                  <a:pt x="0" y="0"/>
                </a:lnTo>
                <a:lnTo>
                  <a:pt x="0" y="774876"/>
                </a:lnTo>
                <a:lnTo>
                  <a:pt x="976734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rtlCol="0"/>
          <a:lstStyle/>
          <a:p>
            <a:endParaRPr sz="496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Rechte verbindingslijn 4">
            <a:extLst>
              <a:ext uri="{FF2B5EF4-FFF2-40B4-BE49-F238E27FC236}">
                <a16:creationId xmlns:a16="http://schemas.microsoft.com/office/drawing/2014/main" id="{8AB51AE4-327C-F571-C23F-4F0BDCC3F0E9}"/>
              </a:ext>
            </a:extLst>
          </p:cNvPr>
          <p:cNvCxnSpPr/>
          <p:nvPr userDrawn="1"/>
        </p:nvCxnSpPr>
        <p:spPr>
          <a:xfrm flipV="1">
            <a:off x="8425543" y="3905794"/>
            <a:ext cx="3766457" cy="295220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938B458C-AF17-DAAA-39C0-83D3DD42C1F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9447" y="3916817"/>
            <a:ext cx="3712553" cy="2941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336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Titel en tekst en foto'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12E2065-D092-E08D-6216-0225F564204D}"/>
              </a:ext>
            </a:extLst>
          </p:cNvPr>
          <p:cNvSpPr/>
          <p:nvPr/>
        </p:nvSpPr>
        <p:spPr>
          <a:xfrm>
            <a:off x="0" y="0"/>
            <a:ext cx="5570806" cy="6858000"/>
          </a:xfrm>
          <a:prstGeom prst="rect">
            <a:avLst/>
          </a:prstGeom>
          <a:gradFill>
            <a:gsLst>
              <a:gs pos="0">
                <a:srgbClr val="00564C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bg1"/>
              </a:solidFill>
            </a:endParaRP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5A78B5F-398D-4147-88C0-289FE89A92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E7190-FF16-E449-AA40-35AD9641D32B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2A9E776A-B5E8-EE4F-8017-1FA3412FEA9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54492" y="1254292"/>
            <a:ext cx="4429558" cy="806346"/>
          </a:xfrm>
        </p:spPr>
        <p:txBody>
          <a:bodyPr anchor="t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>
                <a:solidFill>
                  <a:srgbClr val="005755"/>
                </a:solidFill>
              </a:defRPr>
            </a:lvl1pPr>
          </a:lstStyle>
          <a:p>
            <a:r>
              <a:rPr lang="nl-NL" noProof="0" dirty="0"/>
              <a:t>Voeg hier de titel van je slide toe</a:t>
            </a:r>
          </a:p>
        </p:txBody>
      </p:sp>
      <p:sp>
        <p:nvSpPr>
          <p:cNvPr id="15" name="Tijdelijke aanduiding voor inhoud 2">
            <a:extLst>
              <a:ext uri="{FF2B5EF4-FFF2-40B4-BE49-F238E27FC236}">
                <a16:creationId xmlns:a16="http://schemas.microsoft.com/office/drawing/2014/main" id="{0D958A05-B53A-8944-ADC1-779979A4F78E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454492" y="2447962"/>
            <a:ext cx="4429558" cy="3116649"/>
          </a:xfrm>
        </p:spPr>
        <p:txBody>
          <a:bodyPr numCol="1" spcCol="288000"/>
          <a:lstStyle>
            <a:lvl1pPr marL="12700" indent="0">
              <a:spcBef>
                <a:spcPts val="1200"/>
              </a:spcBef>
              <a:spcAft>
                <a:spcPts val="400"/>
              </a:spcAft>
              <a:buNone/>
              <a:tabLst/>
              <a:defRPr sz="2400" b="0">
                <a:solidFill>
                  <a:schemeClr val="accent2"/>
                </a:solidFill>
              </a:defRPr>
            </a:lvl1pPr>
            <a:lvl2pPr marL="231775" indent="-219075"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ct val="105000"/>
              <a:buFont typeface="Wingdings" pitchFamily="2" charset="2"/>
              <a:buChar char="§"/>
              <a:tabLst/>
              <a:defRPr sz="2000">
                <a:solidFill>
                  <a:schemeClr val="accent2"/>
                </a:solidFill>
              </a:defRPr>
            </a:lvl2pPr>
            <a:lvl3pPr marL="452438" indent="-220663">
              <a:spcBef>
                <a:spcPts val="400"/>
              </a:spcBef>
              <a:spcAft>
                <a:spcPts val="400"/>
              </a:spcAft>
              <a:buClr>
                <a:schemeClr val="accent2"/>
              </a:buClr>
              <a:buFont typeface="Wingdings" pitchFamily="2" charset="2"/>
              <a:buChar char="§"/>
              <a:tabLst/>
              <a:defRPr sz="1600">
                <a:solidFill>
                  <a:schemeClr val="accent2"/>
                </a:solidFill>
              </a:defRPr>
            </a:lvl3pPr>
            <a:lvl4pPr marL="673100" indent="-220663">
              <a:spcBef>
                <a:spcPts val="400"/>
              </a:spcBef>
              <a:spcAft>
                <a:spcPts val="400"/>
              </a:spcAft>
              <a:buClr>
                <a:schemeClr val="tx2"/>
              </a:buClr>
              <a:buFont typeface="Systeemlettertype"/>
              <a:buChar char="-"/>
              <a:tabLst/>
              <a:defRPr sz="1600">
                <a:solidFill>
                  <a:schemeClr val="tx2"/>
                </a:solidFill>
              </a:defRPr>
            </a:lvl4pPr>
            <a:lvl5pPr marL="804863" indent="-176213">
              <a:spcBef>
                <a:spcPts val="400"/>
              </a:spcBef>
              <a:spcAft>
                <a:spcPts val="400"/>
              </a:spcAft>
              <a:tabLst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ijdelijke aanduiding voor tekst 6">
            <a:extLst>
              <a:ext uri="{FF2B5EF4-FFF2-40B4-BE49-F238E27FC236}">
                <a16:creationId xmlns:a16="http://schemas.microsoft.com/office/drawing/2014/main" id="{49979305-E0A9-0742-885B-34CA996B04F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0" y="-437020"/>
            <a:ext cx="838200" cy="310511"/>
          </a:xfrm>
          <a:solidFill>
            <a:srgbClr val="00A160"/>
          </a:solidFill>
        </p:spPr>
        <p:txBody>
          <a:bodyPr anchor="t"/>
          <a:lstStyle>
            <a:lvl1pPr marL="0" indent="0">
              <a:buNone/>
              <a:defRPr/>
            </a:lvl1pPr>
          </a:lstStyle>
          <a:p>
            <a:r>
              <a:rPr lang="en-GB" dirty="0"/>
              <a:t> </a:t>
            </a:r>
          </a:p>
        </p:txBody>
      </p:sp>
      <p:sp>
        <p:nvSpPr>
          <p:cNvPr id="18" name="Tijdelijke aanduiding voor tekst 6">
            <a:extLst>
              <a:ext uri="{FF2B5EF4-FFF2-40B4-BE49-F238E27FC236}">
                <a16:creationId xmlns:a16="http://schemas.microsoft.com/office/drawing/2014/main" id="{A5254C12-6877-8A4A-93A5-C88FBE4A557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006300" y="-437020"/>
            <a:ext cx="838200" cy="310511"/>
          </a:xfrm>
          <a:solidFill>
            <a:srgbClr val="004C43"/>
          </a:solidFill>
        </p:spPr>
        <p:txBody>
          <a:bodyPr anchor="t"/>
          <a:lstStyle>
            <a:lvl1pPr marL="0" indent="0">
              <a:buNone/>
              <a:defRPr/>
            </a:lvl1pPr>
          </a:lstStyle>
          <a:p>
            <a:r>
              <a:rPr lang="en-GB" dirty="0"/>
              <a:t> </a:t>
            </a:r>
          </a:p>
        </p:txBody>
      </p:sp>
      <p:sp>
        <p:nvSpPr>
          <p:cNvPr id="19" name="Tijdelijke aanduiding voor tekst 6">
            <a:extLst>
              <a:ext uri="{FF2B5EF4-FFF2-40B4-BE49-F238E27FC236}">
                <a16:creationId xmlns:a16="http://schemas.microsoft.com/office/drawing/2014/main" id="{CD1E5DFD-4907-C748-8671-3A50B34E1C9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012600" y="-437020"/>
            <a:ext cx="838200" cy="310511"/>
          </a:xfrm>
          <a:solidFill>
            <a:srgbClr val="D1D81E"/>
          </a:solidFill>
        </p:spPr>
        <p:txBody>
          <a:bodyPr anchor="t"/>
          <a:lstStyle>
            <a:lvl1pPr marL="0" indent="0">
              <a:buNone/>
              <a:defRPr/>
            </a:lvl1pPr>
          </a:lstStyle>
          <a:p>
            <a:r>
              <a:rPr lang="en-GB" dirty="0"/>
              <a:t> </a:t>
            </a:r>
          </a:p>
        </p:txBody>
      </p:sp>
      <p:sp>
        <p:nvSpPr>
          <p:cNvPr id="20" name="Tijdelijke aanduiding voor tekst 6">
            <a:extLst>
              <a:ext uri="{FF2B5EF4-FFF2-40B4-BE49-F238E27FC236}">
                <a16:creationId xmlns:a16="http://schemas.microsoft.com/office/drawing/2014/main" id="{4E7A5DB0-918A-A046-A527-7B7125D6663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018900" y="-437020"/>
            <a:ext cx="838200" cy="310511"/>
          </a:xfrm>
          <a:solidFill>
            <a:srgbClr val="00AFA9"/>
          </a:solidFill>
        </p:spPr>
        <p:txBody>
          <a:bodyPr anchor="t"/>
          <a:lstStyle>
            <a:lvl1pPr marL="0" indent="0">
              <a:buNone/>
              <a:defRPr/>
            </a:lvl1pPr>
          </a:lstStyle>
          <a:p>
            <a:r>
              <a:rPr lang="en-GB" dirty="0"/>
              <a:t> </a:t>
            </a:r>
          </a:p>
        </p:txBody>
      </p:sp>
      <p:sp>
        <p:nvSpPr>
          <p:cNvPr id="21" name="Tijdelijke aanduiding voor tekst 6">
            <a:extLst>
              <a:ext uri="{FF2B5EF4-FFF2-40B4-BE49-F238E27FC236}">
                <a16:creationId xmlns:a16="http://schemas.microsoft.com/office/drawing/2014/main" id="{B47F4ACC-F6E5-DC49-943E-509AE2B3FA9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025200" y="-437020"/>
            <a:ext cx="838200" cy="310511"/>
          </a:xfrm>
          <a:solidFill>
            <a:srgbClr val="E94969"/>
          </a:solidFill>
        </p:spPr>
        <p:txBody>
          <a:bodyPr anchor="t"/>
          <a:lstStyle>
            <a:lvl1pPr marL="0" indent="0">
              <a:buNone/>
              <a:defRPr/>
            </a:lvl1pPr>
          </a:lstStyle>
          <a:p>
            <a:r>
              <a:rPr lang="en-GB" dirty="0"/>
              <a:t> </a:t>
            </a:r>
          </a:p>
        </p:txBody>
      </p:sp>
      <p:sp>
        <p:nvSpPr>
          <p:cNvPr id="22" name="Tijdelijke aanduiding voor tekst 6">
            <a:extLst>
              <a:ext uri="{FF2B5EF4-FFF2-40B4-BE49-F238E27FC236}">
                <a16:creationId xmlns:a16="http://schemas.microsoft.com/office/drawing/2014/main" id="{53FE3E6D-BCE4-AA4E-B631-DF6F51B13F2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031500" y="-437020"/>
            <a:ext cx="838200" cy="310511"/>
          </a:xfrm>
          <a:solidFill>
            <a:srgbClr val="00415C"/>
          </a:solidFill>
        </p:spPr>
        <p:txBody>
          <a:bodyPr anchor="t"/>
          <a:lstStyle>
            <a:lvl1pPr marL="0" indent="0">
              <a:buNone/>
              <a:defRPr/>
            </a:lvl1pPr>
          </a:lstStyle>
          <a:p>
            <a:r>
              <a:rPr lang="en-GB" dirty="0"/>
              <a:t> </a:t>
            </a:r>
          </a:p>
        </p:txBody>
      </p:sp>
      <p:sp>
        <p:nvSpPr>
          <p:cNvPr id="23" name="Tijdelijke aanduiding voor tekst 6">
            <a:extLst>
              <a:ext uri="{FF2B5EF4-FFF2-40B4-BE49-F238E27FC236}">
                <a16:creationId xmlns:a16="http://schemas.microsoft.com/office/drawing/2014/main" id="{82AFDF87-9ACF-1348-8586-057B9E0F79C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037800" y="-437020"/>
            <a:ext cx="838200" cy="310511"/>
          </a:xfrm>
          <a:solidFill>
            <a:srgbClr val="EEECE1"/>
          </a:solidFill>
        </p:spPr>
        <p:txBody>
          <a:bodyPr anchor="t"/>
          <a:lstStyle>
            <a:lvl1pPr marL="0" indent="0">
              <a:buNone/>
              <a:defRPr/>
            </a:lvl1pPr>
          </a:lstStyle>
          <a:p>
            <a:r>
              <a:rPr lang="en-GB" dirty="0"/>
              <a:t> </a:t>
            </a:r>
          </a:p>
        </p:txBody>
      </p:sp>
      <p:sp>
        <p:nvSpPr>
          <p:cNvPr id="24" name="Tijdelijke aanduiding voor tekst 6">
            <a:extLst>
              <a:ext uri="{FF2B5EF4-FFF2-40B4-BE49-F238E27FC236}">
                <a16:creationId xmlns:a16="http://schemas.microsoft.com/office/drawing/2014/main" id="{C8F3D4C5-4E17-B546-AD12-1664943AA48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044100" y="-437020"/>
            <a:ext cx="838200" cy="310511"/>
          </a:xfrm>
          <a:solidFill>
            <a:srgbClr val="00817F"/>
          </a:solidFill>
        </p:spPr>
        <p:txBody>
          <a:bodyPr anchor="t"/>
          <a:lstStyle>
            <a:lvl1pPr marL="0" indent="0">
              <a:buNone/>
              <a:defRPr/>
            </a:lvl1pPr>
          </a:lstStyle>
          <a:p>
            <a:r>
              <a:rPr lang="en-GB" dirty="0"/>
              <a:t> </a:t>
            </a:r>
          </a:p>
        </p:txBody>
      </p:sp>
      <p:sp>
        <p:nvSpPr>
          <p:cNvPr id="25" name="Tijdelijke aanduiding voor tekst 6">
            <a:extLst>
              <a:ext uri="{FF2B5EF4-FFF2-40B4-BE49-F238E27FC236}">
                <a16:creationId xmlns:a16="http://schemas.microsoft.com/office/drawing/2014/main" id="{2EAA04D3-B80B-FA44-BF51-8B0DEFB9E279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050400" y="-437020"/>
            <a:ext cx="838200" cy="310511"/>
          </a:xfrm>
          <a:solidFill>
            <a:srgbClr val="7F7F7F"/>
          </a:solidFill>
        </p:spPr>
        <p:txBody>
          <a:bodyPr anchor="t"/>
          <a:lstStyle>
            <a:lvl1pPr marL="0" indent="0">
              <a:buNone/>
              <a:defRPr/>
            </a:lvl1pPr>
          </a:lstStyle>
          <a:p>
            <a:r>
              <a:rPr lang="en-GB" dirty="0"/>
              <a:t> </a:t>
            </a:r>
          </a:p>
        </p:txBody>
      </p:sp>
      <p:pic>
        <p:nvPicPr>
          <p:cNvPr id="8" name="Picture 7" descr="A picture containing text, font, graphics, graphic design&#10;&#10;Description automatically generated">
            <a:extLst>
              <a:ext uri="{FF2B5EF4-FFF2-40B4-BE49-F238E27FC236}">
                <a16:creationId xmlns:a16="http://schemas.microsoft.com/office/drawing/2014/main" id="{13991F01-7372-E137-31EC-EBA48B2181E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639" t="-602" r="29051" b="40560"/>
          <a:stretch/>
        </p:blipFill>
        <p:spPr>
          <a:xfrm>
            <a:off x="11891770" y="6562824"/>
            <a:ext cx="180305" cy="158651"/>
          </a:xfrm>
          <a:prstGeom prst="rect">
            <a:avLst/>
          </a:prstGeom>
        </p:spPr>
      </p:pic>
      <p:sp>
        <p:nvSpPr>
          <p:cNvPr id="5" name="PpHolder4">
            <a:extLst>
              <a:ext uri="{FF2B5EF4-FFF2-40B4-BE49-F238E27FC236}">
                <a16:creationId xmlns:a16="http://schemas.microsoft.com/office/drawing/2014/main" id="{693CBD0E-52B9-287D-1C3A-57CC4D71288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259058" y="1259897"/>
            <a:ext cx="3052690" cy="4304714"/>
          </a:xfrm>
        </p:spPr>
      </p:sp>
      <p:sp>
        <p:nvSpPr>
          <p:cNvPr id="37" name="Picture Placeholder 13">
            <a:extLst>
              <a:ext uri="{FF2B5EF4-FFF2-40B4-BE49-F238E27FC236}">
                <a16:creationId xmlns:a16="http://schemas.microsoft.com/office/drawing/2014/main" id="{B52DCA97-5E31-D1D9-63F8-514FC1974C5F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1259058" y="1259897"/>
            <a:ext cx="3052690" cy="4304714"/>
          </a:xfrm>
          <a:prstGeom prst="rect">
            <a:avLst/>
          </a:prstGeom>
          <a:pattFill prst="pct5">
            <a:fgClr>
              <a:srgbClr val="0070C0"/>
            </a:fgClr>
            <a:bgClr>
              <a:schemeClr val="bg1"/>
            </a:bgClr>
          </a:pattFill>
          <a:effectLst/>
        </p:spPr>
        <p:txBody>
          <a:bodyPr>
            <a:normAutofit/>
          </a:bodyPr>
          <a:lstStyle>
            <a:lvl1pPr marL="0" indent="0">
              <a:buNone/>
              <a:defRPr sz="1300" b="0" i="0" strike="noStrike">
                <a:ln>
                  <a:noFill/>
                </a:ln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C9B932A-048E-3775-211E-CD5BDDA16CF0}"/>
              </a:ext>
            </a:extLst>
          </p:cNvPr>
          <p:cNvSpPr/>
          <p:nvPr userDrawn="1"/>
        </p:nvSpPr>
        <p:spPr>
          <a:xfrm>
            <a:off x="0" y="0"/>
            <a:ext cx="5570806" cy="6858000"/>
          </a:xfrm>
          <a:prstGeom prst="rect">
            <a:avLst/>
          </a:prstGeom>
          <a:gradFill>
            <a:gsLst>
              <a:gs pos="0">
                <a:srgbClr val="00564C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bg1"/>
              </a:solidFill>
            </a:endParaRPr>
          </a:p>
        </p:txBody>
      </p:sp>
      <p:pic>
        <p:nvPicPr>
          <p:cNvPr id="4" name="Picture 3" descr="A picture containing text, font, graphics, graphic design&#10;&#10;Description automatically generated">
            <a:extLst>
              <a:ext uri="{FF2B5EF4-FFF2-40B4-BE49-F238E27FC236}">
                <a16:creationId xmlns:a16="http://schemas.microsoft.com/office/drawing/2014/main" id="{9D19FE66-E633-E121-7548-0D9825BB687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8639" t="-602" r="29051" b="40560"/>
          <a:stretch/>
        </p:blipFill>
        <p:spPr>
          <a:xfrm>
            <a:off x="11891770" y="6562824"/>
            <a:ext cx="180305" cy="158651"/>
          </a:xfrm>
          <a:prstGeom prst="rect">
            <a:avLst/>
          </a:prstGeom>
        </p:spPr>
      </p:pic>
      <p:pic>
        <p:nvPicPr>
          <p:cNvPr id="9" name="Picture 8" descr="A picture containing text, font, graphics, graphic design&#10;&#10;Description automatically generated">
            <a:extLst>
              <a:ext uri="{FF2B5EF4-FFF2-40B4-BE49-F238E27FC236}">
                <a16:creationId xmlns:a16="http://schemas.microsoft.com/office/drawing/2014/main" id="{EA07B294-C6AB-C106-03C9-C325FA74F01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8639" t="-602" r="29051" b="40560"/>
          <a:stretch/>
        </p:blipFill>
        <p:spPr>
          <a:xfrm>
            <a:off x="2695251" y="6404173"/>
            <a:ext cx="180305" cy="158651"/>
          </a:xfrm>
          <a:prstGeom prst="rect">
            <a:avLst/>
          </a:prstGeom>
        </p:spPr>
      </p:pic>
      <p:sp>
        <p:nvSpPr>
          <p:cNvPr id="7" name="Picture Placeholder 13">
            <a:extLst>
              <a:ext uri="{FF2B5EF4-FFF2-40B4-BE49-F238E27FC236}">
                <a16:creationId xmlns:a16="http://schemas.microsoft.com/office/drawing/2014/main" id="{4FEE6DF4-8102-4BF6-A3B2-EF6DAFEFA945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1134433" y="1114064"/>
            <a:ext cx="3301941" cy="4629872"/>
          </a:xfrm>
          <a:prstGeom prst="rect">
            <a:avLst/>
          </a:prstGeom>
          <a:pattFill prst="pct5">
            <a:fgClr>
              <a:srgbClr val="0070C0"/>
            </a:fgClr>
            <a:bgClr>
              <a:schemeClr val="bg1"/>
            </a:bgClr>
          </a:pattFill>
          <a:effectLst/>
        </p:spPr>
        <p:txBody>
          <a:bodyPr>
            <a:normAutofit/>
          </a:bodyPr>
          <a:lstStyle>
            <a:lvl1pPr marL="0" indent="0">
              <a:buNone/>
              <a:defRPr sz="1300" b="0" i="0" strike="noStrike">
                <a:ln>
                  <a:noFill/>
                </a:ln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5988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  <p:extLst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Titel en tekst en foto'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6946DAF-2F84-4FEE-9B5B-3B17AE84532E}"/>
              </a:ext>
            </a:extLst>
          </p:cNvPr>
          <p:cNvSpPr/>
          <p:nvPr/>
        </p:nvSpPr>
        <p:spPr>
          <a:xfrm>
            <a:off x="8805809" y="1043367"/>
            <a:ext cx="2772229" cy="2772229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rgbClr val="008650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id-ID" dirty="0">
              <a:solidFill>
                <a:schemeClr val="bg1"/>
              </a:solidFill>
            </a:endParaRPr>
          </a:p>
        </p:txBody>
      </p:sp>
      <p:sp>
        <p:nvSpPr>
          <p:cNvPr id="37" name="Picture Placeholder 13">
            <a:extLst>
              <a:ext uri="{FF2B5EF4-FFF2-40B4-BE49-F238E27FC236}">
                <a16:creationId xmlns:a16="http://schemas.microsoft.com/office/drawing/2014/main" id="{B52DCA97-5E31-D1D9-63F8-514FC1974C5F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6059233" y="1643853"/>
            <a:ext cx="4920343" cy="3508912"/>
          </a:xfrm>
          <a:prstGeom prst="rect">
            <a:avLst/>
          </a:prstGeom>
          <a:pattFill prst="pct5">
            <a:fgClr>
              <a:srgbClr val="0070C0"/>
            </a:fgClr>
            <a:bgClr>
              <a:schemeClr val="bg1"/>
            </a:bgClr>
          </a:pattFill>
          <a:effectLst/>
        </p:spPr>
        <p:txBody>
          <a:bodyPr>
            <a:normAutofit/>
          </a:bodyPr>
          <a:lstStyle>
            <a:lvl1pPr marL="0" indent="0">
              <a:buNone/>
              <a:defRPr sz="1300" b="0" i="0" strike="noStrike">
                <a:ln>
                  <a:noFill/>
                </a:ln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5A78B5F-398D-4147-88C0-289FE89A92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E7190-FF16-E449-AA40-35AD9641D32B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2A9E776A-B5E8-EE4F-8017-1FA3412FEA9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7813" y="2039421"/>
            <a:ext cx="5138512" cy="806346"/>
          </a:xfrm>
        </p:spPr>
        <p:txBody>
          <a:bodyPr anchor="t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>
                <a:solidFill>
                  <a:schemeClr val="accent2"/>
                </a:solidFill>
              </a:defRPr>
            </a:lvl1pPr>
          </a:lstStyle>
          <a:p>
            <a:r>
              <a:rPr lang="nl-NL" noProof="0" dirty="0"/>
              <a:t>Voeg hier de titel van je slide toe</a:t>
            </a:r>
          </a:p>
        </p:txBody>
      </p:sp>
      <p:sp>
        <p:nvSpPr>
          <p:cNvPr id="15" name="Tijdelijke aanduiding voor inhoud 2">
            <a:extLst>
              <a:ext uri="{FF2B5EF4-FFF2-40B4-BE49-F238E27FC236}">
                <a16:creationId xmlns:a16="http://schemas.microsoft.com/office/drawing/2014/main" id="{0D958A05-B53A-8944-ADC1-779979A4F78E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472632" y="3233091"/>
            <a:ext cx="5138512" cy="1919674"/>
          </a:xfrm>
        </p:spPr>
        <p:txBody>
          <a:bodyPr numCol="1" spcCol="288000"/>
          <a:lstStyle>
            <a:lvl1pPr marL="12700" indent="0">
              <a:spcBef>
                <a:spcPts val="1200"/>
              </a:spcBef>
              <a:spcAft>
                <a:spcPts val="400"/>
              </a:spcAft>
              <a:buNone/>
              <a:tabLst/>
              <a:defRPr sz="2400" b="1">
                <a:solidFill>
                  <a:schemeClr val="accent1"/>
                </a:solidFill>
              </a:defRPr>
            </a:lvl1pPr>
            <a:lvl2pPr marL="231775" indent="-219075"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ct val="105000"/>
              <a:buFont typeface="Wingdings" pitchFamily="2" charset="2"/>
              <a:buChar char="§"/>
              <a:tabLst/>
              <a:defRPr sz="2000">
                <a:solidFill>
                  <a:schemeClr val="accent2"/>
                </a:solidFill>
              </a:defRPr>
            </a:lvl2pPr>
            <a:lvl3pPr marL="452438" indent="-220663">
              <a:spcBef>
                <a:spcPts val="400"/>
              </a:spcBef>
              <a:spcAft>
                <a:spcPts val="400"/>
              </a:spcAft>
              <a:buClr>
                <a:schemeClr val="accent2"/>
              </a:buClr>
              <a:buFont typeface="Wingdings" pitchFamily="2" charset="2"/>
              <a:buChar char="§"/>
              <a:tabLst/>
              <a:defRPr sz="1600">
                <a:solidFill>
                  <a:schemeClr val="accent2"/>
                </a:solidFill>
              </a:defRPr>
            </a:lvl3pPr>
            <a:lvl4pPr marL="673100" indent="-220663">
              <a:spcBef>
                <a:spcPts val="400"/>
              </a:spcBef>
              <a:spcAft>
                <a:spcPts val="400"/>
              </a:spcAft>
              <a:buClr>
                <a:schemeClr val="tx2"/>
              </a:buClr>
              <a:buFont typeface="Systeemlettertype"/>
              <a:buChar char="-"/>
              <a:tabLst/>
              <a:defRPr sz="1600">
                <a:solidFill>
                  <a:schemeClr val="tx2"/>
                </a:solidFill>
              </a:defRPr>
            </a:lvl4pPr>
            <a:lvl5pPr marL="804863" indent="-176213">
              <a:spcBef>
                <a:spcPts val="400"/>
              </a:spcBef>
              <a:spcAft>
                <a:spcPts val="400"/>
              </a:spcAft>
              <a:tabLst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ijdelijke aanduiding voor tekst 6">
            <a:extLst>
              <a:ext uri="{FF2B5EF4-FFF2-40B4-BE49-F238E27FC236}">
                <a16:creationId xmlns:a16="http://schemas.microsoft.com/office/drawing/2014/main" id="{49979305-E0A9-0742-885B-34CA996B04F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0" y="-437020"/>
            <a:ext cx="838200" cy="310511"/>
          </a:xfrm>
          <a:solidFill>
            <a:srgbClr val="00A160"/>
          </a:solidFill>
        </p:spPr>
        <p:txBody>
          <a:bodyPr anchor="t"/>
          <a:lstStyle>
            <a:lvl1pPr marL="0" indent="0">
              <a:buNone/>
              <a:defRPr/>
            </a:lvl1pPr>
          </a:lstStyle>
          <a:p>
            <a:r>
              <a:rPr lang="en-GB" dirty="0"/>
              <a:t> </a:t>
            </a:r>
          </a:p>
        </p:txBody>
      </p:sp>
      <p:sp>
        <p:nvSpPr>
          <p:cNvPr id="18" name="Tijdelijke aanduiding voor tekst 6">
            <a:extLst>
              <a:ext uri="{FF2B5EF4-FFF2-40B4-BE49-F238E27FC236}">
                <a16:creationId xmlns:a16="http://schemas.microsoft.com/office/drawing/2014/main" id="{A5254C12-6877-8A4A-93A5-C88FBE4A557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006300" y="-437020"/>
            <a:ext cx="838200" cy="310511"/>
          </a:xfrm>
          <a:solidFill>
            <a:srgbClr val="004C43"/>
          </a:solidFill>
        </p:spPr>
        <p:txBody>
          <a:bodyPr anchor="t"/>
          <a:lstStyle>
            <a:lvl1pPr marL="0" indent="0">
              <a:buNone/>
              <a:defRPr/>
            </a:lvl1pPr>
          </a:lstStyle>
          <a:p>
            <a:r>
              <a:rPr lang="en-GB" dirty="0"/>
              <a:t> </a:t>
            </a:r>
          </a:p>
        </p:txBody>
      </p:sp>
      <p:sp>
        <p:nvSpPr>
          <p:cNvPr id="19" name="Tijdelijke aanduiding voor tekst 6">
            <a:extLst>
              <a:ext uri="{FF2B5EF4-FFF2-40B4-BE49-F238E27FC236}">
                <a16:creationId xmlns:a16="http://schemas.microsoft.com/office/drawing/2014/main" id="{CD1E5DFD-4907-C748-8671-3A50B34E1C9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012600" y="-437020"/>
            <a:ext cx="838200" cy="310511"/>
          </a:xfrm>
          <a:solidFill>
            <a:srgbClr val="D1D81E"/>
          </a:solidFill>
        </p:spPr>
        <p:txBody>
          <a:bodyPr anchor="t"/>
          <a:lstStyle>
            <a:lvl1pPr marL="0" indent="0">
              <a:buNone/>
              <a:defRPr/>
            </a:lvl1pPr>
          </a:lstStyle>
          <a:p>
            <a:r>
              <a:rPr lang="en-GB" dirty="0"/>
              <a:t> </a:t>
            </a:r>
          </a:p>
        </p:txBody>
      </p:sp>
      <p:sp>
        <p:nvSpPr>
          <p:cNvPr id="20" name="Tijdelijke aanduiding voor tekst 6">
            <a:extLst>
              <a:ext uri="{FF2B5EF4-FFF2-40B4-BE49-F238E27FC236}">
                <a16:creationId xmlns:a16="http://schemas.microsoft.com/office/drawing/2014/main" id="{4E7A5DB0-918A-A046-A527-7B7125D6663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018900" y="-437020"/>
            <a:ext cx="838200" cy="310511"/>
          </a:xfrm>
          <a:solidFill>
            <a:srgbClr val="00AFA9"/>
          </a:solidFill>
        </p:spPr>
        <p:txBody>
          <a:bodyPr anchor="t"/>
          <a:lstStyle>
            <a:lvl1pPr marL="0" indent="0">
              <a:buNone/>
              <a:defRPr/>
            </a:lvl1pPr>
          </a:lstStyle>
          <a:p>
            <a:r>
              <a:rPr lang="en-GB" dirty="0"/>
              <a:t> </a:t>
            </a:r>
          </a:p>
        </p:txBody>
      </p:sp>
      <p:sp>
        <p:nvSpPr>
          <p:cNvPr id="21" name="Tijdelijke aanduiding voor tekst 6">
            <a:extLst>
              <a:ext uri="{FF2B5EF4-FFF2-40B4-BE49-F238E27FC236}">
                <a16:creationId xmlns:a16="http://schemas.microsoft.com/office/drawing/2014/main" id="{B47F4ACC-F6E5-DC49-943E-509AE2B3FA9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025200" y="-437020"/>
            <a:ext cx="838200" cy="310511"/>
          </a:xfrm>
          <a:solidFill>
            <a:srgbClr val="E94969"/>
          </a:solidFill>
        </p:spPr>
        <p:txBody>
          <a:bodyPr anchor="t"/>
          <a:lstStyle>
            <a:lvl1pPr marL="0" indent="0">
              <a:buNone/>
              <a:defRPr/>
            </a:lvl1pPr>
          </a:lstStyle>
          <a:p>
            <a:r>
              <a:rPr lang="en-GB" dirty="0"/>
              <a:t> </a:t>
            </a:r>
          </a:p>
        </p:txBody>
      </p:sp>
      <p:sp>
        <p:nvSpPr>
          <p:cNvPr id="22" name="Tijdelijke aanduiding voor tekst 6">
            <a:extLst>
              <a:ext uri="{FF2B5EF4-FFF2-40B4-BE49-F238E27FC236}">
                <a16:creationId xmlns:a16="http://schemas.microsoft.com/office/drawing/2014/main" id="{53FE3E6D-BCE4-AA4E-B631-DF6F51B13F2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031500" y="-437020"/>
            <a:ext cx="838200" cy="310511"/>
          </a:xfrm>
          <a:solidFill>
            <a:srgbClr val="00415C"/>
          </a:solidFill>
        </p:spPr>
        <p:txBody>
          <a:bodyPr anchor="t"/>
          <a:lstStyle>
            <a:lvl1pPr marL="0" indent="0">
              <a:buNone/>
              <a:defRPr/>
            </a:lvl1pPr>
          </a:lstStyle>
          <a:p>
            <a:r>
              <a:rPr lang="en-GB" dirty="0"/>
              <a:t> </a:t>
            </a:r>
          </a:p>
        </p:txBody>
      </p:sp>
      <p:sp>
        <p:nvSpPr>
          <p:cNvPr id="23" name="Tijdelijke aanduiding voor tekst 6">
            <a:extLst>
              <a:ext uri="{FF2B5EF4-FFF2-40B4-BE49-F238E27FC236}">
                <a16:creationId xmlns:a16="http://schemas.microsoft.com/office/drawing/2014/main" id="{82AFDF87-9ACF-1348-8586-057B9E0F79C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037800" y="-437020"/>
            <a:ext cx="838200" cy="310511"/>
          </a:xfrm>
          <a:solidFill>
            <a:srgbClr val="EEECE1"/>
          </a:solidFill>
        </p:spPr>
        <p:txBody>
          <a:bodyPr anchor="t"/>
          <a:lstStyle>
            <a:lvl1pPr marL="0" indent="0">
              <a:buNone/>
              <a:defRPr/>
            </a:lvl1pPr>
          </a:lstStyle>
          <a:p>
            <a:r>
              <a:rPr lang="en-GB" dirty="0"/>
              <a:t> </a:t>
            </a:r>
          </a:p>
        </p:txBody>
      </p:sp>
      <p:sp>
        <p:nvSpPr>
          <p:cNvPr id="24" name="Tijdelijke aanduiding voor tekst 6">
            <a:extLst>
              <a:ext uri="{FF2B5EF4-FFF2-40B4-BE49-F238E27FC236}">
                <a16:creationId xmlns:a16="http://schemas.microsoft.com/office/drawing/2014/main" id="{C8F3D4C5-4E17-B546-AD12-1664943AA48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044100" y="-437020"/>
            <a:ext cx="838200" cy="310511"/>
          </a:xfrm>
          <a:solidFill>
            <a:srgbClr val="00817F"/>
          </a:solidFill>
        </p:spPr>
        <p:txBody>
          <a:bodyPr anchor="t"/>
          <a:lstStyle>
            <a:lvl1pPr marL="0" indent="0">
              <a:buNone/>
              <a:defRPr/>
            </a:lvl1pPr>
          </a:lstStyle>
          <a:p>
            <a:r>
              <a:rPr lang="en-GB" dirty="0"/>
              <a:t> </a:t>
            </a:r>
          </a:p>
        </p:txBody>
      </p:sp>
      <p:sp>
        <p:nvSpPr>
          <p:cNvPr id="25" name="Tijdelijke aanduiding voor tekst 6">
            <a:extLst>
              <a:ext uri="{FF2B5EF4-FFF2-40B4-BE49-F238E27FC236}">
                <a16:creationId xmlns:a16="http://schemas.microsoft.com/office/drawing/2014/main" id="{2EAA04D3-B80B-FA44-BF51-8B0DEFB9E279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050400" y="-437020"/>
            <a:ext cx="838200" cy="310511"/>
          </a:xfrm>
          <a:solidFill>
            <a:srgbClr val="7F7F7F"/>
          </a:solidFill>
        </p:spPr>
        <p:txBody>
          <a:bodyPr anchor="t"/>
          <a:lstStyle>
            <a:lvl1pPr marL="0" indent="0">
              <a:buNone/>
              <a:defRPr/>
            </a:lvl1pPr>
          </a:lstStyle>
          <a:p>
            <a:r>
              <a:rPr lang="en-GB" dirty="0"/>
              <a:t> </a:t>
            </a:r>
          </a:p>
        </p:txBody>
      </p:sp>
      <p:pic>
        <p:nvPicPr>
          <p:cNvPr id="8" name="Picture 7" descr="A picture containing text, font, graphics, graphic design&#10;&#10;Description automatically generated">
            <a:extLst>
              <a:ext uri="{FF2B5EF4-FFF2-40B4-BE49-F238E27FC236}">
                <a16:creationId xmlns:a16="http://schemas.microsoft.com/office/drawing/2014/main" id="{13991F01-7372-E137-31EC-EBA48B2181E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639" t="-602" r="29051" b="40560"/>
          <a:stretch/>
        </p:blipFill>
        <p:spPr>
          <a:xfrm>
            <a:off x="11891770" y="6562824"/>
            <a:ext cx="180305" cy="158651"/>
          </a:xfrm>
          <a:prstGeom prst="rect">
            <a:avLst/>
          </a:prstGeom>
        </p:spPr>
      </p:pic>
      <p:pic>
        <p:nvPicPr>
          <p:cNvPr id="4" name="Picture 3" descr="A picture containing text, font, graphics, graphic design&#10;&#10;Description automatically generated">
            <a:extLst>
              <a:ext uri="{FF2B5EF4-FFF2-40B4-BE49-F238E27FC236}">
                <a16:creationId xmlns:a16="http://schemas.microsoft.com/office/drawing/2014/main" id="{71A036D7-A796-5A3E-297B-C5F5CF67FA5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8639" t="-602" r="29051" b="40560"/>
          <a:stretch/>
        </p:blipFill>
        <p:spPr>
          <a:xfrm>
            <a:off x="11891770" y="6562824"/>
            <a:ext cx="180305" cy="158651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0B15F669-8F9E-4623-BDC1-1B10C43E3C6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891769" y="6561203"/>
            <a:ext cx="180306" cy="160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394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Titel en tekst en foto'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arallelogram 2">
            <a:extLst>
              <a:ext uri="{FF2B5EF4-FFF2-40B4-BE49-F238E27FC236}">
                <a16:creationId xmlns:a16="http://schemas.microsoft.com/office/drawing/2014/main" id="{BD32904C-0954-DCBA-2865-353D49E19E33}"/>
              </a:ext>
            </a:extLst>
          </p:cNvPr>
          <p:cNvSpPr/>
          <p:nvPr userDrawn="1"/>
        </p:nvSpPr>
        <p:spPr>
          <a:xfrm>
            <a:off x="6830006" y="1076264"/>
            <a:ext cx="4470202" cy="4877973"/>
          </a:xfrm>
          <a:prstGeom prst="parallelogram">
            <a:avLst/>
          </a:prstGeom>
          <a:gradFill>
            <a:gsLst>
              <a:gs pos="0">
                <a:schemeClr val="accent1"/>
              </a:gs>
              <a:gs pos="100000">
                <a:srgbClr val="00865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bg1"/>
              </a:solidFill>
            </a:endParaRPr>
          </a:p>
        </p:txBody>
      </p:sp>
      <p:sp>
        <p:nvSpPr>
          <p:cNvPr id="37" name="Picture Placeholder 13">
            <a:extLst>
              <a:ext uri="{FF2B5EF4-FFF2-40B4-BE49-F238E27FC236}">
                <a16:creationId xmlns:a16="http://schemas.microsoft.com/office/drawing/2014/main" id="{B52DCA97-5E31-D1D9-63F8-514FC1974C5F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6575677" y="799243"/>
            <a:ext cx="4454596" cy="4867695"/>
          </a:xfrm>
          <a:custGeom>
            <a:avLst/>
            <a:gdLst>
              <a:gd name="connsiteX0" fmla="*/ 0 w 4920343"/>
              <a:gd name="connsiteY0" fmla="*/ 0 h 3508912"/>
              <a:gd name="connsiteX1" fmla="*/ 4920343 w 4920343"/>
              <a:gd name="connsiteY1" fmla="*/ 0 h 3508912"/>
              <a:gd name="connsiteX2" fmla="*/ 4920343 w 4920343"/>
              <a:gd name="connsiteY2" fmla="*/ 3508912 h 3508912"/>
              <a:gd name="connsiteX3" fmla="*/ 0 w 4920343"/>
              <a:gd name="connsiteY3" fmla="*/ 3508912 h 3508912"/>
              <a:gd name="connsiteX4" fmla="*/ 0 w 4920343"/>
              <a:gd name="connsiteY4" fmla="*/ 0 h 3508912"/>
              <a:gd name="connsiteX0" fmla="*/ 1888621 w 4920343"/>
              <a:gd name="connsiteY0" fmla="*/ 0 h 4094299"/>
              <a:gd name="connsiteX1" fmla="*/ 4920343 w 4920343"/>
              <a:gd name="connsiteY1" fmla="*/ 585387 h 4094299"/>
              <a:gd name="connsiteX2" fmla="*/ 4920343 w 4920343"/>
              <a:gd name="connsiteY2" fmla="*/ 4094299 h 4094299"/>
              <a:gd name="connsiteX3" fmla="*/ 0 w 4920343"/>
              <a:gd name="connsiteY3" fmla="*/ 4094299 h 4094299"/>
              <a:gd name="connsiteX4" fmla="*/ 1888621 w 4920343"/>
              <a:gd name="connsiteY4" fmla="*/ 0 h 4094299"/>
              <a:gd name="connsiteX0" fmla="*/ 1888621 w 5210900"/>
              <a:gd name="connsiteY0" fmla="*/ 0 h 4094299"/>
              <a:gd name="connsiteX1" fmla="*/ 5210900 w 5210900"/>
              <a:gd name="connsiteY1" fmla="*/ 0 h 4094299"/>
              <a:gd name="connsiteX2" fmla="*/ 4920343 w 5210900"/>
              <a:gd name="connsiteY2" fmla="*/ 4094299 h 4094299"/>
              <a:gd name="connsiteX3" fmla="*/ 0 w 5210900"/>
              <a:gd name="connsiteY3" fmla="*/ 4094299 h 4094299"/>
              <a:gd name="connsiteX4" fmla="*/ 1888621 w 5210900"/>
              <a:gd name="connsiteY4" fmla="*/ 0 h 4094299"/>
              <a:gd name="connsiteX0" fmla="*/ 1888621 w 5236537"/>
              <a:gd name="connsiteY0" fmla="*/ 0 h 4094299"/>
              <a:gd name="connsiteX1" fmla="*/ 5236537 w 5236537"/>
              <a:gd name="connsiteY1" fmla="*/ 25637 h 4094299"/>
              <a:gd name="connsiteX2" fmla="*/ 4920343 w 5236537"/>
              <a:gd name="connsiteY2" fmla="*/ 4094299 h 4094299"/>
              <a:gd name="connsiteX3" fmla="*/ 0 w 5236537"/>
              <a:gd name="connsiteY3" fmla="*/ 4094299 h 4094299"/>
              <a:gd name="connsiteX4" fmla="*/ 1888621 w 5236537"/>
              <a:gd name="connsiteY4" fmla="*/ 0 h 4094299"/>
              <a:gd name="connsiteX0" fmla="*/ 1982625 w 5236537"/>
              <a:gd name="connsiteY0" fmla="*/ 81186 h 4068662"/>
              <a:gd name="connsiteX1" fmla="*/ 5236537 w 5236537"/>
              <a:gd name="connsiteY1" fmla="*/ 0 h 4068662"/>
              <a:gd name="connsiteX2" fmla="*/ 4920343 w 5236537"/>
              <a:gd name="connsiteY2" fmla="*/ 4068662 h 4068662"/>
              <a:gd name="connsiteX3" fmla="*/ 0 w 5236537"/>
              <a:gd name="connsiteY3" fmla="*/ 4068662 h 4068662"/>
              <a:gd name="connsiteX4" fmla="*/ 1982625 w 5236537"/>
              <a:gd name="connsiteY4" fmla="*/ 81186 h 4068662"/>
              <a:gd name="connsiteX0" fmla="*/ 1867257 w 5236537"/>
              <a:gd name="connsiteY0" fmla="*/ 1 h 4068662"/>
              <a:gd name="connsiteX1" fmla="*/ 5236537 w 5236537"/>
              <a:gd name="connsiteY1" fmla="*/ 0 h 4068662"/>
              <a:gd name="connsiteX2" fmla="*/ 4920343 w 5236537"/>
              <a:gd name="connsiteY2" fmla="*/ 4068662 h 4068662"/>
              <a:gd name="connsiteX3" fmla="*/ 0 w 5236537"/>
              <a:gd name="connsiteY3" fmla="*/ 4068662 h 4068662"/>
              <a:gd name="connsiteX4" fmla="*/ 1867257 w 5236537"/>
              <a:gd name="connsiteY4" fmla="*/ 1 h 4068662"/>
              <a:gd name="connsiteX0" fmla="*/ 1867257 w 5240810"/>
              <a:gd name="connsiteY0" fmla="*/ 0 h 4068661"/>
              <a:gd name="connsiteX1" fmla="*/ 5240810 w 5240810"/>
              <a:gd name="connsiteY1" fmla="*/ 4271 h 4068661"/>
              <a:gd name="connsiteX2" fmla="*/ 4920343 w 5240810"/>
              <a:gd name="connsiteY2" fmla="*/ 4068661 h 4068661"/>
              <a:gd name="connsiteX3" fmla="*/ 0 w 5240810"/>
              <a:gd name="connsiteY3" fmla="*/ 4068661 h 4068661"/>
              <a:gd name="connsiteX4" fmla="*/ 1867257 w 5240810"/>
              <a:gd name="connsiteY4" fmla="*/ 0 h 4068661"/>
              <a:gd name="connsiteX0" fmla="*/ 1867257 w 5240810"/>
              <a:gd name="connsiteY0" fmla="*/ 0 h 4854874"/>
              <a:gd name="connsiteX1" fmla="*/ 5240810 w 5240810"/>
              <a:gd name="connsiteY1" fmla="*/ 4271 h 4854874"/>
              <a:gd name="connsiteX2" fmla="*/ 4125585 w 5240810"/>
              <a:gd name="connsiteY2" fmla="*/ 4854874 h 4854874"/>
              <a:gd name="connsiteX3" fmla="*/ 0 w 5240810"/>
              <a:gd name="connsiteY3" fmla="*/ 4068661 h 4854874"/>
              <a:gd name="connsiteX4" fmla="*/ 1867257 w 5240810"/>
              <a:gd name="connsiteY4" fmla="*/ 0 h 4854874"/>
              <a:gd name="connsiteX0" fmla="*/ 1089589 w 4463142"/>
              <a:gd name="connsiteY0" fmla="*/ 0 h 4854874"/>
              <a:gd name="connsiteX1" fmla="*/ 4463142 w 4463142"/>
              <a:gd name="connsiteY1" fmla="*/ 4271 h 4854874"/>
              <a:gd name="connsiteX2" fmla="*/ 3347917 w 4463142"/>
              <a:gd name="connsiteY2" fmla="*/ 4854874 h 4854874"/>
              <a:gd name="connsiteX3" fmla="*/ 0 w 4463142"/>
              <a:gd name="connsiteY3" fmla="*/ 4854874 h 4854874"/>
              <a:gd name="connsiteX4" fmla="*/ 1089589 w 4463142"/>
              <a:gd name="connsiteY4" fmla="*/ 0 h 4854874"/>
              <a:gd name="connsiteX0" fmla="*/ 1264778 w 4463142"/>
              <a:gd name="connsiteY0" fmla="*/ 222193 h 4850603"/>
              <a:gd name="connsiteX1" fmla="*/ 4463142 w 4463142"/>
              <a:gd name="connsiteY1" fmla="*/ 0 h 4850603"/>
              <a:gd name="connsiteX2" fmla="*/ 3347917 w 4463142"/>
              <a:gd name="connsiteY2" fmla="*/ 4850603 h 4850603"/>
              <a:gd name="connsiteX3" fmla="*/ 0 w 4463142"/>
              <a:gd name="connsiteY3" fmla="*/ 4850603 h 4850603"/>
              <a:gd name="connsiteX4" fmla="*/ 1264778 w 4463142"/>
              <a:gd name="connsiteY4" fmla="*/ 222193 h 4850603"/>
              <a:gd name="connsiteX0" fmla="*/ 1110953 w 4463142"/>
              <a:gd name="connsiteY0" fmla="*/ 0 h 4867693"/>
              <a:gd name="connsiteX1" fmla="*/ 4463142 w 4463142"/>
              <a:gd name="connsiteY1" fmla="*/ 17090 h 4867693"/>
              <a:gd name="connsiteX2" fmla="*/ 3347917 w 4463142"/>
              <a:gd name="connsiteY2" fmla="*/ 4867693 h 4867693"/>
              <a:gd name="connsiteX3" fmla="*/ 0 w 4463142"/>
              <a:gd name="connsiteY3" fmla="*/ 4867693 h 4867693"/>
              <a:gd name="connsiteX4" fmla="*/ 1110953 w 4463142"/>
              <a:gd name="connsiteY4" fmla="*/ 0 h 4867693"/>
              <a:gd name="connsiteX0" fmla="*/ 1110953 w 4129856"/>
              <a:gd name="connsiteY0" fmla="*/ 0 h 4867693"/>
              <a:gd name="connsiteX1" fmla="*/ 4129856 w 4129856"/>
              <a:gd name="connsiteY1" fmla="*/ 196552 h 4867693"/>
              <a:gd name="connsiteX2" fmla="*/ 3347917 w 4129856"/>
              <a:gd name="connsiteY2" fmla="*/ 4867693 h 4867693"/>
              <a:gd name="connsiteX3" fmla="*/ 0 w 4129856"/>
              <a:gd name="connsiteY3" fmla="*/ 4867693 h 4867693"/>
              <a:gd name="connsiteX4" fmla="*/ 1110953 w 4129856"/>
              <a:gd name="connsiteY4" fmla="*/ 0 h 4867693"/>
              <a:gd name="connsiteX0" fmla="*/ 1110953 w 4454596"/>
              <a:gd name="connsiteY0" fmla="*/ 2 h 4867695"/>
              <a:gd name="connsiteX1" fmla="*/ 4454596 w 4454596"/>
              <a:gd name="connsiteY1" fmla="*/ 0 h 4867695"/>
              <a:gd name="connsiteX2" fmla="*/ 3347917 w 4454596"/>
              <a:gd name="connsiteY2" fmla="*/ 4867695 h 4867695"/>
              <a:gd name="connsiteX3" fmla="*/ 0 w 4454596"/>
              <a:gd name="connsiteY3" fmla="*/ 4867695 h 4867695"/>
              <a:gd name="connsiteX4" fmla="*/ 1110953 w 4454596"/>
              <a:gd name="connsiteY4" fmla="*/ 2 h 4867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54596" h="4867695">
                <a:moveTo>
                  <a:pt x="1110953" y="2"/>
                </a:moveTo>
                <a:lnTo>
                  <a:pt x="4454596" y="0"/>
                </a:lnTo>
                <a:lnTo>
                  <a:pt x="3347917" y="4867695"/>
                </a:lnTo>
                <a:lnTo>
                  <a:pt x="0" y="4867695"/>
                </a:lnTo>
                <a:lnTo>
                  <a:pt x="1110953" y="2"/>
                </a:lnTo>
                <a:close/>
              </a:path>
            </a:pathLst>
          </a:custGeom>
          <a:pattFill prst="pct5">
            <a:fgClr>
              <a:srgbClr val="0070C0"/>
            </a:fgClr>
            <a:bgClr>
              <a:schemeClr val="bg1"/>
            </a:bgClr>
          </a:pattFill>
          <a:effectLst/>
        </p:spPr>
        <p:txBody>
          <a:bodyPr>
            <a:normAutofit/>
          </a:bodyPr>
          <a:lstStyle>
            <a:lvl1pPr marL="0" indent="0">
              <a:buNone/>
              <a:defRPr sz="1300" b="0" i="0" strike="noStrike">
                <a:ln>
                  <a:noFill/>
                </a:ln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5A78B5F-398D-4147-88C0-289FE89A92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E7190-FF16-E449-AA40-35AD9641D32B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2A9E776A-B5E8-EE4F-8017-1FA3412FEA9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7813" y="1765956"/>
            <a:ext cx="5138512" cy="806346"/>
          </a:xfrm>
        </p:spPr>
        <p:txBody>
          <a:bodyPr anchor="t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>
                <a:solidFill>
                  <a:schemeClr val="accent2"/>
                </a:solidFill>
              </a:defRPr>
            </a:lvl1pPr>
          </a:lstStyle>
          <a:p>
            <a:r>
              <a:rPr lang="nl-NL" noProof="0" dirty="0"/>
              <a:t>Voeg hier de titel van je slide toe</a:t>
            </a:r>
          </a:p>
        </p:txBody>
      </p:sp>
      <p:sp>
        <p:nvSpPr>
          <p:cNvPr id="15" name="Tijdelijke aanduiding voor inhoud 2">
            <a:extLst>
              <a:ext uri="{FF2B5EF4-FFF2-40B4-BE49-F238E27FC236}">
                <a16:creationId xmlns:a16="http://schemas.microsoft.com/office/drawing/2014/main" id="{0D958A05-B53A-8944-ADC1-779979A4F78E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472632" y="2959626"/>
            <a:ext cx="5138512" cy="1919674"/>
          </a:xfrm>
        </p:spPr>
        <p:txBody>
          <a:bodyPr numCol="1" spcCol="288000"/>
          <a:lstStyle>
            <a:lvl1pPr marL="12700" indent="0">
              <a:spcBef>
                <a:spcPts val="1200"/>
              </a:spcBef>
              <a:spcAft>
                <a:spcPts val="400"/>
              </a:spcAft>
              <a:buNone/>
              <a:tabLst/>
              <a:defRPr sz="2400" b="1">
                <a:solidFill>
                  <a:schemeClr val="accent1"/>
                </a:solidFill>
              </a:defRPr>
            </a:lvl1pPr>
            <a:lvl2pPr marL="231775" indent="-219075"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ct val="105000"/>
              <a:buFont typeface="Wingdings" pitchFamily="2" charset="2"/>
              <a:buChar char="§"/>
              <a:tabLst/>
              <a:defRPr sz="2000">
                <a:solidFill>
                  <a:schemeClr val="accent2"/>
                </a:solidFill>
              </a:defRPr>
            </a:lvl2pPr>
            <a:lvl3pPr marL="452438" indent="-220663">
              <a:spcBef>
                <a:spcPts val="400"/>
              </a:spcBef>
              <a:spcAft>
                <a:spcPts val="400"/>
              </a:spcAft>
              <a:buClr>
                <a:schemeClr val="accent2"/>
              </a:buClr>
              <a:buFont typeface="Wingdings" pitchFamily="2" charset="2"/>
              <a:buChar char="§"/>
              <a:tabLst/>
              <a:defRPr sz="1600">
                <a:solidFill>
                  <a:schemeClr val="accent2"/>
                </a:solidFill>
              </a:defRPr>
            </a:lvl3pPr>
            <a:lvl4pPr marL="673100" indent="-220663">
              <a:spcBef>
                <a:spcPts val="400"/>
              </a:spcBef>
              <a:spcAft>
                <a:spcPts val="400"/>
              </a:spcAft>
              <a:buClr>
                <a:schemeClr val="tx2"/>
              </a:buClr>
              <a:buFont typeface="Systeemlettertype"/>
              <a:buChar char="-"/>
              <a:tabLst/>
              <a:defRPr sz="1600">
                <a:solidFill>
                  <a:schemeClr val="tx2"/>
                </a:solidFill>
              </a:defRPr>
            </a:lvl4pPr>
            <a:lvl5pPr marL="804863" indent="-176213">
              <a:spcBef>
                <a:spcPts val="400"/>
              </a:spcBef>
              <a:spcAft>
                <a:spcPts val="400"/>
              </a:spcAft>
              <a:tabLst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ijdelijke aanduiding voor tekst 6">
            <a:extLst>
              <a:ext uri="{FF2B5EF4-FFF2-40B4-BE49-F238E27FC236}">
                <a16:creationId xmlns:a16="http://schemas.microsoft.com/office/drawing/2014/main" id="{49979305-E0A9-0742-885B-34CA996B04F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0" y="-437020"/>
            <a:ext cx="838200" cy="310511"/>
          </a:xfrm>
          <a:solidFill>
            <a:srgbClr val="00A160"/>
          </a:solidFill>
        </p:spPr>
        <p:txBody>
          <a:bodyPr anchor="t"/>
          <a:lstStyle>
            <a:lvl1pPr marL="0" indent="0">
              <a:buNone/>
              <a:defRPr/>
            </a:lvl1pPr>
          </a:lstStyle>
          <a:p>
            <a:r>
              <a:rPr lang="en-GB" dirty="0"/>
              <a:t> </a:t>
            </a:r>
          </a:p>
        </p:txBody>
      </p:sp>
      <p:sp>
        <p:nvSpPr>
          <p:cNvPr id="18" name="Tijdelijke aanduiding voor tekst 6">
            <a:extLst>
              <a:ext uri="{FF2B5EF4-FFF2-40B4-BE49-F238E27FC236}">
                <a16:creationId xmlns:a16="http://schemas.microsoft.com/office/drawing/2014/main" id="{A5254C12-6877-8A4A-93A5-C88FBE4A557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006300" y="-437020"/>
            <a:ext cx="838200" cy="310511"/>
          </a:xfrm>
          <a:solidFill>
            <a:srgbClr val="004C43"/>
          </a:solidFill>
        </p:spPr>
        <p:txBody>
          <a:bodyPr anchor="t"/>
          <a:lstStyle>
            <a:lvl1pPr marL="0" indent="0">
              <a:buNone/>
              <a:defRPr/>
            </a:lvl1pPr>
          </a:lstStyle>
          <a:p>
            <a:r>
              <a:rPr lang="en-GB" dirty="0"/>
              <a:t> </a:t>
            </a:r>
          </a:p>
        </p:txBody>
      </p:sp>
      <p:sp>
        <p:nvSpPr>
          <p:cNvPr id="19" name="Tijdelijke aanduiding voor tekst 6">
            <a:extLst>
              <a:ext uri="{FF2B5EF4-FFF2-40B4-BE49-F238E27FC236}">
                <a16:creationId xmlns:a16="http://schemas.microsoft.com/office/drawing/2014/main" id="{CD1E5DFD-4907-C748-8671-3A50B34E1C9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012600" y="-437020"/>
            <a:ext cx="838200" cy="310511"/>
          </a:xfrm>
          <a:solidFill>
            <a:srgbClr val="D1D81E"/>
          </a:solidFill>
        </p:spPr>
        <p:txBody>
          <a:bodyPr anchor="t"/>
          <a:lstStyle>
            <a:lvl1pPr marL="0" indent="0">
              <a:buNone/>
              <a:defRPr/>
            </a:lvl1pPr>
          </a:lstStyle>
          <a:p>
            <a:r>
              <a:rPr lang="en-GB" dirty="0"/>
              <a:t> </a:t>
            </a:r>
          </a:p>
        </p:txBody>
      </p:sp>
      <p:sp>
        <p:nvSpPr>
          <p:cNvPr id="20" name="Tijdelijke aanduiding voor tekst 6">
            <a:extLst>
              <a:ext uri="{FF2B5EF4-FFF2-40B4-BE49-F238E27FC236}">
                <a16:creationId xmlns:a16="http://schemas.microsoft.com/office/drawing/2014/main" id="{4E7A5DB0-918A-A046-A527-7B7125D6663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018900" y="-437020"/>
            <a:ext cx="838200" cy="310511"/>
          </a:xfrm>
          <a:solidFill>
            <a:srgbClr val="00AFA9"/>
          </a:solidFill>
        </p:spPr>
        <p:txBody>
          <a:bodyPr anchor="t"/>
          <a:lstStyle>
            <a:lvl1pPr marL="0" indent="0">
              <a:buNone/>
              <a:defRPr/>
            </a:lvl1pPr>
          </a:lstStyle>
          <a:p>
            <a:r>
              <a:rPr lang="en-GB" dirty="0"/>
              <a:t> </a:t>
            </a:r>
          </a:p>
        </p:txBody>
      </p:sp>
      <p:sp>
        <p:nvSpPr>
          <p:cNvPr id="21" name="Tijdelijke aanduiding voor tekst 6">
            <a:extLst>
              <a:ext uri="{FF2B5EF4-FFF2-40B4-BE49-F238E27FC236}">
                <a16:creationId xmlns:a16="http://schemas.microsoft.com/office/drawing/2014/main" id="{B47F4ACC-F6E5-DC49-943E-509AE2B3FA9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025200" y="-437020"/>
            <a:ext cx="838200" cy="310511"/>
          </a:xfrm>
          <a:solidFill>
            <a:srgbClr val="E94969"/>
          </a:solidFill>
        </p:spPr>
        <p:txBody>
          <a:bodyPr anchor="t"/>
          <a:lstStyle>
            <a:lvl1pPr marL="0" indent="0">
              <a:buNone/>
              <a:defRPr/>
            </a:lvl1pPr>
          </a:lstStyle>
          <a:p>
            <a:r>
              <a:rPr lang="en-GB" dirty="0"/>
              <a:t> </a:t>
            </a:r>
          </a:p>
        </p:txBody>
      </p:sp>
      <p:sp>
        <p:nvSpPr>
          <p:cNvPr id="22" name="Tijdelijke aanduiding voor tekst 6">
            <a:extLst>
              <a:ext uri="{FF2B5EF4-FFF2-40B4-BE49-F238E27FC236}">
                <a16:creationId xmlns:a16="http://schemas.microsoft.com/office/drawing/2014/main" id="{53FE3E6D-BCE4-AA4E-B631-DF6F51B13F2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031500" y="-437020"/>
            <a:ext cx="838200" cy="310511"/>
          </a:xfrm>
          <a:solidFill>
            <a:srgbClr val="00415C"/>
          </a:solidFill>
        </p:spPr>
        <p:txBody>
          <a:bodyPr anchor="t"/>
          <a:lstStyle>
            <a:lvl1pPr marL="0" indent="0">
              <a:buNone/>
              <a:defRPr/>
            </a:lvl1pPr>
          </a:lstStyle>
          <a:p>
            <a:r>
              <a:rPr lang="en-GB" dirty="0"/>
              <a:t> </a:t>
            </a:r>
          </a:p>
        </p:txBody>
      </p:sp>
      <p:sp>
        <p:nvSpPr>
          <p:cNvPr id="23" name="Tijdelijke aanduiding voor tekst 6">
            <a:extLst>
              <a:ext uri="{FF2B5EF4-FFF2-40B4-BE49-F238E27FC236}">
                <a16:creationId xmlns:a16="http://schemas.microsoft.com/office/drawing/2014/main" id="{82AFDF87-9ACF-1348-8586-057B9E0F79C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037800" y="-437020"/>
            <a:ext cx="838200" cy="310511"/>
          </a:xfrm>
          <a:solidFill>
            <a:srgbClr val="EEECE1"/>
          </a:solidFill>
        </p:spPr>
        <p:txBody>
          <a:bodyPr anchor="t"/>
          <a:lstStyle>
            <a:lvl1pPr marL="0" indent="0">
              <a:buNone/>
              <a:defRPr/>
            </a:lvl1pPr>
          </a:lstStyle>
          <a:p>
            <a:r>
              <a:rPr lang="en-GB" dirty="0"/>
              <a:t> </a:t>
            </a:r>
          </a:p>
        </p:txBody>
      </p:sp>
      <p:sp>
        <p:nvSpPr>
          <p:cNvPr id="24" name="Tijdelijke aanduiding voor tekst 6">
            <a:extLst>
              <a:ext uri="{FF2B5EF4-FFF2-40B4-BE49-F238E27FC236}">
                <a16:creationId xmlns:a16="http://schemas.microsoft.com/office/drawing/2014/main" id="{C8F3D4C5-4E17-B546-AD12-1664943AA48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044100" y="-437020"/>
            <a:ext cx="838200" cy="310511"/>
          </a:xfrm>
          <a:solidFill>
            <a:srgbClr val="00817F"/>
          </a:solidFill>
        </p:spPr>
        <p:txBody>
          <a:bodyPr anchor="t"/>
          <a:lstStyle>
            <a:lvl1pPr marL="0" indent="0">
              <a:buNone/>
              <a:defRPr/>
            </a:lvl1pPr>
          </a:lstStyle>
          <a:p>
            <a:r>
              <a:rPr lang="en-GB" dirty="0"/>
              <a:t> </a:t>
            </a:r>
          </a:p>
        </p:txBody>
      </p:sp>
      <p:sp>
        <p:nvSpPr>
          <p:cNvPr id="25" name="Tijdelijke aanduiding voor tekst 6">
            <a:extLst>
              <a:ext uri="{FF2B5EF4-FFF2-40B4-BE49-F238E27FC236}">
                <a16:creationId xmlns:a16="http://schemas.microsoft.com/office/drawing/2014/main" id="{2EAA04D3-B80B-FA44-BF51-8B0DEFB9E279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050400" y="-437020"/>
            <a:ext cx="838200" cy="310511"/>
          </a:xfrm>
          <a:solidFill>
            <a:srgbClr val="7F7F7F"/>
          </a:solidFill>
        </p:spPr>
        <p:txBody>
          <a:bodyPr anchor="t"/>
          <a:lstStyle>
            <a:lvl1pPr marL="0" indent="0">
              <a:buNone/>
              <a:defRPr/>
            </a:lvl1pPr>
          </a:lstStyle>
          <a:p>
            <a:r>
              <a:rPr lang="en-GB" dirty="0"/>
              <a:t> </a:t>
            </a:r>
          </a:p>
        </p:txBody>
      </p:sp>
      <p:pic>
        <p:nvPicPr>
          <p:cNvPr id="8" name="Picture 7" descr="A picture containing text, font, graphics, graphic design&#10;&#10;Description automatically generated">
            <a:extLst>
              <a:ext uri="{FF2B5EF4-FFF2-40B4-BE49-F238E27FC236}">
                <a16:creationId xmlns:a16="http://schemas.microsoft.com/office/drawing/2014/main" id="{13991F01-7372-E137-31EC-EBA48B2181E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639" t="-602" r="29051" b="40560"/>
          <a:stretch/>
        </p:blipFill>
        <p:spPr>
          <a:xfrm>
            <a:off x="11891770" y="6562824"/>
            <a:ext cx="180305" cy="158651"/>
          </a:xfrm>
          <a:prstGeom prst="rect">
            <a:avLst/>
          </a:prstGeom>
        </p:spPr>
      </p:pic>
      <p:pic>
        <p:nvPicPr>
          <p:cNvPr id="4" name="Picture 3" descr="A picture containing text, font, graphics, graphic design&#10;&#10;Description automatically generated">
            <a:extLst>
              <a:ext uri="{FF2B5EF4-FFF2-40B4-BE49-F238E27FC236}">
                <a16:creationId xmlns:a16="http://schemas.microsoft.com/office/drawing/2014/main" id="{C61EB969-0294-521C-78EC-3886BEC1D6C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8639" t="-602" r="29051" b="40560"/>
          <a:stretch/>
        </p:blipFill>
        <p:spPr>
          <a:xfrm>
            <a:off x="11891770" y="6562824"/>
            <a:ext cx="180305" cy="158651"/>
          </a:xfrm>
          <a:prstGeom prst="rect">
            <a:avLst/>
          </a:prstGeom>
        </p:spPr>
      </p:pic>
      <p:pic>
        <p:nvPicPr>
          <p:cNvPr id="2" name="Graphic 1">
            <a:extLst>
              <a:ext uri="{FF2B5EF4-FFF2-40B4-BE49-F238E27FC236}">
                <a16:creationId xmlns:a16="http://schemas.microsoft.com/office/drawing/2014/main" id="{7C0F6ADA-E650-731C-2205-AD6EC34802C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891769" y="6561203"/>
            <a:ext cx="180306" cy="160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002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0_Titel en tekst en foto'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icture Placeholder 13">
            <a:extLst>
              <a:ext uri="{FF2B5EF4-FFF2-40B4-BE49-F238E27FC236}">
                <a16:creationId xmlns:a16="http://schemas.microsoft.com/office/drawing/2014/main" id="{B52DCA97-5E31-D1D9-63F8-514FC1974C5F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6938874" y="0"/>
            <a:ext cx="4454596" cy="6858000"/>
          </a:xfrm>
          <a:custGeom>
            <a:avLst/>
            <a:gdLst>
              <a:gd name="connsiteX0" fmla="*/ 0 w 4920343"/>
              <a:gd name="connsiteY0" fmla="*/ 0 h 3508912"/>
              <a:gd name="connsiteX1" fmla="*/ 4920343 w 4920343"/>
              <a:gd name="connsiteY1" fmla="*/ 0 h 3508912"/>
              <a:gd name="connsiteX2" fmla="*/ 4920343 w 4920343"/>
              <a:gd name="connsiteY2" fmla="*/ 3508912 h 3508912"/>
              <a:gd name="connsiteX3" fmla="*/ 0 w 4920343"/>
              <a:gd name="connsiteY3" fmla="*/ 3508912 h 3508912"/>
              <a:gd name="connsiteX4" fmla="*/ 0 w 4920343"/>
              <a:gd name="connsiteY4" fmla="*/ 0 h 3508912"/>
              <a:gd name="connsiteX0" fmla="*/ 1888621 w 4920343"/>
              <a:gd name="connsiteY0" fmla="*/ 0 h 4094299"/>
              <a:gd name="connsiteX1" fmla="*/ 4920343 w 4920343"/>
              <a:gd name="connsiteY1" fmla="*/ 585387 h 4094299"/>
              <a:gd name="connsiteX2" fmla="*/ 4920343 w 4920343"/>
              <a:gd name="connsiteY2" fmla="*/ 4094299 h 4094299"/>
              <a:gd name="connsiteX3" fmla="*/ 0 w 4920343"/>
              <a:gd name="connsiteY3" fmla="*/ 4094299 h 4094299"/>
              <a:gd name="connsiteX4" fmla="*/ 1888621 w 4920343"/>
              <a:gd name="connsiteY4" fmla="*/ 0 h 4094299"/>
              <a:gd name="connsiteX0" fmla="*/ 1888621 w 5210900"/>
              <a:gd name="connsiteY0" fmla="*/ 0 h 4094299"/>
              <a:gd name="connsiteX1" fmla="*/ 5210900 w 5210900"/>
              <a:gd name="connsiteY1" fmla="*/ 0 h 4094299"/>
              <a:gd name="connsiteX2" fmla="*/ 4920343 w 5210900"/>
              <a:gd name="connsiteY2" fmla="*/ 4094299 h 4094299"/>
              <a:gd name="connsiteX3" fmla="*/ 0 w 5210900"/>
              <a:gd name="connsiteY3" fmla="*/ 4094299 h 4094299"/>
              <a:gd name="connsiteX4" fmla="*/ 1888621 w 5210900"/>
              <a:gd name="connsiteY4" fmla="*/ 0 h 4094299"/>
              <a:gd name="connsiteX0" fmla="*/ 1888621 w 5236537"/>
              <a:gd name="connsiteY0" fmla="*/ 0 h 4094299"/>
              <a:gd name="connsiteX1" fmla="*/ 5236537 w 5236537"/>
              <a:gd name="connsiteY1" fmla="*/ 25637 h 4094299"/>
              <a:gd name="connsiteX2" fmla="*/ 4920343 w 5236537"/>
              <a:gd name="connsiteY2" fmla="*/ 4094299 h 4094299"/>
              <a:gd name="connsiteX3" fmla="*/ 0 w 5236537"/>
              <a:gd name="connsiteY3" fmla="*/ 4094299 h 4094299"/>
              <a:gd name="connsiteX4" fmla="*/ 1888621 w 5236537"/>
              <a:gd name="connsiteY4" fmla="*/ 0 h 4094299"/>
              <a:gd name="connsiteX0" fmla="*/ 1982625 w 5236537"/>
              <a:gd name="connsiteY0" fmla="*/ 81186 h 4068662"/>
              <a:gd name="connsiteX1" fmla="*/ 5236537 w 5236537"/>
              <a:gd name="connsiteY1" fmla="*/ 0 h 4068662"/>
              <a:gd name="connsiteX2" fmla="*/ 4920343 w 5236537"/>
              <a:gd name="connsiteY2" fmla="*/ 4068662 h 4068662"/>
              <a:gd name="connsiteX3" fmla="*/ 0 w 5236537"/>
              <a:gd name="connsiteY3" fmla="*/ 4068662 h 4068662"/>
              <a:gd name="connsiteX4" fmla="*/ 1982625 w 5236537"/>
              <a:gd name="connsiteY4" fmla="*/ 81186 h 4068662"/>
              <a:gd name="connsiteX0" fmla="*/ 1867257 w 5236537"/>
              <a:gd name="connsiteY0" fmla="*/ 1 h 4068662"/>
              <a:gd name="connsiteX1" fmla="*/ 5236537 w 5236537"/>
              <a:gd name="connsiteY1" fmla="*/ 0 h 4068662"/>
              <a:gd name="connsiteX2" fmla="*/ 4920343 w 5236537"/>
              <a:gd name="connsiteY2" fmla="*/ 4068662 h 4068662"/>
              <a:gd name="connsiteX3" fmla="*/ 0 w 5236537"/>
              <a:gd name="connsiteY3" fmla="*/ 4068662 h 4068662"/>
              <a:gd name="connsiteX4" fmla="*/ 1867257 w 5236537"/>
              <a:gd name="connsiteY4" fmla="*/ 1 h 4068662"/>
              <a:gd name="connsiteX0" fmla="*/ 1867257 w 5240810"/>
              <a:gd name="connsiteY0" fmla="*/ 0 h 4068661"/>
              <a:gd name="connsiteX1" fmla="*/ 5240810 w 5240810"/>
              <a:gd name="connsiteY1" fmla="*/ 4271 h 4068661"/>
              <a:gd name="connsiteX2" fmla="*/ 4920343 w 5240810"/>
              <a:gd name="connsiteY2" fmla="*/ 4068661 h 4068661"/>
              <a:gd name="connsiteX3" fmla="*/ 0 w 5240810"/>
              <a:gd name="connsiteY3" fmla="*/ 4068661 h 4068661"/>
              <a:gd name="connsiteX4" fmla="*/ 1867257 w 5240810"/>
              <a:gd name="connsiteY4" fmla="*/ 0 h 4068661"/>
              <a:gd name="connsiteX0" fmla="*/ 1867257 w 5240810"/>
              <a:gd name="connsiteY0" fmla="*/ 0 h 4854874"/>
              <a:gd name="connsiteX1" fmla="*/ 5240810 w 5240810"/>
              <a:gd name="connsiteY1" fmla="*/ 4271 h 4854874"/>
              <a:gd name="connsiteX2" fmla="*/ 4125585 w 5240810"/>
              <a:gd name="connsiteY2" fmla="*/ 4854874 h 4854874"/>
              <a:gd name="connsiteX3" fmla="*/ 0 w 5240810"/>
              <a:gd name="connsiteY3" fmla="*/ 4068661 h 4854874"/>
              <a:gd name="connsiteX4" fmla="*/ 1867257 w 5240810"/>
              <a:gd name="connsiteY4" fmla="*/ 0 h 4854874"/>
              <a:gd name="connsiteX0" fmla="*/ 1089589 w 4463142"/>
              <a:gd name="connsiteY0" fmla="*/ 0 h 4854874"/>
              <a:gd name="connsiteX1" fmla="*/ 4463142 w 4463142"/>
              <a:gd name="connsiteY1" fmla="*/ 4271 h 4854874"/>
              <a:gd name="connsiteX2" fmla="*/ 3347917 w 4463142"/>
              <a:gd name="connsiteY2" fmla="*/ 4854874 h 4854874"/>
              <a:gd name="connsiteX3" fmla="*/ 0 w 4463142"/>
              <a:gd name="connsiteY3" fmla="*/ 4854874 h 4854874"/>
              <a:gd name="connsiteX4" fmla="*/ 1089589 w 4463142"/>
              <a:gd name="connsiteY4" fmla="*/ 0 h 4854874"/>
              <a:gd name="connsiteX0" fmla="*/ 1264778 w 4463142"/>
              <a:gd name="connsiteY0" fmla="*/ 222193 h 4850603"/>
              <a:gd name="connsiteX1" fmla="*/ 4463142 w 4463142"/>
              <a:gd name="connsiteY1" fmla="*/ 0 h 4850603"/>
              <a:gd name="connsiteX2" fmla="*/ 3347917 w 4463142"/>
              <a:gd name="connsiteY2" fmla="*/ 4850603 h 4850603"/>
              <a:gd name="connsiteX3" fmla="*/ 0 w 4463142"/>
              <a:gd name="connsiteY3" fmla="*/ 4850603 h 4850603"/>
              <a:gd name="connsiteX4" fmla="*/ 1264778 w 4463142"/>
              <a:gd name="connsiteY4" fmla="*/ 222193 h 4850603"/>
              <a:gd name="connsiteX0" fmla="*/ 1110953 w 4463142"/>
              <a:gd name="connsiteY0" fmla="*/ 0 h 4867693"/>
              <a:gd name="connsiteX1" fmla="*/ 4463142 w 4463142"/>
              <a:gd name="connsiteY1" fmla="*/ 17090 h 4867693"/>
              <a:gd name="connsiteX2" fmla="*/ 3347917 w 4463142"/>
              <a:gd name="connsiteY2" fmla="*/ 4867693 h 4867693"/>
              <a:gd name="connsiteX3" fmla="*/ 0 w 4463142"/>
              <a:gd name="connsiteY3" fmla="*/ 4867693 h 4867693"/>
              <a:gd name="connsiteX4" fmla="*/ 1110953 w 4463142"/>
              <a:gd name="connsiteY4" fmla="*/ 0 h 4867693"/>
              <a:gd name="connsiteX0" fmla="*/ 1110953 w 4129856"/>
              <a:gd name="connsiteY0" fmla="*/ 0 h 4867693"/>
              <a:gd name="connsiteX1" fmla="*/ 4129856 w 4129856"/>
              <a:gd name="connsiteY1" fmla="*/ 196552 h 4867693"/>
              <a:gd name="connsiteX2" fmla="*/ 3347917 w 4129856"/>
              <a:gd name="connsiteY2" fmla="*/ 4867693 h 4867693"/>
              <a:gd name="connsiteX3" fmla="*/ 0 w 4129856"/>
              <a:gd name="connsiteY3" fmla="*/ 4867693 h 4867693"/>
              <a:gd name="connsiteX4" fmla="*/ 1110953 w 4129856"/>
              <a:gd name="connsiteY4" fmla="*/ 0 h 4867693"/>
              <a:gd name="connsiteX0" fmla="*/ 1110953 w 4454596"/>
              <a:gd name="connsiteY0" fmla="*/ 2 h 4867695"/>
              <a:gd name="connsiteX1" fmla="*/ 4454596 w 4454596"/>
              <a:gd name="connsiteY1" fmla="*/ 0 h 4867695"/>
              <a:gd name="connsiteX2" fmla="*/ 3347917 w 4454596"/>
              <a:gd name="connsiteY2" fmla="*/ 4867695 h 4867695"/>
              <a:gd name="connsiteX3" fmla="*/ 0 w 4454596"/>
              <a:gd name="connsiteY3" fmla="*/ 4867695 h 4867695"/>
              <a:gd name="connsiteX4" fmla="*/ 1110953 w 4454596"/>
              <a:gd name="connsiteY4" fmla="*/ 2 h 4867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54596" h="4867695">
                <a:moveTo>
                  <a:pt x="1110953" y="2"/>
                </a:moveTo>
                <a:lnTo>
                  <a:pt x="4454596" y="0"/>
                </a:lnTo>
                <a:lnTo>
                  <a:pt x="3347917" y="4867695"/>
                </a:lnTo>
                <a:lnTo>
                  <a:pt x="0" y="4867695"/>
                </a:lnTo>
                <a:lnTo>
                  <a:pt x="1110953" y="2"/>
                </a:lnTo>
                <a:close/>
              </a:path>
            </a:pathLst>
          </a:custGeom>
          <a:pattFill prst="pct5">
            <a:fgClr>
              <a:srgbClr val="0070C0"/>
            </a:fgClr>
            <a:bgClr>
              <a:schemeClr val="bg1"/>
            </a:bgClr>
          </a:pattFill>
          <a:effectLst/>
        </p:spPr>
        <p:txBody>
          <a:bodyPr>
            <a:normAutofit/>
          </a:bodyPr>
          <a:lstStyle>
            <a:lvl1pPr marL="0" indent="0">
              <a:buNone/>
              <a:defRPr sz="1300" b="0" i="0" strike="noStrike">
                <a:ln>
                  <a:noFill/>
                </a:ln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5A78B5F-398D-4147-88C0-289FE89A92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E7190-FF16-E449-AA40-35AD9641D32B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2A9E776A-B5E8-EE4F-8017-1FA3412FEA9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11481" y="1765956"/>
            <a:ext cx="5089700" cy="806346"/>
          </a:xfrm>
        </p:spPr>
        <p:txBody>
          <a:bodyPr anchor="t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>
                <a:solidFill>
                  <a:schemeClr val="accent2"/>
                </a:solidFill>
              </a:defRPr>
            </a:lvl1pPr>
          </a:lstStyle>
          <a:p>
            <a:r>
              <a:rPr lang="nl-NL" noProof="0" dirty="0"/>
              <a:t>Voeg hier de titel van je slide toe</a:t>
            </a:r>
          </a:p>
        </p:txBody>
      </p:sp>
      <p:sp>
        <p:nvSpPr>
          <p:cNvPr id="15" name="Tijdelijke aanduiding voor inhoud 2">
            <a:extLst>
              <a:ext uri="{FF2B5EF4-FFF2-40B4-BE49-F238E27FC236}">
                <a16:creationId xmlns:a16="http://schemas.microsoft.com/office/drawing/2014/main" id="{0D958A05-B53A-8944-ADC1-779979A4F78E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1006300" y="2959626"/>
            <a:ext cx="5089700" cy="1919674"/>
          </a:xfrm>
        </p:spPr>
        <p:txBody>
          <a:bodyPr numCol="1" spcCol="288000"/>
          <a:lstStyle>
            <a:lvl1pPr marL="12700" indent="0">
              <a:spcBef>
                <a:spcPts val="1200"/>
              </a:spcBef>
              <a:spcAft>
                <a:spcPts val="400"/>
              </a:spcAft>
              <a:buNone/>
              <a:tabLst/>
              <a:defRPr sz="2400" b="1">
                <a:solidFill>
                  <a:schemeClr val="accent1"/>
                </a:solidFill>
              </a:defRPr>
            </a:lvl1pPr>
            <a:lvl2pPr marL="231775" indent="-219075"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ct val="105000"/>
              <a:buFont typeface="Wingdings" pitchFamily="2" charset="2"/>
              <a:buChar char="§"/>
              <a:tabLst/>
              <a:defRPr sz="2000">
                <a:solidFill>
                  <a:schemeClr val="accent2"/>
                </a:solidFill>
              </a:defRPr>
            </a:lvl2pPr>
            <a:lvl3pPr marL="452438" indent="-220663">
              <a:spcBef>
                <a:spcPts val="400"/>
              </a:spcBef>
              <a:spcAft>
                <a:spcPts val="400"/>
              </a:spcAft>
              <a:buClr>
                <a:schemeClr val="accent2"/>
              </a:buClr>
              <a:buFont typeface="Wingdings" pitchFamily="2" charset="2"/>
              <a:buChar char="§"/>
              <a:tabLst/>
              <a:defRPr sz="1600">
                <a:solidFill>
                  <a:schemeClr val="accent2"/>
                </a:solidFill>
              </a:defRPr>
            </a:lvl3pPr>
            <a:lvl4pPr marL="673100" indent="-220663">
              <a:spcBef>
                <a:spcPts val="400"/>
              </a:spcBef>
              <a:spcAft>
                <a:spcPts val="400"/>
              </a:spcAft>
              <a:buClr>
                <a:schemeClr val="tx2"/>
              </a:buClr>
              <a:buFont typeface="Systeemlettertype"/>
              <a:buChar char="-"/>
              <a:tabLst/>
              <a:defRPr sz="1600">
                <a:solidFill>
                  <a:schemeClr val="tx2"/>
                </a:solidFill>
              </a:defRPr>
            </a:lvl4pPr>
            <a:lvl5pPr marL="804863" indent="-176213">
              <a:spcBef>
                <a:spcPts val="400"/>
              </a:spcBef>
              <a:spcAft>
                <a:spcPts val="400"/>
              </a:spcAft>
              <a:tabLst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ijdelijke aanduiding voor tekst 6">
            <a:extLst>
              <a:ext uri="{FF2B5EF4-FFF2-40B4-BE49-F238E27FC236}">
                <a16:creationId xmlns:a16="http://schemas.microsoft.com/office/drawing/2014/main" id="{49979305-E0A9-0742-885B-34CA996B04F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0" y="-437020"/>
            <a:ext cx="838200" cy="310511"/>
          </a:xfrm>
          <a:solidFill>
            <a:srgbClr val="00A160"/>
          </a:solidFill>
        </p:spPr>
        <p:txBody>
          <a:bodyPr anchor="t"/>
          <a:lstStyle>
            <a:lvl1pPr marL="0" indent="0">
              <a:buNone/>
              <a:defRPr/>
            </a:lvl1pPr>
          </a:lstStyle>
          <a:p>
            <a:r>
              <a:rPr lang="en-GB" dirty="0"/>
              <a:t> </a:t>
            </a:r>
          </a:p>
        </p:txBody>
      </p:sp>
      <p:sp>
        <p:nvSpPr>
          <p:cNvPr id="18" name="Tijdelijke aanduiding voor tekst 6">
            <a:extLst>
              <a:ext uri="{FF2B5EF4-FFF2-40B4-BE49-F238E27FC236}">
                <a16:creationId xmlns:a16="http://schemas.microsoft.com/office/drawing/2014/main" id="{A5254C12-6877-8A4A-93A5-C88FBE4A557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006300" y="-437020"/>
            <a:ext cx="838200" cy="310511"/>
          </a:xfrm>
          <a:solidFill>
            <a:srgbClr val="004C43"/>
          </a:solidFill>
        </p:spPr>
        <p:txBody>
          <a:bodyPr anchor="t"/>
          <a:lstStyle>
            <a:lvl1pPr marL="0" indent="0">
              <a:buNone/>
              <a:defRPr/>
            </a:lvl1pPr>
          </a:lstStyle>
          <a:p>
            <a:r>
              <a:rPr lang="en-GB" dirty="0"/>
              <a:t> </a:t>
            </a:r>
          </a:p>
        </p:txBody>
      </p:sp>
      <p:sp>
        <p:nvSpPr>
          <p:cNvPr id="19" name="Tijdelijke aanduiding voor tekst 6">
            <a:extLst>
              <a:ext uri="{FF2B5EF4-FFF2-40B4-BE49-F238E27FC236}">
                <a16:creationId xmlns:a16="http://schemas.microsoft.com/office/drawing/2014/main" id="{CD1E5DFD-4907-C748-8671-3A50B34E1C9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012600" y="-437020"/>
            <a:ext cx="838200" cy="310511"/>
          </a:xfrm>
          <a:solidFill>
            <a:srgbClr val="D1D81E"/>
          </a:solidFill>
        </p:spPr>
        <p:txBody>
          <a:bodyPr anchor="t"/>
          <a:lstStyle>
            <a:lvl1pPr marL="0" indent="0">
              <a:buNone/>
              <a:defRPr/>
            </a:lvl1pPr>
          </a:lstStyle>
          <a:p>
            <a:r>
              <a:rPr lang="en-GB" dirty="0"/>
              <a:t> </a:t>
            </a:r>
          </a:p>
        </p:txBody>
      </p:sp>
      <p:sp>
        <p:nvSpPr>
          <p:cNvPr id="20" name="Tijdelijke aanduiding voor tekst 6">
            <a:extLst>
              <a:ext uri="{FF2B5EF4-FFF2-40B4-BE49-F238E27FC236}">
                <a16:creationId xmlns:a16="http://schemas.microsoft.com/office/drawing/2014/main" id="{4E7A5DB0-918A-A046-A527-7B7125D6663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018900" y="-437020"/>
            <a:ext cx="838200" cy="310511"/>
          </a:xfrm>
          <a:solidFill>
            <a:srgbClr val="00AFA9"/>
          </a:solidFill>
        </p:spPr>
        <p:txBody>
          <a:bodyPr anchor="t"/>
          <a:lstStyle>
            <a:lvl1pPr marL="0" indent="0">
              <a:buNone/>
              <a:defRPr/>
            </a:lvl1pPr>
          </a:lstStyle>
          <a:p>
            <a:r>
              <a:rPr lang="en-GB" dirty="0"/>
              <a:t> </a:t>
            </a:r>
          </a:p>
        </p:txBody>
      </p:sp>
      <p:sp>
        <p:nvSpPr>
          <p:cNvPr id="21" name="Tijdelijke aanduiding voor tekst 6">
            <a:extLst>
              <a:ext uri="{FF2B5EF4-FFF2-40B4-BE49-F238E27FC236}">
                <a16:creationId xmlns:a16="http://schemas.microsoft.com/office/drawing/2014/main" id="{B47F4ACC-F6E5-DC49-943E-509AE2B3FA9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025200" y="-437020"/>
            <a:ext cx="838200" cy="310511"/>
          </a:xfrm>
          <a:solidFill>
            <a:srgbClr val="E94969"/>
          </a:solidFill>
        </p:spPr>
        <p:txBody>
          <a:bodyPr anchor="t"/>
          <a:lstStyle>
            <a:lvl1pPr marL="0" indent="0">
              <a:buNone/>
              <a:defRPr/>
            </a:lvl1pPr>
          </a:lstStyle>
          <a:p>
            <a:r>
              <a:rPr lang="en-GB" dirty="0"/>
              <a:t> </a:t>
            </a:r>
          </a:p>
        </p:txBody>
      </p:sp>
      <p:sp>
        <p:nvSpPr>
          <p:cNvPr id="22" name="Tijdelijke aanduiding voor tekst 6">
            <a:extLst>
              <a:ext uri="{FF2B5EF4-FFF2-40B4-BE49-F238E27FC236}">
                <a16:creationId xmlns:a16="http://schemas.microsoft.com/office/drawing/2014/main" id="{53FE3E6D-BCE4-AA4E-B631-DF6F51B13F2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031500" y="-437020"/>
            <a:ext cx="838200" cy="310511"/>
          </a:xfrm>
          <a:solidFill>
            <a:srgbClr val="00415C"/>
          </a:solidFill>
        </p:spPr>
        <p:txBody>
          <a:bodyPr anchor="t"/>
          <a:lstStyle>
            <a:lvl1pPr marL="0" indent="0">
              <a:buNone/>
              <a:defRPr/>
            </a:lvl1pPr>
          </a:lstStyle>
          <a:p>
            <a:r>
              <a:rPr lang="en-GB" dirty="0"/>
              <a:t> </a:t>
            </a:r>
          </a:p>
        </p:txBody>
      </p:sp>
      <p:sp>
        <p:nvSpPr>
          <p:cNvPr id="23" name="Tijdelijke aanduiding voor tekst 6">
            <a:extLst>
              <a:ext uri="{FF2B5EF4-FFF2-40B4-BE49-F238E27FC236}">
                <a16:creationId xmlns:a16="http://schemas.microsoft.com/office/drawing/2014/main" id="{82AFDF87-9ACF-1348-8586-057B9E0F79C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037800" y="-437020"/>
            <a:ext cx="838200" cy="310511"/>
          </a:xfrm>
          <a:solidFill>
            <a:srgbClr val="EEECE1"/>
          </a:solidFill>
        </p:spPr>
        <p:txBody>
          <a:bodyPr anchor="t"/>
          <a:lstStyle>
            <a:lvl1pPr marL="0" indent="0">
              <a:buNone/>
              <a:defRPr/>
            </a:lvl1pPr>
          </a:lstStyle>
          <a:p>
            <a:r>
              <a:rPr lang="en-GB" dirty="0"/>
              <a:t> </a:t>
            </a:r>
          </a:p>
        </p:txBody>
      </p:sp>
      <p:sp>
        <p:nvSpPr>
          <p:cNvPr id="24" name="Tijdelijke aanduiding voor tekst 6">
            <a:extLst>
              <a:ext uri="{FF2B5EF4-FFF2-40B4-BE49-F238E27FC236}">
                <a16:creationId xmlns:a16="http://schemas.microsoft.com/office/drawing/2014/main" id="{C8F3D4C5-4E17-B546-AD12-1664943AA48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044100" y="-437020"/>
            <a:ext cx="838200" cy="310511"/>
          </a:xfrm>
          <a:solidFill>
            <a:srgbClr val="00817F"/>
          </a:solidFill>
        </p:spPr>
        <p:txBody>
          <a:bodyPr anchor="t"/>
          <a:lstStyle>
            <a:lvl1pPr marL="0" indent="0">
              <a:buNone/>
              <a:defRPr/>
            </a:lvl1pPr>
          </a:lstStyle>
          <a:p>
            <a:r>
              <a:rPr lang="en-GB" dirty="0"/>
              <a:t> </a:t>
            </a:r>
          </a:p>
        </p:txBody>
      </p:sp>
      <p:sp>
        <p:nvSpPr>
          <p:cNvPr id="25" name="Tijdelijke aanduiding voor tekst 6">
            <a:extLst>
              <a:ext uri="{FF2B5EF4-FFF2-40B4-BE49-F238E27FC236}">
                <a16:creationId xmlns:a16="http://schemas.microsoft.com/office/drawing/2014/main" id="{2EAA04D3-B80B-FA44-BF51-8B0DEFB9E279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050400" y="-437020"/>
            <a:ext cx="838200" cy="310511"/>
          </a:xfrm>
          <a:solidFill>
            <a:srgbClr val="7F7F7F"/>
          </a:solidFill>
        </p:spPr>
        <p:txBody>
          <a:bodyPr anchor="t"/>
          <a:lstStyle>
            <a:lvl1pPr marL="0" indent="0">
              <a:buNone/>
              <a:defRPr/>
            </a:lvl1pPr>
          </a:lstStyle>
          <a:p>
            <a:r>
              <a:rPr lang="en-GB" dirty="0"/>
              <a:t> </a:t>
            </a:r>
          </a:p>
        </p:txBody>
      </p:sp>
      <p:pic>
        <p:nvPicPr>
          <p:cNvPr id="8" name="Picture 7" descr="A picture containing text, font, graphics, graphic design&#10;&#10;Description automatically generated">
            <a:extLst>
              <a:ext uri="{FF2B5EF4-FFF2-40B4-BE49-F238E27FC236}">
                <a16:creationId xmlns:a16="http://schemas.microsoft.com/office/drawing/2014/main" id="{13991F01-7372-E137-31EC-EBA48B2181E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639" t="-602" r="29051" b="40560"/>
          <a:stretch/>
        </p:blipFill>
        <p:spPr>
          <a:xfrm>
            <a:off x="11891770" y="6562824"/>
            <a:ext cx="180305" cy="158651"/>
          </a:xfrm>
          <a:prstGeom prst="rect">
            <a:avLst/>
          </a:prstGeom>
        </p:spPr>
      </p:pic>
      <p:pic>
        <p:nvPicPr>
          <p:cNvPr id="2" name="Picture 1" descr="A picture containing text, font, graphics, graphic design&#10;&#10;Description automatically generated">
            <a:extLst>
              <a:ext uri="{FF2B5EF4-FFF2-40B4-BE49-F238E27FC236}">
                <a16:creationId xmlns:a16="http://schemas.microsoft.com/office/drawing/2014/main" id="{D7B3B5BA-B99F-707D-E673-2E30A529E3C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8639" t="-602" r="29051" b="40560"/>
          <a:stretch/>
        </p:blipFill>
        <p:spPr>
          <a:xfrm>
            <a:off x="11891770" y="6562824"/>
            <a:ext cx="180305" cy="158651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2F543437-1CDC-3A42-EB8B-53FF39C9B67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891769" y="6561203"/>
            <a:ext cx="180306" cy="160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159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Titel en tekst en foto'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B4F7678-0838-3BB3-BD93-F0B52E12FC4F}"/>
              </a:ext>
            </a:extLst>
          </p:cNvPr>
          <p:cNvSpPr/>
          <p:nvPr userDrawn="1"/>
        </p:nvSpPr>
        <p:spPr>
          <a:xfrm>
            <a:off x="8243619" y="1588407"/>
            <a:ext cx="3475945" cy="4767943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rgbClr val="008650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id-ID">
              <a:solidFill>
                <a:schemeClr val="bg1"/>
              </a:solidFill>
            </a:endParaRP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5A78B5F-398D-4147-88C0-289FE89A92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E7190-FF16-E449-AA40-35AD9641D32B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2A9E776A-B5E8-EE4F-8017-1FA3412FEA9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1188" y="2039421"/>
            <a:ext cx="5138512" cy="806346"/>
          </a:xfrm>
        </p:spPr>
        <p:txBody>
          <a:bodyPr anchor="t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>
                <a:solidFill>
                  <a:schemeClr val="accent2"/>
                </a:solidFill>
              </a:defRPr>
            </a:lvl1pPr>
          </a:lstStyle>
          <a:p>
            <a:r>
              <a:rPr lang="nl-NL" noProof="0" dirty="0"/>
              <a:t>Voeg hier de titel van je slide toe</a:t>
            </a:r>
          </a:p>
        </p:txBody>
      </p:sp>
      <p:sp>
        <p:nvSpPr>
          <p:cNvPr id="15" name="Tijdelijke aanduiding voor inhoud 2">
            <a:extLst>
              <a:ext uri="{FF2B5EF4-FFF2-40B4-BE49-F238E27FC236}">
                <a16:creationId xmlns:a16="http://schemas.microsoft.com/office/drawing/2014/main" id="{0D958A05-B53A-8944-ADC1-779979A4F78E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726007" y="3233091"/>
            <a:ext cx="5138512" cy="1919674"/>
          </a:xfrm>
        </p:spPr>
        <p:txBody>
          <a:bodyPr numCol="1" spcCol="288000"/>
          <a:lstStyle>
            <a:lvl1pPr marL="12700" indent="0">
              <a:spcBef>
                <a:spcPts val="1200"/>
              </a:spcBef>
              <a:spcAft>
                <a:spcPts val="400"/>
              </a:spcAft>
              <a:buNone/>
              <a:tabLst/>
              <a:defRPr sz="2400" b="1">
                <a:solidFill>
                  <a:schemeClr val="accent1"/>
                </a:solidFill>
              </a:defRPr>
            </a:lvl1pPr>
            <a:lvl2pPr marL="231775" indent="-219075"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ct val="105000"/>
              <a:buFont typeface="Wingdings" pitchFamily="2" charset="2"/>
              <a:buChar char="§"/>
              <a:tabLst/>
              <a:defRPr sz="2000">
                <a:solidFill>
                  <a:schemeClr val="accent2"/>
                </a:solidFill>
              </a:defRPr>
            </a:lvl2pPr>
            <a:lvl3pPr marL="452438" indent="-220663">
              <a:spcBef>
                <a:spcPts val="400"/>
              </a:spcBef>
              <a:spcAft>
                <a:spcPts val="400"/>
              </a:spcAft>
              <a:buClr>
                <a:schemeClr val="accent2"/>
              </a:buClr>
              <a:buFont typeface="Wingdings" pitchFamily="2" charset="2"/>
              <a:buChar char="§"/>
              <a:tabLst/>
              <a:defRPr sz="1600">
                <a:solidFill>
                  <a:schemeClr val="accent2"/>
                </a:solidFill>
              </a:defRPr>
            </a:lvl3pPr>
            <a:lvl4pPr marL="673100" indent="-220663">
              <a:spcBef>
                <a:spcPts val="400"/>
              </a:spcBef>
              <a:spcAft>
                <a:spcPts val="400"/>
              </a:spcAft>
              <a:buClr>
                <a:schemeClr val="tx2"/>
              </a:buClr>
              <a:buFont typeface="Systeemlettertype"/>
              <a:buChar char="-"/>
              <a:tabLst/>
              <a:defRPr sz="1600">
                <a:solidFill>
                  <a:schemeClr val="tx2"/>
                </a:solidFill>
              </a:defRPr>
            </a:lvl4pPr>
            <a:lvl5pPr marL="804863" indent="-176213">
              <a:spcBef>
                <a:spcPts val="400"/>
              </a:spcBef>
              <a:spcAft>
                <a:spcPts val="400"/>
              </a:spcAft>
              <a:tabLst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ijdelijke aanduiding voor tekst 6">
            <a:extLst>
              <a:ext uri="{FF2B5EF4-FFF2-40B4-BE49-F238E27FC236}">
                <a16:creationId xmlns:a16="http://schemas.microsoft.com/office/drawing/2014/main" id="{49979305-E0A9-0742-885B-34CA996B04F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0" y="-437020"/>
            <a:ext cx="838200" cy="310511"/>
          </a:xfrm>
          <a:solidFill>
            <a:srgbClr val="00A160"/>
          </a:solidFill>
        </p:spPr>
        <p:txBody>
          <a:bodyPr anchor="t"/>
          <a:lstStyle>
            <a:lvl1pPr marL="0" indent="0">
              <a:buNone/>
              <a:defRPr/>
            </a:lvl1pPr>
          </a:lstStyle>
          <a:p>
            <a:r>
              <a:rPr lang="en-GB" dirty="0"/>
              <a:t> </a:t>
            </a:r>
          </a:p>
        </p:txBody>
      </p:sp>
      <p:sp>
        <p:nvSpPr>
          <p:cNvPr id="18" name="Tijdelijke aanduiding voor tekst 6">
            <a:extLst>
              <a:ext uri="{FF2B5EF4-FFF2-40B4-BE49-F238E27FC236}">
                <a16:creationId xmlns:a16="http://schemas.microsoft.com/office/drawing/2014/main" id="{A5254C12-6877-8A4A-93A5-C88FBE4A557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006300" y="-437020"/>
            <a:ext cx="838200" cy="310511"/>
          </a:xfrm>
          <a:solidFill>
            <a:srgbClr val="004C43"/>
          </a:solidFill>
        </p:spPr>
        <p:txBody>
          <a:bodyPr anchor="t"/>
          <a:lstStyle>
            <a:lvl1pPr marL="0" indent="0">
              <a:buNone/>
              <a:defRPr/>
            </a:lvl1pPr>
          </a:lstStyle>
          <a:p>
            <a:r>
              <a:rPr lang="en-GB" dirty="0"/>
              <a:t> </a:t>
            </a:r>
          </a:p>
        </p:txBody>
      </p:sp>
      <p:sp>
        <p:nvSpPr>
          <p:cNvPr id="19" name="Tijdelijke aanduiding voor tekst 6">
            <a:extLst>
              <a:ext uri="{FF2B5EF4-FFF2-40B4-BE49-F238E27FC236}">
                <a16:creationId xmlns:a16="http://schemas.microsoft.com/office/drawing/2014/main" id="{CD1E5DFD-4907-C748-8671-3A50B34E1C9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012600" y="-437020"/>
            <a:ext cx="838200" cy="310511"/>
          </a:xfrm>
          <a:solidFill>
            <a:srgbClr val="D1D81E"/>
          </a:solidFill>
        </p:spPr>
        <p:txBody>
          <a:bodyPr anchor="t"/>
          <a:lstStyle>
            <a:lvl1pPr marL="0" indent="0">
              <a:buNone/>
              <a:defRPr/>
            </a:lvl1pPr>
          </a:lstStyle>
          <a:p>
            <a:r>
              <a:rPr lang="en-GB" dirty="0"/>
              <a:t> </a:t>
            </a:r>
          </a:p>
        </p:txBody>
      </p:sp>
      <p:sp>
        <p:nvSpPr>
          <p:cNvPr id="20" name="Tijdelijke aanduiding voor tekst 6">
            <a:extLst>
              <a:ext uri="{FF2B5EF4-FFF2-40B4-BE49-F238E27FC236}">
                <a16:creationId xmlns:a16="http://schemas.microsoft.com/office/drawing/2014/main" id="{4E7A5DB0-918A-A046-A527-7B7125D6663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018900" y="-437020"/>
            <a:ext cx="838200" cy="310511"/>
          </a:xfrm>
          <a:solidFill>
            <a:srgbClr val="00AFA9"/>
          </a:solidFill>
        </p:spPr>
        <p:txBody>
          <a:bodyPr anchor="t"/>
          <a:lstStyle>
            <a:lvl1pPr marL="0" indent="0">
              <a:buNone/>
              <a:defRPr/>
            </a:lvl1pPr>
          </a:lstStyle>
          <a:p>
            <a:r>
              <a:rPr lang="en-GB" dirty="0"/>
              <a:t> </a:t>
            </a:r>
          </a:p>
        </p:txBody>
      </p:sp>
      <p:sp>
        <p:nvSpPr>
          <p:cNvPr id="21" name="Tijdelijke aanduiding voor tekst 6">
            <a:extLst>
              <a:ext uri="{FF2B5EF4-FFF2-40B4-BE49-F238E27FC236}">
                <a16:creationId xmlns:a16="http://schemas.microsoft.com/office/drawing/2014/main" id="{B47F4ACC-F6E5-DC49-943E-509AE2B3FA9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025200" y="-437020"/>
            <a:ext cx="838200" cy="310511"/>
          </a:xfrm>
          <a:solidFill>
            <a:srgbClr val="E94969"/>
          </a:solidFill>
        </p:spPr>
        <p:txBody>
          <a:bodyPr anchor="t"/>
          <a:lstStyle>
            <a:lvl1pPr marL="0" indent="0">
              <a:buNone/>
              <a:defRPr/>
            </a:lvl1pPr>
          </a:lstStyle>
          <a:p>
            <a:r>
              <a:rPr lang="en-GB" dirty="0"/>
              <a:t> </a:t>
            </a:r>
          </a:p>
        </p:txBody>
      </p:sp>
      <p:sp>
        <p:nvSpPr>
          <p:cNvPr id="22" name="Tijdelijke aanduiding voor tekst 6">
            <a:extLst>
              <a:ext uri="{FF2B5EF4-FFF2-40B4-BE49-F238E27FC236}">
                <a16:creationId xmlns:a16="http://schemas.microsoft.com/office/drawing/2014/main" id="{53FE3E6D-BCE4-AA4E-B631-DF6F51B13F2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031500" y="-437020"/>
            <a:ext cx="838200" cy="310511"/>
          </a:xfrm>
          <a:solidFill>
            <a:srgbClr val="00415C"/>
          </a:solidFill>
        </p:spPr>
        <p:txBody>
          <a:bodyPr anchor="t"/>
          <a:lstStyle>
            <a:lvl1pPr marL="0" indent="0">
              <a:buNone/>
              <a:defRPr/>
            </a:lvl1pPr>
          </a:lstStyle>
          <a:p>
            <a:r>
              <a:rPr lang="en-GB" dirty="0"/>
              <a:t> </a:t>
            </a:r>
          </a:p>
        </p:txBody>
      </p:sp>
      <p:sp>
        <p:nvSpPr>
          <p:cNvPr id="23" name="Tijdelijke aanduiding voor tekst 6">
            <a:extLst>
              <a:ext uri="{FF2B5EF4-FFF2-40B4-BE49-F238E27FC236}">
                <a16:creationId xmlns:a16="http://schemas.microsoft.com/office/drawing/2014/main" id="{82AFDF87-9ACF-1348-8586-057B9E0F79C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037800" y="-437020"/>
            <a:ext cx="838200" cy="310511"/>
          </a:xfrm>
          <a:solidFill>
            <a:srgbClr val="EEECE1"/>
          </a:solidFill>
        </p:spPr>
        <p:txBody>
          <a:bodyPr anchor="t"/>
          <a:lstStyle>
            <a:lvl1pPr marL="0" indent="0">
              <a:buNone/>
              <a:defRPr/>
            </a:lvl1pPr>
          </a:lstStyle>
          <a:p>
            <a:r>
              <a:rPr lang="en-GB" dirty="0"/>
              <a:t> </a:t>
            </a:r>
          </a:p>
        </p:txBody>
      </p:sp>
      <p:sp>
        <p:nvSpPr>
          <p:cNvPr id="24" name="Tijdelijke aanduiding voor tekst 6">
            <a:extLst>
              <a:ext uri="{FF2B5EF4-FFF2-40B4-BE49-F238E27FC236}">
                <a16:creationId xmlns:a16="http://schemas.microsoft.com/office/drawing/2014/main" id="{C8F3D4C5-4E17-B546-AD12-1664943AA48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044100" y="-437020"/>
            <a:ext cx="838200" cy="310511"/>
          </a:xfrm>
          <a:solidFill>
            <a:srgbClr val="00817F"/>
          </a:solidFill>
        </p:spPr>
        <p:txBody>
          <a:bodyPr anchor="t"/>
          <a:lstStyle>
            <a:lvl1pPr marL="0" indent="0">
              <a:buNone/>
              <a:defRPr/>
            </a:lvl1pPr>
          </a:lstStyle>
          <a:p>
            <a:r>
              <a:rPr lang="en-GB" dirty="0"/>
              <a:t> </a:t>
            </a:r>
          </a:p>
        </p:txBody>
      </p:sp>
      <p:sp>
        <p:nvSpPr>
          <p:cNvPr id="25" name="Tijdelijke aanduiding voor tekst 6">
            <a:extLst>
              <a:ext uri="{FF2B5EF4-FFF2-40B4-BE49-F238E27FC236}">
                <a16:creationId xmlns:a16="http://schemas.microsoft.com/office/drawing/2014/main" id="{2EAA04D3-B80B-FA44-BF51-8B0DEFB9E279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050400" y="-437020"/>
            <a:ext cx="838200" cy="310511"/>
          </a:xfrm>
          <a:solidFill>
            <a:srgbClr val="7F7F7F"/>
          </a:solidFill>
        </p:spPr>
        <p:txBody>
          <a:bodyPr anchor="t"/>
          <a:lstStyle>
            <a:lvl1pPr marL="0" indent="0">
              <a:buNone/>
              <a:defRPr/>
            </a:lvl1pPr>
          </a:lstStyle>
          <a:p>
            <a:r>
              <a:rPr lang="en-GB" dirty="0"/>
              <a:t> </a:t>
            </a:r>
          </a:p>
        </p:txBody>
      </p:sp>
      <p:pic>
        <p:nvPicPr>
          <p:cNvPr id="8" name="Picture 7" descr="A picture containing text, font, graphics, graphic design&#10;&#10;Description automatically generated">
            <a:extLst>
              <a:ext uri="{FF2B5EF4-FFF2-40B4-BE49-F238E27FC236}">
                <a16:creationId xmlns:a16="http://schemas.microsoft.com/office/drawing/2014/main" id="{13991F01-7372-E137-31EC-EBA48B2181E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639" t="-602" r="29051" b="40560"/>
          <a:stretch/>
        </p:blipFill>
        <p:spPr>
          <a:xfrm>
            <a:off x="11891770" y="6562824"/>
            <a:ext cx="180305" cy="15865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B3DF1C2-771D-4DB8-9255-4C0D5EEABB3F}"/>
              </a:ext>
            </a:extLst>
          </p:cNvPr>
          <p:cNvSpPr/>
          <p:nvPr userDrawn="1"/>
        </p:nvSpPr>
        <p:spPr>
          <a:xfrm>
            <a:off x="8243619" y="1588407"/>
            <a:ext cx="3475945" cy="4767943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rgbClr val="008650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id-ID"/>
          </a:p>
        </p:txBody>
      </p:sp>
      <p:sp>
        <p:nvSpPr>
          <p:cNvPr id="37" name="Picture Placeholder 13">
            <a:extLst>
              <a:ext uri="{FF2B5EF4-FFF2-40B4-BE49-F238E27FC236}">
                <a16:creationId xmlns:a16="http://schemas.microsoft.com/office/drawing/2014/main" id="{B52DCA97-5E31-D1D9-63F8-514FC1974C5F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6876000" y="381001"/>
            <a:ext cx="4022740" cy="5197475"/>
          </a:xfrm>
          <a:prstGeom prst="rect">
            <a:avLst/>
          </a:prstGeom>
          <a:pattFill prst="pct5">
            <a:fgClr>
              <a:srgbClr val="0070C0"/>
            </a:fgClr>
            <a:bgClr>
              <a:schemeClr val="bg1"/>
            </a:bgClr>
          </a:pattFill>
          <a:effectLst/>
        </p:spPr>
        <p:txBody>
          <a:bodyPr>
            <a:normAutofit/>
          </a:bodyPr>
          <a:lstStyle>
            <a:lvl1pPr marL="0" indent="0">
              <a:buNone/>
              <a:defRPr sz="1300" b="0" i="0" strike="noStrike">
                <a:ln>
                  <a:noFill/>
                </a:ln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2" name="Picture 1" descr="A picture containing text, font, graphics, graphic design&#10;&#10;Description automatically generated">
            <a:extLst>
              <a:ext uri="{FF2B5EF4-FFF2-40B4-BE49-F238E27FC236}">
                <a16:creationId xmlns:a16="http://schemas.microsoft.com/office/drawing/2014/main" id="{3FC9E06F-F42E-930B-D238-8F15A3FCA1F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8639" t="-602" r="29051" b="40560"/>
          <a:stretch/>
        </p:blipFill>
        <p:spPr>
          <a:xfrm>
            <a:off x="11891770" y="6562824"/>
            <a:ext cx="180305" cy="158651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C0697B28-07C5-6AC9-D7EB-22B8FC87D81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891769" y="6561203"/>
            <a:ext cx="180306" cy="160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765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Titel en tekst en foto'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icture Placeholder 13">
            <a:extLst>
              <a:ext uri="{FF2B5EF4-FFF2-40B4-BE49-F238E27FC236}">
                <a16:creationId xmlns:a16="http://schemas.microsoft.com/office/drawing/2014/main" id="{B52DCA97-5E31-D1D9-63F8-514FC1974C5F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715882" y="634354"/>
            <a:ext cx="2117114" cy="2611478"/>
          </a:xfrm>
          <a:prstGeom prst="rect">
            <a:avLst/>
          </a:prstGeom>
          <a:pattFill prst="pct5">
            <a:fgClr>
              <a:srgbClr val="0070C0"/>
            </a:fgClr>
            <a:bgClr>
              <a:schemeClr val="bg1"/>
            </a:bgClr>
          </a:pattFill>
          <a:effectLst/>
        </p:spPr>
        <p:txBody>
          <a:bodyPr>
            <a:normAutofit/>
          </a:bodyPr>
          <a:lstStyle>
            <a:lvl1pPr marL="0" indent="0">
              <a:buNone/>
              <a:defRPr sz="1300" b="0" i="0" strike="noStrike">
                <a:ln>
                  <a:noFill/>
                </a:ln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Picture Placeholder 13">
            <a:extLst>
              <a:ext uri="{FF2B5EF4-FFF2-40B4-BE49-F238E27FC236}">
                <a16:creationId xmlns:a16="http://schemas.microsoft.com/office/drawing/2014/main" id="{3018089B-0A4E-151A-F20D-57F3A6A9E947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3103482" y="634354"/>
            <a:ext cx="2117114" cy="2611478"/>
          </a:xfrm>
          <a:prstGeom prst="rect">
            <a:avLst/>
          </a:prstGeom>
          <a:pattFill prst="pct5">
            <a:fgClr>
              <a:srgbClr val="0070C0"/>
            </a:fgClr>
            <a:bgClr>
              <a:schemeClr val="bg1"/>
            </a:bgClr>
          </a:pattFill>
          <a:effectLst/>
        </p:spPr>
        <p:txBody>
          <a:bodyPr>
            <a:normAutofit/>
          </a:bodyPr>
          <a:lstStyle>
            <a:lvl1pPr marL="0" indent="0">
              <a:buNone/>
              <a:defRPr sz="1300" b="0" i="0" strike="noStrike">
                <a:ln>
                  <a:noFill/>
                </a:ln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3" name="Picture Placeholder 13">
            <a:extLst>
              <a:ext uri="{FF2B5EF4-FFF2-40B4-BE49-F238E27FC236}">
                <a16:creationId xmlns:a16="http://schemas.microsoft.com/office/drawing/2014/main" id="{52E60E97-056F-B642-B2A3-F9D7F7D50909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712084" y="3453753"/>
            <a:ext cx="2117114" cy="2611478"/>
          </a:xfrm>
          <a:prstGeom prst="rect">
            <a:avLst/>
          </a:prstGeom>
          <a:pattFill prst="pct5">
            <a:fgClr>
              <a:srgbClr val="0070C0"/>
            </a:fgClr>
            <a:bgClr>
              <a:schemeClr val="bg1"/>
            </a:bgClr>
          </a:pattFill>
          <a:effectLst/>
        </p:spPr>
        <p:txBody>
          <a:bodyPr>
            <a:normAutofit/>
          </a:bodyPr>
          <a:lstStyle>
            <a:lvl1pPr marL="0" indent="0">
              <a:buNone/>
              <a:defRPr sz="1300" b="0" i="0" strike="noStrike">
                <a:ln>
                  <a:noFill/>
                </a:ln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10770FED-1285-B5AB-211F-CAE132846688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3099684" y="3453753"/>
            <a:ext cx="2117114" cy="2611478"/>
          </a:xfrm>
          <a:prstGeom prst="rect">
            <a:avLst/>
          </a:prstGeom>
          <a:pattFill prst="pct5">
            <a:fgClr>
              <a:srgbClr val="0070C0"/>
            </a:fgClr>
            <a:bgClr>
              <a:schemeClr val="bg1"/>
            </a:bgClr>
          </a:pattFill>
          <a:effectLst/>
        </p:spPr>
        <p:txBody>
          <a:bodyPr>
            <a:normAutofit/>
          </a:bodyPr>
          <a:lstStyle>
            <a:lvl1pPr marL="0" indent="0">
              <a:buNone/>
              <a:defRPr sz="1300" b="0" i="0" strike="noStrike">
                <a:ln>
                  <a:noFill/>
                </a:ln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5A78B5F-398D-4147-88C0-289FE89A92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E7190-FF16-E449-AA40-35AD9641D32B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2A9E776A-B5E8-EE4F-8017-1FA3412FEA9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01181" y="1211740"/>
            <a:ext cx="5138512" cy="806346"/>
          </a:xfrm>
        </p:spPr>
        <p:txBody>
          <a:bodyPr anchor="t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>
                <a:solidFill>
                  <a:schemeClr val="accent2"/>
                </a:solidFill>
              </a:defRPr>
            </a:lvl1pPr>
          </a:lstStyle>
          <a:p>
            <a:r>
              <a:rPr lang="nl-NL" noProof="0" dirty="0"/>
              <a:t>Voeg hier de titel van je slide toe</a:t>
            </a:r>
          </a:p>
        </p:txBody>
      </p:sp>
      <p:sp>
        <p:nvSpPr>
          <p:cNvPr id="15" name="Tijdelijke aanduiding voor inhoud 2">
            <a:extLst>
              <a:ext uri="{FF2B5EF4-FFF2-40B4-BE49-F238E27FC236}">
                <a16:creationId xmlns:a16="http://schemas.microsoft.com/office/drawing/2014/main" id="{0D958A05-B53A-8944-ADC1-779979A4F78E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096000" y="2405409"/>
            <a:ext cx="5138512" cy="3659821"/>
          </a:xfrm>
        </p:spPr>
        <p:txBody>
          <a:bodyPr numCol="1" spcCol="288000"/>
          <a:lstStyle>
            <a:lvl1pPr marL="12700" indent="0">
              <a:spcBef>
                <a:spcPts val="1200"/>
              </a:spcBef>
              <a:spcAft>
                <a:spcPts val="400"/>
              </a:spcAft>
              <a:buNone/>
              <a:tabLst/>
              <a:defRPr sz="2400" b="1">
                <a:solidFill>
                  <a:schemeClr val="accent1"/>
                </a:solidFill>
              </a:defRPr>
            </a:lvl1pPr>
            <a:lvl2pPr marL="231775" indent="-219075"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ct val="105000"/>
              <a:buFont typeface="Wingdings" pitchFamily="2" charset="2"/>
              <a:buChar char="§"/>
              <a:tabLst/>
              <a:defRPr sz="2000">
                <a:solidFill>
                  <a:schemeClr val="accent2"/>
                </a:solidFill>
              </a:defRPr>
            </a:lvl2pPr>
            <a:lvl3pPr marL="452438" indent="-220663">
              <a:spcBef>
                <a:spcPts val="400"/>
              </a:spcBef>
              <a:spcAft>
                <a:spcPts val="400"/>
              </a:spcAft>
              <a:buClr>
                <a:schemeClr val="accent2"/>
              </a:buClr>
              <a:buFont typeface="Wingdings" pitchFamily="2" charset="2"/>
              <a:buChar char="§"/>
              <a:tabLst/>
              <a:defRPr sz="1600">
                <a:solidFill>
                  <a:schemeClr val="accent2"/>
                </a:solidFill>
              </a:defRPr>
            </a:lvl3pPr>
            <a:lvl4pPr marL="673100" indent="-220663">
              <a:spcBef>
                <a:spcPts val="400"/>
              </a:spcBef>
              <a:spcAft>
                <a:spcPts val="400"/>
              </a:spcAft>
              <a:buClr>
                <a:schemeClr val="tx2"/>
              </a:buClr>
              <a:buFont typeface="Systeemlettertype"/>
              <a:buChar char="-"/>
              <a:tabLst/>
              <a:defRPr sz="1600">
                <a:solidFill>
                  <a:schemeClr val="tx2"/>
                </a:solidFill>
              </a:defRPr>
            </a:lvl4pPr>
            <a:lvl5pPr marL="804863" indent="-176213">
              <a:spcBef>
                <a:spcPts val="400"/>
              </a:spcBef>
              <a:spcAft>
                <a:spcPts val="400"/>
              </a:spcAft>
              <a:tabLst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ijdelijke aanduiding voor tekst 6">
            <a:extLst>
              <a:ext uri="{FF2B5EF4-FFF2-40B4-BE49-F238E27FC236}">
                <a16:creationId xmlns:a16="http://schemas.microsoft.com/office/drawing/2014/main" id="{49979305-E0A9-0742-885B-34CA996B04F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0" y="-437020"/>
            <a:ext cx="838200" cy="310511"/>
          </a:xfrm>
          <a:solidFill>
            <a:srgbClr val="00A160"/>
          </a:solidFill>
        </p:spPr>
        <p:txBody>
          <a:bodyPr anchor="t"/>
          <a:lstStyle>
            <a:lvl1pPr marL="0" indent="0">
              <a:buNone/>
              <a:defRPr/>
            </a:lvl1pPr>
          </a:lstStyle>
          <a:p>
            <a:r>
              <a:rPr lang="en-GB" dirty="0"/>
              <a:t> </a:t>
            </a:r>
          </a:p>
        </p:txBody>
      </p:sp>
      <p:sp>
        <p:nvSpPr>
          <p:cNvPr id="18" name="Tijdelijke aanduiding voor tekst 6">
            <a:extLst>
              <a:ext uri="{FF2B5EF4-FFF2-40B4-BE49-F238E27FC236}">
                <a16:creationId xmlns:a16="http://schemas.microsoft.com/office/drawing/2014/main" id="{A5254C12-6877-8A4A-93A5-C88FBE4A557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006300" y="-437020"/>
            <a:ext cx="838200" cy="310511"/>
          </a:xfrm>
          <a:solidFill>
            <a:srgbClr val="004C43"/>
          </a:solidFill>
        </p:spPr>
        <p:txBody>
          <a:bodyPr anchor="t"/>
          <a:lstStyle>
            <a:lvl1pPr marL="0" indent="0">
              <a:buNone/>
              <a:defRPr/>
            </a:lvl1pPr>
          </a:lstStyle>
          <a:p>
            <a:r>
              <a:rPr lang="en-GB" dirty="0"/>
              <a:t> </a:t>
            </a:r>
          </a:p>
        </p:txBody>
      </p:sp>
      <p:sp>
        <p:nvSpPr>
          <p:cNvPr id="19" name="Tijdelijke aanduiding voor tekst 6">
            <a:extLst>
              <a:ext uri="{FF2B5EF4-FFF2-40B4-BE49-F238E27FC236}">
                <a16:creationId xmlns:a16="http://schemas.microsoft.com/office/drawing/2014/main" id="{CD1E5DFD-4907-C748-8671-3A50B34E1C9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012600" y="-437020"/>
            <a:ext cx="838200" cy="310511"/>
          </a:xfrm>
          <a:solidFill>
            <a:srgbClr val="D1D81E"/>
          </a:solidFill>
        </p:spPr>
        <p:txBody>
          <a:bodyPr anchor="t"/>
          <a:lstStyle>
            <a:lvl1pPr marL="0" indent="0">
              <a:buNone/>
              <a:defRPr/>
            </a:lvl1pPr>
          </a:lstStyle>
          <a:p>
            <a:r>
              <a:rPr lang="en-GB" dirty="0"/>
              <a:t> </a:t>
            </a:r>
          </a:p>
        </p:txBody>
      </p:sp>
      <p:sp>
        <p:nvSpPr>
          <p:cNvPr id="20" name="Tijdelijke aanduiding voor tekst 6">
            <a:extLst>
              <a:ext uri="{FF2B5EF4-FFF2-40B4-BE49-F238E27FC236}">
                <a16:creationId xmlns:a16="http://schemas.microsoft.com/office/drawing/2014/main" id="{4E7A5DB0-918A-A046-A527-7B7125D6663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018900" y="-437020"/>
            <a:ext cx="838200" cy="310511"/>
          </a:xfrm>
          <a:solidFill>
            <a:srgbClr val="00AFA9"/>
          </a:solidFill>
        </p:spPr>
        <p:txBody>
          <a:bodyPr anchor="t"/>
          <a:lstStyle>
            <a:lvl1pPr marL="0" indent="0">
              <a:buNone/>
              <a:defRPr/>
            </a:lvl1pPr>
          </a:lstStyle>
          <a:p>
            <a:r>
              <a:rPr lang="en-GB" dirty="0"/>
              <a:t> </a:t>
            </a:r>
          </a:p>
        </p:txBody>
      </p:sp>
      <p:sp>
        <p:nvSpPr>
          <p:cNvPr id="21" name="Tijdelijke aanduiding voor tekst 6">
            <a:extLst>
              <a:ext uri="{FF2B5EF4-FFF2-40B4-BE49-F238E27FC236}">
                <a16:creationId xmlns:a16="http://schemas.microsoft.com/office/drawing/2014/main" id="{B47F4ACC-F6E5-DC49-943E-509AE2B3FA9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025200" y="-437020"/>
            <a:ext cx="838200" cy="310511"/>
          </a:xfrm>
          <a:solidFill>
            <a:srgbClr val="E94969"/>
          </a:solidFill>
        </p:spPr>
        <p:txBody>
          <a:bodyPr anchor="t"/>
          <a:lstStyle>
            <a:lvl1pPr marL="0" indent="0">
              <a:buNone/>
              <a:defRPr/>
            </a:lvl1pPr>
          </a:lstStyle>
          <a:p>
            <a:r>
              <a:rPr lang="en-GB" dirty="0"/>
              <a:t> </a:t>
            </a:r>
          </a:p>
        </p:txBody>
      </p:sp>
      <p:sp>
        <p:nvSpPr>
          <p:cNvPr id="22" name="Tijdelijke aanduiding voor tekst 6">
            <a:extLst>
              <a:ext uri="{FF2B5EF4-FFF2-40B4-BE49-F238E27FC236}">
                <a16:creationId xmlns:a16="http://schemas.microsoft.com/office/drawing/2014/main" id="{53FE3E6D-BCE4-AA4E-B631-DF6F51B13F2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031500" y="-437020"/>
            <a:ext cx="838200" cy="310511"/>
          </a:xfrm>
          <a:solidFill>
            <a:srgbClr val="00415C"/>
          </a:solidFill>
        </p:spPr>
        <p:txBody>
          <a:bodyPr anchor="t"/>
          <a:lstStyle>
            <a:lvl1pPr marL="0" indent="0">
              <a:buNone/>
              <a:defRPr/>
            </a:lvl1pPr>
          </a:lstStyle>
          <a:p>
            <a:r>
              <a:rPr lang="en-GB" dirty="0"/>
              <a:t> </a:t>
            </a:r>
          </a:p>
        </p:txBody>
      </p:sp>
      <p:sp>
        <p:nvSpPr>
          <p:cNvPr id="23" name="Tijdelijke aanduiding voor tekst 6">
            <a:extLst>
              <a:ext uri="{FF2B5EF4-FFF2-40B4-BE49-F238E27FC236}">
                <a16:creationId xmlns:a16="http://schemas.microsoft.com/office/drawing/2014/main" id="{82AFDF87-9ACF-1348-8586-057B9E0F79C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037800" y="-437020"/>
            <a:ext cx="838200" cy="310511"/>
          </a:xfrm>
          <a:solidFill>
            <a:srgbClr val="EEECE1"/>
          </a:solidFill>
        </p:spPr>
        <p:txBody>
          <a:bodyPr anchor="t"/>
          <a:lstStyle>
            <a:lvl1pPr marL="0" indent="0">
              <a:buNone/>
              <a:defRPr/>
            </a:lvl1pPr>
          </a:lstStyle>
          <a:p>
            <a:r>
              <a:rPr lang="en-GB" dirty="0"/>
              <a:t> </a:t>
            </a:r>
          </a:p>
        </p:txBody>
      </p:sp>
      <p:sp>
        <p:nvSpPr>
          <p:cNvPr id="24" name="Tijdelijke aanduiding voor tekst 6">
            <a:extLst>
              <a:ext uri="{FF2B5EF4-FFF2-40B4-BE49-F238E27FC236}">
                <a16:creationId xmlns:a16="http://schemas.microsoft.com/office/drawing/2014/main" id="{C8F3D4C5-4E17-B546-AD12-1664943AA48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044100" y="-437020"/>
            <a:ext cx="838200" cy="310511"/>
          </a:xfrm>
          <a:solidFill>
            <a:srgbClr val="00817F"/>
          </a:solidFill>
        </p:spPr>
        <p:txBody>
          <a:bodyPr anchor="t"/>
          <a:lstStyle>
            <a:lvl1pPr marL="0" indent="0">
              <a:buNone/>
              <a:defRPr/>
            </a:lvl1pPr>
          </a:lstStyle>
          <a:p>
            <a:r>
              <a:rPr lang="en-GB" dirty="0"/>
              <a:t> </a:t>
            </a:r>
          </a:p>
        </p:txBody>
      </p:sp>
      <p:sp>
        <p:nvSpPr>
          <p:cNvPr id="25" name="Tijdelijke aanduiding voor tekst 6">
            <a:extLst>
              <a:ext uri="{FF2B5EF4-FFF2-40B4-BE49-F238E27FC236}">
                <a16:creationId xmlns:a16="http://schemas.microsoft.com/office/drawing/2014/main" id="{2EAA04D3-B80B-FA44-BF51-8B0DEFB9E279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050400" y="-437020"/>
            <a:ext cx="838200" cy="310511"/>
          </a:xfrm>
          <a:solidFill>
            <a:srgbClr val="7F7F7F"/>
          </a:solidFill>
        </p:spPr>
        <p:txBody>
          <a:bodyPr anchor="t"/>
          <a:lstStyle>
            <a:lvl1pPr marL="0" indent="0">
              <a:buNone/>
              <a:defRPr/>
            </a:lvl1pPr>
          </a:lstStyle>
          <a:p>
            <a:r>
              <a:rPr lang="en-GB" dirty="0"/>
              <a:t> </a:t>
            </a:r>
          </a:p>
        </p:txBody>
      </p:sp>
      <p:pic>
        <p:nvPicPr>
          <p:cNvPr id="8" name="Picture 7" descr="A picture containing text, font, graphics, graphic design&#10;&#10;Description automatically generated">
            <a:extLst>
              <a:ext uri="{FF2B5EF4-FFF2-40B4-BE49-F238E27FC236}">
                <a16:creationId xmlns:a16="http://schemas.microsoft.com/office/drawing/2014/main" id="{13991F01-7372-E137-31EC-EBA48B2181E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639" t="-602" r="29051" b="40560"/>
          <a:stretch/>
        </p:blipFill>
        <p:spPr>
          <a:xfrm>
            <a:off x="11891770" y="6562824"/>
            <a:ext cx="180305" cy="158651"/>
          </a:xfrm>
          <a:prstGeom prst="rect">
            <a:avLst/>
          </a:prstGeom>
        </p:spPr>
      </p:pic>
      <p:pic>
        <p:nvPicPr>
          <p:cNvPr id="4" name="Picture 3" descr="A picture containing text, font, graphics, graphic design&#10;&#10;Description automatically generated">
            <a:extLst>
              <a:ext uri="{FF2B5EF4-FFF2-40B4-BE49-F238E27FC236}">
                <a16:creationId xmlns:a16="http://schemas.microsoft.com/office/drawing/2014/main" id="{15287894-70DA-B946-DFDB-5BF911EE495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8639" t="-602" r="29051" b="40560"/>
          <a:stretch/>
        </p:blipFill>
        <p:spPr>
          <a:xfrm>
            <a:off x="11891770" y="6562824"/>
            <a:ext cx="180305" cy="158651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6D00FFEE-F9C0-E4A9-50A8-74DD4E00BC3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891769" y="6561203"/>
            <a:ext cx="180306" cy="160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988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met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F1B2327-FDD7-AE64-22C2-9761BC092CB7}"/>
              </a:ext>
            </a:extLst>
          </p:cNvPr>
          <p:cNvSpPr/>
          <p:nvPr/>
        </p:nvSpPr>
        <p:spPr>
          <a:xfrm>
            <a:off x="0" y="0"/>
            <a:ext cx="7315200" cy="6858000"/>
          </a:xfrm>
          <a:prstGeom prst="rect">
            <a:avLst/>
          </a:prstGeom>
          <a:gradFill flip="none" rotWithShape="1">
            <a:gsLst>
              <a:gs pos="0">
                <a:srgbClr val="00564C"/>
              </a:gs>
              <a:gs pos="100000">
                <a:schemeClr val="accent2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id-ID">
              <a:solidFill>
                <a:schemeClr val="bg1"/>
              </a:solidFill>
            </a:endParaRPr>
          </a:p>
        </p:txBody>
      </p:sp>
      <p:sp>
        <p:nvSpPr>
          <p:cNvPr id="37" name="Picture Placeholder 13">
            <a:extLst>
              <a:ext uri="{FF2B5EF4-FFF2-40B4-BE49-F238E27FC236}">
                <a16:creationId xmlns:a16="http://schemas.microsoft.com/office/drawing/2014/main" id="{B52DCA97-5E31-D1D9-63F8-514FC1974C5F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6363813" y="-1"/>
            <a:ext cx="3708656" cy="6857999"/>
          </a:xfrm>
          <a:prstGeom prst="rect">
            <a:avLst/>
          </a:prstGeom>
          <a:pattFill prst="pct5">
            <a:fgClr>
              <a:srgbClr val="0070C0"/>
            </a:fgClr>
            <a:bgClr>
              <a:schemeClr val="bg1"/>
            </a:bgClr>
          </a:pattFill>
          <a:effectLst/>
        </p:spPr>
        <p:txBody>
          <a:bodyPr>
            <a:normAutofit/>
          </a:bodyPr>
          <a:lstStyle>
            <a:lvl1pPr marL="0" indent="0">
              <a:buNone/>
              <a:defRPr sz="1300" b="0" i="0" strike="noStrike">
                <a:ln>
                  <a:noFill/>
                </a:ln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5A78B5F-398D-4147-88C0-289FE89A92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E7190-FF16-E449-AA40-35AD9641D32B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2A9E776A-B5E8-EE4F-8017-1FA3412FEA9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5800" y="2418270"/>
            <a:ext cx="4925148" cy="806346"/>
          </a:xfrm>
        </p:spPr>
        <p:txBody>
          <a:bodyPr anchor="t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>
                <a:solidFill>
                  <a:schemeClr val="bg1"/>
                </a:solidFill>
              </a:defRPr>
            </a:lvl1pPr>
          </a:lstStyle>
          <a:p>
            <a:r>
              <a:rPr lang="nl-NL" noProof="0" dirty="0"/>
              <a:t>“Je moet grazen waar de kudde niet staat.”</a:t>
            </a:r>
          </a:p>
        </p:txBody>
      </p:sp>
      <p:sp>
        <p:nvSpPr>
          <p:cNvPr id="15" name="Tijdelijke aanduiding voor inhoud 2">
            <a:extLst>
              <a:ext uri="{FF2B5EF4-FFF2-40B4-BE49-F238E27FC236}">
                <a16:creationId xmlns:a16="http://schemas.microsoft.com/office/drawing/2014/main" id="{0D958A05-B53A-8944-ADC1-779979A4F78E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685800" y="3631963"/>
            <a:ext cx="4925148" cy="1189854"/>
          </a:xfrm>
        </p:spPr>
        <p:txBody>
          <a:bodyPr numCol="1" spcCol="288000"/>
          <a:lstStyle>
            <a:lvl1pPr marL="12700" indent="0">
              <a:spcBef>
                <a:spcPts val="1200"/>
              </a:spcBef>
              <a:spcAft>
                <a:spcPts val="400"/>
              </a:spcAft>
              <a:buNone/>
              <a:tabLst/>
              <a:defRPr sz="1800" b="0">
                <a:solidFill>
                  <a:schemeClr val="bg1"/>
                </a:solidFill>
              </a:defRPr>
            </a:lvl1pPr>
            <a:lvl2pPr marL="231775" indent="-219075"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ct val="105000"/>
              <a:buFont typeface="Wingdings" pitchFamily="2" charset="2"/>
              <a:buChar char="§"/>
              <a:tabLst/>
              <a:defRPr sz="2000">
                <a:solidFill>
                  <a:schemeClr val="accent2"/>
                </a:solidFill>
              </a:defRPr>
            </a:lvl2pPr>
            <a:lvl3pPr marL="452438" indent="-220663">
              <a:spcBef>
                <a:spcPts val="400"/>
              </a:spcBef>
              <a:spcAft>
                <a:spcPts val="400"/>
              </a:spcAft>
              <a:buClr>
                <a:schemeClr val="accent2"/>
              </a:buClr>
              <a:buFont typeface="Wingdings" pitchFamily="2" charset="2"/>
              <a:buChar char="§"/>
              <a:tabLst/>
              <a:defRPr sz="1600">
                <a:solidFill>
                  <a:schemeClr val="accent2"/>
                </a:solidFill>
              </a:defRPr>
            </a:lvl3pPr>
            <a:lvl4pPr marL="673100" indent="-220663">
              <a:spcBef>
                <a:spcPts val="400"/>
              </a:spcBef>
              <a:spcAft>
                <a:spcPts val="400"/>
              </a:spcAft>
              <a:buClr>
                <a:schemeClr val="tx2"/>
              </a:buClr>
              <a:buFont typeface="Systeemlettertype"/>
              <a:buChar char="-"/>
              <a:tabLst/>
              <a:defRPr sz="1600">
                <a:solidFill>
                  <a:schemeClr val="tx2"/>
                </a:solidFill>
              </a:defRPr>
            </a:lvl4pPr>
            <a:lvl5pPr marL="804863" indent="-176213">
              <a:spcBef>
                <a:spcPts val="400"/>
              </a:spcBef>
              <a:spcAft>
                <a:spcPts val="400"/>
              </a:spcAft>
              <a:tabLst/>
              <a:defRPr sz="1600"/>
            </a:lvl5pPr>
          </a:lstStyle>
          <a:p>
            <a:pPr lvl="0"/>
            <a:r>
              <a:rPr lang="en-US" dirty="0"/>
              <a:t>Karel Van Rompuy</a:t>
            </a:r>
          </a:p>
        </p:txBody>
      </p:sp>
      <p:sp>
        <p:nvSpPr>
          <p:cNvPr id="17" name="Tijdelijke aanduiding voor tekst 6">
            <a:extLst>
              <a:ext uri="{FF2B5EF4-FFF2-40B4-BE49-F238E27FC236}">
                <a16:creationId xmlns:a16="http://schemas.microsoft.com/office/drawing/2014/main" id="{49979305-E0A9-0742-885B-34CA996B04F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0" y="-437020"/>
            <a:ext cx="838200" cy="310511"/>
          </a:xfrm>
          <a:solidFill>
            <a:srgbClr val="00A160"/>
          </a:solidFill>
        </p:spPr>
        <p:txBody>
          <a:bodyPr anchor="t"/>
          <a:lstStyle>
            <a:lvl1pPr marL="0" indent="0">
              <a:buNone/>
              <a:defRPr/>
            </a:lvl1pPr>
          </a:lstStyle>
          <a:p>
            <a:r>
              <a:rPr lang="en-GB" dirty="0"/>
              <a:t> </a:t>
            </a:r>
          </a:p>
        </p:txBody>
      </p:sp>
      <p:sp>
        <p:nvSpPr>
          <p:cNvPr id="18" name="Tijdelijke aanduiding voor tekst 6">
            <a:extLst>
              <a:ext uri="{FF2B5EF4-FFF2-40B4-BE49-F238E27FC236}">
                <a16:creationId xmlns:a16="http://schemas.microsoft.com/office/drawing/2014/main" id="{A5254C12-6877-8A4A-93A5-C88FBE4A557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006300" y="-437020"/>
            <a:ext cx="838200" cy="310511"/>
          </a:xfrm>
          <a:solidFill>
            <a:srgbClr val="004C43"/>
          </a:solidFill>
        </p:spPr>
        <p:txBody>
          <a:bodyPr anchor="t"/>
          <a:lstStyle>
            <a:lvl1pPr marL="0" indent="0">
              <a:buNone/>
              <a:defRPr/>
            </a:lvl1pPr>
          </a:lstStyle>
          <a:p>
            <a:r>
              <a:rPr lang="en-GB" dirty="0"/>
              <a:t> </a:t>
            </a:r>
          </a:p>
        </p:txBody>
      </p:sp>
      <p:sp>
        <p:nvSpPr>
          <p:cNvPr id="19" name="Tijdelijke aanduiding voor tekst 6">
            <a:extLst>
              <a:ext uri="{FF2B5EF4-FFF2-40B4-BE49-F238E27FC236}">
                <a16:creationId xmlns:a16="http://schemas.microsoft.com/office/drawing/2014/main" id="{CD1E5DFD-4907-C748-8671-3A50B34E1C9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012600" y="-437020"/>
            <a:ext cx="838200" cy="310511"/>
          </a:xfrm>
          <a:solidFill>
            <a:srgbClr val="D1D81E"/>
          </a:solidFill>
        </p:spPr>
        <p:txBody>
          <a:bodyPr anchor="t"/>
          <a:lstStyle>
            <a:lvl1pPr marL="0" indent="0">
              <a:buNone/>
              <a:defRPr/>
            </a:lvl1pPr>
          </a:lstStyle>
          <a:p>
            <a:r>
              <a:rPr lang="en-GB" dirty="0"/>
              <a:t> </a:t>
            </a:r>
          </a:p>
        </p:txBody>
      </p:sp>
      <p:sp>
        <p:nvSpPr>
          <p:cNvPr id="20" name="Tijdelijke aanduiding voor tekst 6">
            <a:extLst>
              <a:ext uri="{FF2B5EF4-FFF2-40B4-BE49-F238E27FC236}">
                <a16:creationId xmlns:a16="http://schemas.microsoft.com/office/drawing/2014/main" id="{4E7A5DB0-918A-A046-A527-7B7125D6663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018900" y="-437020"/>
            <a:ext cx="838200" cy="310511"/>
          </a:xfrm>
          <a:solidFill>
            <a:srgbClr val="00AFA9"/>
          </a:solidFill>
        </p:spPr>
        <p:txBody>
          <a:bodyPr anchor="t"/>
          <a:lstStyle>
            <a:lvl1pPr marL="0" indent="0">
              <a:buNone/>
              <a:defRPr/>
            </a:lvl1pPr>
          </a:lstStyle>
          <a:p>
            <a:r>
              <a:rPr lang="en-GB" dirty="0"/>
              <a:t> </a:t>
            </a:r>
          </a:p>
        </p:txBody>
      </p:sp>
      <p:sp>
        <p:nvSpPr>
          <p:cNvPr id="21" name="Tijdelijke aanduiding voor tekst 6">
            <a:extLst>
              <a:ext uri="{FF2B5EF4-FFF2-40B4-BE49-F238E27FC236}">
                <a16:creationId xmlns:a16="http://schemas.microsoft.com/office/drawing/2014/main" id="{B47F4ACC-F6E5-DC49-943E-509AE2B3FA9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025200" y="-437020"/>
            <a:ext cx="838200" cy="310511"/>
          </a:xfrm>
          <a:solidFill>
            <a:srgbClr val="E94969"/>
          </a:solidFill>
        </p:spPr>
        <p:txBody>
          <a:bodyPr anchor="t"/>
          <a:lstStyle>
            <a:lvl1pPr marL="0" indent="0">
              <a:buNone/>
              <a:defRPr/>
            </a:lvl1pPr>
          </a:lstStyle>
          <a:p>
            <a:r>
              <a:rPr lang="en-GB" dirty="0"/>
              <a:t> </a:t>
            </a:r>
          </a:p>
        </p:txBody>
      </p:sp>
      <p:sp>
        <p:nvSpPr>
          <p:cNvPr id="22" name="Tijdelijke aanduiding voor tekst 6">
            <a:extLst>
              <a:ext uri="{FF2B5EF4-FFF2-40B4-BE49-F238E27FC236}">
                <a16:creationId xmlns:a16="http://schemas.microsoft.com/office/drawing/2014/main" id="{53FE3E6D-BCE4-AA4E-B631-DF6F51B13F2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031500" y="-437020"/>
            <a:ext cx="838200" cy="310511"/>
          </a:xfrm>
          <a:solidFill>
            <a:srgbClr val="00415C"/>
          </a:solidFill>
        </p:spPr>
        <p:txBody>
          <a:bodyPr anchor="t"/>
          <a:lstStyle>
            <a:lvl1pPr marL="0" indent="0">
              <a:buNone/>
              <a:defRPr/>
            </a:lvl1pPr>
          </a:lstStyle>
          <a:p>
            <a:r>
              <a:rPr lang="en-GB" dirty="0"/>
              <a:t> </a:t>
            </a:r>
          </a:p>
        </p:txBody>
      </p:sp>
      <p:sp>
        <p:nvSpPr>
          <p:cNvPr id="23" name="Tijdelijke aanduiding voor tekst 6">
            <a:extLst>
              <a:ext uri="{FF2B5EF4-FFF2-40B4-BE49-F238E27FC236}">
                <a16:creationId xmlns:a16="http://schemas.microsoft.com/office/drawing/2014/main" id="{82AFDF87-9ACF-1348-8586-057B9E0F79C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037800" y="-437020"/>
            <a:ext cx="838200" cy="310511"/>
          </a:xfrm>
          <a:solidFill>
            <a:srgbClr val="EEECE1"/>
          </a:solidFill>
        </p:spPr>
        <p:txBody>
          <a:bodyPr anchor="t"/>
          <a:lstStyle>
            <a:lvl1pPr marL="0" indent="0">
              <a:buNone/>
              <a:defRPr/>
            </a:lvl1pPr>
          </a:lstStyle>
          <a:p>
            <a:r>
              <a:rPr lang="en-GB" dirty="0"/>
              <a:t> </a:t>
            </a:r>
          </a:p>
        </p:txBody>
      </p:sp>
      <p:sp>
        <p:nvSpPr>
          <p:cNvPr id="24" name="Tijdelijke aanduiding voor tekst 6">
            <a:extLst>
              <a:ext uri="{FF2B5EF4-FFF2-40B4-BE49-F238E27FC236}">
                <a16:creationId xmlns:a16="http://schemas.microsoft.com/office/drawing/2014/main" id="{C8F3D4C5-4E17-B546-AD12-1664943AA48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044100" y="-437020"/>
            <a:ext cx="838200" cy="310511"/>
          </a:xfrm>
          <a:solidFill>
            <a:srgbClr val="00817F"/>
          </a:solidFill>
        </p:spPr>
        <p:txBody>
          <a:bodyPr anchor="t"/>
          <a:lstStyle>
            <a:lvl1pPr marL="0" indent="0">
              <a:buNone/>
              <a:defRPr/>
            </a:lvl1pPr>
          </a:lstStyle>
          <a:p>
            <a:r>
              <a:rPr lang="en-GB" dirty="0"/>
              <a:t> </a:t>
            </a:r>
          </a:p>
        </p:txBody>
      </p:sp>
      <p:sp>
        <p:nvSpPr>
          <p:cNvPr id="25" name="Tijdelijke aanduiding voor tekst 6">
            <a:extLst>
              <a:ext uri="{FF2B5EF4-FFF2-40B4-BE49-F238E27FC236}">
                <a16:creationId xmlns:a16="http://schemas.microsoft.com/office/drawing/2014/main" id="{2EAA04D3-B80B-FA44-BF51-8B0DEFB9E279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050400" y="-437020"/>
            <a:ext cx="838200" cy="310511"/>
          </a:xfrm>
          <a:solidFill>
            <a:srgbClr val="7F7F7F"/>
          </a:solidFill>
        </p:spPr>
        <p:txBody>
          <a:bodyPr anchor="t"/>
          <a:lstStyle>
            <a:lvl1pPr marL="0" indent="0">
              <a:buNone/>
              <a:defRPr/>
            </a:lvl1pPr>
          </a:lstStyle>
          <a:p>
            <a:r>
              <a:rPr lang="en-GB" dirty="0"/>
              <a:t> </a:t>
            </a:r>
          </a:p>
        </p:txBody>
      </p:sp>
      <p:pic>
        <p:nvPicPr>
          <p:cNvPr id="8" name="Picture 7" descr="A picture containing text, font, graphics, graphic design&#10;&#10;Description automatically generated">
            <a:extLst>
              <a:ext uri="{FF2B5EF4-FFF2-40B4-BE49-F238E27FC236}">
                <a16:creationId xmlns:a16="http://schemas.microsoft.com/office/drawing/2014/main" id="{13991F01-7372-E137-31EC-EBA48B2181E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639" t="-602" r="29051" b="40560"/>
          <a:stretch/>
        </p:blipFill>
        <p:spPr>
          <a:xfrm>
            <a:off x="11891770" y="6562824"/>
            <a:ext cx="180305" cy="15865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B6F769B-DBE8-8F79-CFB4-00479F6AE81F}"/>
              </a:ext>
            </a:extLst>
          </p:cNvPr>
          <p:cNvSpPr txBox="1">
            <a:spLocks/>
          </p:cNvSpPr>
          <p:nvPr/>
        </p:nvSpPr>
        <p:spPr>
          <a:xfrm>
            <a:off x="419100" y="1597360"/>
            <a:ext cx="540700" cy="500070"/>
          </a:xfrm>
          <a:custGeom>
            <a:avLst/>
            <a:gdLst/>
            <a:ahLst/>
            <a:cxnLst/>
            <a:rect l="l" t="t" r="r" b="b"/>
            <a:pathLst>
              <a:path w="770004" h="712143">
                <a:moveTo>
                  <a:pt x="704724" y="0"/>
                </a:moveTo>
                <a:lnTo>
                  <a:pt x="770004" y="103854"/>
                </a:lnTo>
                <a:cubicBezTo>
                  <a:pt x="715604" y="126604"/>
                  <a:pt x="675546" y="160480"/>
                  <a:pt x="649830" y="205483"/>
                </a:cubicBezTo>
                <a:cubicBezTo>
                  <a:pt x="624113" y="250487"/>
                  <a:pt x="609772" y="316014"/>
                  <a:pt x="606804" y="402064"/>
                </a:cubicBezTo>
                <a:lnTo>
                  <a:pt x="746266" y="402064"/>
                </a:lnTo>
                <a:lnTo>
                  <a:pt x="746266" y="712143"/>
                </a:lnTo>
                <a:lnTo>
                  <a:pt x="459925" y="712143"/>
                </a:lnTo>
                <a:lnTo>
                  <a:pt x="459925" y="467344"/>
                </a:lnTo>
                <a:cubicBezTo>
                  <a:pt x="459925" y="334806"/>
                  <a:pt x="475750" y="238865"/>
                  <a:pt x="507401" y="179520"/>
                </a:cubicBezTo>
                <a:cubicBezTo>
                  <a:pt x="548943" y="100393"/>
                  <a:pt x="614717" y="40553"/>
                  <a:pt x="704724" y="0"/>
                </a:cubicBezTo>
                <a:close/>
                <a:moveTo>
                  <a:pt x="244799" y="0"/>
                </a:moveTo>
                <a:lnTo>
                  <a:pt x="310078" y="103854"/>
                </a:lnTo>
                <a:cubicBezTo>
                  <a:pt x="255678" y="126604"/>
                  <a:pt x="215620" y="160480"/>
                  <a:pt x="189904" y="205483"/>
                </a:cubicBezTo>
                <a:cubicBezTo>
                  <a:pt x="164188" y="250487"/>
                  <a:pt x="149846" y="316014"/>
                  <a:pt x="146879" y="402064"/>
                </a:cubicBezTo>
                <a:lnTo>
                  <a:pt x="286340" y="402064"/>
                </a:lnTo>
                <a:lnTo>
                  <a:pt x="286340" y="712143"/>
                </a:lnTo>
                <a:lnTo>
                  <a:pt x="0" y="712143"/>
                </a:lnTo>
                <a:lnTo>
                  <a:pt x="0" y="467344"/>
                </a:lnTo>
                <a:cubicBezTo>
                  <a:pt x="0" y="334806"/>
                  <a:pt x="15825" y="238865"/>
                  <a:pt x="47476" y="179520"/>
                </a:cubicBezTo>
                <a:cubicBezTo>
                  <a:pt x="89017" y="100393"/>
                  <a:pt x="154792" y="40553"/>
                  <a:pt x="244799" y="0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 algn="ctr" defTabSz="1460754" rtl="0" eaLnBrk="1" latinLnBrk="0" hangingPunct="1">
              <a:lnSpc>
                <a:spcPct val="90000"/>
              </a:lnSpc>
              <a:spcBef>
                <a:spcPts val="1598"/>
              </a:spcBef>
              <a:buFont typeface="Arial" panose="020B0604020202020204" pitchFamily="34" charset="0"/>
              <a:buNone/>
              <a:defRPr sz="4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095566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38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5943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319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556320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86697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17074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747451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477828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208205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id-ID" sz="23900" spc="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F3F3B50-7744-BF09-4907-D0AC412CBAAE}"/>
              </a:ext>
            </a:extLst>
          </p:cNvPr>
          <p:cNvSpPr/>
          <p:nvPr userDrawn="1"/>
        </p:nvSpPr>
        <p:spPr>
          <a:xfrm>
            <a:off x="0" y="0"/>
            <a:ext cx="7315200" cy="6858000"/>
          </a:xfrm>
          <a:prstGeom prst="rect">
            <a:avLst/>
          </a:prstGeom>
          <a:gradFill flip="none" rotWithShape="1">
            <a:gsLst>
              <a:gs pos="0">
                <a:srgbClr val="00564C"/>
              </a:gs>
              <a:gs pos="100000">
                <a:schemeClr val="accent2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id-ID">
              <a:solidFill>
                <a:schemeClr val="bg1"/>
              </a:solidFill>
            </a:endParaRPr>
          </a:p>
        </p:txBody>
      </p:sp>
      <p:pic>
        <p:nvPicPr>
          <p:cNvPr id="4" name="Picture 3" descr="A picture containing text, font, graphics, graphic design&#10;&#10;Description automatically generated">
            <a:extLst>
              <a:ext uri="{FF2B5EF4-FFF2-40B4-BE49-F238E27FC236}">
                <a16:creationId xmlns:a16="http://schemas.microsoft.com/office/drawing/2014/main" id="{2C995670-EE2C-CEE0-2051-E064AA381F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8639" t="-602" r="29051" b="40560"/>
          <a:stretch/>
        </p:blipFill>
        <p:spPr>
          <a:xfrm>
            <a:off x="11891770" y="6562824"/>
            <a:ext cx="180305" cy="15865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3A11E1E-082A-7B17-D02E-3EE0E0B473D4}"/>
              </a:ext>
            </a:extLst>
          </p:cNvPr>
          <p:cNvSpPr txBox="1">
            <a:spLocks/>
          </p:cNvSpPr>
          <p:nvPr userDrawn="1"/>
        </p:nvSpPr>
        <p:spPr>
          <a:xfrm>
            <a:off x="419100" y="1597360"/>
            <a:ext cx="540700" cy="500070"/>
          </a:xfrm>
          <a:custGeom>
            <a:avLst/>
            <a:gdLst/>
            <a:ahLst/>
            <a:cxnLst/>
            <a:rect l="l" t="t" r="r" b="b"/>
            <a:pathLst>
              <a:path w="770004" h="712143">
                <a:moveTo>
                  <a:pt x="704724" y="0"/>
                </a:moveTo>
                <a:lnTo>
                  <a:pt x="770004" y="103854"/>
                </a:lnTo>
                <a:cubicBezTo>
                  <a:pt x="715604" y="126604"/>
                  <a:pt x="675546" y="160480"/>
                  <a:pt x="649830" y="205483"/>
                </a:cubicBezTo>
                <a:cubicBezTo>
                  <a:pt x="624113" y="250487"/>
                  <a:pt x="609772" y="316014"/>
                  <a:pt x="606804" y="402064"/>
                </a:cubicBezTo>
                <a:lnTo>
                  <a:pt x="746266" y="402064"/>
                </a:lnTo>
                <a:lnTo>
                  <a:pt x="746266" y="712143"/>
                </a:lnTo>
                <a:lnTo>
                  <a:pt x="459925" y="712143"/>
                </a:lnTo>
                <a:lnTo>
                  <a:pt x="459925" y="467344"/>
                </a:lnTo>
                <a:cubicBezTo>
                  <a:pt x="459925" y="334806"/>
                  <a:pt x="475750" y="238865"/>
                  <a:pt x="507401" y="179520"/>
                </a:cubicBezTo>
                <a:cubicBezTo>
                  <a:pt x="548943" y="100393"/>
                  <a:pt x="614717" y="40553"/>
                  <a:pt x="704724" y="0"/>
                </a:cubicBezTo>
                <a:close/>
                <a:moveTo>
                  <a:pt x="244799" y="0"/>
                </a:moveTo>
                <a:lnTo>
                  <a:pt x="310078" y="103854"/>
                </a:lnTo>
                <a:cubicBezTo>
                  <a:pt x="255678" y="126604"/>
                  <a:pt x="215620" y="160480"/>
                  <a:pt x="189904" y="205483"/>
                </a:cubicBezTo>
                <a:cubicBezTo>
                  <a:pt x="164188" y="250487"/>
                  <a:pt x="149846" y="316014"/>
                  <a:pt x="146879" y="402064"/>
                </a:cubicBezTo>
                <a:lnTo>
                  <a:pt x="286340" y="402064"/>
                </a:lnTo>
                <a:lnTo>
                  <a:pt x="286340" y="712143"/>
                </a:lnTo>
                <a:lnTo>
                  <a:pt x="0" y="712143"/>
                </a:lnTo>
                <a:lnTo>
                  <a:pt x="0" y="467344"/>
                </a:lnTo>
                <a:cubicBezTo>
                  <a:pt x="0" y="334806"/>
                  <a:pt x="15825" y="238865"/>
                  <a:pt x="47476" y="179520"/>
                </a:cubicBezTo>
                <a:cubicBezTo>
                  <a:pt x="89017" y="100393"/>
                  <a:pt x="154792" y="40553"/>
                  <a:pt x="244799" y="0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 algn="ctr" defTabSz="1460754" rtl="0" eaLnBrk="1" latinLnBrk="0" hangingPunct="1">
              <a:lnSpc>
                <a:spcPct val="90000"/>
              </a:lnSpc>
              <a:spcBef>
                <a:spcPts val="1598"/>
              </a:spcBef>
              <a:buFont typeface="Arial" panose="020B0604020202020204" pitchFamily="34" charset="0"/>
              <a:buNone/>
              <a:defRPr sz="4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095566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38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5943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319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556320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86697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17074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747451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477828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208205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id-ID" sz="23900" spc="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7562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Quote met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0EB8E0C8-D5E2-0F36-2976-03B2E2EC580A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0" y="0"/>
            <a:ext cx="12192000" cy="4405358"/>
          </a:xfrm>
          <a:custGeom>
            <a:avLst/>
            <a:gdLst>
              <a:gd name="connsiteX0" fmla="*/ 0 w 12192000"/>
              <a:gd name="connsiteY0" fmla="*/ 0 h 4405358"/>
              <a:gd name="connsiteX1" fmla="*/ 838200 w 12192000"/>
              <a:gd name="connsiteY1" fmla="*/ 0 h 4405358"/>
              <a:gd name="connsiteX2" fmla="*/ 838200 w 12192000"/>
              <a:gd name="connsiteY2" fmla="*/ 3631964 h 4405358"/>
              <a:gd name="connsiteX3" fmla="*/ 3857100 w 12192000"/>
              <a:gd name="connsiteY3" fmla="*/ 3631964 h 4405358"/>
              <a:gd name="connsiteX4" fmla="*/ 3857100 w 12192000"/>
              <a:gd name="connsiteY4" fmla="*/ 0 h 4405358"/>
              <a:gd name="connsiteX5" fmla="*/ 12192000 w 12192000"/>
              <a:gd name="connsiteY5" fmla="*/ 0 h 4405358"/>
              <a:gd name="connsiteX6" fmla="*/ 12192000 w 12192000"/>
              <a:gd name="connsiteY6" fmla="*/ 4405358 h 4405358"/>
              <a:gd name="connsiteX7" fmla="*/ 0 w 12192000"/>
              <a:gd name="connsiteY7" fmla="*/ 4405358 h 4405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4405358">
                <a:moveTo>
                  <a:pt x="0" y="0"/>
                </a:moveTo>
                <a:lnTo>
                  <a:pt x="838200" y="0"/>
                </a:lnTo>
                <a:lnTo>
                  <a:pt x="838200" y="3631964"/>
                </a:lnTo>
                <a:lnTo>
                  <a:pt x="3857100" y="3631964"/>
                </a:lnTo>
                <a:lnTo>
                  <a:pt x="3857100" y="0"/>
                </a:lnTo>
                <a:lnTo>
                  <a:pt x="12192000" y="0"/>
                </a:lnTo>
                <a:lnTo>
                  <a:pt x="12192000" y="4405358"/>
                </a:lnTo>
                <a:lnTo>
                  <a:pt x="0" y="4405358"/>
                </a:lnTo>
                <a:close/>
              </a:path>
            </a:pathLst>
          </a:custGeom>
          <a:pattFill prst="pct5">
            <a:fgClr>
              <a:srgbClr val="0070C0"/>
            </a:fgClr>
            <a:bgClr>
              <a:schemeClr val="bg1"/>
            </a:bgClr>
          </a:pattFill>
          <a:effectLst/>
        </p:spPr>
        <p:txBody>
          <a:bodyPr wrap="square">
            <a:noAutofit/>
          </a:bodyPr>
          <a:lstStyle>
            <a:lvl1pPr marL="0" indent="0">
              <a:buNone/>
              <a:defRPr sz="1300" b="0" i="0" strike="noStrike">
                <a:ln>
                  <a:noFill/>
                </a:ln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F1B2327-FDD7-AE64-22C2-9761BC092CB7}"/>
              </a:ext>
            </a:extLst>
          </p:cNvPr>
          <p:cNvSpPr>
            <a:spLocks/>
          </p:cNvSpPr>
          <p:nvPr/>
        </p:nvSpPr>
        <p:spPr>
          <a:xfrm>
            <a:off x="838200" y="0"/>
            <a:ext cx="3018900" cy="3631964"/>
          </a:xfrm>
          <a:prstGeom prst="rect">
            <a:avLst/>
          </a:prstGeom>
          <a:gradFill flip="none" rotWithShape="1">
            <a:gsLst>
              <a:gs pos="0">
                <a:srgbClr val="00564C"/>
              </a:gs>
              <a:gs pos="100000">
                <a:schemeClr val="accent2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id-ID">
              <a:solidFill>
                <a:schemeClr val="bg1"/>
              </a:solidFill>
            </a:endParaRP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5A78B5F-398D-4147-88C0-289FE89A92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E7190-FF16-E449-AA40-35AD9641D32B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2A9E776A-B5E8-EE4F-8017-1FA3412FEA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3550" y="1350236"/>
            <a:ext cx="2480136" cy="2061487"/>
          </a:xfrm>
        </p:spPr>
        <p:txBody>
          <a:bodyPr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nl-NL" noProof="0" dirty="0"/>
          </a:p>
        </p:txBody>
      </p:sp>
      <p:sp>
        <p:nvSpPr>
          <p:cNvPr id="15" name="Tijdelijke aanduiding voor inhoud 2">
            <a:extLst>
              <a:ext uri="{FF2B5EF4-FFF2-40B4-BE49-F238E27FC236}">
                <a16:creationId xmlns:a16="http://schemas.microsoft.com/office/drawing/2014/main" id="{0D958A05-B53A-8944-ADC1-779979A4F78E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817513" y="4619001"/>
            <a:ext cx="10424479" cy="1529697"/>
          </a:xfrm>
        </p:spPr>
        <p:txBody>
          <a:bodyPr numCol="1" spcCol="288000"/>
          <a:lstStyle>
            <a:lvl1pPr marL="12700" indent="0">
              <a:spcBef>
                <a:spcPts val="1200"/>
              </a:spcBef>
              <a:spcAft>
                <a:spcPts val="400"/>
              </a:spcAft>
              <a:buNone/>
              <a:tabLst/>
              <a:defRPr sz="1800" b="0">
                <a:solidFill>
                  <a:schemeClr val="tx1"/>
                </a:solidFill>
              </a:defRPr>
            </a:lvl1pPr>
            <a:lvl2pPr marL="231775" indent="-219075"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ct val="105000"/>
              <a:buFont typeface="Wingdings" pitchFamily="2" charset="2"/>
              <a:buChar char="§"/>
              <a:tabLst/>
              <a:defRPr sz="2000">
                <a:solidFill>
                  <a:schemeClr val="accent2"/>
                </a:solidFill>
              </a:defRPr>
            </a:lvl2pPr>
            <a:lvl3pPr marL="452438" indent="-220663">
              <a:spcBef>
                <a:spcPts val="400"/>
              </a:spcBef>
              <a:spcAft>
                <a:spcPts val="400"/>
              </a:spcAft>
              <a:buClr>
                <a:schemeClr val="accent2"/>
              </a:buClr>
              <a:buFont typeface="Wingdings" pitchFamily="2" charset="2"/>
              <a:buChar char="§"/>
              <a:tabLst/>
              <a:defRPr sz="1600">
                <a:solidFill>
                  <a:schemeClr val="accent2"/>
                </a:solidFill>
              </a:defRPr>
            </a:lvl3pPr>
            <a:lvl4pPr marL="673100" indent="-220663">
              <a:spcBef>
                <a:spcPts val="400"/>
              </a:spcBef>
              <a:spcAft>
                <a:spcPts val="400"/>
              </a:spcAft>
              <a:buClr>
                <a:schemeClr val="tx2"/>
              </a:buClr>
              <a:buFont typeface="Systeemlettertype"/>
              <a:buChar char="-"/>
              <a:tabLst/>
              <a:defRPr sz="1600">
                <a:solidFill>
                  <a:schemeClr val="tx2"/>
                </a:solidFill>
              </a:defRPr>
            </a:lvl4pPr>
            <a:lvl5pPr marL="804863" indent="-176213">
              <a:spcBef>
                <a:spcPts val="400"/>
              </a:spcBef>
              <a:spcAft>
                <a:spcPts val="400"/>
              </a:spcAft>
              <a:tabLst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ijdelijke aanduiding voor tekst 6">
            <a:extLst>
              <a:ext uri="{FF2B5EF4-FFF2-40B4-BE49-F238E27FC236}">
                <a16:creationId xmlns:a16="http://schemas.microsoft.com/office/drawing/2014/main" id="{49979305-E0A9-0742-885B-34CA996B04F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0" y="-437020"/>
            <a:ext cx="838200" cy="310511"/>
          </a:xfrm>
          <a:solidFill>
            <a:srgbClr val="00A160"/>
          </a:solidFill>
        </p:spPr>
        <p:txBody>
          <a:bodyPr anchor="t"/>
          <a:lstStyle>
            <a:lvl1pPr marL="0" indent="0">
              <a:buNone/>
              <a:defRPr/>
            </a:lvl1pPr>
          </a:lstStyle>
          <a:p>
            <a:r>
              <a:rPr lang="en-GB" dirty="0"/>
              <a:t> </a:t>
            </a:r>
          </a:p>
        </p:txBody>
      </p:sp>
      <p:sp>
        <p:nvSpPr>
          <p:cNvPr id="18" name="Tijdelijke aanduiding voor tekst 6">
            <a:extLst>
              <a:ext uri="{FF2B5EF4-FFF2-40B4-BE49-F238E27FC236}">
                <a16:creationId xmlns:a16="http://schemas.microsoft.com/office/drawing/2014/main" id="{A5254C12-6877-8A4A-93A5-C88FBE4A557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006300" y="-437020"/>
            <a:ext cx="838200" cy="310511"/>
          </a:xfrm>
          <a:solidFill>
            <a:srgbClr val="004C43"/>
          </a:solidFill>
        </p:spPr>
        <p:txBody>
          <a:bodyPr anchor="t"/>
          <a:lstStyle>
            <a:lvl1pPr marL="0" indent="0">
              <a:buNone/>
              <a:defRPr/>
            </a:lvl1pPr>
          </a:lstStyle>
          <a:p>
            <a:r>
              <a:rPr lang="en-GB" dirty="0"/>
              <a:t> </a:t>
            </a:r>
          </a:p>
        </p:txBody>
      </p:sp>
      <p:sp>
        <p:nvSpPr>
          <p:cNvPr id="19" name="Tijdelijke aanduiding voor tekst 6">
            <a:extLst>
              <a:ext uri="{FF2B5EF4-FFF2-40B4-BE49-F238E27FC236}">
                <a16:creationId xmlns:a16="http://schemas.microsoft.com/office/drawing/2014/main" id="{CD1E5DFD-4907-C748-8671-3A50B34E1C9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012600" y="-437020"/>
            <a:ext cx="838200" cy="310511"/>
          </a:xfrm>
          <a:solidFill>
            <a:srgbClr val="D1D81E"/>
          </a:solidFill>
        </p:spPr>
        <p:txBody>
          <a:bodyPr anchor="t"/>
          <a:lstStyle>
            <a:lvl1pPr marL="0" indent="0">
              <a:buNone/>
              <a:defRPr/>
            </a:lvl1pPr>
          </a:lstStyle>
          <a:p>
            <a:r>
              <a:rPr lang="en-GB" dirty="0"/>
              <a:t> </a:t>
            </a:r>
          </a:p>
        </p:txBody>
      </p:sp>
      <p:sp>
        <p:nvSpPr>
          <p:cNvPr id="20" name="Tijdelijke aanduiding voor tekst 6">
            <a:extLst>
              <a:ext uri="{FF2B5EF4-FFF2-40B4-BE49-F238E27FC236}">
                <a16:creationId xmlns:a16="http://schemas.microsoft.com/office/drawing/2014/main" id="{4E7A5DB0-918A-A046-A527-7B7125D6663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018900" y="-437020"/>
            <a:ext cx="838200" cy="310511"/>
          </a:xfrm>
          <a:solidFill>
            <a:srgbClr val="00AFA9"/>
          </a:solidFill>
        </p:spPr>
        <p:txBody>
          <a:bodyPr anchor="t"/>
          <a:lstStyle>
            <a:lvl1pPr marL="0" indent="0">
              <a:buNone/>
              <a:defRPr/>
            </a:lvl1pPr>
          </a:lstStyle>
          <a:p>
            <a:r>
              <a:rPr lang="en-GB" dirty="0"/>
              <a:t> </a:t>
            </a:r>
          </a:p>
        </p:txBody>
      </p:sp>
      <p:sp>
        <p:nvSpPr>
          <p:cNvPr id="21" name="Tijdelijke aanduiding voor tekst 6">
            <a:extLst>
              <a:ext uri="{FF2B5EF4-FFF2-40B4-BE49-F238E27FC236}">
                <a16:creationId xmlns:a16="http://schemas.microsoft.com/office/drawing/2014/main" id="{B47F4ACC-F6E5-DC49-943E-509AE2B3FA9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025200" y="-437020"/>
            <a:ext cx="838200" cy="310511"/>
          </a:xfrm>
          <a:solidFill>
            <a:srgbClr val="E94969"/>
          </a:solidFill>
        </p:spPr>
        <p:txBody>
          <a:bodyPr anchor="t"/>
          <a:lstStyle>
            <a:lvl1pPr marL="0" indent="0">
              <a:buNone/>
              <a:defRPr/>
            </a:lvl1pPr>
          </a:lstStyle>
          <a:p>
            <a:r>
              <a:rPr lang="en-GB" dirty="0"/>
              <a:t> </a:t>
            </a:r>
          </a:p>
        </p:txBody>
      </p:sp>
      <p:sp>
        <p:nvSpPr>
          <p:cNvPr id="22" name="Tijdelijke aanduiding voor tekst 6">
            <a:extLst>
              <a:ext uri="{FF2B5EF4-FFF2-40B4-BE49-F238E27FC236}">
                <a16:creationId xmlns:a16="http://schemas.microsoft.com/office/drawing/2014/main" id="{53FE3E6D-BCE4-AA4E-B631-DF6F51B13F2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031500" y="-437020"/>
            <a:ext cx="838200" cy="310511"/>
          </a:xfrm>
          <a:solidFill>
            <a:srgbClr val="00415C"/>
          </a:solidFill>
        </p:spPr>
        <p:txBody>
          <a:bodyPr anchor="t"/>
          <a:lstStyle>
            <a:lvl1pPr marL="0" indent="0">
              <a:buNone/>
              <a:defRPr/>
            </a:lvl1pPr>
          </a:lstStyle>
          <a:p>
            <a:r>
              <a:rPr lang="en-GB" dirty="0"/>
              <a:t> </a:t>
            </a:r>
          </a:p>
        </p:txBody>
      </p:sp>
      <p:sp>
        <p:nvSpPr>
          <p:cNvPr id="23" name="Tijdelijke aanduiding voor tekst 6">
            <a:extLst>
              <a:ext uri="{FF2B5EF4-FFF2-40B4-BE49-F238E27FC236}">
                <a16:creationId xmlns:a16="http://schemas.microsoft.com/office/drawing/2014/main" id="{82AFDF87-9ACF-1348-8586-057B9E0F79C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037800" y="-437020"/>
            <a:ext cx="838200" cy="310511"/>
          </a:xfrm>
          <a:solidFill>
            <a:srgbClr val="EEECE1"/>
          </a:solidFill>
        </p:spPr>
        <p:txBody>
          <a:bodyPr anchor="t"/>
          <a:lstStyle>
            <a:lvl1pPr marL="0" indent="0">
              <a:buNone/>
              <a:defRPr/>
            </a:lvl1pPr>
          </a:lstStyle>
          <a:p>
            <a:r>
              <a:rPr lang="en-GB" dirty="0"/>
              <a:t> </a:t>
            </a:r>
          </a:p>
        </p:txBody>
      </p:sp>
      <p:sp>
        <p:nvSpPr>
          <p:cNvPr id="24" name="Tijdelijke aanduiding voor tekst 6">
            <a:extLst>
              <a:ext uri="{FF2B5EF4-FFF2-40B4-BE49-F238E27FC236}">
                <a16:creationId xmlns:a16="http://schemas.microsoft.com/office/drawing/2014/main" id="{C8F3D4C5-4E17-B546-AD12-1664943AA48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044100" y="-437020"/>
            <a:ext cx="838200" cy="310511"/>
          </a:xfrm>
          <a:solidFill>
            <a:srgbClr val="00817F"/>
          </a:solidFill>
        </p:spPr>
        <p:txBody>
          <a:bodyPr anchor="t"/>
          <a:lstStyle>
            <a:lvl1pPr marL="0" indent="0">
              <a:buNone/>
              <a:defRPr/>
            </a:lvl1pPr>
          </a:lstStyle>
          <a:p>
            <a:r>
              <a:rPr lang="en-GB" dirty="0"/>
              <a:t> </a:t>
            </a:r>
          </a:p>
        </p:txBody>
      </p:sp>
      <p:sp>
        <p:nvSpPr>
          <p:cNvPr id="25" name="Tijdelijke aanduiding voor tekst 6">
            <a:extLst>
              <a:ext uri="{FF2B5EF4-FFF2-40B4-BE49-F238E27FC236}">
                <a16:creationId xmlns:a16="http://schemas.microsoft.com/office/drawing/2014/main" id="{2EAA04D3-B80B-FA44-BF51-8B0DEFB9E279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050400" y="-437020"/>
            <a:ext cx="838200" cy="310511"/>
          </a:xfrm>
          <a:solidFill>
            <a:srgbClr val="7F7F7F"/>
          </a:solidFill>
        </p:spPr>
        <p:txBody>
          <a:bodyPr anchor="t"/>
          <a:lstStyle>
            <a:lvl1pPr marL="0" indent="0">
              <a:buNone/>
              <a:defRPr/>
            </a:lvl1pPr>
          </a:lstStyle>
          <a:p>
            <a:r>
              <a:rPr lang="en-GB" dirty="0"/>
              <a:t> </a:t>
            </a:r>
          </a:p>
        </p:txBody>
      </p:sp>
      <p:pic>
        <p:nvPicPr>
          <p:cNvPr id="8" name="Picture 7" descr="A picture containing text, font, graphics, graphic design&#10;&#10;Description automatically generated">
            <a:extLst>
              <a:ext uri="{FF2B5EF4-FFF2-40B4-BE49-F238E27FC236}">
                <a16:creationId xmlns:a16="http://schemas.microsoft.com/office/drawing/2014/main" id="{13991F01-7372-E137-31EC-EBA48B2181E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639" t="-602" r="29051" b="40560"/>
          <a:stretch/>
        </p:blipFill>
        <p:spPr>
          <a:xfrm>
            <a:off x="11891770" y="6562824"/>
            <a:ext cx="180305" cy="158651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EEC00EC3-020E-E008-8ED2-4D007EDB0C28}"/>
              </a:ext>
            </a:extLst>
          </p:cNvPr>
          <p:cNvSpPr>
            <a:spLocks/>
          </p:cNvSpPr>
          <p:nvPr userDrawn="1"/>
        </p:nvSpPr>
        <p:spPr>
          <a:xfrm>
            <a:off x="838200" y="0"/>
            <a:ext cx="3018900" cy="3631964"/>
          </a:xfrm>
          <a:prstGeom prst="rect">
            <a:avLst/>
          </a:prstGeom>
          <a:gradFill flip="none" rotWithShape="1">
            <a:gsLst>
              <a:gs pos="0">
                <a:srgbClr val="00564C"/>
              </a:gs>
              <a:gs pos="100000">
                <a:schemeClr val="accent2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id-ID">
              <a:solidFill>
                <a:schemeClr val="bg1"/>
              </a:solidFill>
            </a:endParaRPr>
          </a:p>
        </p:txBody>
      </p:sp>
      <p:pic>
        <p:nvPicPr>
          <p:cNvPr id="3" name="Picture 2" descr="A picture containing text, font, graphics, graphic design&#10;&#10;Description automatically generated">
            <a:extLst>
              <a:ext uri="{FF2B5EF4-FFF2-40B4-BE49-F238E27FC236}">
                <a16:creationId xmlns:a16="http://schemas.microsoft.com/office/drawing/2014/main" id="{9715C566-199A-28EF-CEE5-90830B04502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8639" t="-602" r="29051" b="40560"/>
          <a:stretch/>
        </p:blipFill>
        <p:spPr>
          <a:xfrm>
            <a:off x="11891770" y="6562824"/>
            <a:ext cx="180305" cy="158651"/>
          </a:xfrm>
          <a:prstGeom prst="rect">
            <a:avLst/>
          </a:prstGeom>
        </p:spPr>
      </p:pic>
      <p:sp>
        <p:nvSpPr>
          <p:cNvPr id="4" name="Titel 1">
            <a:extLst>
              <a:ext uri="{FF2B5EF4-FFF2-40B4-BE49-F238E27FC236}">
                <a16:creationId xmlns:a16="http://schemas.microsoft.com/office/drawing/2014/main" id="{35945D6C-0322-D0C8-1392-9C3D751D9A84}"/>
              </a:ext>
            </a:extLst>
          </p:cNvPr>
          <p:cNvSpPr txBox="1">
            <a:spLocks/>
          </p:cNvSpPr>
          <p:nvPr userDrawn="1"/>
        </p:nvSpPr>
        <p:spPr>
          <a:xfrm>
            <a:off x="1107810" y="645209"/>
            <a:ext cx="2480136" cy="120068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  <a:endParaRPr lang="nl-NL" dirty="0"/>
          </a:p>
        </p:txBody>
      </p:sp>
      <p:sp>
        <p:nvSpPr>
          <p:cNvPr id="7" name="Tijdelijke aanduiding voor inhoud 2">
            <a:extLst>
              <a:ext uri="{FF2B5EF4-FFF2-40B4-BE49-F238E27FC236}">
                <a16:creationId xmlns:a16="http://schemas.microsoft.com/office/drawing/2014/main" id="{5665453B-1D31-966B-7849-B5F4BC4C775A}"/>
              </a:ext>
            </a:extLst>
          </p:cNvPr>
          <p:cNvSpPr>
            <a:spLocks noGrp="1"/>
          </p:cNvSpPr>
          <p:nvPr>
            <p:ph idx="28"/>
          </p:nvPr>
        </p:nvSpPr>
        <p:spPr>
          <a:xfrm>
            <a:off x="1107810" y="2052266"/>
            <a:ext cx="2480136" cy="1529697"/>
          </a:xfrm>
        </p:spPr>
        <p:txBody>
          <a:bodyPr numCol="1" spcCol="288000"/>
          <a:lstStyle>
            <a:lvl1pPr marL="12700" indent="0">
              <a:spcBef>
                <a:spcPts val="1200"/>
              </a:spcBef>
              <a:spcAft>
                <a:spcPts val="400"/>
              </a:spcAft>
              <a:buNone/>
              <a:tabLst/>
              <a:defRPr sz="1600" b="0">
                <a:solidFill>
                  <a:schemeClr val="bg1"/>
                </a:solidFill>
              </a:defRPr>
            </a:lvl1pPr>
            <a:lvl2pPr marL="231775" indent="-219075"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ct val="105000"/>
              <a:buFont typeface="Wingdings" pitchFamily="2" charset="2"/>
              <a:buChar char="§"/>
              <a:tabLst/>
              <a:defRPr sz="2000">
                <a:solidFill>
                  <a:schemeClr val="accent2"/>
                </a:solidFill>
              </a:defRPr>
            </a:lvl2pPr>
            <a:lvl3pPr marL="452438" indent="-220663">
              <a:spcBef>
                <a:spcPts val="400"/>
              </a:spcBef>
              <a:spcAft>
                <a:spcPts val="400"/>
              </a:spcAft>
              <a:buClr>
                <a:schemeClr val="accent2"/>
              </a:buClr>
              <a:buFont typeface="Wingdings" pitchFamily="2" charset="2"/>
              <a:buChar char="§"/>
              <a:tabLst/>
              <a:defRPr sz="1600">
                <a:solidFill>
                  <a:schemeClr val="accent2"/>
                </a:solidFill>
              </a:defRPr>
            </a:lvl3pPr>
            <a:lvl4pPr marL="673100" indent="-220663">
              <a:spcBef>
                <a:spcPts val="400"/>
              </a:spcBef>
              <a:spcAft>
                <a:spcPts val="400"/>
              </a:spcAft>
              <a:buClr>
                <a:schemeClr val="tx2"/>
              </a:buClr>
              <a:buFont typeface="Systeemlettertype"/>
              <a:buChar char="-"/>
              <a:tabLst/>
              <a:defRPr sz="1600">
                <a:solidFill>
                  <a:schemeClr val="tx2"/>
                </a:solidFill>
              </a:defRPr>
            </a:lvl4pPr>
            <a:lvl5pPr marL="804863" indent="-176213">
              <a:spcBef>
                <a:spcPts val="400"/>
              </a:spcBef>
              <a:spcAft>
                <a:spcPts val="400"/>
              </a:spcAft>
              <a:tabLst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A41ACF14-CEF1-213C-E3FC-3DD9540B986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891769" y="6561203"/>
            <a:ext cx="180306" cy="160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447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Quote met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3">
            <a:extLst>
              <a:ext uri="{FF2B5EF4-FFF2-40B4-BE49-F238E27FC236}">
                <a16:creationId xmlns:a16="http://schemas.microsoft.com/office/drawing/2014/main" id="{31447773-2FB9-9B55-95A8-54D4FF0C731B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0" y="-1"/>
            <a:ext cx="12192000" cy="6857999"/>
          </a:xfrm>
          <a:prstGeom prst="rect">
            <a:avLst/>
          </a:prstGeom>
          <a:pattFill prst="pct5">
            <a:fgClr>
              <a:srgbClr val="0070C0"/>
            </a:fgClr>
            <a:bgClr>
              <a:schemeClr val="bg1"/>
            </a:bgClr>
          </a:pattFill>
          <a:effectLst/>
        </p:spPr>
        <p:txBody>
          <a:bodyPr>
            <a:normAutofit/>
          </a:bodyPr>
          <a:lstStyle>
            <a:lvl1pPr marL="0" indent="0">
              <a:buNone/>
              <a:defRPr sz="1300" b="0" i="0" strike="noStrike">
                <a:ln>
                  <a:noFill/>
                </a:ln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566A6C6-DCE5-E5C6-1E91-F8B3B941F50D}"/>
              </a:ext>
            </a:extLst>
          </p:cNvPr>
          <p:cNvSpPr/>
          <p:nvPr userDrawn="1"/>
        </p:nvSpPr>
        <p:spPr>
          <a:xfrm>
            <a:off x="8223092" y="0"/>
            <a:ext cx="3018900" cy="6858000"/>
          </a:xfrm>
          <a:prstGeom prst="rect">
            <a:avLst/>
          </a:prstGeom>
          <a:gradFill flip="none" rotWithShape="1">
            <a:gsLst>
              <a:gs pos="0">
                <a:srgbClr val="00564C"/>
              </a:gs>
              <a:gs pos="100000">
                <a:schemeClr val="accent2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id-ID">
              <a:solidFill>
                <a:schemeClr val="bg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F1B2327-FDD7-AE64-22C2-9761BC092CB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8223092" y="0"/>
            <a:ext cx="3018900" cy="6858000"/>
          </a:xfrm>
          <a:prstGeom prst="rect">
            <a:avLst/>
          </a:prstGeom>
          <a:gradFill flip="none" rotWithShape="1">
            <a:gsLst>
              <a:gs pos="0">
                <a:srgbClr val="00564C"/>
              </a:gs>
              <a:gs pos="100000">
                <a:schemeClr val="accent2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id-ID">
              <a:solidFill>
                <a:schemeClr val="bg1"/>
              </a:solidFill>
            </a:endParaRP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5A78B5F-398D-4147-88C0-289FE89A92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E7190-FF16-E449-AA40-35AD9641D32B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2A9E776A-B5E8-EE4F-8017-1FA3412FEA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38442" y="645209"/>
            <a:ext cx="2480136" cy="1200684"/>
          </a:xfrm>
        </p:spPr>
        <p:txBody>
          <a:bodyPr anchor="t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nl-NL" noProof="0" dirty="0"/>
          </a:p>
        </p:txBody>
      </p:sp>
      <p:sp>
        <p:nvSpPr>
          <p:cNvPr id="15" name="Tijdelijke aanduiding voor inhoud 2">
            <a:extLst>
              <a:ext uri="{FF2B5EF4-FFF2-40B4-BE49-F238E27FC236}">
                <a16:creationId xmlns:a16="http://schemas.microsoft.com/office/drawing/2014/main" id="{0D958A05-B53A-8944-ADC1-779979A4F78E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8438442" y="2052266"/>
            <a:ext cx="2480136" cy="1529697"/>
          </a:xfrm>
        </p:spPr>
        <p:txBody>
          <a:bodyPr numCol="1" spcCol="288000"/>
          <a:lstStyle>
            <a:lvl1pPr marL="12700" indent="0">
              <a:spcBef>
                <a:spcPts val="1200"/>
              </a:spcBef>
              <a:spcAft>
                <a:spcPts val="400"/>
              </a:spcAft>
              <a:buNone/>
              <a:tabLst/>
              <a:defRPr sz="1600" b="0">
                <a:solidFill>
                  <a:schemeClr val="bg1"/>
                </a:solidFill>
              </a:defRPr>
            </a:lvl1pPr>
            <a:lvl2pPr marL="231775" indent="-219075"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ct val="105000"/>
              <a:buFont typeface="Wingdings" pitchFamily="2" charset="2"/>
              <a:buChar char="§"/>
              <a:tabLst/>
              <a:defRPr sz="2000">
                <a:solidFill>
                  <a:schemeClr val="accent2"/>
                </a:solidFill>
              </a:defRPr>
            </a:lvl2pPr>
            <a:lvl3pPr marL="452438" indent="-220663">
              <a:spcBef>
                <a:spcPts val="400"/>
              </a:spcBef>
              <a:spcAft>
                <a:spcPts val="400"/>
              </a:spcAft>
              <a:buClr>
                <a:schemeClr val="accent2"/>
              </a:buClr>
              <a:buFont typeface="Wingdings" pitchFamily="2" charset="2"/>
              <a:buChar char="§"/>
              <a:tabLst/>
              <a:defRPr sz="1600">
                <a:solidFill>
                  <a:schemeClr val="accent2"/>
                </a:solidFill>
              </a:defRPr>
            </a:lvl3pPr>
            <a:lvl4pPr marL="673100" indent="-220663">
              <a:spcBef>
                <a:spcPts val="400"/>
              </a:spcBef>
              <a:spcAft>
                <a:spcPts val="400"/>
              </a:spcAft>
              <a:buClr>
                <a:schemeClr val="tx2"/>
              </a:buClr>
              <a:buFont typeface="Systeemlettertype"/>
              <a:buChar char="-"/>
              <a:tabLst/>
              <a:defRPr sz="1600">
                <a:solidFill>
                  <a:schemeClr val="tx2"/>
                </a:solidFill>
              </a:defRPr>
            </a:lvl4pPr>
            <a:lvl5pPr marL="804863" indent="-176213">
              <a:spcBef>
                <a:spcPts val="400"/>
              </a:spcBef>
              <a:spcAft>
                <a:spcPts val="400"/>
              </a:spcAft>
              <a:tabLst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ijdelijke aanduiding voor tekst 6">
            <a:extLst>
              <a:ext uri="{FF2B5EF4-FFF2-40B4-BE49-F238E27FC236}">
                <a16:creationId xmlns:a16="http://schemas.microsoft.com/office/drawing/2014/main" id="{49979305-E0A9-0742-885B-34CA996B04F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0" y="-437020"/>
            <a:ext cx="838200" cy="310511"/>
          </a:xfrm>
          <a:solidFill>
            <a:srgbClr val="00A160"/>
          </a:solidFill>
        </p:spPr>
        <p:txBody>
          <a:bodyPr anchor="t"/>
          <a:lstStyle>
            <a:lvl1pPr marL="0" indent="0">
              <a:buNone/>
              <a:defRPr/>
            </a:lvl1pPr>
          </a:lstStyle>
          <a:p>
            <a:r>
              <a:rPr lang="en-GB" dirty="0"/>
              <a:t> </a:t>
            </a:r>
          </a:p>
        </p:txBody>
      </p:sp>
      <p:sp>
        <p:nvSpPr>
          <p:cNvPr id="18" name="Tijdelijke aanduiding voor tekst 6">
            <a:extLst>
              <a:ext uri="{FF2B5EF4-FFF2-40B4-BE49-F238E27FC236}">
                <a16:creationId xmlns:a16="http://schemas.microsoft.com/office/drawing/2014/main" id="{A5254C12-6877-8A4A-93A5-C88FBE4A557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006300" y="-437020"/>
            <a:ext cx="838200" cy="310511"/>
          </a:xfrm>
          <a:solidFill>
            <a:srgbClr val="004C43"/>
          </a:solidFill>
        </p:spPr>
        <p:txBody>
          <a:bodyPr anchor="t"/>
          <a:lstStyle>
            <a:lvl1pPr marL="0" indent="0">
              <a:buNone/>
              <a:defRPr/>
            </a:lvl1pPr>
          </a:lstStyle>
          <a:p>
            <a:r>
              <a:rPr lang="en-GB" dirty="0"/>
              <a:t> </a:t>
            </a:r>
          </a:p>
        </p:txBody>
      </p:sp>
      <p:sp>
        <p:nvSpPr>
          <p:cNvPr id="19" name="Tijdelijke aanduiding voor tekst 6">
            <a:extLst>
              <a:ext uri="{FF2B5EF4-FFF2-40B4-BE49-F238E27FC236}">
                <a16:creationId xmlns:a16="http://schemas.microsoft.com/office/drawing/2014/main" id="{CD1E5DFD-4907-C748-8671-3A50B34E1C9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012600" y="-437020"/>
            <a:ext cx="838200" cy="310511"/>
          </a:xfrm>
          <a:solidFill>
            <a:srgbClr val="D1D81E"/>
          </a:solidFill>
        </p:spPr>
        <p:txBody>
          <a:bodyPr anchor="t"/>
          <a:lstStyle>
            <a:lvl1pPr marL="0" indent="0">
              <a:buNone/>
              <a:defRPr/>
            </a:lvl1pPr>
          </a:lstStyle>
          <a:p>
            <a:r>
              <a:rPr lang="en-GB" dirty="0"/>
              <a:t> </a:t>
            </a:r>
          </a:p>
        </p:txBody>
      </p:sp>
      <p:sp>
        <p:nvSpPr>
          <p:cNvPr id="20" name="Tijdelijke aanduiding voor tekst 6">
            <a:extLst>
              <a:ext uri="{FF2B5EF4-FFF2-40B4-BE49-F238E27FC236}">
                <a16:creationId xmlns:a16="http://schemas.microsoft.com/office/drawing/2014/main" id="{4E7A5DB0-918A-A046-A527-7B7125D6663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018900" y="-437020"/>
            <a:ext cx="838200" cy="310511"/>
          </a:xfrm>
          <a:solidFill>
            <a:srgbClr val="00AFA9"/>
          </a:solidFill>
        </p:spPr>
        <p:txBody>
          <a:bodyPr anchor="t"/>
          <a:lstStyle>
            <a:lvl1pPr marL="0" indent="0">
              <a:buNone/>
              <a:defRPr/>
            </a:lvl1pPr>
          </a:lstStyle>
          <a:p>
            <a:r>
              <a:rPr lang="en-GB" dirty="0"/>
              <a:t> </a:t>
            </a:r>
          </a:p>
        </p:txBody>
      </p:sp>
      <p:sp>
        <p:nvSpPr>
          <p:cNvPr id="21" name="Tijdelijke aanduiding voor tekst 6">
            <a:extLst>
              <a:ext uri="{FF2B5EF4-FFF2-40B4-BE49-F238E27FC236}">
                <a16:creationId xmlns:a16="http://schemas.microsoft.com/office/drawing/2014/main" id="{B47F4ACC-F6E5-DC49-943E-509AE2B3FA9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025200" y="-437020"/>
            <a:ext cx="838200" cy="310511"/>
          </a:xfrm>
          <a:solidFill>
            <a:srgbClr val="E94969"/>
          </a:solidFill>
        </p:spPr>
        <p:txBody>
          <a:bodyPr anchor="t"/>
          <a:lstStyle>
            <a:lvl1pPr marL="0" indent="0">
              <a:buNone/>
              <a:defRPr/>
            </a:lvl1pPr>
          </a:lstStyle>
          <a:p>
            <a:r>
              <a:rPr lang="en-GB" dirty="0"/>
              <a:t> </a:t>
            </a:r>
          </a:p>
        </p:txBody>
      </p:sp>
      <p:sp>
        <p:nvSpPr>
          <p:cNvPr id="22" name="Tijdelijke aanduiding voor tekst 6">
            <a:extLst>
              <a:ext uri="{FF2B5EF4-FFF2-40B4-BE49-F238E27FC236}">
                <a16:creationId xmlns:a16="http://schemas.microsoft.com/office/drawing/2014/main" id="{53FE3E6D-BCE4-AA4E-B631-DF6F51B13F2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031500" y="-437020"/>
            <a:ext cx="838200" cy="310511"/>
          </a:xfrm>
          <a:solidFill>
            <a:srgbClr val="00415C"/>
          </a:solidFill>
        </p:spPr>
        <p:txBody>
          <a:bodyPr anchor="t"/>
          <a:lstStyle>
            <a:lvl1pPr marL="0" indent="0">
              <a:buNone/>
              <a:defRPr/>
            </a:lvl1pPr>
          </a:lstStyle>
          <a:p>
            <a:r>
              <a:rPr lang="en-GB" dirty="0"/>
              <a:t> </a:t>
            </a:r>
          </a:p>
        </p:txBody>
      </p:sp>
      <p:sp>
        <p:nvSpPr>
          <p:cNvPr id="23" name="Tijdelijke aanduiding voor tekst 6">
            <a:extLst>
              <a:ext uri="{FF2B5EF4-FFF2-40B4-BE49-F238E27FC236}">
                <a16:creationId xmlns:a16="http://schemas.microsoft.com/office/drawing/2014/main" id="{82AFDF87-9ACF-1348-8586-057B9E0F79C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037800" y="-437020"/>
            <a:ext cx="838200" cy="310511"/>
          </a:xfrm>
          <a:solidFill>
            <a:srgbClr val="EEECE1"/>
          </a:solidFill>
        </p:spPr>
        <p:txBody>
          <a:bodyPr anchor="t"/>
          <a:lstStyle>
            <a:lvl1pPr marL="0" indent="0">
              <a:buNone/>
              <a:defRPr/>
            </a:lvl1pPr>
          </a:lstStyle>
          <a:p>
            <a:r>
              <a:rPr lang="en-GB" dirty="0"/>
              <a:t> </a:t>
            </a:r>
          </a:p>
        </p:txBody>
      </p:sp>
      <p:sp>
        <p:nvSpPr>
          <p:cNvPr id="24" name="Tijdelijke aanduiding voor tekst 6">
            <a:extLst>
              <a:ext uri="{FF2B5EF4-FFF2-40B4-BE49-F238E27FC236}">
                <a16:creationId xmlns:a16="http://schemas.microsoft.com/office/drawing/2014/main" id="{C8F3D4C5-4E17-B546-AD12-1664943AA48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044100" y="-437020"/>
            <a:ext cx="838200" cy="310511"/>
          </a:xfrm>
          <a:solidFill>
            <a:srgbClr val="00817F"/>
          </a:solidFill>
        </p:spPr>
        <p:txBody>
          <a:bodyPr anchor="t"/>
          <a:lstStyle>
            <a:lvl1pPr marL="0" indent="0">
              <a:buNone/>
              <a:defRPr/>
            </a:lvl1pPr>
          </a:lstStyle>
          <a:p>
            <a:r>
              <a:rPr lang="en-GB" dirty="0"/>
              <a:t> </a:t>
            </a:r>
          </a:p>
        </p:txBody>
      </p:sp>
      <p:sp>
        <p:nvSpPr>
          <p:cNvPr id="25" name="Tijdelijke aanduiding voor tekst 6">
            <a:extLst>
              <a:ext uri="{FF2B5EF4-FFF2-40B4-BE49-F238E27FC236}">
                <a16:creationId xmlns:a16="http://schemas.microsoft.com/office/drawing/2014/main" id="{2EAA04D3-B80B-FA44-BF51-8B0DEFB9E279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050400" y="-437020"/>
            <a:ext cx="838200" cy="310511"/>
          </a:xfrm>
          <a:solidFill>
            <a:srgbClr val="7F7F7F"/>
          </a:solidFill>
        </p:spPr>
        <p:txBody>
          <a:bodyPr anchor="t"/>
          <a:lstStyle>
            <a:lvl1pPr marL="0" indent="0">
              <a:buNone/>
              <a:defRPr/>
            </a:lvl1pPr>
          </a:lstStyle>
          <a:p>
            <a:r>
              <a:rPr lang="en-GB" dirty="0"/>
              <a:t> </a:t>
            </a:r>
          </a:p>
        </p:txBody>
      </p:sp>
      <p:pic>
        <p:nvPicPr>
          <p:cNvPr id="8" name="Picture 7" descr="A picture containing text, font, graphics, graphic design&#10;&#10;Description automatically generated">
            <a:extLst>
              <a:ext uri="{FF2B5EF4-FFF2-40B4-BE49-F238E27FC236}">
                <a16:creationId xmlns:a16="http://schemas.microsoft.com/office/drawing/2014/main" id="{13991F01-7372-E137-31EC-EBA48B2181E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639" t="-602" r="29051" b="40560"/>
          <a:stretch/>
        </p:blipFill>
        <p:spPr>
          <a:xfrm>
            <a:off x="11891770" y="6562824"/>
            <a:ext cx="180305" cy="158651"/>
          </a:xfrm>
          <a:prstGeom prst="rect">
            <a:avLst/>
          </a:prstGeom>
        </p:spPr>
      </p:pic>
      <p:pic>
        <p:nvPicPr>
          <p:cNvPr id="4" name="Picture 3" descr="A picture containing text, font, graphics, graphic design&#10;&#10;Description automatically generated">
            <a:extLst>
              <a:ext uri="{FF2B5EF4-FFF2-40B4-BE49-F238E27FC236}">
                <a16:creationId xmlns:a16="http://schemas.microsoft.com/office/drawing/2014/main" id="{B636237B-8AAA-5D1D-51E8-493D57371B9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8639" t="-602" r="29051" b="40560"/>
          <a:stretch/>
        </p:blipFill>
        <p:spPr>
          <a:xfrm>
            <a:off x="11891770" y="6562824"/>
            <a:ext cx="180305" cy="158651"/>
          </a:xfrm>
          <a:prstGeom prst="rect">
            <a:avLst/>
          </a:prstGeom>
        </p:spPr>
      </p:pic>
      <p:pic>
        <p:nvPicPr>
          <p:cNvPr id="7" name="Picture 6" descr="A picture containing text, font, graphics, graphic design&#10;&#10;Description automatically generated">
            <a:extLst>
              <a:ext uri="{FF2B5EF4-FFF2-40B4-BE49-F238E27FC236}">
                <a16:creationId xmlns:a16="http://schemas.microsoft.com/office/drawing/2014/main" id="{D2F1EFDC-6621-4AA2-C753-EE4F644927C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8639" t="-602" r="29051" b="40560"/>
          <a:stretch/>
        </p:blipFill>
        <p:spPr>
          <a:xfrm>
            <a:off x="9642389" y="6404173"/>
            <a:ext cx="180305" cy="158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889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Quote met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3">
            <a:extLst>
              <a:ext uri="{FF2B5EF4-FFF2-40B4-BE49-F238E27FC236}">
                <a16:creationId xmlns:a16="http://schemas.microsoft.com/office/drawing/2014/main" id="{31447773-2FB9-9B55-95A8-54D4FF0C731B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0" y="-1"/>
            <a:ext cx="12192000" cy="6857999"/>
          </a:xfrm>
          <a:prstGeom prst="rect">
            <a:avLst/>
          </a:prstGeom>
          <a:pattFill prst="pct5">
            <a:fgClr>
              <a:srgbClr val="0070C0"/>
            </a:fgClr>
            <a:bgClr>
              <a:schemeClr val="bg1"/>
            </a:bgClr>
          </a:pattFill>
          <a:effectLst/>
        </p:spPr>
        <p:txBody>
          <a:bodyPr>
            <a:normAutofit/>
          </a:bodyPr>
          <a:lstStyle>
            <a:lvl1pPr marL="0" indent="0">
              <a:buNone/>
              <a:defRPr sz="1300" b="0" i="0" strike="noStrike">
                <a:ln>
                  <a:noFill/>
                </a:ln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566A6C6-DCE5-E5C6-1E91-F8B3B941F50D}"/>
              </a:ext>
            </a:extLst>
          </p:cNvPr>
          <p:cNvSpPr/>
          <p:nvPr userDrawn="1"/>
        </p:nvSpPr>
        <p:spPr>
          <a:xfrm>
            <a:off x="7073232" y="1593790"/>
            <a:ext cx="3815697" cy="1696341"/>
          </a:xfrm>
          <a:prstGeom prst="rect">
            <a:avLst/>
          </a:prstGeom>
          <a:gradFill flip="none" rotWithShape="1">
            <a:gsLst>
              <a:gs pos="0">
                <a:srgbClr val="00564C">
                  <a:alpha val="88000"/>
                </a:srgbClr>
              </a:gs>
              <a:gs pos="100000">
                <a:schemeClr val="accent2">
                  <a:alpha val="88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id-ID">
              <a:solidFill>
                <a:schemeClr val="bg1"/>
              </a:solidFill>
            </a:endParaRP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5A78B5F-398D-4147-88C0-289FE89A92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E7190-FF16-E449-AA40-35AD9641D32B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2A9E776A-B5E8-EE4F-8017-1FA3412FEA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53126" y="1841622"/>
            <a:ext cx="3265024" cy="1200684"/>
          </a:xfrm>
        </p:spPr>
        <p:txBody>
          <a:bodyPr anchor="t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Click to edit Master title style</a:t>
            </a:r>
            <a:endParaRPr lang="nl-NL" noProof="0" dirty="0"/>
          </a:p>
        </p:txBody>
      </p:sp>
      <p:sp>
        <p:nvSpPr>
          <p:cNvPr id="17" name="Tijdelijke aanduiding voor tekst 6">
            <a:extLst>
              <a:ext uri="{FF2B5EF4-FFF2-40B4-BE49-F238E27FC236}">
                <a16:creationId xmlns:a16="http://schemas.microsoft.com/office/drawing/2014/main" id="{49979305-E0A9-0742-885B-34CA996B04F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0" y="-437020"/>
            <a:ext cx="838200" cy="310511"/>
          </a:xfrm>
          <a:solidFill>
            <a:srgbClr val="00A160"/>
          </a:solidFill>
        </p:spPr>
        <p:txBody>
          <a:bodyPr anchor="t"/>
          <a:lstStyle>
            <a:lvl1pPr marL="0" indent="0">
              <a:buNone/>
              <a:defRPr/>
            </a:lvl1pPr>
          </a:lstStyle>
          <a:p>
            <a:r>
              <a:rPr lang="en-GB" dirty="0"/>
              <a:t> </a:t>
            </a:r>
          </a:p>
        </p:txBody>
      </p:sp>
      <p:sp>
        <p:nvSpPr>
          <p:cNvPr id="18" name="Tijdelijke aanduiding voor tekst 6">
            <a:extLst>
              <a:ext uri="{FF2B5EF4-FFF2-40B4-BE49-F238E27FC236}">
                <a16:creationId xmlns:a16="http://schemas.microsoft.com/office/drawing/2014/main" id="{A5254C12-6877-8A4A-93A5-C88FBE4A557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006300" y="-437020"/>
            <a:ext cx="838200" cy="310511"/>
          </a:xfrm>
          <a:solidFill>
            <a:srgbClr val="004C43"/>
          </a:solidFill>
        </p:spPr>
        <p:txBody>
          <a:bodyPr anchor="t"/>
          <a:lstStyle>
            <a:lvl1pPr marL="0" indent="0">
              <a:buNone/>
              <a:defRPr/>
            </a:lvl1pPr>
          </a:lstStyle>
          <a:p>
            <a:r>
              <a:rPr lang="en-GB" dirty="0"/>
              <a:t> </a:t>
            </a:r>
          </a:p>
        </p:txBody>
      </p:sp>
      <p:sp>
        <p:nvSpPr>
          <p:cNvPr id="19" name="Tijdelijke aanduiding voor tekst 6">
            <a:extLst>
              <a:ext uri="{FF2B5EF4-FFF2-40B4-BE49-F238E27FC236}">
                <a16:creationId xmlns:a16="http://schemas.microsoft.com/office/drawing/2014/main" id="{CD1E5DFD-4907-C748-8671-3A50B34E1C9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012600" y="-437020"/>
            <a:ext cx="838200" cy="310511"/>
          </a:xfrm>
          <a:solidFill>
            <a:srgbClr val="D1D81E"/>
          </a:solidFill>
        </p:spPr>
        <p:txBody>
          <a:bodyPr anchor="t"/>
          <a:lstStyle>
            <a:lvl1pPr marL="0" indent="0">
              <a:buNone/>
              <a:defRPr/>
            </a:lvl1pPr>
          </a:lstStyle>
          <a:p>
            <a:r>
              <a:rPr lang="en-GB" dirty="0"/>
              <a:t> </a:t>
            </a:r>
          </a:p>
        </p:txBody>
      </p:sp>
      <p:sp>
        <p:nvSpPr>
          <p:cNvPr id="20" name="Tijdelijke aanduiding voor tekst 6">
            <a:extLst>
              <a:ext uri="{FF2B5EF4-FFF2-40B4-BE49-F238E27FC236}">
                <a16:creationId xmlns:a16="http://schemas.microsoft.com/office/drawing/2014/main" id="{4E7A5DB0-918A-A046-A527-7B7125D6663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018900" y="-437020"/>
            <a:ext cx="838200" cy="310511"/>
          </a:xfrm>
          <a:solidFill>
            <a:srgbClr val="00AFA9"/>
          </a:solidFill>
        </p:spPr>
        <p:txBody>
          <a:bodyPr anchor="t"/>
          <a:lstStyle>
            <a:lvl1pPr marL="0" indent="0">
              <a:buNone/>
              <a:defRPr/>
            </a:lvl1pPr>
          </a:lstStyle>
          <a:p>
            <a:r>
              <a:rPr lang="en-GB" dirty="0"/>
              <a:t> </a:t>
            </a:r>
          </a:p>
        </p:txBody>
      </p:sp>
      <p:sp>
        <p:nvSpPr>
          <p:cNvPr id="21" name="Tijdelijke aanduiding voor tekst 6">
            <a:extLst>
              <a:ext uri="{FF2B5EF4-FFF2-40B4-BE49-F238E27FC236}">
                <a16:creationId xmlns:a16="http://schemas.microsoft.com/office/drawing/2014/main" id="{B47F4ACC-F6E5-DC49-943E-509AE2B3FA9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025200" y="-437020"/>
            <a:ext cx="838200" cy="310511"/>
          </a:xfrm>
          <a:solidFill>
            <a:srgbClr val="E94969"/>
          </a:solidFill>
        </p:spPr>
        <p:txBody>
          <a:bodyPr anchor="t"/>
          <a:lstStyle>
            <a:lvl1pPr marL="0" indent="0">
              <a:buNone/>
              <a:defRPr/>
            </a:lvl1pPr>
          </a:lstStyle>
          <a:p>
            <a:r>
              <a:rPr lang="en-GB" dirty="0"/>
              <a:t> </a:t>
            </a:r>
          </a:p>
        </p:txBody>
      </p:sp>
      <p:sp>
        <p:nvSpPr>
          <p:cNvPr id="22" name="Tijdelijke aanduiding voor tekst 6">
            <a:extLst>
              <a:ext uri="{FF2B5EF4-FFF2-40B4-BE49-F238E27FC236}">
                <a16:creationId xmlns:a16="http://schemas.microsoft.com/office/drawing/2014/main" id="{53FE3E6D-BCE4-AA4E-B631-DF6F51B13F2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031500" y="-437020"/>
            <a:ext cx="838200" cy="310511"/>
          </a:xfrm>
          <a:solidFill>
            <a:srgbClr val="00415C"/>
          </a:solidFill>
        </p:spPr>
        <p:txBody>
          <a:bodyPr anchor="t"/>
          <a:lstStyle>
            <a:lvl1pPr marL="0" indent="0">
              <a:buNone/>
              <a:defRPr/>
            </a:lvl1pPr>
          </a:lstStyle>
          <a:p>
            <a:r>
              <a:rPr lang="en-GB" dirty="0"/>
              <a:t> </a:t>
            </a:r>
          </a:p>
        </p:txBody>
      </p:sp>
      <p:sp>
        <p:nvSpPr>
          <p:cNvPr id="23" name="Tijdelijke aanduiding voor tekst 6">
            <a:extLst>
              <a:ext uri="{FF2B5EF4-FFF2-40B4-BE49-F238E27FC236}">
                <a16:creationId xmlns:a16="http://schemas.microsoft.com/office/drawing/2014/main" id="{82AFDF87-9ACF-1348-8586-057B9E0F79C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037800" y="-437020"/>
            <a:ext cx="838200" cy="310511"/>
          </a:xfrm>
          <a:solidFill>
            <a:srgbClr val="EEECE1"/>
          </a:solidFill>
        </p:spPr>
        <p:txBody>
          <a:bodyPr anchor="t"/>
          <a:lstStyle>
            <a:lvl1pPr marL="0" indent="0">
              <a:buNone/>
              <a:defRPr/>
            </a:lvl1pPr>
          </a:lstStyle>
          <a:p>
            <a:r>
              <a:rPr lang="en-GB" dirty="0"/>
              <a:t> </a:t>
            </a:r>
          </a:p>
        </p:txBody>
      </p:sp>
      <p:sp>
        <p:nvSpPr>
          <p:cNvPr id="24" name="Tijdelijke aanduiding voor tekst 6">
            <a:extLst>
              <a:ext uri="{FF2B5EF4-FFF2-40B4-BE49-F238E27FC236}">
                <a16:creationId xmlns:a16="http://schemas.microsoft.com/office/drawing/2014/main" id="{C8F3D4C5-4E17-B546-AD12-1664943AA48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044100" y="-437020"/>
            <a:ext cx="838200" cy="310511"/>
          </a:xfrm>
          <a:solidFill>
            <a:srgbClr val="00817F"/>
          </a:solidFill>
        </p:spPr>
        <p:txBody>
          <a:bodyPr anchor="t"/>
          <a:lstStyle>
            <a:lvl1pPr marL="0" indent="0">
              <a:buNone/>
              <a:defRPr/>
            </a:lvl1pPr>
          </a:lstStyle>
          <a:p>
            <a:r>
              <a:rPr lang="en-GB" dirty="0"/>
              <a:t> </a:t>
            </a:r>
          </a:p>
        </p:txBody>
      </p:sp>
      <p:sp>
        <p:nvSpPr>
          <p:cNvPr id="25" name="Tijdelijke aanduiding voor tekst 6">
            <a:extLst>
              <a:ext uri="{FF2B5EF4-FFF2-40B4-BE49-F238E27FC236}">
                <a16:creationId xmlns:a16="http://schemas.microsoft.com/office/drawing/2014/main" id="{2EAA04D3-B80B-FA44-BF51-8B0DEFB9E279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050400" y="-437020"/>
            <a:ext cx="838200" cy="310511"/>
          </a:xfrm>
          <a:solidFill>
            <a:srgbClr val="7F7F7F"/>
          </a:solidFill>
        </p:spPr>
        <p:txBody>
          <a:bodyPr anchor="t"/>
          <a:lstStyle>
            <a:lvl1pPr marL="0" indent="0">
              <a:buNone/>
              <a:defRPr/>
            </a:lvl1pPr>
          </a:lstStyle>
          <a:p>
            <a:r>
              <a:rPr lang="en-GB" dirty="0"/>
              <a:t> </a:t>
            </a:r>
          </a:p>
        </p:txBody>
      </p:sp>
      <p:pic>
        <p:nvPicPr>
          <p:cNvPr id="8" name="Picture 7" descr="A picture containing text, font, graphics, graphic design&#10;&#10;Description automatically generated">
            <a:extLst>
              <a:ext uri="{FF2B5EF4-FFF2-40B4-BE49-F238E27FC236}">
                <a16:creationId xmlns:a16="http://schemas.microsoft.com/office/drawing/2014/main" id="{13991F01-7372-E137-31EC-EBA48B2181E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639" t="-602" r="29051" b="40560"/>
          <a:stretch/>
        </p:blipFill>
        <p:spPr>
          <a:xfrm>
            <a:off x="11891770" y="6562824"/>
            <a:ext cx="180305" cy="158651"/>
          </a:xfrm>
          <a:prstGeom prst="rect">
            <a:avLst/>
          </a:prstGeom>
        </p:spPr>
      </p:pic>
      <p:pic>
        <p:nvPicPr>
          <p:cNvPr id="4" name="Picture 3" descr="A picture containing text, font, graphics, graphic design&#10;&#10;Description automatically generated">
            <a:extLst>
              <a:ext uri="{FF2B5EF4-FFF2-40B4-BE49-F238E27FC236}">
                <a16:creationId xmlns:a16="http://schemas.microsoft.com/office/drawing/2014/main" id="{B636237B-8AAA-5D1D-51E8-493D57371B9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8639" t="-602" r="29051" b="40560"/>
          <a:stretch/>
        </p:blipFill>
        <p:spPr>
          <a:xfrm>
            <a:off x="11891770" y="6562824"/>
            <a:ext cx="180305" cy="158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4368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oofdstukscherm -Donkergroene achtergrond">
    <p:bg>
      <p:bgPr>
        <a:gradFill flip="none" rotWithShape="1">
          <a:gsLst>
            <a:gs pos="0">
              <a:srgbClr val="00564C"/>
            </a:gs>
            <a:gs pos="100000">
              <a:schemeClr val="accent2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69A953A-A3AB-7149-B5ED-B24797C2018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71944" y="2297172"/>
            <a:ext cx="8994570" cy="987308"/>
          </a:xfrm>
        </p:spPr>
        <p:txBody>
          <a:bodyPr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nl-NL" noProof="0" dirty="0"/>
              <a:t>Voeg je hoofdstuktitel toe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23013AFA-33D0-814F-B029-17F3DF94E55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55319" y="3469200"/>
            <a:ext cx="5379720" cy="477618"/>
          </a:xfrm>
        </p:spPr>
        <p:txBody>
          <a:bodyPr anchor="ctr">
            <a:noAutofit/>
          </a:bodyPr>
          <a:lstStyle>
            <a:lvl1pPr marL="0" indent="0" algn="l">
              <a:buNone/>
              <a:defRPr sz="20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noProof="0" dirty="0"/>
              <a:t>Voeg je subtitel toe</a:t>
            </a:r>
          </a:p>
        </p:txBody>
      </p:sp>
      <p:sp>
        <p:nvSpPr>
          <p:cNvPr id="19" name="Tijdelijke aanduiding voor dianummer 5">
            <a:extLst>
              <a:ext uri="{FF2B5EF4-FFF2-40B4-BE49-F238E27FC236}">
                <a16:creationId xmlns:a16="http://schemas.microsoft.com/office/drawing/2014/main" id="{5FCEA548-D38D-6349-829D-5BCBF10150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90003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1F0E7190-FF16-E449-AA40-35AD9641D32B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4" name="Picture 3" descr="A picture containing text, font, graphics, graphic design&#10;&#10;Description automatically generated">
            <a:extLst>
              <a:ext uri="{FF2B5EF4-FFF2-40B4-BE49-F238E27FC236}">
                <a16:creationId xmlns:a16="http://schemas.microsoft.com/office/drawing/2014/main" id="{F88817D4-2F0D-039B-BBEF-BBBC4A0C4A1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639" t="-602" r="29051" b="40560"/>
          <a:stretch/>
        </p:blipFill>
        <p:spPr>
          <a:xfrm>
            <a:off x="11891770" y="6562824"/>
            <a:ext cx="180305" cy="158651"/>
          </a:xfrm>
          <a:prstGeom prst="rect">
            <a:avLst/>
          </a:prstGeom>
        </p:spPr>
      </p:pic>
      <p:sp>
        <p:nvSpPr>
          <p:cNvPr id="5" name="object 45">
            <a:extLst>
              <a:ext uri="{FF2B5EF4-FFF2-40B4-BE49-F238E27FC236}">
                <a16:creationId xmlns:a16="http://schemas.microsoft.com/office/drawing/2014/main" id="{2075DF92-A6CF-D87E-5591-908FF45300E0}"/>
              </a:ext>
            </a:extLst>
          </p:cNvPr>
          <p:cNvSpPr/>
          <p:nvPr userDrawn="1"/>
        </p:nvSpPr>
        <p:spPr>
          <a:xfrm>
            <a:off x="761701" y="1724610"/>
            <a:ext cx="592615" cy="470164"/>
          </a:xfrm>
          <a:custGeom>
            <a:avLst/>
            <a:gdLst/>
            <a:ahLst/>
            <a:cxnLst/>
            <a:rect l="l" t="t" r="r" b="b"/>
            <a:pathLst>
              <a:path w="977264" h="775335">
                <a:moveTo>
                  <a:pt x="976734" y="0"/>
                </a:moveTo>
                <a:lnTo>
                  <a:pt x="0" y="0"/>
                </a:lnTo>
                <a:lnTo>
                  <a:pt x="0" y="774876"/>
                </a:lnTo>
                <a:lnTo>
                  <a:pt x="976734" y="0"/>
                </a:lnTo>
                <a:close/>
              </a:path>
            </a:pathLst>
          </a:custGeom>
          <a:solidFill>
            <a:srgbClr val="00A160"/>
          </a:solidFill>
        </p:spPr>
        <p:txBody>
          <a:bodyPr wrap="square" lIns="0" tIns="0" rIns="0" bIns="0" rtlCol="0"/>
          <a:lstStyle/>
          <a:p>
            <a:endParaRPr sz="496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 descr="A picture containing text, font, graphics, graphic design&#10;&#10;Description automatically generated">
            <a:extLst>
              <a:ext uri="{FF2B5EF4-FFF2-40B4-BE49-F238E27FC236}">
                <a16:creationId xmlns:a16="http://schemas.microsoft.com/office/drawing/2014/main" id="{ADE3374D-733C-4962-426A-5C05A77B87D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8639" t="-602" r="29051" b="40560"/>
          <a:stretch/>
        </p:blipFill>
        <p:spPr>
          <a:xfrm>
            <a:off x="11891770" y="6562824"/>
            <a:ext cx="180305" cy="158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245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Quote met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3">
            <a:extLst>
              <a:ext uri="{FF2B5EF4-FFF2-40B4-BE49-F238E27FC236}">
                <a16:creationId xmlns:a16="http://schemas.microsoft.com/office/drawing/2014/main" id="{31447773-2FB9-9B55-95A8-54D4FF0C731B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0" y="1448512"/>
            <a:ext cx="7882300" cy="3960976"/>
          </a:xfrm>
          <a:prstGeom prst="rect">
            <a:avLst/>
          </a:prstGeom>
          <a:pattFill prst="pct5">
            <a:fgClr>
              <a:srgbClr val="0070C0"/>
            </a:fgClr>
            <a:bgClr>
              <a:schemeClr val="bg1"/>
            </a:bgClr>
          </a:pattFill>
          <a:effectLst/>
        </p:spPr>
        <p:txBody>
          <a:bodyPr>
            <a:normAutofit/>
          </a:bodyPr>
          <a:lstStyle>
            <a:lvl1pPr marL="0" indent="0">
              <a:buNone/>
              <a:defRPr sz="1300" b="0" i="0" strike="noStrike">
                <a:ln>
                  <a:noFill/>
                </a:ln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F1B2327-FDD7-AE64-22C2-9761BC092CB7}"/>
              </a:ext>
            </a:extLst>
          </p:cNvPr>
          <p:cNvSpPr>
            <a:spLocks/>
          </p:cNvSpPr>
          <p:nvPr/>
        </p:nvSpPr>
        <p:spPr>
          <a:xfrm>
            <a:off x="7882300" y="1448512"/>
            <a:ext cx="4309700" cy="3960976"/>
          </a:xfrm>
          <a:prstGeom prst="rect">
            <a:avLst/>
          </a:prstGeom>
          <a:gradFill flip="none" rotWithShape="1">
            <a:gsLst>
              <a:gs pos="0">
                <a:srgbClr val="00564C"/>
              </a:gs>
              <a:gs pos="100000">
                <a:schemeClr val="accent2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id-ID">
              <a:solidFill>
                <a:schemeClr val="bg1"/>
              </a:solidFill>
            </a:endParaRP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5A78B5F-398D-4147-88C0-289FE89A92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E7190-FF16-E449-AA40-35AD9641D32B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2A9E776A-B5E8-EE4F-8017-1FA3412FEA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38441" y="1859987"/>
            <a:ext cx="2995831" cy="1200684"/>
          </a:xfrm>
        </p:spPr>
        <p:txBody>
          <a:bodyPr anchor="t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nl-NL" noProof="0" dirty="0"/>
          </a:p>
        </p:txBody>
      </p:sp>
      <p:sp>
        <p:nvSpPr>
          <p:cNvPr id="15" name="Tijdelijke aanduiding voor inhoud 2">
            <a:extLst>
              <a:ext uri="{FF2B5EF4-FFF2-40B4-BE49-F238E27FC236}">
                <a16:creationId xmlns:a16="http://schemas.microsoft.com/office/drawing/2014/main" id="{0D958A05-B53A-8944-ADC1-779979A4F78E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8438441" y="3267044"/>
            <a:ext cx="2995831" cy="1749337"/>
          </a:xfrm>
        </p:spPr>
        <p:txBody>
          <a:bodyPr numCol="1" spcCol="288000"/>
          <a:lstStyle>
            <a:lvl1pPr marL="12700" indent="0">
              <a:spcBef>
                <a:spcPts val="1200"/>
              </a:spcBef>
              <a:spcAft>
                <a:spcPts val="400"/>
              </a:spcAft>
              <a:buNone/>
              <a:tabLst/>
              <a:defRPr sz="1600" b="0">
                <a:solidFill>
                  <a:schemeClr val="bg1"/>
                </a:solidFill>
              </a:defRPr>
            </a:lvl1pPr>
            <a:lvl2pPr marL="231775" indent="-219075"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ct val="105000"/>
              <a:buFont typeface="Wingdings" pitchFamily="2" charset="2"/>
              <a:buChar char="§"/>
              <a:tabLst/>
              <a:defRPr sz="2000">
                <a:solidFill>
                  <a:schemeClr val="accent2"/>
                </a:solidFill>
              </a:defRPr>
            </a:lvl2pPr>
            <a:lvl3pPr marL="452438" indent="-220663">
              <a:spcBef>
                <a:spcPts val="400"/>
              </a:spcBef>
              <a:spcAft>
                <a:spcPts val="400"/>
              </a:spcAft>
              <a:buClr>
                <a:schemeClr val="accent2"/>
              </a:buClr>
              <a:buFont typeface="Wingdings" pitchFamily="2" charset="2"/>
              <a:buChar char="§"/>
              <a:tabLst/>
              <a:defRPr sz="1600">
                <a:solidFill>
                  <a:schemeClr val="accent2"/>
                </a:solidFill>
              </a:defRPr>
            </a:lvl3pPr>
            <a:lvl4pPr marL="673100" indent="-220663">
              <a:spcBef>
                <a:spcPts val="400"/>
              </a:spcBef>
              <a:spcAft>
                <a:spcPts val="400"/>
              </a:spcAft>
              <a:buClr>
                <a:schemeClr val="tx2"/>
              </a:buClr>
              <a:buFont typeface="Systeemlettertype"/>
              <a:buChar char="-"/>
              <a:tabLst/>
              <a:defRPr sz="1600">
                <a:solidFill>
                  <a:schemeClr val="tx2"/>
                </a:solidFill>
              </a:defRPr>
            </a:lvl4pPr>
            <a:lvl5pPr marL="804863" indent="-176213">
              <a:spcBef>
                <a:spcPts val="400"/>
              </a:spcBef>
              <a:spcAft>
                <a:spcPts val="400"/>
              </a:spcAft>
              <a:tabLst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ijdelijke aanduiding voor tekst 6">
            <a:extLst>
              <a:ext uri="{FF2B5EF4-FFF2-40B4-BE49-F238E27FC236}">
                <a16:creationId xmlns:a16="http://schemas.microsoft.com/office/drawing/2014/main" id="{49979305-E0A9-0742-885B-34CA996B04F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0" y="-437020"/>
            <a:ext cx="838200" cy="310511"/>
          </a:xfrm>
          <a:solidFill>
            <a:srgbClr val="00A160"/>
          </a:solidFill>
        </p:spPr>
        <p:txBody>
          <a:bodyPr anchor="t"/>
          <a:lstStyle>
            <a:lvl1pPr marL="0" indent="0">
              <a:buNone/>
              <a:defRPr/>
            </a:lvl1pPr>
          </a:lstStyle>
          <a:p>
            <a:r>
              <a:rPr lang="en-GB" dirty="0"/>
              <a:t> </a:t>
            </a:r>
          </a:p>
        </p:txBody>
      </p:sp>
      <p:sp>
        <p:nvSpPr>
          <p:cNvPr id="18" name="Tijdelijke aanduiding voor tekst 6">
            <a:extLst>
              <a:ext uri="{FF2B5EF4-FFF2-40B4-BE49-F238E27FC236}">
                <a16:creationId xmlns:a16="http://schemas.microsoft.com/office/drawing/2014/main" id="{A5254C12-6877-8A4A-93A5-C88FBE4A557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006300" y="-437020"/>
            <a:ext cx="838200" cy="310511"/>
          </a:xfrm>
          <a:solidFill>
            <a:srgbClr val="004C43"/>
          </a:solidFill>
        </p:spPr>
        <p:txBody>
          <a:bodyPr anchor="t"/>
          <a:lstStyle>
            <a:lvl1pPr marL="0" indent="0">
              <a:buNone/>
              <a:defRPr/>
            </a:lvl1pPr>
          </a:lstStyle>
          <a:p>
            <a:r>
              <a:rPr lang="en-GB" dirty="0"/>
              <a:t> </a:t>
            </a:r>
          </a:p>
        </p:txBody>
      </p:sp>
      <p:sp>
        <p:nvSpPr>
          <p:cNvPr id="19" name="Tijdelijke aanduiding voor tekst 6">
            <a:extLst>
              <a:ext uri="{FF2B5EF4-FFF2-40B4-BE49-F238E27FC236}">
                <a16:creationId xmlns:a16="http://schemas.microsoft.com/office/drawing/2014/main" id="{CD1E5DFD-4907-C748-8671-3A50B34E1C9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012600" y="-437020"/>
            <a:ext cx="838200" cy="310511"/>
          </a:xfrm>
          <a:solidFill>
            <a:srgbClr val="D1D81E"/>
          </a:solidFill>
        </p:spPr>
        <p:txBody>
          <a:bodyPr anchor="t"/>
          <a:lstStyle>
            <a:lvl1pPr marL="0" indent="0">
              <a:buNone/>
              <a:defRPr/>
            </a:lvl1pPr>
          </a:lstStyle>
          <a:p>
            <a:r>
              <a:rPr lang="en-GB" dirty="0"/>
              <a:t> </a:t>
            </a:r>
          </a:p>
        </p:txBody>
      </p:sp>
      <p:sp>
        <p:nvSpPr>
          <p:cNvPr id="20" name="Tijdelijke aanduiding voor tekst 6">
            <a:extLst>
              <a:ext uri="{FF2B5EF4-FFF2-40B4-BE49-F238E27FC236}">
                <a16:creationId xmlns:a16="http://schemas.microsoft.com/office/drawing/2014/main" id="{4E7A5DB0-918A-A046-A527-7B7125D6663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018900" y="-437020"/>
            <a:ext cx="838200" cy="310511"/>
          </a:xfrm>
          <a:solidFill>
            <a:srgbClr val="00AFA9"/>
          </a:solidFill>
        </p:spPr>
        <p:txBody>
          <a:bodyPr anchor="t"/>
          <a:lstStyle>
            <a:lvl1pPr marL="0" indent="0">
              <a:buNone/>
              <a:defRPr/>
            </a:lvl1pPr>
          </a:lstStyle>
          <a:p>
            <a:r>
              <a:rPr lang="en-GB" dirty="0"/>
              <a:t> </a:t>
            </a:r>
          </a:p>
        </p:txBody>
      </p:sp>
      <p:sp>
        <p:nvSpPr>
          <p:cNvPr id="21" name="Tijdelijke aanduiding voor tekst 6">
            <a:extLst>
              <a:ext uri="{FF2B5EF4-FFF2-40B4-BE49-F238E27FC236}">
                <a16:creationId xmlns:a16="http://schemas.microsoft.com/office/drawing/2014/main" id="{B47F4ACC-F6E5-DC49-943E-509AE2B3FA9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025200" y="-437020"/>
            <a:ext cx="838200" cy="310511"/>
          </a:xfrm>
          <a:solidFill>
            <a:srgbClr val="E94969"/>
          </a:solidFill>
        </p:spPr>
        <p:txBody>
          <a:bodyPr anchor="t"/>
          <a:lstStyle>
            <a:lvl1pPr marL="0" indent="0">
              <a:buNone/>
              <a:defRPr/>
            </a:lvl1pPr>
          </a:lstStyle>
          <a:p>
            <a:r>
              <a:rPr lang="en-GB" dirty="0"/>
              <a:t> </a:t>
            </a:r>
          </a:p>
        </p:txBody>
      </p:sp>
      <p:sp>
        <p:nvSpPr>
          <p:cNvPr id="22" name="Tijdelijke aanduiding voor tekst 6">
            <a:extLst>
              <a:ext uri="{FF2B5EF4-FFF2-40B4-BE49-F238E27FC236}">
                <a16:creationId xmlns:a16="http://schemas.microsoft.com/office/drawing/2014/main" id="{53FE3E6D-BCE4-AA4E-B631-DF6F51B13F2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031500" y="-437020"/>
            <a:ext cx="838200" cy="310511"/>
          </a:xfrm>
          <a:solidFill>
            <a:srgbClr val="00415C"/>
          </a:solidFill>
        </p:spPr>
        <p:txBody>
          <a:bodyPr anchor="t"/>
          <a:lstStyle>
            <a:lvl1pPr marL="0" indent="0">
              <a:buNone/>
              <a:defRPr/>
            </a:lvl1pPr>
          </a:lstStyle>
          <a:p>
            <a:r>
              <a:rPr lang="en-GB" dirty="0"/>
              <a:t> </a:t>
            </a:r>
          </a:p>
        </p:txBody>
      </p:sp>
      <p:sp>
        <p:nvSpPr>
          <p:cNvPr id="23" name="Tijdelijke aanduiding voor tekst 6">
            <a:extLst>
              <a:ext uri="{FF2B5EF4-FFF2-40B4-BE49-F238E27FC236}">
                <a16:creationId xmlns:a16="http://schemas.microsoft.com/office/drawing/2014/main" id="{82AFDF87-9ACF-1348-8586-057B9E0F79C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037800" y="-437020"/>
            <a:ext cx="838200" cy="310511"/>
          </a:xfrm>
          <a:solidFill>
            <a:srgbClr val="EEECE1"/>
          </a:solidFill>
        </p:spPr>
        <p:txBody>
          <a:bodyPr anchor="t"/>
          <a:lstStyle>
            <a:lvl1pPr marL="0" indent="0">
              <a:buNone/>
              <a:defRPr/>
            </a:lvl1pPr>
          </a:lstStyle>
          <a:p>
            <a:r>
              <a:rPr lang="en-GB" dirty="0"/>
              <a:t> </a:t>
            </a:r>
          </a:p>
        </p:txBody>
      </p:sp>
      <p:sp>
        <p:nvSpPr>
          <p:cNvPr id="24" name="Tijdelijke aanduiding voor tekst 6">
            <a:extLst>
              <a:ext uri="{FF2B5EF4-FFF2-40B4-BE49-F238E27FC236}">
                <a16:creationId xmlns:a16="http://schemas.microsoft.com/office/drawing/2014/main" id="{C8F3D4C5-4E17-B546-AD12-1664943AA48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044100" y="-437020"/>
            <a:ext cx="838200" cy="310511"/>
          </a:xfrm>
          <a:solidFill>
            <a:srgbClr val="00817F"/>
          </a:solidFill>
        </p:spPr>
        <p:txBody>
          <a:bodyPr anchor="t"/>
          <a:lstStyle>
            <a:lvl1pPr marL="0" indent="0">
              <a:buNone/>
              <a:defRPr/>
            </a:lvl1pPr>
          </a:lstStyle>
          <a:p>
            <a:r>
              <a:rPr lang="en-GB" dirty="0"/>
              <a:t> </a:t>
            </a:r>
          </a:p>
        </p:txBody>
      </p:sp>
      <p:sp>
        <p:nvSpPr>
          <p:cNvPr id="25" name="Tijdelijke aanduiding voor tekst 6">
            <a:extLst>
              <a:ext uri="{FF2B5EF4-FFF2-40B4-BE49-F238E27FC236}">
                <a16:creationId xmlns:a16="http://schemas.microsoft.com/office/drawing/2014/main" id="{2EAA04D3-B80B-FA44-BF51-8B0DEFB9E279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050400" y="-437020"/>
            <a:ext cx="838200" cy="310511"/>
          </a:xfrm>
          <a:solidFill>
            <a:srgbClr val="7F7F7F"/>
          </a:solidFill>
        </p:spPr>
        <p:txBody>
          <a:bodyPr anchor="t"/>
          <a:lstStyle>
            <a:lvl1pPr marL="0" indent="0">
              <a:buNone/>
              <a:defRPr/>
            </a:lvl1pPr>
          </a:lstStyle>
          <a:p>
            <a:r>
              <a:rPr lang="en-GB" dirty="0"/>
              <a:t> </a:t>
            </a:r>
          </a:p>
        </p:txBody>
      </p:sp>
      <p:pic>
        <p:nvPicPr>
          <p:cNvPr id="8" name="Picture 7" descr="A picture containing text, font, graphics, graphic design&#10;&#10;Description automatically generated">
            <a:extLst>
              <a:ext uri="{FF2B5EF4-FFF2-40B4-BE49-F238E27FC236}">
                <a16:creationId xmlns:a16="http://schemas.microsoft.com/office/drawing/2014/main" id="{13991F01-7372-E137-31EC-EBA48B2181E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639" t="-602" r="29051" b="40560"/>
          <a:stretch/>
        </p:blipFill>
        <p:spPr>
          <a:xfrm>
            <a:off x="11891770" y="6562824"/>
            <a:ext cx="180305" cy="158651"/>
          </a:xfrm>
          <a:prstGeom prst="rect">
            <a:avLst/>
          </a:prstGeom>
        </p:spPr>
      </p:pic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DB4B7BC-5F33-AF57-4BE5-15B2B0E3A291}"/>
              </a:ext>
            </a:extLst>
          </p:cNvPr>
          <p:cNvSpPr>
            <a:spLocks noGrp="1"/>
          </p:cNvSpPr>
          <p:nvPr>
            <p:ph idx="28" hasCustomPrompt="1"/>
          </p:nvPr>
        </p:nvSpPr>
        <p:spPr>
          <a:xfrm>
            <a:off x="472437" y="5603285"/>
            <a:ext cx="7409864" cy="255247"/>
          </a:xfrm>
        </p:spPr>
        <p:txBody>
          <a:bodyPr numCol="1" spcCol="288000"/>
          <a:lstStyle>
            <a:lvl1pPr marL="12700" indent="0" algn="r">
              <a:spcBef>
                <a:spcPts val="1200"/>
              </a:spcBef>
              <a:spcAft>
                <a:spcPts val="400"/>
              </a:spcAft>
              <a:buNone/>
              <a:tabLst/>
              <a:defRPr sz="1200" b="0">
                <a:solidFill>
                  <a:schemeClr val="tx1"/>
                </a:solidFill>
              </a:defRPr>
            </a:lvl1pPr>
            <a:lvl2pPr marL="231775" indent="-219075"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ct val="105000"/>
              <a:buFont typeface="Wingdings" pitchFamily="2" charset="2"/>
              <a:buChar char="§"/>
              <a:tabLst/>
              <a:defRPr sz="2000">
                <a:solidFill>
                  <a:schemeClr val="accent2"/>
                </a:solidFill>
              </a:defRPr>
            </a:lvl2pPr>
            <a:lvl3pPr marL="452438" indent="-220663">
              <a:spcBef>
                <a:spcPts val="400"/>
              </a:spcBef>
              <a:spcAft>
                <a:spcPts val="400"/>
              </a:spcAft>
              <a:buClr>
                <a:schemeClr val="accent2"/>
              </a:buClr>
              <a:buFont typeface="Wingdings" pitchFamily="2" charset="2"/>
              <a:buChar char="§"/>
              <a:tabLst/>
              <a:defRPr sz="1600">
                <a:solidFill>
                  <a:schemeClr val="accent2"/>
                </a:solidFill>
              </a:defRPr>
            </a:lvl3pPr>
            <a:lvl4pPr marL="673100" indent="-220663">
              <a:spcBef>
                <a:spcPts val="400"/>
              </a:spcBef>
              <a:spcAft>
                <a:spcPts val="400"/>
              </a:spcAft>
              <a:buClr>
                <a:schemeClr val="tx2"/>
              </a:buClr>
              <a:buFont typeface="Systeemlettertype"/>
              <a:buChar char="-"/>
              <a:tabLst/>
              <a:defRPr sz="1600">
                <a:solidFill>
                  <a:schemeClr val="tx2"/>
                </a:solidFill>
              </a:defRPr>
            </a:lvl4pPr>
            <a:lvl5pPr marL="804863" indent="-176213">
              <a:spcBef>
                <a:spcPts val="400"/>
              </a:spcBef>
              <a:spcAft>
                <a:spcPts val="400"/>
              </a:spcAft>
              <a:tabLst/>
              <a:defRPr sz="1600"/>
            </a:lvl5pPr>
          </a:lstStyle>
          <a:p>
            <a:pPr lvl="0"/>
            <a:r>
              <a:rPr lang="en-US" dirty="0" err="1"/>
              <a:t>Klik</a:t>
            </a:r>
            <a:r>
              <a:rPr lang="en-US" dirty="0"/>
              <a:t> </a:t>
            </a:r>
            <a:r>
              <a:rPr lang="en-US" dirty="0" err="1"/>
              <a:t>hier</a:t>
            </a:r>
            <a:r>
              <a:rPr lang="en-US" dirty="0"/>
              <a:t> om </a:t>
            </a:r>
            <a:r>
              <a:rPr lang="en-US" dirty="0" err="1"/>
              <a:t>begeleidende</a:t>
            </a:r>
            <a:r>
              <a:rPr lang="en-US" dirty="0"/>
              <a:t> </a:t>
            </a:r>
            <a:r>
              <a:rPr lang="en-US" dirty="0" err="1"/>
              <a:t>tekst</a:t>
            </a:r>
            <a:r>
              <a:rPr lang="en-US" dirty="0"/>
              <a:t> toe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voegen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5566FE1-C53E-396A-306D-3EF1B3F41489}"/>
              </a:ext>
            </a:extLst>
          </p:cNvPr>
          <p:cNvSpPr>
            <a:spLocks/>
          </p:cNvSpPr>
          <p:nvPr userDrawn="1"/>
        </p:nvSpPr>
        <p:spPr>
          <a:xfrm>
            <a:off x="7882300" y="1448512"/>
            <a:ext cx="4309700" cy="3960976"/>
          </a:xfrm>
          <a:prstGeom prst="rect">
            <a:avLst/>
          </a:prstGeom>
          <a:gradFill flip="none" rotWithShape="1">
            <a:gsLst>
              <a:gs pos="0">
                <a:srgbClr val="00564C"/>
              </a:gs>
              <a:gs pos="100000">
                <a:schemeClr val="accent2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id-ID">
              <a:solidFill>
                <a:schemeClr val="bg1"/>
              </a:solidFill>
            </a:endParaRPr>
          </a:p>
        </p:txBody>
      </p:sp>
      <p:pic>
        <p:nvPicPr>
          <p:cNvPr id="7" name="Picture 6" descr="A picture containing text, font, graphics, graphic design&#10;&#10;Description automatically generated">
            <a:extLst>
              <a:ext uri="{FF2B5EF4-FFF2-40B4-BE49-F238E27FC236}">
                <a16:creationId xmlns:a16="http://schemas.microsoft.com/office/drawing/2014/main" id="{0200BFFA-9246-C848-280A-749B86685C6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8639" t="-602" r="29051" b="40560"/>
          <a:stretch/>
        </p:blipFill>
        <p:spPr>
          <a:xfrm>
            <a:off x="11891770" y="6562824"/>
            <a:ext cx="180305" cy="158651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F09B7CF0-D67C-BDF1-A9F6-1D3B94EC403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891769" y="6561203"/>
            <a:ext cx="180306" cy="160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268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el en tab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3">
            <a:extLst>
              <a:ext uri="{FF2B5EF4-FFF2-40B4-BE49-F238E27FC236}">
                <a16:creationId xmlns:a16="http://schemas.microsoft.com/office/drawing/2014/main" id="{C56DB8C8-B0B2-5EE2-02BB-5D85CEE5A292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860968" y="2082189"/>
            <a:ext cx="5019132" cy="3935918"/>
          </a:xfrm>
          <a:prstGeom prst="rect">
            <a:avLst/>
          </a:prstGeom>
          <a:pattFill prst="pct5">
            <a:fgClr>
              <a:srgbClr val="0070C0"/>
            </a:fgClr>
            <a:bgClr>
              <a:schemeClr val="bg1"/>
            </a:bgClr>
          </a:pattFill>
          <a:effectLst/>
        </p:spPr>
        <p:txBody>
          <a:bodyPr>
            <a:normAutofit/>
          </a:bodyPr>
          <a:lstStyle>
            <a:lvl1pPr marL="0" indent="0">
              <a:buNone/>
              <a:defRPr sz="1300" b="0" i="0" strike="noStrike">
                <a:ln>
                  <a:noFill/>
                </a:ln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8" name="Picture 7" descr="A picture containing text, font, graphics, graphic design&#10;&#10;Description automatically generated">
            <a:extLst>
              <a:ext uri="{FF2B5EF4-FFF2-40B4-BE49-F238E27FC236}">
                <a16:creationId xmlns:a16="http://schemas.microsoft.com/office/drawing/2014/main" id="{C5430681-3278-B513-5B82-A21F680888D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639" t="-602" r="29051" b="40560"/>
          <a:stretch/>
        </p:blipFill>
        <p:spPr>
          <a:xfrm>
            <a:off x="11891770" y="6562824"/>
            <a:ext cx="180305" cy="158651"/>
          </a:xfrm>
          <a:prstGeom prst="rect">
            <a:avLst/>
          </a:prstGeom>
        </p:spPr>
      </p:pic>
      <p:sp>
        <p:nvSpPr>
          <p:cNvPr id="9" name="Picture Placeholder 13">
            <a:extLst>
              <a:ext uri="{FF2B5EF4-FFF2-40B4-BE49-F238E27FC236}">
                <a16:creationId xmlns:a16="http://schemas.microsoft.com/office/drawing/2014/main" id="{B7AB0543-4B20-012B-B93D-F1E2A35DAE55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6291534" y="2082189"/>
            <a:ext cx="5019132" cy="3935918"/>
          </a:xfrm>
          <a:prstGeom prst="rect">
            <a:avLst/>
          </a:prstGeom>
          <a:pattFill prst="pct5">
            <a:fgClr>
              <a:srgbClr val="0070C0"/>
            </a:fgClr>
            <a:bgClr>
              <a:schemeClr val="bg1"/>
            </a:bgClr>
          </a:pattFill>
          <a:effectLst/>
        </p:spPr>
        <p:txBody>
          <a:bodyPr>
            <a:normAutofit/>
          </a:bodyPr>
          <a:lstStyle>
            <a:lvl1pPr marL="0" indent="0">
              <a:buNone/>
              <a:defRPr sz="1300" b="0" i="0" strike="noStrike">
                <a:ln>
                  <a:noFill/>
                </a:ln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BAC85E49-FA98-9A05-D41F-0268EC0B4D6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5087" y="839893"/>
            <a:ext cx="9141827" cy="806346"/>
          </a:xfrm>
        </p:spPr>
        <p:txBody>
          <a:bodyPr anchor="t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>
                <a:solidFill>
                  <a:schemeClr val="accent2"/>
                </a:solidFill>
              </a:defRPr>
            </a:lvl1pPr>
          </a:lstStyle>
          <a:p>
            <a:r>
              <a:rPr lang="nl-NL" noProof="0" dirty="0"/>
              <a:t>Voeg hier de titel van je slide toe</a:t>
            </a:r>
          </a:p>
        </p:txBody>
      </p:sp>
      <p:pic>
        <p:nvPicPr>
          <p:cNvPr id="4" name="Picture 3" descr="A picture containing text, font, graphics, graphic design&#10;&#10;Description automatically generated">
            <a:extLst>
              <a:ext uri="{FF2B5EF4-FFF2-40B4-BE49-F238E27FC236}">
                <a16:creationId xmlns:a16="http://schemas.microsoft.com/office/drawing/2014/main" id="{ADA344D3-3205-2816-56ED-CB8E38667C3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8639" t="-602" r="29051" b="40560"/>
          <a:stretch/>
        </p:blipFill>
        <p:spPr>
          <a:xfrm>
            <a:off x="11891770" y="6562824"/>
            <a:ext cx="180305" cy="158651"/>
          </a:xfrm>
          <a:prstGeom prst="rect">
            <a:avLst/>
          </a:prstGeom>
        </p:spPr>
      </p:pic>
      <p:sp>
        <p:nvSpPr>
          <p:cNvPr id="5" name="Tijdelijke aanduiding voor inhoud 2">
            <a:extLst>
              <a:ext uri="{FF2B5EF4-FFF2-40B4-BE49-F238E27FC236}">
                <a16:creationId xmlns:a16="http://schemas.microsoft.com/office/drawing/2014/main" id="{E76BEB01-8BAA-58D5-6175-9C0C8CFA8A5E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1215342" y="6128004"/>
            <a:ext cx="4662126" cy="255247"/>
          </a:xfrm>
        </p:spPr>
        <p:txBody>
          <a:bodyPr numCol="1" spcCol="288000"/>
          <a:lstStyle>
            <a:lvl1pPr marL="12700" indent="0" algn="r">
              <a:spcBef>
                <a:spcPts val="1200"/>
              </a:spcBef>
              <a:spcAft>
                <a:spcPts val="400"/>
              </a:spcAft>
              <a:buNone/>
              <a:tabLst/>
              <a:defRPr sz="1200" b="0">
                <a:solidFill>
                  <a:schemeClr val="accent4"/>
                </a:solidFill>
              </a:defRPr>
            </a:lvl1pPr>
            <a:lvl2pPr marL="231775" indent="-219075"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ct val="105000"/>
              <a:buFont typeface="Wingdings" pitchFamily="2" charset="2"/>
              <a:buChar char="§"/>
              <a:tabLst/>
              <a:defRPr sz="2000">
                <a:solidFill>
                  <a:schemeClr val="accent2"/>
                </a:solidFill>
              </a:defRPr>
            </a:lvl2pPr>
            <a:lvl3pPr marL="452438" indent="-220663">
              <a:spcBef>
                <a:spcPts val="400"/>
              </a:spcBef>
              <a:spcAft>
                <a:spcPts val="400"/>
              </a:spcAft>
              <a:buClr>
                <a:schemeClr val="accent2"/>
              </a:buClr>
              <a:buFont typeface="Wingdings" pitchFamily="2" charset="2"/>
              <a:buChar char="§"/>
              <a:tabLst/>
              <a:defRPr sz="1600">
                <a:solidFill>
                  <a:schemeClr val="accent2"/>
                </a:solidFill>
              </a:defRPr>
            </a:lvl3pPr>
            <a:lvl4pPr marL="673100" indent="-220663">
              <a:spcBef>
                <a:spcPts val="400"/>
              </a:spcBef>
              <a:spcAft>
                <a:spcPts val="400"/>
              </a:spcAft>
              <a:buClr>
                <a:schemeClr val="tx2"/>
              </a:buClr>
              <a:buFont typeface="Systeemlettertype"/>
              <a:buChar char="-"/>
              <a:tabLst/>
              <a:defRPr sz="1600">
                <a:solidFill>
                  <a:schemeClr val="tx2"/>
                </a:solidFill>
              </a:defRPr>
            </a:lvl4pPr>
            <a:lvl5pPr marL="804863" indent="-176213">
              <a:spcBef>
                <a:spcPts val="400"/>
              </a:spcBef>
              <a:spcAft>
                <a:spcPts val="400"/>
              </a:spcAft>
              <a:tabLst/>
              <a:defRPr sz="1600"/>
            </a:lvl5pPr>
          </a:lstStyle>
          <a:p>
            <a:pPr lvl="0"/>
            <a:r>
              <a:rPr lang="en-US" dirty="0" err="1"/>
              <a:t>Klik</a:t>
            </a:r>
            <a:r>
              <a:rPr lang="en-US" dirty="0"/>
              <a:t> </a:t>
            </a:r>
            <a:r>
              <a:rPr lang="en-US" dirty="0" err="1"/>
              <a:t>hier</a:t>
            </a:r>
            <a:r>
              <a:rPr lang="en-US" dirty="0"/>
              <a:t> om </a:t>
            </a:r>
            <a:r>
              <a:rPr lang="en-US" dirty="0" err="1"/>
              <a:t>begeleidende</a:t>
            </a:r>
            <a:r>
              <a:rPr lang="en-US" dirty="0"/>
              <a:t> </a:t>
            </a:r>
            <a:r>
              <a:rPr lang="en-US" dirty="0" err="1"/>
              <a:t>tekst</a:t>
            </a:r>
            <a:r>
              <a:rPr lang="en-US" dirty="0"/>
              <a:t> toe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voegen</a:t>
            </a:r>
            <a:endParaRPr lang="en-US" dirty="0"/>
          </a:p>
        </p:txBody>
      </p:sp>
      <p:sp>
        <p:nvSpPr>
          <p:cNvPr id="6" name="Tijdelijke aanduiding voor inhoud 2">
            <a:extLst>
              <a:ext uri="{FF2B5EF4-FFF2-40B4-BE49-F238E27FC236}">
                <a16:creationId xmlns:a16="http://schemas.microsoft.com/office/drawing/2014/main" id="{F0320016-8F92-496C-9FA1-DF03D28E9F58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91534" y="6128003"/>
            <a:ext cx="4330167" cy="255247"/>
          </a:xfrm>
        </p:spPr>
        <p:txBody>
          <a:bodyPr numCol="1" spcCol="288000"/>
          <a:lstStyle>
            <a:lvl1pPr marL="12700" indent="0" algn="l">
              <a:spcBef>
                <a:spcPts val="1200"/>
              </a:spcBef>
              <a:spcAft>
                <a:spcPts val="400"/>
              </a:spcAft>
              <a:buNone/>
              <a:tabLst/>
              <a:defRPr sz="1200" b="0">
                <a:solidFill>
                  <a:schemeClr val="accent4"/>
                </a:solidFill>
              </a:defRPr>
            </a:lvl1pPr>
            <a:lvl2pPr marL="231775" indent="-219075"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ct val="105000"/>
              <a:buFont typeface="Wingdings" pitchFamily="2" charset="2"/>
              <a:buChar char="§"/>
              <a:tabLst/>
              <a:defRPr sz="2000">
                <a:solidFill>
                  <a:schemeClr val="accent2"/>
                </a:solidFill>
              </a:defRPr>
            </a:lvl2pPr>
            <a:lvl3pPr marL="452438" indent="-220663">
              <a:spcBef>
                <a:spcPts val="400"/>
              </a:spcBef>
              <a:spcAft>
                <a:spcPts val="400"/>
              </a:spcAft>
              <a:buClr>
                <a:schemeClr val="accent2"/>
              </a:buClr>
              <a:buFont typeface="Wingdings" pitchFamily="2" charset="2"/>
              <a:buChar char="§"/>
              <a:tabLst/>
              <a:defRPr sz="1600">
                <a:solidFill>
                  <a:schemeClr val="accent2"/>
                </a:solidFill>
              </a:defRPr>
            </a:lvl3pPr>
            <a:lvl4pPr marL="673100" indent="-220663">
              <a:spcBef>
                <a:spcPts val="400"/>
              </a:spcBef>
              <a:spcAft>
                <a:spcPts val="400"/>
              </a:spcAft>
              <a:buClr>
                <a:schemeClr val="tx2"/>
              </a:buClr>
              <a:buFont typeface="Systeemlettertype"/>
              <a:buChar char="-"/>
              <a:tabLst/>
              <a:defRPr sz="1600">
                <a:solidFill>
                  <a:schemeClr val="tx2"/>
                </a:solidFill>
              </a:defRPr>
            </a:lvl4pPr>
            <a:lvl5pPr marL="804863" indent="-176213">
              <a:spcBef>
                <a:spcPts val="400"/>
              </a:spcBef>
              <a:spcAft>
                <a:spcPts val="400"/>
              </a:spcAft>
              <a:tabLst/>
              <a:defRPr sz="1600"/>
            </a:lvl5pPr>
          </a:lstStyle>
          <a:p>
            <a:pPr lvl="0"/>
            <a:r>
              <a:rPr lang="en-US" dirty="0" err="1"/>
              <a:t>Klik</a:t>
            </a:r>
            <a:r>
              <a:rPr lang="en-US" dirty="0"/>
              <a:t> </a:t>
            </a:r>
            <a:r>
              <a:rPr lang="en-US" dirty="0" err="1"/>
              <a:t>hier</a:t>
            </a:r>
            <a:r>
              <a:rPr lang="en-US" dirty="0"/>
              <a:t> om </a:t>
            </a:r>
            <a:r>
              <a:rPr lang="en-US" dirty="0" err="1"/>
              <a:t>begeleidende</a:t>
            </a:r>
            <a:r>
              <a:rPr lang="en-US" dirty="0"/>
              <a:t> </a:t>
            </a:r>
            <a:r>
              <a:rPr lang="en-US" dirty="0" err="1"/>
              <a:t>tekst</a:t>
            </a:r>
            <a:r>
              <a:rPr lang="en-US" dirty="0"/>
              <a:t> toe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voegen</a:t>
            </a:r>
            <a:endParaRPr lang="en-US" dirty="0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571F68DE-6964-1B8E-9A81-BCD1A2401E1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891769" y="6561203"/>
            <a:ext cx="180306" cy="160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540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3" orient="horz" pos="2160">
          <p15:clr>
            <a:srgbClr val="FBAE40"/>
          </p15:clr>
        </p15:guide>
        <p15:guide id="4" pos="3840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Titel en tab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670BE50-5854-4C40-B0D1-7825FB38AE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5087" y="839893"/>
            <a:ext cx="9141827" cy="806346"/>
          </a:xfrm>
        </p:spPr>
        <p:txBody>
          <a:bodyPr anchor="t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>
                <a:solidFill>
                  <a:schemeClr val="accent2"/>
                </a:solidFill>
              </a:defRPr>
            </a:lvl1pPr>
          </a:lstStyle>
          <a:p>
            <a:r>
              <a:rPr lang="nl-NL" noProof="0" dirty="0"/>
              <a:t>Voeg hier de titel van je slide toe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5A78B5F-398D-4147-88C0-289FE89A92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E7190-FF16-E449-AA40-35AD9641D32B}" type="slidenum">
              <a:rPr lang="en-GB" smtClean="0"/>
              <a:t>‹#›</a:t>
            </a:fld>
            <a:endParaRPr lang="en-GB"/>
          </a:p>
        </p:txBody>
      </p:sp>
      <p:sp>
        <p:nvSpPr>
          <p:cNvPr id="3" name="Picture Placeholder 13">
            <a:extLst>
              <a:ext uri="{FF2B5EF4-FFF2-40B4-BE49-F238E27FC236}">
                <a16:creationId xmlns:a16="http://schemas.microsoft.com/office/drawing/2014/main" id="{C56DB8C8-B0B2-5EE2-02BB-5D85CEE5A292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1330868" y="2057131"/>
            <a:ext cx="3002463" cy="3960976"/>
          </a:xfrm>
          <a:prstGeom prst="rect">
            <a:avLst/>
          </a:prstGeom>
          <a:pattFill prst="pct5">
            <a:fgClr>
              <a:srgbClr val="0070C0"/>
            </a:fgClr>
            <a:bgClr>
              <a:schemeClr val="bg1"/>
            </a:bgClr>
          </a:pattFill>
          <a:effectLst/>
        </p:spPr>
        <p:txBody>
          <a:bodyPr>
            <a:normAutofit/>
          </a:bodyPr>
          <a:lstStyle>
            <a:lvl1pPr marL="0" indent="0">
              <a:buNone/>
              <a:defRPr sz="1300" b="0" i="0" strike="noStrike">
                <a:ln>
                  <a:noFill/>
                </a:ln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Picture Placeholder 13">
            <a:extLst>
              <a:ext uri="{FF2B5EF4-FFF2-40B4-BE49-F238E27FC236}">
                <a16:creationId xmlns:a16="http://schemas.microsoft.com/office/drawing/2014/main" id="{5997D5FB-0759-F82E-4F94-3E209EE2272E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4594768" y="2057131"/>
            <a:ext cx="3002463" cy="3960976"/>
          </a:xfrm>
          <a:prstGeom prst="rect">
            <a:avLst/>
          </a:prstGeom>
          <a:pattFill prst="pct5">
            <a:fgClr>
              <a:srgbClr val="0070C0"/>
            </a:fgClr>
            <a:bgClr>
              <a:schemeClr val="bg1"/>
            </a:bgClr>
          </a:pattFill>
          <a:effectLst/>
        </p:spPr>
        <p:txBody>
          <a:bodyPr>
            <a:normAutofit/>
          </a:bodyPr>
          <a:lstStyle>
            <a:lvl1pPr marL="0" indent="0">
              <a:buNone/>
              <a:defRPr sz="1300" b="0" i="0" strike="noStrike">
                <a:ln>
                  <a:noFill/>
                </a:ln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Picture Placeholder 13">
            <a:extLst>
              <a:ext uri="{FF2B5EF4-FFF2-40B4-BE49-F238E27FC236}">
                <a16:creationId xmlns:a16="http://schemas.microsoft.com/office/drawing/2014/main" id="{DC883F35-CC25-7194-5619-6ACACA8F4129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7858668" y="2057131"/>
            <a:ext cx="3002463" cy="3960976"/>
          </a:xfrm>
          <a:prstGeom prst="rect">
            <a:avLst/>
          </a:prstGeom>
          <a:pattFill prst="pct5">
            <a:fgClr>
              <a:srgbClr val="0070C0"/>
            </a:fgClr>
            <a:bgClr>
              <a:schemeClr val="bg1"/>
            </a:bgClr>
          </a:pattFill>
          <a:effectLst/>
        </p:spPr>
        <p:txBody>
          <a:bodyPr>
            <a:normAutofit/>
          </a:bodyPr>
          <a:lstStyle>
            <a:lvl1pPr marL="0" indent="0">
              <a:buNone/>
              <a:defRPr sz="1300" b="0" i="0" strike="noStrike">
                <a:ln>
                  <a:noFill/>
                </a:ln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8" name="Picture 7" descr="A picture containing text, font, graphics, graphic design&#10;&#10;Description automatically generated">
            <a:extLst>
              <a:ext uri="{FF2B5EF4-FFF2-40B4-BE49-F238E27FC236}">
                <a16:creationId xmlns:a16="http://schemas.microsoft.com/office/drawing/2014/main" id="{C5430681-3278-B513-5B82-A21F680888D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639" t="-602" r="29051" b="40560"/>
          <a:stretch/>
        </p:blipFill>
        <p:spPr>
          <a:xfrm>
            <a:off x="11891770" y="6562824"/>
            <a:ext cx="180305" cy="158651"/>
          </a:xfrm>
          <a:prstGeom prst="rect">
            <a:avLst/>
          </a:prstGeom>
        </p:spPr>
      </p:pic>
      <p:pic>
        <p:nvPicPr>
          <p:cNvPr id="10" name="Picture 9" descr="A picture containing text, font, graphics, graphic design&#10;&#10;Description automatically generated">
            <a:extLst>
              <a:ext uri="{FF2B5EF4-FFF2-40B4-BE49-F238E27FC236}">
                <a16:creationId xmlns:a16="http://schemas.microsoft.com/office/drawing/2014/main" id="{330882B2-5B2C-3C85-D8A4-9D23DA09C53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8639" t="-602" r="29051" b="40560"/>
          <a:stretch/>
        </p:blipFill>
        <p:spPr>
          <a:xfrm>
            <a:off x="11891770" y="6562824"/>
            <a:ext cx="180305" cy="158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82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3" orient="horz" pos="2160">
          <p15:clr>
            <a:srgbClr val="FBAE40"/>
          </p15:clr>
        </p15:guide>
        <p15:guide id="4" pos="3840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el en tab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670BE50-5854-4C40-B0D1-7825FB38AE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5087" y="839893"/>
            <a:ext cx="9141827" cy="806346"/>
          </a:xfrm>
        </p:spPr>
        <p:txBody>
          <a:bodyPr anchor="t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>
                <a:solidFill>
                  <a:schemeClr val="accent2"/>
                </a:solidFill>
              </a:defRPr>
            </a:lvl1pPr>
          </a:lstStyle>
          <a:p>
            <a:r>
              <a:rPr lang="nl-NL" noProof="0" dirty="0"/>
              <a:t>Voeg hier de titel van je slide toe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5A78B5F-398D-4147-88C0-289FE89A92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E7190-FF16-E449-AA40-35AD9641D32B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 descr="A picture containing text, font, graphics, graphic design&#10;&#10;Description automatically generated">
            <a:extLst>
              <a:ext uri="{FF2B5EF4-FFF2-40B4-BE49-F238E27FC236}">
                <a16:creationId xmlns:a16="http://schemas.microsoft.com/office/drawing/2014/main" id="{C5430681-3278-B513-5B82-A21F680888D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639" t="-602" r="29051" b="40560"/>
          <a:stretch/>
        </p:blipFill>
        <p:spPr>
          <a:xfrm>
            <a:off x="11891770" y="6562824"/>
            <a:ext cx="180305" cy="158651"/>
          </a:xfrm>
          <a:prstGeom prst="rect">
            <a:avLst/>
          </a:prstGeom>
        </p:spPr>
      </p:pic>
      <p:pic>
        <p:nvPicPr>
          <p:cNvPr id="10" name="Picture 9" descr="A picture containing text, font, graphics, graphic design&#10;&#10;Description automatically generated">
            <a:extLst>
              <a:ext uri="{FF2B5EF4-FFF2-40B4-BE49-F238E27FC236}">
                <a16:creationId xmlns:a16="http://schemas.microsoft.com/office/drawing/2014/main" id="{330882B2-5B2C-3C85-D8A4-9D23DA09C53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8639" t="-602" r="29051" b="40560"/>
          <a:stretch/>
        </p:blipFill>
        <p:spPr>
          <a:xfrm>
            <a:off x="11891770" y="6562824"/>
            <a:ext cx="180305" cy="158651"/>
          </a:xfrm>
          <a:prstGeom prst="rect">
            <a:avLst/>
          </a:prstGeom>
        </p:spPr>
      </p:pic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95FE33C-21D8-870A-5974-FCD70C138F0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25087" y="2679228"/>
            <a:ext cx="2567992" cy="582613"/>
          </a:xfrm>
        </p:spPr>
        <p:txBody>
          <a:bodyPr/>
          <a:lstStyle>
            <a:lvl1pPr marL="0" indent="0">
              <a:buNone/>
              <a:defRPr sz="2000" b="1"/>
            </a:lvl1pPr>
          </a:lstStyle>
          <a:p>
            <a:pPr lvl="0"/>
            <a:r>
              <a:rPr lang="en-US" dirty="0"/>
              <a:t>Click to edit</a:t>
            </a:r>
            <a:endParaRPr lang="nl-BE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4CA3E918-88F2-B5EF-3451-7F9DCE497BE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524586" y="3294706"/>
            <a:ext cx="2567992" cy="1769310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Text Placeholder 11">
            <a:extLst>
              <a:ext uri="{FF2B5EF4-FFF2-40B4-BE49-F238E27FC236}">
                <a16:creationId xmlns:a16="http://schemas.microsoft.com/office/drawing/2014/main" id="{83FEB664-D503-E7D9-FEBF-C88381B596E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706196" y="2679228"/>
            <a:ext cx="2567992" cy="582613"/>
          </a:xfrm>
        </p:spPr>
        <p:txBody>
          <a:bodyPr/>
          <a:lstStyle>
            <a:lvl1pPr marL="0" indent="0">
              <a:buNone/>
              <a:defRPr sz="2000" b="1"/>
            </a:lvl1pPr>
          </a:lstStyle>
          <a:p>
            <a:pPr lvl="0"/>
            <a:r>
              <a:rPr lang="en-US" dirty="0"/>
              <a:t>Click to edit</a:t>
            </a:r>
            <a:endParaRPr lang="nl-BE" dirty="0"/>
          </a:p>
        </p:txBody>
      </p:sp>
      <p:sp>
        <p:nvSpPr>
          <p:cNvPr id="16" name="Text Placeholder 13">
            <a:extLst>
              <a:ext uri="{FF2B5EF4-FFF2-40B4-BE49-F238E27FC236}">
                <a16:creationId xmlns:a16="http://schemas.microsoft.com/office/drawing/2014/main" id="{A06CF77B-BF5C-3671-D735-95AE8180F93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705695" y="3294706"/>
            <a:ext cx="2567992" cy="1769310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EE47A851-C6D9-08A0-3460-848B5C15BDA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886804" y="2682775"/>
            <a:ext cx="2567992" cy="582613"/>
          </a:xfrm>
        </p:spPr>
        <p:txBody>
          <a:bodyPr/>
          <a:lstStyle>
            <a:lvl1pPr marL="0" indent="0">
              <a:buNone/>
              <a:defRPr sz="2000" b="1"/>
            </a:lvl1pPr>
          </a:lstStyle>
          <a:p>
            <a:pPr lvl="0"/>
            <a:r>
              <a:rPr lang="en-US" dirty="0"/>
              <a:t>Click to edit</a:t>
            </a:r>
            <a:endParaRPr lang="nl-BE" dirty="0"/>
          </a:p>
        </p:txBody>
      </p:sp>
      <p:sp>
        <p:nvSpPr>
          <p:cNvPr id="18" name="Text Placeholder 13">
            <a:extLst>
              <a:ext uri="{FF2B5EF4-FFF2-40B4-BE49-F238E27FC236}">
                <a16:creationId xmlns:a16="http://schemas.microsoft.com/office/drawing/2014/main" id="{DEE9FC6E-CD29-FD9C-311F-EDBAE7831A5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886303" y="3298253"/>
            <a:ext cx="2567992" cy="1769310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E1240E6F-BA91-4534-BE2F-62A11EA1AB0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891769" y="6561203"/>
            <a:ext cx="180306" cy="160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708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3" orient="horz" pos="2160">
          <p15:clr>
            <a:srgbClr val="FBAE40"/>
          </p15:clr>
        </p15:guide>
        <p15:guide id="4" pos="3840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zonder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F1B2327-FDD7-AE64-22C2-9761BC092CB7}"/>
              </a:ext>
            </a:extLst>
          </p:cNvPr>
          <p:cNvSpPr/>
          <p:nvPr/>
        </p:nvSpPr>
        <p:spPr>
          <a:xfrm>
            <a:off x="-1" y="0"/>
            <a:ext cx="12192001" cy="6858000"/>
          </a:xfrm>
          <a:prstGeom prst="rect">
            <a:avLst/>
          </a:prstGeom>
          <a:gradFill flip="none" rotWithShape="1">
            <a:gsLst>
              <a:gs pos="0">
                <a:srgbClr val="00564C"/>
              </a:gs>
              <a:gs pos="100000">
                <a:schemeClr val="accent2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id-ID">
              <a:solidFill>
                <a:schemeClr val="bg1"/>
              </a:solidFill>
            </a:endParaRP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5A78B5F-398D-4147-88C0-289FE89A92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E7190-FF16-E449-AA40-35AD9641D32B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2A9E776A-B5E8-EE4F-8017-1FA3412FEA9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26744" y="2418080"/>
            <a:ext cx="5138512" cy="806346"/>
          </a:xfrm>
        </p:spPr>
        <p:txBody>
          <a:bodyPr anchor="t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>
                <a:solidFill>
                  <a:schemeClr val="bg1"/>
                </a:solidFill>
              </a:defRPr>
            </a:lvl1pPr>
          </a:lstStyle>
          <a:p>
            <a:r>
              <a:rPr lang="nl-NL" noProof="0" dirty="0"/>
              <a:t>Je moet grazen waar de kudde niet staat.</a:t>
            </a:r>
          </a:p>
        </p:txBody>
      </p:sp>
      <p:sp>
        <p:nvSpPr>
          <p:cNvPr id="15" name="Tijdelijke aanduiding voor inhoud 2">
            <a:extLst>
              <a:ext uri="{FF2B5EF4-FFF2-40B4-BE49-F238E27FC236}">
                <a16:creationId xmlns:a16="http://schemas.microsoft.com/office/drawing/2014/main" id="{0D958A05-B53A-8944-ADC1-779979A4F78E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3526744" y="3631963"/>
            <a:ext cx="5138512" cy="1189854"/>
          </a:xfrm>
        </p:spPr>
        <p:txBody>
          <a:bodyPr numCol="1" spcCol="288000"/>
          <a:lstStyle>
            <a:lvl1pPr marL="12700" indent="0">
              <a:spcBef>
                <a:spcPts val="1200"/>
              </a:spcBef>
              <a:spcAft>
                <a:spcPts val="400"/>
              </a:spcAft>
              <a:buNone/>
              <a:tabLst/>
              <a:defRPr sz="1800" b="0">
                <a:solidFill>
                  <a:schemeClr val="bg1"/>
                </a:solidFill>
              </a:defRPr>
            </a:lvl1pPr>
            <a:lvl2pPr marL="231775" indent="-219075"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ct val="105000"/>
              <a:buFont typeface="Wingdings" pitchFamily="2" charset="2"/>
              <a:buChar char="§"/>
              <a:tabLst/>
              <a:defRPr sz="2000">
                <a:solidFill>
                  <a:schemeClr val="accent2"/>
                </a:solidFill>
              </a:defRPr>
            </a:lvl2pPr>
            <a:lvl3pPr marL="452438" indent="-220663">
              <a:spcBef>
                <a:spcPts val="400"/>
              </a:spcBef>
              <a:spcAft>
                <a:spcPts val="400"/>
              </a:spcAft>
              <a:buClr>
                <a:schemeClr val="accent2"/>
              </a:buClr>
              <a:buFont typeface="Wingdings" pitchFamily="2" charset="2"/>
              <a:buChar char="§"/>
              <a:tabLst/>
              <a:defRPr sz="1600">
                <a:solidFill>
                  <a:schemeClr val="accent2"/>
                </a:solidFill>
              </a:defRPr>
            </a:lvl3pPr>
            <a:lvl4pPr marL="673100" indent="-220663">
              <a:spcBef>
                <a:spcPts val="400"/>
              </a:spcBef>
              <a:spcAft>
                <a:spcPts val="400"/>
              </a:spcAft>
              <a:buClr>
                <a:schemeClr val="tx2"/>
              </a:buClr>
              <a:buFont typeface="Systeemlettertype"/>
              <a:buChar char="-"/>
              <a:tabLst/>
              <a:defRPr sz="1600">
                <a:solidFill>
                  <a:schemeClr val="tx2"/>
                </a:solidFill>
              </a:defRPr>
            </a:lvl4pPr>
            <a:lvl5pPr marL="804863" indent="-176213">
              <a:spcBef>
                <a:spcPts val="400"/>
              </a:spcBef>
              <a:spcAft>
                <a:spcPts val="400"/>
              </a:spcAft>
              <a:tabLst/>
              <a:defRPr sz="1600"/>
            </a:lvl5pPr>
          </a:lstStyle>
          <a:p>
            <a:pPr lvl="0"/>
            <a:r>
              <a:rPr lang="en-US" dirty="0"/>
              <a:t>Karel Van Rompuy</a:t>
            </a:r>
          </a:p>
        </p:txBody>
      </p:sp>
      <p:sp>
        <p:nvSpPr>
          <p:cNvPr id="17" name="Tijdelijke aanduiding voor tekst 6">
            <a:extLst>
              <a:ext uri="{FF2B5EF4-FFF2-40B4-BE49-F238E27FC236}">
                <a16:creationId xmlns:a16="http://schemas.microsoft.com/office/drawing/2014/main" id="{49979305-E0A9-0742-885B-34CA996B04F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0" y="-437020"/>
            <a:ext cx="838200" cy="310511"/>
          </a:xfrm>
          <a:solidFill>
            <a:srgbClr val="00A160"/>
          </a:solidFill>
        </p:spPr>
        <p:txBody>
          <a:bodyPr anchor="t"/>
          <a:lstStyle>
            <a:lvl1pPr marL="0" indent="0">
              <a:buNone/>
              <a:defRPr/>
            </a:lvl1pPr>
          </a:lstStyle>
          <a:p>
            <a:r>
              <a:rPr lang="en-GB" dirty="0"/>
              <a:t> </a:t>
            </a:r>
          </a:p>
        </p:txBody>
      </p:sp>
      <p:sp>
        <p:nvSpPr>
          <p:cNvPr id="18" name="Tijdelijke aanduiding voor tekst 6">
            <a:extLst>
              <a:ext uri="{FF2B5EF4-FFF2-40B4-BE49-F238E27FC236}">
                <a16:creationId xmlns:a16="http://schemas.microsoft.com/office/drawing/2014/main" id="{A5254C12-6877-8A4A-93A5-C88FBE4A557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006300" y="-437020"/>
            <a:ext cx="838200" cy="310511"/>
          </a:xfrm>
          <a:solidFill>
            <a:srgbClr val="004C43"/>
          </a:solidFill>
        </p:spPr>
        <p:txBody>
          <a:bodyPr anchor="t"/>
          <a:lstStyle>
            <a:lvl1pPr marL="0" indent="0">
              <a:buNone/>
              <a:defRPr/>
            </a:lvl1pPr>
          </a:lstStyle>
          <a:p>
            <a:r>
              <a:rPr lang="en-GB" dirty="0"/>
              <a:t> </a:t>
            </a:r>
          </a:p>
        </p:txBody>
      </p:sp>
      <p:sp>
        <p:nvSpPr>
          <p:cNvPr id="19" name="Tijdelijke aanduiding voor tekst 6">
            <a:extLst>
              <a:ext uri="{FF2B5EF4-FFF2-40B4-BE49-F238E27FC236}">
                <a16:creationId xmlns:a16="http://schemas.microsoft.com/office/drawing/2014/main" id="{CD1E5DFD-4907-C748-8671-3A50B34E1C9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012600" y="-437020"/>
            <a:ext cx="838200" cy="310511"/>
          </a:xfrm>
          <a:solidFill>
            <a:srgbClr val="D1D81E"/>
          </a:solidFill>
        </p:spPr>
        <p:txBody>
          <a:bodyPr anchor="t"/>
          <a:lstStyle>
            <a:lvl1pPr marL="0" indent="0">
              <a:buNone/>
              <a:defRPr/>
            </a:lvl1pPr>
          </a:lstStyle>
          <a:p>
            <a:r>
              <a:rPr lang="en-GB" dirty="0"/>
              <a:t> </a:t>
            </a:r>
          </a:p>
        </p:txBody>
      </p:sp>
      <p:sp>
        <p:nvSpPr>
          <p:cNvPr id="20" name="Tijdelijke aanduiding voor tekst 6">
            <a:extLst>
              <a:ext uri="{FF2B5EF4-FFF2-40B4-BE49-F238E27FC236}">
                <a16:creationId xmlns:a16="http://schemas.microsoft.com/office/drawing/2014/main" id="{4E7A5DB0-918A-A046-A527-7B7125D6663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018900" y="-437020"/>
            <a:ext cx="838200" cy="310511"/>
          </a:xfrm>
          <a:solidFill>
            <a:srgbClr val="00AFA9"/>
          </a:solidFill>
        </p:spPr>
        <p:txBody>
          <a:bodyPr anchor="t"/>
          <a:lstStyle>
            <a:lvl1pPr marL="0" indent="0">
              <a:buNone/>
              <a:defRPr/>
            </a:lvl1pPr>
          </a:lstStyle>
          <a:p>
            <a:r>
              <a:rPr lang="en-GB" dirty="0"/>
              <a:t> </a:t>
            </a:r>
          </a:p>
        </p:txBody>
      </p:sp>
      <p:sp>
        <p:nvSpPr>
          <p:cNvPr id="21" name="Tijdelijke aanduiding voor tekst 6">
            <a:extLst>
              <a:ext uri="{FF2B5EF4-FFF2-40B4-BE49-F238E27FC236}">
                <a16:creationId xmlns:a16="http://schemas.microsoft.com/office/drawing/2014/main" id="{B47F4ACC-F6E5-DC49-943E-509AE2B3FA9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025200" y="-437020"/>
            <a:ext cx="838200" cy="310511"/>
          </a:xfrm>
          <a:solidFill>
            <a:srgbClr val="E94969"/>
          </a:solidFill>
        </p:spPr>
        <p:txBody>
          <a:bodyPr anchor="t"/>
          <a:lstStyle>
            <a:lvl1pPr marL="0" indent="0">
              <a:buNone/>
              <a:defRPr/>
            </a:lvl1pPr>
          </a:lstStyle>
          <a:p>
            <a:r>
              <a:rPr lang="en-GB" dirty="0"/>
              <a:t> </a:t>
            </a:r>
          </a:p>
        </p:txBody>
      </p:sp>
      <p:sp>
        <p:nvSpPr>
          <p:cNvPr id="22" name="Tijdelijke aanduiding voor tekst 6">
            <a:extLst>
              <a:ext uri="{FF2B5EF4-FFF2-40B4-BE49-F238E27FC236}">
                <a16:creationId xmlns:a16="http://schemas.microsoft.com/office/drawing/2014/main" id="{53FE3E6D-BCE4-AA4E-B631-DF6F51B13F2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031500" y="-437020"/>
            <a:ext cx="838200" cy="310511"/>
          </a:xfrm>
          <a:solidFill>
            <a:srgbClr val="00415C"/>
          </a:solidFill>
        </p:spPr>
        <p:txBody>
          <a:bodyPr anchor="t"/>
          <a:lstStyle>
            <a:lvl1pPr marL="0" indent="0">
              <a:buNone/>
              <a:defRPr/>
            </a:lvl1pPr>
          </a:lstStyle>
          <a:p>
            <a:r>
              <a:rPr lang="en-GB" dirty="0"/>
              <a:t> </a:t>
            </a:r>
          </a:p>
        </p:txBody>
      </p:sp>
      <p:sp>
        <p:nvSpPr>
          <p:cNvPr id="23" name="Tijdelijke aanduiding voor tekst 6">
            <a:extLst>
              <a:ext uri="{FF2B5EF4-FFF2-40B4-BE49-F238E27FC236}">
                <a16:creationId xmlns:a16="http://schemas.microsoft.com/office/drawing/2014/main" id="{82AFDF87-9ACF-1348-8586-057B9E0F79C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037800" y="-437020"/>
            <a:ext cx="838200" cy="310511"/>
          </a:xfrm>
          <a:solidFill>
            <a:srgbClr val="EEECE1"/>
          </a:solidFill>
        </p:spPr>
        <p:txBody>
          <a:bodyPr anchor="t"/>
          <a:lstStyle>
            <a:lvl1pPr marL="0" indent="0">
              <a:buNone/>
              <a:defRPr/>
            </a:lvl1pPr>
          </a:lstStyle>
          <a:p>
            <a:r>
              <a:rPr lang="en-GB" dirty="0"/>
              <a:t> </a:t>
            </a:r>
          </a:p>
        </p:txBody>
      </p:sp>
      <p:sp>
        <p:nvSpPr>
          <p:cNvPr id="24" name="Tijdelijke aanduiding voor tekst 6">
            <a:extLst>
              <a:ext uri="{FF2B5EF4-FFF2-40B4-BE49-F238E27FC236}">
                <a16:creationId xmlns:a16="http://schemas.microsoft.com/office/drawing/2014/main" id="{C8F3D4C5-4E17-B546-AD12-1664943AA48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044100" y="-437020"/>
            <a:ext cx="838200" cy="310511"/>
          </a:xfrm>
          <a:solidFill>
            <a:srgbClr val="00817F"/>
          </a:solidFill>
        </p:spPr>
        <p:txBody>
          <a:bodyPr anchor="t"/>
          <a:lstStyle>
            <a:lvl1pPr marL="0" indent="0">
              <a:buNone/>
              <a:defRPr/>
            </a:lvl1pPr>
          </a:lstStyle>
          <a:p>
            <a:r>
              <a:rPr lang="en-GB" dirty="0"/>
              <a:t> </a:t>
            </a:r>
          </a:p>
        </p:txBody>
      </p:sp>
      <p:sp>
        <p:nvSpPr>
          <p:cNvPr id="25" name="Tijdelijke aanduiding voor tekst 6">
            <a:extLst>
              <a:ext uri="{FF2B5EF4-FFF2-40B4-BE49-F238E27FC236}">
                <a16:creationId xmlns:a16="http://schemas.microsoft.com/office/drawing/2014/main" id="{2EAA04D3-B80B-FA44-BF51-8B0DEFB9E279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050400" y="-437020"/>
            <a:ext cx="838200" cy="310511"/>
          </a:xfrm>
          <a:solidFill>
            <a:srgbClr val="7F7F7F"/>
          </a:solidFill>
        </p:spPr>
        <p:txBody>
          <a:bodyPr anchor="t"/>
          <a:lstStyle>
            <a:lvl1pPr marL="0" indent="0">
              <a:buNone/>
              <a:defRPr/>
            </a:lvl1pPr>
          </a:lstStyle>
          <a:p>
            <a:r>
              <a:rPr lang="en-GB" dirty="0"/>
              <a:t> </a:t>
            </a:r>
          </a:p>
        </p:txBody>
      </p:sp>
      <p:pic>
        <p:nvPicPr>
          <p:cNvPr id="8" name="Picture 7" descr="A picture containing text, font, graphics, graphic design&#10;&#10;Description automatically generated">
            <a:extLst>
              <a:ext uri="{FF2B5EF4-FFF2-40B4-BE49-F238E27FC236}">
                <a16:creationId xmlns:a16="http://schemas.microsoft.com/office/drawing/2014/main" id="{13991F01-7372-E137-31EC-EBA48B2181E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639" t="-602" r="29051" b="40560"/>
          <a:stretch/>
        </p:blipFill>
        <p:spPr>
          <a:xfrm>
            <a:off x="11891770" y="6562824"/>
            <a:ext cx="180305" cy="15865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22B41BA-D0B7-F205-5BEC-B871D3614155}"/>
              </a:ext>
            </a:extLst>
          </p:cNvPr>
          <p:cNvSpPr txBox="1">
            <a:spLocks/>
          </p:cNvSpPr>
          <p:nvPr/>
        </p:nvSpPr>
        <p:spPr>
          <a:xfrm>
            <a:off x="3256394" y="1595780"/>
            <a:ext cx="540700" cy="500070"/>
          </a:xfrm>
          <a:custGeom>
            <a:avLst/>
            <a:gdLst/>
            <a:ahLst/>
            <a:cxnLst/>
            <a:rect l="l" t="t" r="r" b="b"/>
            <a:pathLst>
              <a:path w="770004" h="712143">
                <a:moveTo>
                  <a:pt x="704724" y="0"/>
                </a:moveTo>
                <a:lnTo>
                  <a:pt x="770004" y="103854"/>
                </a:lnTo>
                <a:cubicBezTo>
                  <a:pt x="715604" y="126604"/>
                  <a:pt x="675546" y="160480"/>
                  <a:pt x="649830" y="205483"/>
                </a:cubicBezTo>
                <a:cubicBezTo>
                  <a:pt x="624113" y="250487"/>
                  <a:pt x="609772" y="316014"/>
                  <a:pt x="606804" y="402064"/>
                </a:cubicBezTo>
                <a:lnTo>
                  <a:pt x="746266" y="402064"/>
                </a:lnTo>
                <a:lnTo>
                  <a:pt x="746266" y="712143"/>
                </a:lnTo>
                <a:lnTo>
                  <a:pt x="459925" y="712143"/>
                </a:lnTo>
                <a:lnTo>
                  <a:pt x="459925" y="467344"/>
                </a:lnTo>
                <a:cubicBezTo>
                  <a:pt x="459925" y="334806"/>
                  <a:pt x="475750" y="238865"/>
                  <a:pt x="507401" y="179520"/>
                </a:cubicBezTo>
                <a:cubicBezTo>
                  <a:pt x="548943" y="100393"/>
                  <a:pt x="614717" y="40553"/>
                  <a:pt x="704724" y="0"/>
                </a:cubicBezTo>
                <a:close/>
                <a:moveTo>
                  <a:pt x="244799" y="0"/>
                </a:moveTo>
                <a:lnTo>
                  <a:pt x="310078" y="103854"/>
                </a:lnTo>
                <a:cubicBezTo>
                  <a:pt x="255678" y="126604"/>
                  <a:pt x="215620" y="160480"/>
                  <a:pt x="189904" y="205483"/>
                </a:cubicBezTo>
                <a:cubicBezTo>
                  <a:pt x="164188" y="250487"/>
                  <a:pt x="149846" y="316014"/>
                  <a:pt x="146879" y="402064"/>
                </a:cubicBezTo>
                <a:lnTo>
                  <a:pt x="286340" y="402064"/>
                </a:lnTo>
                <a:lnTo>
                  <a:pt x="286340" y="712143"/>
                </a:lnTo>
                <a:lnTo>
                  <a:pt x="0" y="712143"/>
                </a:lnTo>
                <a:lnTo>
                  <a:pt x="0" y="467344"/>
                </a:lnTo>
                <a:cubicBezTo>
                  <a:pt x="0" y="334806"/>
                  <a:pt x="15825" y="238865"/>
                  <a:pt x="47476" y="179520"/>
                </a:cubicBezTo>
                <a:cubicBezTo>
                  <a:pt x="89017" y="100393"/>
                  <a:pt x="154792" y="40553"/>
                  <a:pt x="244799" y="0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 algn="ctr" defTabSz="1460754" rtl="0" eaLnBrk="1" latinLnBrk="0" hangingPunct="1">
              <a:lnSpc>
                <a:spcPct val="90000"/>
              </a:lnSpc>
              <a:spcBef>
                <a:spcPts val="1598"/>
              </a:spcBef>
              <a:buFont typeface="Arial" panose="020B0604020202020204" pitchFamily="34" charset="0"/>
              <a:buNone/>
              <a:defRPr sz="4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095566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38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5943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319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556320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86697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17074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747451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477828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208205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id-ID" sz="23900" spc="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C6F61CC-68EA-16A1-2A55-F4C729962224}"/>
              </a:ext>
            </a:extLst>
          </p:cNvPr>
          <p:cNvSpPr/>
          <p:nvPr userDrawn="1"/>
        </p:nvSpPr>
        <p:spPr>
          <a:xfrm>
            <a:off x="-1" y="0"/>
            <a:ext cx="12192001" cy="6858000"/>
          </a:xfrm>
          <a:prstGeom prst="rect">
            <a:avLst/>
          </a:prstGeom>
          <a:gradFill flip="none" rotWithShape="1">
            <a:gsLst>
              <a:gs pos="0">
                <a:srgbClr val="00564C"/>
              </a:gs>
              <a:gs pos="100000">
                <a:schemeClr val="accent2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id-ID">
              <a:solidFill>
                <a:schemeClr val="bg1"/>
              </a:solidFill>
            </a:endParaRPr>
          </a:p>
        </p:txBody>
      </p:sp>
      <p:pic>
        <p:nvPicPr>
          <p:cNvPr id="4" name="Picture 3" descr="A picture containing text, font, graphics, graphic design&#10;&#10;Description automatically generated">
            <a:extLst>
              <a:ext uri="{FF2B5EF4-FFF2-40B4-BE49-F238E27FC236}">
                <a16:creationId xmlns:a16="http://schemas.microsoft.com/office/drawing/2014/main" id="{5F141EAD-F02D-AF8B-8452-4D782E078D7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8639" t="-602" r="29051" b="40560"/>
          <a:stretch/>
        </p:blipFill>
        <p:spPr>
          <a:xfrm>
            <a:off x="11891770" y="6562824"/>
            <a:ext cx="180305" cy="15865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FCF10E5-0EE9-4FEC-AC82-9E4A7774125A}"/>
              </a:ext>
            </a:extLst>
          </p:cNvPr>
          <p:cNvSpPr txBox="1">
            <a:spLocks/>
          </p:cNvSpPr>
          <p:nvPr userDrawn="1"/>
        </p:nvSpPr>
        <p:spPr>
          <a:xfrm>
            <a:off x="3256394" y="1595780"/>
            <a:ext cx="540700" cy="500070"/>
          </a:xfrm>
          <a:custGeom>
            <a:avLst/>
            <a:gdLst/>
            <a:ahLst/>
            <a:cxnLst/>
            <a:rect l="l" t="t" r="r" b="b"/>
            <a:pathLst>
              <a:path w="770004" h="712143">
                <a:moveTo>
                  <a:pt x="704724" y="0"/>
                </a:moveTo>
                <a:lnTo>
                  <a:pt x="770004" y="103854"/>
                </a:lnTo>
                <a:cubicBezTo>
                  <a:pt x="715604" y="126604"/>
                  <a:pt x="675546" y="160480"/>
                  <a:pt x="649830" y="205483"/>
                </a:cubicBezTo>
                <a:cubicBezTo>
                  <a:pt x="624113" y="250487"/>
                  <a:pt x="609772" y="316014"/>
                  <a:pt x="606804" y="402064"/>
                </a:cubicBezTo>
                <a:lnTo>
                  <a:pt x="746266" y="402064"/>
                </a:lnTo>
                <a:lnTo>
                  <a:pt x="746266" y="712143"/>
                </a:lnTo>
                <a:lnTo>
                  <a:pt x="459925" y="712143"/>
                </a:lnTo>
                <a:lnTo>
                  <a:pt x="459925" y="467344"/>
                </a:lnTo>
                <a:cubicBezTo>
                  <a:pt x="459925" y="334806"/>
                  <a:pt x="475750" y="238865"/>
                  <a:pt x="507401" y="179520"/>
                </a:cubicBezTo>
                <a:cubicBezTo>
                  <a:pt x="548943" y="100393"/>
                  <a:pt x="614717" y="40553"/>
                  <a:pt x="704724" y="0"/>
                </a:cubicBezTo>
                <a:close/>
                <a:moveTo>
                  <a:pt x="244799" y="0"/>
                </a:moveTo>
                <a:lnTo>
                  <a:pt x="310078" y="103854"/>
                </a:lnTo>
                <a:cubicBezTo>
                  <a:pt x="255678" y="126604"/>
                  <a:pt x="215620" y="160480"/>
                  <a:pt x="189904" y="205483"/>
                </a:cubicBezTo>
                <a:cubicBezTo>
                  <a:pt x="164188" y="250487"/>
                  <a:pt x="149846" y="316014"/>
                  <a:pt x="146879" y="402064"/>
                </a:cubicBezTo>
                <a:lnTo>
                  <a:pt x="286340" y="402064"/>
                </a:lnTo>
                <a:lnTo>
                  <a:pt x="286340" y="712143"/>
                </a:lnTo>
                <a:lnTo>
                  <a:pt x="0" y="712143"/>
                </a:lnTo>
                <a:lnTo>
                  <a:pt x="0" y="467344"/>
                </a:lnTo>
                <a:cubicBezTo>
                  <a:pt x="0" y="334806"/>
                  <a:pt x="15825" y="238865"/>
                  <a:pt x="47476" y="179520"/>
                </a:cubicBezTo>
                <a:cubicBezTo>
                  <a:pt x="89017" y="100393"/>
                  <a:pt x="154792" y="40553"/>
                  <a:pt x="244799" y="0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 algn="ctr" defTabSz="1460754" rtl="0" eaLnBrk="1" latinLnBrk="0" hangingPunct="1">
              <a:lnSpc>
                <a:spcPct val="90000"/>
              </a:lnSpc>
              <a:spcBef>
                <a:spcPts val="1598"/>
              </a:spcBef>
              <a:buFont typeface="Arial" panose="020B0604020202020204" pitchFamily="34" charset="0"/>
              <a:buNone/>
              <a:defRPr sz="4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095566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38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5943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319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556320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86697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17074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747451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477828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208205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id-ID" sz="23900" spc="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52F17C29-0ADA-34DD-FCF7-BDA98D4BD804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3256394" y="2453635"/>
            <a:ext cx="6157913" cy="901700"/>
          </a:xfrm>
        </p:spPr>
        <p:txBody>
          <a:bodyPr/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  <a:lvl2pPr>
              <a:defRPr b="1">
                <a:solidFill>
                  <a:schemeClr val="bg1"/>
                </a:solidFill>
              </a:defRPr>
            </a:lvl2pPr>
            <a:lvl3pPr>
              <a:defRPr b="1">
                <a:solidFill>
                  <a:schemeClr val="bg1"/>
                </a:solidFill>
              </a:defRPr>
            </a:lvl3pPr>
            <a:lvl4pPr>
              <a:defRPr b="1">
                <a:solidFill>
                  <a:schemeClr val="bg1"/>
                </a:solidFill>
              </a:defRPr>
            </a:lvl4pPr>
            <a:lvl5pPr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7188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tab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670BE50-5854-4C40-B0D1-7825FB38AE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2436" y="839893"/>
            <a:ext cx="9141827" cy="806346"/>
          </a:xfrm>
        </p:spPr>
        <p:txBody>
          <a:bodyPr anchor="t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>
                <a:solidFill>
                  <a:schemeClr val="accent2"/>
                </a:solidFill>
              </a:defRPr>
            </a:lvl1pPr>
          </a:lstStyle>
          <a:p>
            <a:r>
              <a:rPr lang="nl-NL" noProof="0" dirty="0"/>
              <a:t>Voeg hier de titel van je slide toe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5A78B5F-398D-4147-88C0-289FE89A92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E7190-FF16-E449-AA40-35AD9641D32B}" type="slidenum">
              <a:rPr lang="en-GB" smtClean="0"/>
              <a:t>‹#›</a:t>
            </a:fld>
            <a:endParaRPr lang="en-GB"/>
          </a:p>
        </p:txBody>
      </p:sp>
      <p:sp>
        <p:nvSpPr>
          <p:cNvPr id="9" name="object 2">
            <a:extLst>
              <a:ext uri="{FF2B5EF4-FFF2-40B4-BE49-F238E27FC236}">
                <a16:creationId xmlns:a16="http://schemas.microsoft.com/office/drawing/2014/main" id="{30ED6A6D-6FB0-4246-BBA3-054FDE821942}"/>
              </a:ext>
            </a:extLst>
          </p:cNvPr>
          <p:cNvSpPr/>
          <p:nvPr/>
        </p:nvSpPr>
        <p:spPr>
          <a:xfrm>
            <a:off x="566418" y="378144"/>
            <a:ext cx="355900" cy="282361"/>
          </a:xfrm>
          <a:custGeom>
            <a:avLst/>
            <a:gdLst/>
            <a:ahLst/>
            <a:cxnLst/>
            <a:rect l="l" t="t" r="r" b="b"/>
            <a:pathLst>
              <a:path w="977264" h="775335">
                <a:moveTo>
                  <a:pt x="976734" y="0"/>
                </a:moveTo>
                <a:lnTo>
                  <a:pt x="0" y="0"/>
                </a:lnTo>
                <a:lnTo>
                  <a:pt x="0" y="774876"/>
                </a:lnTo>
                <a:lnTo>
                  <a:pt x="976734" y="0"/>
                </a:lnTo>
                <a:close/>
              </a:path>
            </a:pathLst>
          </a:custGeom>
          <a:solidFill>
            <a:srgbClr val="009453"/>
          </a:solidFill>
        </p:spPr>
        <p:txBody>
          <a:bodyPr wrap="square" lIns="0" tIns="0" rIns="0" bIns="0" rtlCol="0"/>
          <a:lstStyle/>
          <a:p>
            <a:endParaRPr sz="496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jdelijke aanduiding voor tabel 7">
            <a:extLst>
              <a:ext uri="{FF2B5EF4-FFF2-40B4-BE49-F238E27FC236}">
                <a16:creationId xmlns:a16="http://schemas.microsoft.com/office/drawing/2014/main" id="{03F0499B-E600-C646-AC1D-B2E32FD0CCA9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1162050" y="2148114"/>
            <a:ext cx="8939213" cy="3947886"/>
          </a:xfrm>
        </p:spPr>
        <p:txBody>
          <a:bodyPr tIns="324000"/>
          <a:lstStyle>
            <a:lvl1pPr marL="0" indent="0" algn="ctr">
              <a:buNone/>
              <a:defRPr sz="1200"/>
            </a:lvl1pPr>
          </a:lstStyle>
          <a:p>
            <a:r>
              <a:rPr lang="en-US"/>
              <a:t>Click icon to add table</a:t>
            </a:r>
            <a:endParaRPr lang="nl-NL" dirty="0"/>
          </a:p>
        </p:txBody>
      </p:sp>
      <p:sp>
        <p:nvSpPr>
          <p:cNvPr id="3" name="object 2">
            <a:extLst>
              <a:ext uri="{FF2B5EF4-FFF2-40B4-BE49-F238E27FC236}">
                <a16:creationId xmlns:a16="http://schemas.microsoft.com/office/drawing/2014/main" id="{9BC55704-2BD2-6A45-52E3-812FA463514C}"/>
              </a:ext>
            </a:extLst>
          </p:cNvPr>
          <p:cNvSpPr/>
          <p:nvPr userDrawn="1"/>
        </p:nvSpPr>
        <p:spPr>
          <a:xfrm>
            <a:off x="566418" y="378144"/>
            <a:ext cx="355900" cy="282361"/>
          </a:xfrm>
          <a:custGeom>
            <a:avLst/>
            <a:gdLst/>
            <a:ahLst/>
            <a:cxnLst/>
            <a:rect l="l" t="t" r="r" b="b"/>
            <a:pathLst>
              <a:path w="977264" h="775335">
                <a:moveTo>
                  <a:pt x="976734" y="0"/>
                </a:moveTo>
                <a:lnTo>
                  <a:pt x="0" y="0"/>
                </a:lnTo>
                <a:lnTo>
                  <a:pt x="0" y="774876"/>
                </a:lnTo>
                <a:lnTo>
                  <a:pt x="976734" y="0"/>
                </a:lnTo>
                <a:close/>
              </a:path>
            </a:pathLst>
          </a:custGeom>
          <a:solidFill>
            <a:srgbClr val="009453"/>
          </a:solidFill>
        </p:spPr>
        <p:txBody>
          <a:bodyPr wrap="square" lIns="0" tIns="0" rIns="0" bIns="0" rtlCol="0"/>
          <a:lstStyle/>
          <a:p>
            <a:endParaRPr sz="496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7592B53E-938B-779B-74DE-DC2821E8352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891769" y="6561203"/>
            <a:ext cx="180306" cy="160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3197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el en tab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670BE50-5854-4C40-B0D1-7825FB38AE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5087" y="839893"/>
            <a:ext cx="9141827" cy="806346"/>
          </a:xfrm>
        </p:spPr>
        <p:txBody>
          <a:bodyPr anchor="t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>
                <a:solidFill>
                  <a:schemeClr val="accent2"/>
                </a:solidFill>
              </a:defRPr>
            </a:lvl1pPr>
          </a:lstStyle>
          <a:p>
            <a:r>
              <a:rPr lang="nl-NL" noProof="0" dirty="0"/>
              <a:t>Voeg hier de titel van je slide toe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5A78B5F-398D-4147-88C0-289FE89A92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E7190-FF16-E449-AA40-35AD9641D32B}" type="slidenum">
              <a:rPr lang="en-GB" smtClean="0"/>
              <a:t>‹#›</a:t>
            </a:fld>
            <a:endParaRPr lang="en-GB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DC31D68A-CB9D-15D7-CD74-49F4E43BAFF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891769" y="6561203"/>
            <a:ext cx="180306" cy="160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4776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Titel en tab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670BE50-5854-4C40-B0D1-7825FB38AE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5087" y="839893"/>
            <a:ext cx="9141827" cy="806346"/>
          </a:xfrm>
        </p:spPr>
        <p:txBody>
          <a:bodyPr anchor="t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>
                <a:solidFill>
                  <a:schemeClr val="accent2"/>
                </a:solidFill>
              </a:defRPr>
            </a:lvl1pPr>
          </a:lstStyle>
          <a:p>
            <a:r>
              <a:rPr lang="nl-NL" noProof="0" dirty="0"/>
              <a:t>Voeg hier de titel van je slide toe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5A78B5F-398D-4147-88C0-289FE89A92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E7190-FF16-E449-AA40-35AD9641D32B}" type="slidenum">
              <a:rPr lang="en-GB" smtClean="0"/>
              <a:t>‹#›</a:t>
            </a:fld>
            <a:endParaRPr lang="en-GB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71D3327-D0F2-C736-0F37-F1A1C87EDD31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1525087" y="2071018"/>
            <a:ext cx="3398818" cy="3604211"/>
          </a:xfrm>
        </p:spPr>
        <p:txBody>
          <a:bodyPr numCol="1" spcCol="288000"/>
          <a:lstStyle>
            <a:lvl1pPr marL="12700" indent="0">
              <a:spcBef>
                <a:spcPts val="1200"/>
              </a:spcBef>
              <a:spcAft>
                <a:spcPts val="400"/>
              </a:spcAft>
              <a:buNone/>
              <a:tabLst/>
              <a:defRPr sz="1800" b="0">
                <a:solidFill>
                  <a:schemeClr val="accent2"/>
                </a:solidFill>
              </a:defRPr>
            </a:lvl1pPr>
            <a:lvl2pPr marL="231775" indent="-219075"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ct val="105000"/>
              <a:buFont typeface="Wingdings" pitchFamily="2" charset="2"/>
              <a:buChar char="§"/>
              <a:tabLst/>
              <a:defRPr sz="2000">
                <a:solidFill>
                  <a:schemeClr val="accent2"/>
                </a:solidFill>
              </a:defRPr>
            </a:lvl2pPr>
            <a:lvl3pPr marL="452438" indent="-220663">
              <a:spcBef>
                <a:spcPts val="400"/>
              </a:spcBef>
              <a:spcAft>
                <a:spcPts val="400"/>
              </a:spcAft>
              <a:buClr>
                <a:schemeClr val="accent2"/>
              </a:buClr>
              <a:buFont typeface="Wingdings" pitchFamily="2" charset="2"/>
              <a:buChar char="§"/>
              <a:tabLst/>
              <a:defRPr sz="1600">
                <a:solidFill>
                  <a:schemeClr val="accent2"/>
                </a:solidFill>
              </a:defRPr>
            </a:lvl3pPr>
            <a:lvl4pPr marL="673100" indent="-220663">
              <a:spcBef>
                <a:spcPts val="400"/>
              </a:spcBef>
              <a:spcAft>
                <a:spcPts val="400"/>
              </a:spcAft>
              <a:buClr>
                <a:schemeClr val="tx2"/>
              </a:buClr>
              <a:buFont typeface="Systeemlettertype"/>
              <a:buChar char="-"/>
              <a:tabLst/>
              <a:defRPr sz="1600">
                <a:solidFill>
                  <a:schemeClr val="tx2"/>
                </a:solidFill>
              </a:defRPr>
            </a:lvl4pPr>
            <a:lvl5pPr marL="804863" indent="-176213">
              <a:spcBef>
                <a:spcPts val="400"/>
              </a:spcBef>
              <a:spcAft>
                <a:spcPts val="400"/>
              </a:spcAft>
              <a:tabLst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4BE6F495-F553-B1ED-E71B-197189A38A2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891769" y="6561203"/>
            <a:ext cx="180306" cy="160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708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Titel en tab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: Shape 2">
            <a:extLst>
              <a:ext uri="{FF2B5EF4-FFF2-40B4-BE49-F238E27FC236}">
                <a16:creationId xmlns:a16="http://schemas.microsoft.com/office/drawing/2014/main" id="{3EC577F9-257F-0A3D-A7C3-8F8A4B780E6F}"/>
              </a:ext>
            </a:extLst>
          </p:cNvPr>
          <p:cNvSpPr/>
          <p:nvPr/>
        </p:nvSpPr>
        <p:spPr>
          <a:xfrm>
            <a:off x="3765793" y="-2"/>
            <a:ext cx="8426207" cy="6858004"/>
          </a:xfrm>
          <a:custGeom>
            <a:avLst/>
            <a:gdLst>
              <a:gd name="connsiteX0" fmla="*/ 5089389 w 8426207"/>
              <a:gd name="connsiteY0" fmla="*/ 0 h 6858004"/>
              <a:gd name="connsiteX1" fmla="*/ 5640017 w 8426207"/>
              <a:gd name="connsiteY1" fmla="*/ 0 h 6858004"/>
              <a:gd name="connsiteX2" fmla="*/ 6258206 w 8426207"/>
              <a:gd name="connsiteY2" fmla="*/ 0 h 6858004"/>
              <a:gd name="connsiteX3" fmla="*/ 6706762 w 8426207"/>
              <a:gd name="connsiteY3" fmla="*/ 0 h 6858004"/>
              <a:gd name="connsiteX4" fmla="*/ 6808834 w 8426207"/>
              <a:gd name="connsiteY4" fmla="*/ 0 h 6858004"/>
              <a:gd name="connsiteX5" fmla="*/ 7257390 w 8426207"/>
              <a:gd name="connsiteY5" fmla="*/ 0 h 6858004"/>
              <a:gd name="connsiteX6" fmla="*/ 7875579 w 8426207"/>
              <a:gd name="connsiteY6" fmla="*/ 0 h 6858004"/>
              <a:gd name="connsiteX7" fmla="*/ 8426207 w 8426207"/>
              <a:gd name="connsiteY7" fmla="*/ 0 h 6858004"/>
              <a:gd name="connsiteX8" fmla="*/ 8426207 w 8426207"/>
              <a:gd name="connsiteY8" fmla="*/ 6858002 h 6858004"/>
              <a:gd name="connsiteX9" fmla="*/ 7875579 w 8426207"/>
              <a:gd name="connsiteY9" fmla="*/ 6858002 h 6858004"/>
              <a:gd name="connsiteX10" fmla="*/ 7386056 w 8426207"/>
              <a:gd name="connsiteY10" fmla="*/ 6858002 h 6858004"/>
              <a:gd name="connsiteX11" fmla="*/ 7386056 w 8426207"/>
              <a:gd name="connsiteY11" fmla="*/ 6858004 h 6858004"/>
              <a:gd name="connsiteX12" fmla="*/ 6835428 w 8426207"/>
              <a:gd name="connsiteY12" fmla="*/ 6858004 h 6858004"/>
              <a:gd name="connsiteX13" fmla="*/ 5768683 w 8426207"/>
              <a:gd name="connsiteY13" fmla="*/ 6858004 h 6858004"/>
              <a:gd name="connsiteX14" fmla="*/ 5218055 w 8426207"/>
              <a:gd name="connsiteY14" fmla="*/ 6858004 h 6858004"/>
              <a:gd name="connsiteX15" fmla="*/ 2168001 w 8426207"/>
              <a:gd name="connsiteY15" fmla="*/ 6858004 h 6858004"/>
              <a:gd name="connsiteX16" fmla="*/ 1617373 w 8426207"/>
              <a:gd name="connsiteY16" fmla="*/ 6858004 h 6858004"/>
              <a:gd name="connsiteX17" fmla="*/ 550628 w 8426207"/>
              <a:gd name="connsiteY17" fmla="*/ 6858004 h 6858004"/>
              <a:gd name="connsiteX18" fmla="*/ 0 w 8426207"/>
              <a:gd name="connsiteY18" fmla="*/ 6858004 h 6858004"/>
              <a:gd name="connsiteX19" fmla="*/ 4802024 w 8426207"/>
              <a:gd name="connsiteY19" fmla="*/ 4 h 6858004"/>
              <a:gd name="connsiteX20" fmla="*/ 5089389 w 8426207"/>
              <a:gd name="connsiteY20" fmla="*/ 4 h 6858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8426207" h="6858004">
                <a:moveTo>
                  <a:pt x="5089389" y="0"/>
                </a:moveTo>
                <a:lnTo>
                  <a:pt x="5640017" y="0"/>
                </a:lnTo>
                <a:lnTo>
                  <a:pt x="6258206" y="0"/>
                </a:lnTo>
                <a:lnTo>
                  <a:pt x="6706762" y="0"/>
                </a:lnTo>
                <a:lnTo>
                  <a:pt x="6808834" y="0"/>
                </a:lnTo>
                <a:lnTo>
                  <a:pt x="7257390" y="0"/>
                </a:lnTo>
                <a:lnTo>
                  <a:pt x="7875579" y="0"/>
                </a:lnTo>
                <a:lnTo>
                  <a:pt x="8426207" y="0"/>
                </a:lnTo>
                <a:lnTo>
                  <a:pt x="8426207" y="6858002"/>
                </a:lnTo>
                <a:lnTo>
                  <a:pt x="7875579" y="6858002"/>
                </a:lnTo>
                <a:lnTo>
                  <a:pt x="7386056" y="6858002"/>
                </a:lnTo>
                <a:lnTo>
                  <a:pt x="7386056" y="6858004"/>
                </a:lnTo>
                <a:lnTo>
                  <a:pt x="6835428" y="6858004"/>
                </a:lnTo>
                <a:lnTo>
                  <a:pt x="5768683" y="6858004"/>
                </a:lnTo>
                <a:lnTo>
                  <a:pt x="5218055" y="6858004"/>
                </a:lnTo>
                <a:lnTo>
                  <a:pt x="2168001" y="6858004"/>
                </a:lnTo>
                <a:lnTo>
                  <a:pt x="1617373" y="6858004"/>
                </a:lnTo>
                <a:lnTo>
                  <a:pt x="550628" y="6858004"/>
                </a:lnTo>
                <a:lnTo>
                  <a:pt x="0" y="6858004"/>
                </a:lnTo>
                <a:lnTo>
                  <a:pt x="4802024" y="4"/>
                </a:lnTo>
                <a:lnTo>
                  <a:pt x="5089389" y="4"/>
                </a:lnTo>
                <a:close/>
              </a:path>
            </a:pathLst>
          </a:custGeom>
          <a:gradFill>
            <a:gsLst>
              <a:gs pos="0">
                <a:srgbClr val="00564C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d-ID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670BE50-5854-4C40-B0D1-7825FB38AE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2436" y="839893"/>
            <a:ext cx="5623564" cy="806346"/>
          </a:xfrm>
        </p:spPr>
        <p:txBody>
          <a:bodyPr anchor="t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>
                <a:solidFill>
                  <a:schemeClr val="accent2"/>
                </a:solidFill>
              </a:defRPr>
            </a:lvl1pPr>
          </a:lstStyle>
          <a:p>
            <a:r>
              <a:rPr lang="nl-NL" noProof="0" dirty="0"/>
              <a:t>Voeg hier de titel van je slide toe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5A78B5F-398D-4147-88C0-289FE89A92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E7190-FF16-E449-AA40-35AD9641D32B}" type="slidenum">
              <a:rPr lang="en-GB" smtClean="0"/>
              <a:t>‹#›</a:t>
            </a:fld>
            <a:endParaRPr lang="en-GB"/>
          </a:p>
        </p:txBody>
      </p:sp>
      <p:sp>
        <p:nvSpPr>
          <p:cNvPr id="48" name="Tijdelijke aanduiding voor inhoud 2">
            <a:extLst>
              <a:ext uri="{FF2B5EF4-FFF2-40B4-BE49-F238E27FC236}">
                <a16:creationId xmlns:a16="http://schemas.microsoft.com/office/drawing/2014/main" id="{E3CD892F-BB07-E77A-2112-B3633614E21E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466140" y="2071018"/>
            <a:ext cx="3398818" cy="3604211"/>
          </a:xfrm>
        </p:spPr>
        <p:txBody>
          <a:bodyPr numCol="1" spcCol="288000"/>
          <a:lstStyle>
            <a:lvl1pPr marL="12700" indent="0">
              <a:spcBef>
                <a:spcPts val="1200"/>
              </a:spcBef>
              <a:spcAft>
                <a:spcPts val="400"/>
              </a:spcAft>
              <a:buNone/>
              <a:tabLst/>
              <a:defRPr sz="1800" b="0">
                <a:solidFill>
                  <a:schemeClr val="accent2"/>
                </a:solidFill>
              </a:defRPr>
            </a:lvl1pPr>
            <a:lvl2pPr marL="231775" indent="-219075"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ct val="105000"/>
              <a:buFont typeface="Wingdings" pitchFamily="2" charset="2"/>
              <a:buChar char="§"/>
              <a:tabLst/>
              <a:defRPr sz="2000">
                <a:solidFill>
                  <a:schemeClr val="accent2"/>
                </a:solidFill>
              </a:defRPr>
            </a:lvl2pPr>
            <a:lvl3pPr marL="452438" indent="-220663">
              <a:spcBef>
                <a:spcPts val="400"/>
              </a:spcBef>
              <a:spcAft>
                <a:spcPts val="400"/>
              </a:spcAft>
              <a:buClr>
                <a:schemeClr val="accent2"/>
              </a:buClr>
              <a:buFont typeface="Wingdings" pitchFamily="2" charset="2"/>
              <a:buChar char="§"/>
              <a:tabLst/>
              <a:defRPr sz="1600">
                <a:solidFill>
                  <a:schemeClr val="accent2"/>
                </a:solidFill>
              </a:defRPr>
            </a:lvl3pPr>
            <a:lvl4pPr marL="673100" indent="-220663">
              <a:spcBef>
                <a:spcPts val="400"/>
              </a:spcBef>
              <a:spcAft>
                <a:spcPts val="400"/>
              </a:spcAft>
              <a:buClr>
                <a:schemeClr val="tx2"/>
              </a:buClr>
              <a:buFont typeface="Systeemlettertype"/>
              <a:buChar char="-"/>
              <a:tabLst/>
              <a:defRPr sz="1600">
                <a:solidFill>
                  <a:schemeClr val="tx2"/>
                </a:solidFill>
              </a:defRPr>
            </a:lvl4pPr>
            <a:lvl5pPr marL="804863" indent="-176213">
              <a:spcBef>
                <a:spcPts val="400"/>
              </a:spcBef>
              <a:spcAft>
                <a:spcPts val="400"/>
              </a:spcAft>
              <a:tabLst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F01A6F08-87A6-DA25-76FB-28C876D26046}"/>
              </a:ext>
            </a:extLst>
          </p:cNvPr>
          <p:cNvSpPr/>
          <p:nvPr userDrawn="1"/>
        </p:nvSpPr>
        <p:spPr>
          <a:xfrm>
            <a:off x="3765793" y="-2"/>
            <a:ext cx="8426207" cy="6858004"/>
          </a:xfrm>
          <a:custGeom>
            <a:avLst/>
            <a:gdLst>
              <a:gd name="connsiteX0" fmla="*/ 5089389 w 8426207"/>
              <a:gd name="connsiteY0" fmla="*/ 0 h 6858004"/>
              <a:gd name="connsiteX1" fmla="*/ 5640017 w 8426207"/>
              <a:gd name="connsiteY1" fmla="*/ 0 h 6858004"/>
              <a:gd name="connsiteX2" fmla="*/ 6258206 w 8426207"/>
              <a:gd name="connsiteY2" fmla="*/ 0 h 6858004"/>
              <a:gd name="connsiteX3" fmla="*/ 6706762 w 8426207"/>
              <a:gd name="connsiteY3" fmla="*/ 0 h 6858004"/>
              <a:gd name="connsiteX4" fmla="*/ 6808834 w 8426207"/>
              <a:gd name="connsiteY4" fmla="*/ 0 h 6858004"/>
              <a:gd name="connsiteX5" fmla="*/ 7257390 w 8426207"/>
              <a:gd name="connsiteY5" fmla="*/ 0 h 6858004"/>
              <a:gd name="connsiteX6" fmla="*/ 7875579 w 8426207"/>
              <a:gd name="connsiteY6" fmla="*/ 0 h 6858004"/>
              <a:gd name="connsiteX7" fmla="*/ 8426207 w 8426207"/>
              <a:gd name="connsiteY7" fmla="*/ 0 h 6858004"/>
              <a:gd name="connsiteX8" fmla="*/ 8426207 w 8426207"/>
              <a:gd name="connsiteY8" fmla="*/ 6858002 h 6858004"/>
              <a:gd name="connsiteX9" fmla="*/ 7875579 w 8426207"/>
              <a:gd name="connsiteY9" fmla="*/ 6858002 h 6858004"/>
              <a:gd name="connsiteX10" fmla="*/ 7386056 w 8426207"/>
              <a:gd name="connsiteY10" fmla="*/ 6858002 h 6858004"/>
              <a:gd name="connsiteX11" fmla="*/ 7386056 w 8426207"/>
              <a:gd name="connsiteY11" fmla="*/ 6858004 h 6858004"/>
              <a:gd name="connsiteX12" fmla="*/ 6835428 w 8426207"/>
              <a:gd name="connsiteY12" fmla="*/ 6858004 h 6858004"/>
              <a:gd name="connsiteX13" fmla="*/ 5768683 w 8426207"/>
              <a:gd name="connsiteY13" fmla="*/ 6858004 h 6858004"/>
              <a:gd name="connsiteX14" fmla="*/ 5218055 w 8426207"/>
              <a:gd name="connsiteY14" fmla="*/ 6858004 h 6858004"/>
              <a:gd name="connsiteX15" fmla="*/ 2168001 w 8426207"/>
              <a:gd name="connsiteY15" fmla="*/ 6858004 h 6858004"/>
              <a:gd name="connsiteX16" fmla="*/ 1617373 w 8426207"/>
              <a:gd name="connsiteY16" fmla="*/ 6858004 h 6858004"/>
              <a:gd name="connsiteX17" fmla="*/ 550628 w 8426207"/>
              <a:gd name="connsiteY17" fmla="*/ 6858004 h 6858004"/>
              <a:gd name="connsiteX18" fmla="*/ 0 w 8426207"/>
              <a:gd name="connsiteY18" fmla="*/ 6858004 h 6858004"/>
              <a:gd name="connsiteX19" fmla="*/ 4802024 w 8426207"/>
              <a:gd name="connsiteY19" fmla="*/ 4 h 6858004"/>
              <a:gd name="connsiteX20" fmla="*/ 5089389 w 8426207"/>
              <a:gd name="connsiteY20" fmla="*/ 4 h 6858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8426207" h="6858004">
                <a:moveTo>
                  <a:pt x="5089389" y="0"/>
                </a:moveTo>
                <a:lnTo>
                  <a:pt x="5640017" y="0"/>
                </a:lnTo>
                <a:lnTo>
                  <a:pt x="6258206" y="0"/>
                </a:lnTo>
                <a:lnTo>
                  <a:pt x="6706762" y="0"/>
                </a:lnTo>
                <a:lnTo>
                  <a:pt x="6808834" y="0"/>
                </a:lnTo>
                <a:lnTo>
                  <a:pt x="7257390" y="0"/>
                </a:lnTo>
                <a:lnTo>
                  <a:pt x="7875579" y="0"/>
                </a:lnTo>
                <a:lnTo>
                  <a:pt x="8426207" y="0"/>
                </a:lnTo>
                <a:lnTo>
                  <a:pt x="8426207" y="6858002"/>
                </a:lnTo>
                <a:lnTo>
                  <a:pt x="7875579" y="6858002"/>
                </a:lnTo>
                <a:lnTo>
                  <a:pt x="7386056" y="6858002"/>
                </a:lnTo>
                <a:lnTo>
                  <a:pt x="7386056" y="6858004"/>
                </a:lnTo>
                <a:lnTo>
                  <a:pt x="6835428" y="6858004"/>
                </a:lnTo>
                <a:lnTo>
                  <a:pt x="5768683" y="6858004"/>
                </a:lnTo>
                <a:lnTo>
                  <a:pt x="5218055" y="6858004"/>
                </a:lnTo>
                <a:lnTo>
                  <a:pt x="2168001" y="6858004"/>
                </a:lnTo>
                <a:lnTo>
                  <a:pt x="1617373" y="6858004"/>
                </a:lnTo>
                <a:lnTo>
                  <a:pt x="550628" y="6858004"/>
                </a:lnTo>
                <a:lnTo>
                  <a:pt x="0" y="6858004"/>
                </a:lnTo>
                <a:lnTo>
                  <a:pt x="4802024" y="4"/>
                </a:lnTo>
                <a:lnTo>
                  <a:pt x="5089389" y="4"/>
                </a:lnTo>
                <a:close/>
              </a:path>
            </a:pathLst>
          </a:custGeom>
          <a:gradFill>
            <a:gsLst>
              <a:gs pos="0">
                <a:srgbClr val="00564C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27760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el en tab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670BE50-5854-4C40-B0D1-7825FB38AE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5087" y="662093"/>
            <a:ext cx="9141827" cy="806346"/>
          </a:xfrm>
        </p:spPr>
        <p:txBody>
          <a:bodyPr anchor="t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>
                <a:solidFill>
                  <a:schemeClr val="accent2"/>
                </a:solidFill>
              </a:defRPr>
            </a:lvl1pPr>
          </a:lstStyle>
          <a:p>
            <a:r>
              <a:rPr lang="nl-NL" noProof="0" dirty="0"/>
              <a:t>Voeg hier de titel van je slide toe</a:t>
            </a:r>
          </a:p>
        </p:txBody>
      </p:sp>
      <p:sp>
        <p:nvSpPr>
          <p:cNvPr id="16" name="Tijdelijke aanduiding voor inhoud 2">
            <a:extLst>
              <a:ext uri="{FF2B5EF4-FFF2-40B4-BE49-F238E27FC236}">
                <a16:creationId xmlns:a16="http://schemas.microsoft.com/office/drawing/2014/main" id="{9C7F49FC-E5BE-B930-4639-833C014C1651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472436" y="1993587"/>
            <a:ext cx="2794292" cy="356858"/>
          </a:xfrm>
        </p:spPr>
        <p:txBody>
          <a:bodyPr numCol="1" spcCol="288000"/>
          <a:lstStyle>
            <a:lvl1pPr marL="12700" indent="0" algn="r">
              <a:spcBef>
                <a:spcPts val="1200"/>
              </a:spcBef>
              <a:spcAft>
                <a:spcPts val="400"/>
              </a:spcAft>
              <a:buNone/>
              <a:tabLst/>
              <a:defRPr sz="1600" b="1">
                <a:solidFill>
                  <a:schemeClr val="tx1"/>
                </a:solidFill>
              </a:defRPr>
            </a:lvl1pPr>
            <a:lvl2pPr marL="231775" indent="-219075"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ct val="105000"/>
              <a:buFont typeface="Wingdings" pitchFamily="2" charset="2"/>
              <a:buChar char="§"/>
              <a:tabLst/>
              <a:defRPr sz="2000">
                <a:solidFill>
                  <a:schemeClr val="accent2"/>
                </a:solidFill>
              </a:defRPr>
            </a:lvl2pPr>
            <a:lvl3pPr marL="452438" indent="-220663">
              <a:spcBef>
                <a:spcPts val="400"/>
              </a:spcBef>
              <a:spcAft>
                <a:spcPts val="400"/>
              </a:spcAft>
              <a:buClr>
                <a:schemeClr val="accent2"/>
              </a:buClr>
              <a:buFont typeface="Wingdings" pitchFamily="2" charset="2"/>
              <a:buChar char="§"/>
              <a:tabLst/>
              <a:defRPr sz="1600">
                <a:solidFill>
                  <a:schemeClr val="accent2"/>
                </a:solidFill>
              </a:defRPr>
            </a:lvl3pPr>
            <a:lvl4pPr marL="673100" indent="-220663">
              <a:spcBef>
                <a:spcPts val="400"/>
              </a:spcBef>
              <a:spcAft>
                <a:spcPts val="400"/>
              </a:spcAft>
              <a:buClr>
                <a:schemeClr val="tx2"/>
              </a:buClr>
              <a:buFont typeface="Systeemlettertype"/>
              <a:buChar char="-"/>
              <a:tabLst/>
              <a:defRPr sz="1600">
                <a:solidFill>
                  <a:schemeClr val="tx2"/>
                </a:solidFill>
              </a:defRPr>
            </a:lvl4pPr>
            <a:lvl5pPr marL="804863" indent="-176213">
              <a:spcBef>
                <a:spcPts val="400"/>
              </a:spcBef>
              <a:spcAft>
                <a:spcPts val="400"/>
              </a:spcAft>
              <a:tabLst/>
              <a:defRPr sz="1600"/>
            </a:lvl5pPr>
          </a:lstStyle>
          <a:p>
            <a:pPr lvl="0"/>
            <a:r>
              <a:rPr lang="en-US" dirty="0" err="1"/>
              <a:t>Titel</a:t>
            </a:r>
            <a:endParaRPr lang="en-US" dirty="0"/>
          </a:p>
        </p:txBody>
      </p:sp>
      <p:sp>
        <p:nvSpPr>
          <p:cNvPr id="34" name="Tijdelijke aanduiding voor inhoud 2">
            <a:extLst>
              <a:ext uri="{FF2B5EF4-FFF2-40B4-BE49-F238E27FC236}">
                <a16:creationId xmlns:a16="http://schemas.microsoft.com/office/drawing/2014/main" id="{28C8FB30-423D-2581-DAFC-FA958AD717C2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472436" y="2358798"/>
            <a:ext cx="2794292" cy="1024532"/>
          </a:xfrm>
        </p:spPr>
        <p:txBody>
          <a:bodyPr numCol="1" spcCol="288000"/>
          <a:lstStyle>
            <a:lvl1pPr marL="12700" indent="0" algn="r">
              <a:spcBef>
                <a:spcPts val="1200"/>
              </a:spcBef>
              <a:spcAft>
                <a:spcPts val="400"/>
              </a:spcAft>
              <a:buNone/>
              <a:tabLst/>
              <a:defRPr sz="1400" b="0">
                <a:solidFill>
                  <a:schemeClr val="tx1"/>
                </a:solidFill>
              </a:defRPr>
            </a:lvl1pPr>
            <a:lvl2pPr marL="231775" indent="-219075"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ct val="105000"/>
              <a:buFont typeface="Wingdings" pitchFamily="2" charset="2"/>
              <a:buChar char="§"/>
              <a:tabLst/>
              <a:defRPr sz="2000">
                <a:solidFill>
                  <a:schemeClr val="accent2"/>
                </a:solidFill>
              </a:defRPr>
            </a:lvl2pPr>
            <a:lvl3pPr marL="452438" indent="-220663">
              <a:spcBef>
                <a:spcPts val="400"/>
              </a:spcBef>
              <a:spcAft>
                <a:spcPts val="400"/>
              </a:spcAft>
              <a:buClr>
                <a:schemeClr val="accent2"/>
              </a:buClr>
              <a:buFont typeface="Wingdings" pitchFamily="2" charset="2"/>
              <a:buChar char="§"/>
              <a:tabLst/>
              <a:defRPr sz="1600">
                <a:solidFill>
                  <a:schemeClr val="accent2"/>
                </a:solidFill>
              </a:defRPr>
            </a:lvl3pPr>
            <a:lvl4pPr marL="673100" indent="-220663">
              <a:spcBef>
                <a:spcPts val="400"/>
              </a:spcBef>
              <a:spcAft>
                <a:spcPts val="400"/>
              </a:spcAft>
              <a:buClr>
                <a:schemeClr val="tx2"/>
              </a:buClr>
              <a:buFont typeface="Systeemlettertype"/>
              <a:buChar char="-"/>
              <a:tabLst/>
              <a:defRPr sz="1600">
                <a:solidFill>
                  <a:schemeClr val="tx2"/>
                </a:solidFill>
              </a:defRPr>
            </a:lvl4pPr>
            <a:lvl5pPr marL="804863" indent="-176213">
              <a:spcBef>
                <a:spcPts val="400"/>
              </a:spcBef>
              <a:spcAft>
                <a:spcPts val="400"/>
              </a:spcAft>
              <a:tabLst/>
              <a:defRPr sz="160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Curabitur</a:t>
            </a:r>
            <a:r>
              <a:rPr lang="en-US" dirty="0"/>
              <a:t> </a:t>
            </a:r>
            <a:r>
              <a:rPr lang="en-US" dirty="0" err="1"/>
              <a:t>elementum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 </a:t>
            </a:r>
            <a:r>
              <a:rPr lang="en-US" dirty="0" err="1"/>
              <a:t>pretium</a:t>
            </a:r>
            <a:r>
              <a:rPr lang="en-US" dirty="0"/>
              <a:t>.</a:t>
            </a:r>
          </a:p>
        </p:txBody>
      </p:sp>
      <p:sp>
        <p:nvSpPr>
          <p:cNvPr id="36" name="Tijdelijke aanduiding voor inhoud 2">
            <a:extLst>
              <a:ext uri="{FF2B5EF4-FFF2-40B4-BE49-F238E27FC236}">
                <a16:creationId xmlns:a16="http://schemas.microsoft.com/office/drawing/2014/main" id="{2B211C54-3BBD-6B9F-AA59-F20C95E515AE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468789" y="3548927"/>
            <a:ext cx="2794292" cy="356858"/>
          </a:xfrm>
        </p:spPr>
        <p:txBody>
          <a:bodyPr numCol="1" spcCol="288000"/>
          <a:lstStyle>
            <a:lvl1pPr marL="12700" indent="0" algn="r">
              <a:spcBef>
                <a:spcPts val="1200"/>
              </a:spcBef>
              <a:spcAft>
                <a:spcPts val="400"/>
              </a:spcAft>
              <a:buNone/>
              <a:tabLst/>
              <a:defRPr sz="1600" b="1">
                <a:solidFill>
                  <a:schemeClr val="tx1"/>
                </a:solidFill>
              </a:defRPr>
            </a:lvl1pPr>
            <a:lvl2pPr marL="231775" indent="-219075"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ct val="105000"/>
              <a:buFont typeface="Wingdings" pitchFamily="2" charset="2"/>
              <a:buChar char="§"/>
              <a:tabLst/>
              <a:defRPr sz="2000">
                <a:solidFill>
                  <a:schemeClr val="accent2"/>
                </a:solidFill>
              </a:defRPr>
            </a:lvl2pPr>
            <a:lvl3pPr marL="452438" indent="-220663">
              <a:spcBef>
                <a:spcPts val="400"/>
              </a:spcBef>
              <a:spcAft>
                <a:spcPts val="400"/>
              </a:spcAft>
              <a:buClr>
                <a:schemeClr val="accent2"/>
              </a:buClr>
              <a:buFont typeface="Wingdings" pitchFamily="2" charset="2"/>
              <a:buChar char="§"/>
              <a:tabLst/>
              <a:defRPr sz="1600">
                <a:solidFill>
                  <a:schemeClr val="accent2"/>
                </a:solidFill>
              </a:defRPr>
            </a:lvl3pPr>
            <a:lvl4pPr marL="673100" indent="-220663">
              <a:spcBef>
                <a:spcPts val="400"/>
              </a:spcBef>
              <a:spcAft>
                <a:spcPts val="400"/>
              </a:spcAft>
              <a:buClr>
                <a:schemeClr val="tx2"/>
              </a:buClr>
              <a:buFont typeface="Systeemlettertype"/>
              <a:buChar char="-"/>
              <a:tabLst/>
              <a:defRPr sz="1600">
                <a:solidFill>
                  <a:schemeClr val="tx2"/>
                </a:solidFill>
              </a:defRPr>
            </a:lvl4pPr>
            <a:lvl5pPr marL="804863" indent="-176213">
              <a:spcBef>
                <a:spcPts val="400"/>
              </a:spcBef>
              <a:spcAft>
                <a:spcPts val="400"/>
              </a:spcAft>
              <a:tabLst/>
              <a:defRPr sz="1600"/>
            </a:lvl5pPr>
          </a:lstStyle>
          <a:p>
            <a:pPr lvl="0"/>
            <a:r>
              <a:rPr lang="en-US" dirty="0" err="1"/>
              <a:t>Titel</a:t>
            </a:r>
            <a:endParaRPr lang="en-US" dirty="0"/>
          </a:p>
        </p:txBody>
      </p:sp>
      <p:sp>
        <p:nvSpPr>
          <p:cNvPr id="37" name="Tijdelijke aanduiding voor inhoud 2">
            <a:extLst>
              <a:ext uri="{FF2B5EF4-FFF2-40B4-BE49-F238E27FC236}">
                <a16:creationId xmlns:a16="http://schemas.microsoft.com/office/drawing/2014/main" id="{1FDCC3A2-19FB-4C37-115A-8BC00240A03D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468789" y="3914138"/>
            <a:ext cx="2794292" cy="1024532"/>
          </a:xfrm>
        </p:spPr>
        <p:txBody>
          <a:bodyPr numCol="1" spcCol="288000"/>
          <a:lstStyle>
            <a:lvl1pPr marL="12700" indent="0" algn="r">
              <a:spcBef>
                <a:spcPts val="1200"/>
              </a:spcBef>
              <a:spcAft>
                <a:spcPts val="400"/>
              </a:spcAft>
              <a:buNone/>
              <a:tabLst/>
              <a:defRPr sz="1400" b="0">
                <a:solidFill>
                  <a:schemeClr val="tx1"/>
                </a:solidFill>
              </a:defRPr>
            </a:lvl1pPr>
            <a:lvl2pPr marL="231775" indent="-219075"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ct val="105000"/>
              <a:buFont typeface="Wingdings" pitchFamily="2" charset="2"/>
              <a:buChar char="§"/>
              <a:tabLst/>
              <a:defRPr sz="2000">
                <a:solidFill>
                  <a:schemeClr val="accent2"/>
                </a:solidFill>
              </a:defRPr>
            </a:lvl2pPr>
            <a:lvl3pPr marL="452438" indent="-220663">
              <a:spcBef>
                <a:spcPts val="400"/>
              </a:spcBef>
              <a:spcAft>
                <a:spcPts val="400"/>
              </a:spcAft>
              <a:buClr>
                <a:schemeClr val="accent2"/>
              </a:buClr>
              <a:buFont typeface="Wingdings" pitchFamily="2" charset="2"/>
              <a:buChar char="§"/>
              <a:tabLst/>
              <a:defRPr sz="1600">
                <a:solidFill>
                  <a:schemeClr val="accent2"/>
                </a:solidFill>
              </a:defRPr>
            </a:lvl3pPr>
            <a:lvl4pPr marL="673100" indent="-220663">
              <a:spcBef>
                <a:spcPts val="400"/>
              </a:spcBef>
              <a:spcAft>
                <a:spcPts val="400"/>
              </a:spcAft>
              <a:buClr>
                <a:schemeClr val="tx2"/>
              </a:buClr>
              <a:buFont typeface="Systeemlettertype"/>
              <a:buChar char="-"/>
              <a:tabLst/>
              <a:defRPr sz="1600">
                <a:solidFill>
                  <a:schemeClr val="tx2"/>
                </a:solidFill>
              </a:defRPr>
            </a:lvl4pPr>
            <a:lvl5pPr marL="804863" indent="-176213">
              <a:spcBef>
                <a:spcPts val="400"/>
              </a:spcBef>
              <a:spcAft>
                <a:spcPts val="400"/>
              </a:spcAft>
              <a:tabLst/>
              <a:defRPr sz="160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Curabitur</a:t>
            </a:r>
            <a:r>
              <a:rPr lang="en-US" dirty="0"/>
              <a:t> </a:t>
            </a:r>
            <a:r>
              <a:rPr lang="en-US" dirty="0" err="1"/>
              <a:t>elementum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 </a:t>
            </a:r>
            <a:r>
              <a:rPr lang="en-US" dirty="0" err="1"/>
              <a:t>pretium</a:t>
            </a:r>
            <a:r>
              <a:rPr lang="en-US" dirty="0"/>
              <a:t>.</a:t>
            </a:r>
          </a:p>
        </p:txBody>
      </p:sp>
      <p:sp>
        <p:nvSpPr>
          <p:cNvPr id="38" name="Tijdelijke aanduiding voor inhoud 2">
            <a:extLst>
              <a:ext uri="{FF2B5EF4-FFF2-40B4-BE49-F238E27FC236}">
                <a16:creationId xmlns:a16="http://schemas.microsoft.com/office/drawing/2014/main" id="{38BEF136-D814-B94E-DC60-CF79FC4CB126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468519" y="5098243"/>
            <a:ext cx="2794292" cy="356858"/>
          </a:xfrm>
        </p:spPr>
        <p:txBody>
          <a:bodyPr numCol="1" spcCol="288000"/>
          <a:lstStyle>
            <a:lvl1pPr marL="12700" indent="0" algn="r">
              <a:spcBef>
                <a:spcPts val="1200"/>
              </a:spcBef>
              <a:spcAft>
                <a:spcPts val="400"/>
              </a:spcAft>
              <a:buNone/>
              <a:tabLst/>
              <a:defRPr sz="1600" b="1">
                <a:solidFill>
                  <a:schemeClr val="tx1"/>
                </a:solidFill>
              </a:defRPr>
            </a:lvl1pPr>
            <a:lvl2pPr marL="231775" indent="-219075"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ct val="105000"/>
              <a:buFont typeface="Wingdings" pitchFamily="2" charset="2"/>
              <a:buChar char="§"/>
              <a:tabLst/>
              <a:defRPr sz="2000">
                <a:solidFill>
                  <a:schemeClr val="accent2"/>
                </a:solidFill>
              </a:defRPr>
            </a:lvl2pPr>
            <a:lvl3pPr marL="452438" indent="-220663">
              <a:spcBef>
                <a:spcPts val="400"/>
              </a:spcBef>
              <a:spcAft>
                <a:spcPts val="400"/>
              </a:spcAft>
              <a:buClr>
                <a:schemeClr val="accent2"/>
              </a:buClr>
              <a:buFont typeface="Wingdings" pitchFamily="2" charset="2"/>
              <a:buChar char="§"/>
              <a:tabLst/>
              <a:defRPr sz="1600">
                <a:solidFill>
                  <a:schemeClr val="accent2"/>
                </a:solidFill>
              </a:defRPr>
            </a:lvl3pPr>
            <a:lvl4pPr marL="673100" indent="-220663">
              <a:spcBef>
                <a:spcPts val="400"/>
              </a:spcBef>
              <a:spcAft>
                <a:spcPts val="400"/>
              </a:spcAft>
              <a:buClr>
                <a:schemeClr val="tx2"/>
              </a:buClr>
              <a:buFont typeface="Systeemlettertype"/>
              <a:buChar char="-"/>
              <a:tabLst/>
              <a:defRPr sz="1600">
                <a:solidFill>
                  <a:schemeClr val="tx2"/>
                </a:solidFill>
              </a:defRPr>
            </a:lvl4pPr>
            <a:lvl5pPr marL="804863" indent="-176213">
              <a:spcBef>
                <a:spcPts val="400"/>
              </a:spcBef>
              <a:spcAft>
                <a:spcPts val="400"/>
              </a:spcAft>
              <a:tabLst/>
              <a:defRPr sz="1600"/>
            </a:lvl5pPr>
          </a:lstStyle>
          <a:p>
            <a:pPr lvl="0"/>
            <a:r>
              <a:rPr lang="en-US" dirty="0" err="1"/>
              <a:t>Titel</a:t>
            </a:r>
            <a:endParaRPr lang="en-US" dirty="0"/>
          </a:p>
        </p:txBody>
      </p:sp>
      <p:sp>
        <p:nvSpPr>
          <p:cNvPr id="39" name="Tijdelijke aanduiding voor inhoud 2">
            <a:extLst>
              <a:ext uri="{FF2B5EF4-FFF2-40B4-BE49-F238E27FC236}">
                <a16:creationId xmlns:a16="http://schemas.microsoft.com/office/drawing/2014/main" id="{253E5253-EBE1-A409-A9FC-B7E44D1DFFD4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468519" y="5463454"/>
            <a:ext cx="2794292" cy="1024532"/>
          </a:xfrm>
        </p:spPr>
        <p:txBody>
          <a:bodyPr numCol="1" spcCol="288000"/>
          <a:lstStyle>
            <a:lvl1pPr marL="12700" indent="0" algn="r">
              <a:spcBef>
                <a:spcPts val="1200"/>
              </a:spcBef>
              <a:spcAft>
                <a:spcPts val="400"/>
              </a:spcAft>
              <a:buNone/>
              <a:tabLst/>
              <a:defRPr sz="1400" b="0">
                <a:solidFill>
                  <a:schemeClr val="tx1"/>
                </a:solidFill>
              </a:defRPr>
            </a:lvl1pPr>
            <a:lvl2pPr marL="231775" indent="-219075"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ct val="105000"/>
              <a:buFont typeface="Wingdings" pitchFamily="2" charset="2"/>
              <a:buChar char="§"/>
              <a:tabLst/>
              <a:defRPr sz="2000">
                <a:solidFill>
                  <a:schemeClr val="accent2"/>
                </a:solidFill>
              </a:defRPr>
            </a:lvl2pPr>
            <a:lvl3pPr marL="452438" indent="-220663">
              <a:spcBef>
                <a:spcPts val="400"/>
              </a:spcBef>
              <a:spcAft>
                <a:spcPts val="400"/>
              </a:spcAft>
              <a:buClr>
                <a:schemeClr val="accent2"/>
              </a:buClr>
              <a:buFont typeface="Wingdings" pitchFamily="2" charset="2"/>
              <a:buChar char="§"/>
              <a:tabLst/>
              <a:defRPr sz="1600">
                <a:solidFill>
                  <a:schemeClr val="accent2"/>
                </a:solidFill>
              </a:defRPr>
            </a:lvl3pPr>
            <a:lvl4pPr marL="673100" indent="-220663">
              <a:spcBef>
                <a:spcPts val="400"/>
              </a:spcBef>
              <a:spcAft>
                <a:spcPts val="400"/>
              </a:spcAft>
              <a:buClr>
                <a:schemeClr val="tx2"/>
              </a:buClr>
              <a:buFont typeface="Systeemlettertype"/>
              <a:buChar char="-"/>
              <a:tabLst/>
              <a:defRPr sz="1600">
                <a:solidFill>
                  <a:schemeClr val="tx2"/>
                </a:solidFill>
              </a:defRPr>
            </a:lvl4pPr>
            <a:lvl5pPr marL="804863" indent="-176213">
              <a:spcBef>
                <a:spcPts val="400"/>
              </a:spcBef>
              <a:spcAft>
                <a:spcPts val="400"/>
              </a:spcAft>
              <a:tabLst/>
              <a:defRPr sz="160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Curabitur</a:t>
            </a:r>
            <a:r>
              <a:rPr lang="en-US" dirty="0"/>
              <a:t> </a:t>
            </a:r>
            <a:r>
              <a:rPr lang="en-US" dirty="0" err="1"/>
              <a:t>elementum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 </a:t>
            </a:r>
            <a:r>
              <a:rPr lang="en-US" dirty="0" err="1"/>
              <a:t>pretium</a:t>
            </a:r>
            <a:r>
              <a:rPr lang="en-US" dirty="0"/>
              <a:t>.</a:t>
            </a:r>
          </a:p>
        </p:txBody>
      </p:sp>
      <p:sp>
        <p:nvSpPr>
          <p:cNvPr id="40" name="Tijdelijke aanduiding voor inhoud 2">
            <a:extLst>
              <a:ext uri="{FF2B5EF4-FFF2-40B4-BE49-F238E27FC236}">
                <a16:creationId xmlns:a16="http://schemas.microsoft.com/office/drawing/2014/main" id="{4E2870B3-4549-04A1-4AC4-78FD7F5BB849}"/>
              </a:ext>
            </a:extLst>
          </p:cNvPr>
          <p:cNvSpPr>
            <a:spLocks noGrp="1"/>
          </p:cNvSpPr>
          <p:nvPr>
            <p:ph idx="20" hasCustomPrompt="1"/>
          </p:nvPr>
        </p:nvSpPr>
        <p:spPr>
          <a:xfrm>
            <a:off x="8927574" y="1993587"/>
            <a:ext cx="2794292" cy="356858"/>
          </a:xfrm>
        </p:spPr>
        <p:txBody>
          <a:bodyPr numCol="1" spcCol="288000"/>
          <a:lstStyle>
            <a:lvl1pPr marL="12700" indent="0" algn="l">
              <a:spcBef>
                <a:spcPts val="1200"/>
              </a:spcBef>
              <a:spcAft>
                <a:spcPts val="400"/>
              </a:spcAft>
              <a:buNone/>
              <a:tabLst/>
              <a:defRPr sz="1600" b="1">
                <a:solidFill>
                  <a:schemeClr val="tx1"/>
                </a:solidFill>
              </a:defRPr>
            </a:lvl1pPr>
            <a:lvl2pPr marL="231775" indent="-219075"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ct val="105000"/>
              <a:buFont typeface="Wingdings" pitchFamily="2" charset="2"/>
              <a:buChar char="§"/>
              <a:tabLst/>
              <a:defRPr sz="2000">
                <a:solidFill>
                  <a:schemeClr val="accent2"/>
                </a:solidFill>
              </a:defRPr>
            </a:lvl2pPr>
            <a:lvl3pPr marL="452438" indent="-220663">
              <a:spcBef>
                <a:spcPts val="400"/>
              </a:spcBef>
              <a:spcAft>
                <a:spcPts val="400"/>
              </a:spcAft>
              <a:buClr>
                <a:schemeClr val="accent2"/>
              </a:buClr>
              <a:buFont typeface="Wingdings" pitchFamily="2" charset="2"/>
              <a:buChar char="§"/>
              <a:tabLst/>
              <a:defRPr sz="1600">
                <a:solidFill>
                  <a:schemeClr val="accent2"/>
                </a:solidFill>
              </a:defRPr>
            </a:lvl3pPr>
            <a:lvl4pPr marL="673100" indent="-220663">
              <a:spcBef>
                <a:spcPts val="400"/>
              </a:spcBef>
              <a:spcAft>
                <a:spcPts val="400"/>
              </a:spcAft>
              <a:buClr>
                <a:schemeClr val="tx2"/>
              </a:buClr>
              <a:buFont typeface="Systeemlettertype"/>
              <a:buChar char="-"/>
              <a:tabLst/>
              <a:defRPr sz="1600">
                <a:solidFill>
                  <a:schemeClr val="tx2"/>
                </a:solidFill>
              </a:defRPr>
            </a:lvl4pPr>
            <a:lvl5pPr marL="804863" indent="-176213">
              <a:spcBef>
                <a:spcPts val="400"/>
              </a:spcBef>
              <a:spcAft>
                <a:spcPts val="400"/>
              </a:spcAft>
              <a:tabLst/>
              <a:defRPr sz="1600"/>
            </a:lvl5pPr>
          </a:lstStyle>
          <a:p>
            <a:pPr lvl="0"/>
            <a:r>
              <a:rPr lang="en-US" dirty="0" err="1"/>
              <a:t>Titel</a:t>
            </a:r>
            <a:endParaRPr lang="en-US" dirty="0"/>
          </a:p>
        </p:txBody>
      </p:sp>
      <p:sp>
        <p:nvSpPr>
          <p:cNvPr id="41" name="Tijdelijke aanduiding voor inhoud 2">
            <a:extLst>
              <a:ext uri="{FF2B5EF4-FFF2-40B4-BE49-F238E27FC236}">
                <a16:creationId xmlns:a16="http://schemas.microsoft.com/office/drawing/2014/main" id="{0C3AC370-A26A-2B5D-6D74-B55AEA9136CB}"/>
              </a:ext>
            </a:extLst>
          </p:cNvPr>
          <p:cNvSpPr>
            <a:spLocks noGrp="1"/>
          </p:cNvSpPr>
          <p:nvPr>
            <p:ph idx="21" hasCustomPrompt="1"/>
          </p:nvPr>
        </p:nvSpPr>
        <p:spPr>
          <a:xfrm>
            <a:off x="8927574" y="2358798"/>
            <a:ext cx="2794292" cy="1024532"/>
          </a:xfrm>
        </p:spPr>
        <p:txBody>
          <a:bodyPr numCol="1" spcCol="288000"/>
          <a:lstStyle>
            <a:lvl1pPr marL="12700" indent="0" algn="l">
              <a:spcBef>
                <a:spcPts val="1200"/>
              </a:spcBef>
              <a:spcAft>
                <a:spcPts val="400"/>
              </a:spcAft>
              <a:buNone/>
              <a:tabLst/>
              <a:defRPr sz="1400" b="0">
                <a:solidFill>
                  <a:schemeClr val="tx1"/>
                </a:solidFill>
              </a:defRPr>
            </a:lvl1pPr>
            <a:lvl2pPr marL="231775" indent="-219075"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ct val="105000"/>
              <a:buFont typeface="Wingdings" pitchFamily="2" charset="2"/>
              <a:buChar char="§"/>
              <a:tabLst/>
              <a:defRPr sz="2000">
                <a:solidFill>
                  <a:schemeClr val="accent2"/>
                </a:solidFill>
              </a:defRPr>
            </a:lvl2pPr>
            <a:lvl3pPr marL="452438" indent="-220663">
              <a:spcBef>
                <a:spcPts val="400"/>
              </a:spcBef>
              <a:spcAft>
                <a:spcPts val="400"/>
              </a:spcAft>
              <a:buClr>
                <a:schemeClr val="accent2"/>
              </a:buClr>
              <a:buFont typeface="Wingdings" pitchFamily="2" charset="2"/>
              <a:buChar char="§"/>
              <a:tabLst/>
              <a:defRPr sz="1600">
                <a:solidFill>
                  <a:schemeClr val="accent2"/>
                </a:solidFill>
              </a:defRPr>
            </a:lvl3pPr>
            <a:lvl4pPr marL="673100" indent="-220663">
              <a:spcBef>
                <a:spcPts val="400"/>
              </a:spcBef>
              <a:spcAft>
                <a:spcPts val="400"/>
              </a:spcAft>
              <a:buClr>
                <a:schemeClr val="tx2"/>
              </a:buClr>
              <a:buFont typeface="Systeemlettertype"/>
              <a:buChar char="-"/>
              <a:tabLst/>
              <a:defRPr sz="1600">
                <a:solidFill>
                  <a:schemeClr val="tx2"/>
                </a:solidFill>
              </a:defRPr>
            </a:lvl4pPr>
            <a:lvl5pPr marL="804863" indent="-176213">
              <a:spcBef>
                <a:spcPts val="400"/>
              </a:spcBef>
              <a:spcAft>
                <a:spcPts val="400"/>
              </a:spcAft>
              <a:tabLst/>
              <a:defRPr sz="160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Curabitur</a:t>
            </a:r>
            <a:r>
              <a:rPr lang="en-US" dirty="0"/>
              <a:t> </a:t>
            </a:r>
            <a:r>
              <a:rPr lang="en-US" dirty="0" err="1"/>
              <a:t>elementum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 </a:t>
            </a:r>
            <a:r>
              <a:rPr lang="en-US" dirty="0" err="1"/>
              <a:t>pretium</a:t>
            </a:r>
            <a:r>
              <a:rPr lang="en-US" dirty="0"/>
              <a:t>.</a:t>
            </a:r>
          </a:p>
        </p:txBody>
      </p:sp>
      <p:sp>
        <p:nvSpPr>
          <p:cNvPr id="42" name="Tijdelijke aanduiding voor inhoud 2">
            <a:extLst>
              <a:ext uri="{FF2B5EF4-FFF2-40B4-BE49-F238E27FC236}">
                <a16:creationId xmlns:a16="http://schemas.microsoft.com/office/drawing/2014/main" id="{010A3CAB-35C8-FB17-E34D-FB10B150A054}"/>
              </a:ext>
            </a:extLst>
          </p:cNvPr>
          <p:cNvSpPr>
            <a:spLocks noGrp="1"/>
          </p:cNvSpPr>
          <p:nvPr>
            <p:ph idx="22" hasCustomPrompt="1"/>
          </p:nvPr>
        </p:nvSpPr>
        <p:spPr>
          <a:xfrm>
            <a:off x="8923927" y="3548927"/>
            <a:ext cx="2794292" cy="356858"/>
          </a:xfrm>
        </p:spPr>
        <p:txBody>
          <a:bodyPr numCol="1" spcCol="288000"/>
          <a:lstStyle>
            <a:lvl1pPr marL="12700" indent="0" algn="l">
              <a:spcBef>
                <a:spcPts val="1200"/>
              </a:spcBef>
              <a:spcAft>
                <a:spcPts val="400"/>
              </a:spcAft>
              <a:buNone/>
              <a:tabLst/>
              <a:defRPr sz="1600" b="1">
                <a:solidFill>
                  <a:schemeClr val="tx1"/>
                </a:solidFill>
              </a:defRPr>
            </a:lvl1pPr>
            <a:lvl2pPr marL="231775" indent="-219075"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ct val="105000"/>
              <a:buFont typeface="Wingdings" pitchFamily="2" charset="2"/>
              <a:buChar char="§"/>
              <a:tabLst/>
              <a:defRPr sz="2000">
                <a:solidFill>
                  <a:schemeClr val="accent2"/>
                </a:solidFill>
              </a:defRPr>
            </a:lvl2pPr>
            <a:lvl3pPr marL="452438" indent="-220663">
              <a:spcBef>
                <a:spcPts val="400"/>
              </a:spcBef>
              <a:spcAft>
                <a:spcPts val="400"/>
              </a:spcAft>
              <a:buClr>
                <a:schemeClr val="accent2"/>
              </a:buClr>
              <a:buFont typeface="Wingdings" pitchFamily="2" charset="2"/>
              <a:buChar char="§"/>
              <a:tabLst/>
              <a:defRPr sz="1600">
                <a:solidFill>
                  <a:schemeClr val="accent2"/>
                </a:solidFill>
              </a:defRPr>
            </a:lvl3pPr>
            <a:lvl4pPr marL="673100" indent="-220663">
              <a:spcBef>
                <a:spcPts val="400"/>
              </a:spcBef>
              <a:spcAft>
                <a:spcPts val="400"/>
              </a:spcAft>
              <a:buClr>
                <a:schemeClr val="tx2"/>
              </a:buClr>
              <a:buFont typeface="Systeemlettertype"/>
              <a:buChar char="-"/>
              <a:tabLst/>
              <a:defRPr sz="1600">
                <a:solidFill>
                  <a:schemeClr val="tx2"/>
                </a:solidFill>
              </a:defRPr>
            </a:lvl4pPr>
            <a:lvl5pPr marL="804863" indent="-176213">
              <a:spcBef>
                <a:spcPts val="400"/>
              </a:spcBef>
              <a:spcAft>
                <a:spcPts val="400"/>
              </a:spcAft>
              <a:tabLst/>
              <a:defRPr sz="1600"/>
            </a:lvl5pPr>
          </a:lstStyle>
          <a:p>
            <a:pPr lvl="0"/>
            <a:r>
              <a:rPr lang="en-US" dirty="0" err="1"/>
              <a:t>Titel</a:t>
            </a:r>
            <a:endParaRPr lang="en-US" dirty="0"/>
          </a:p>
        </p:txBody>
      </p:sp>
      <p:sp>
        <p:nvSpPr>
          <p:cNvPr id="43" name="Tijdelijke aanduiding voor inhoud 2">
            <a:extLst>
              <a:ext uri="{FF2B5EF4-FFF2-40B4-BE49-F238E27FC236}">
                <a16:creationId xmlns:a16="http://schemas.microsoft.com/office/drawing/2014/main" id="{632D3206-60FD-F54C-09EE-F2DE4E91A6B3}"/>
              </a:ext>
            </a:extLst>
          </p:cNvPr>
          <p:cNvSpPr>
            <a:spLocks noGrp="1"/>
          </p:cNvSpPr>
          <p:nvPr>
            <p:ph idx="23" hasCustomPrompt="1"/>
          </p:nvPr>
        </p:nvSpPr>
        <p:spPr>
          <a:xfrm>
            <a:off x="8923927" y="3914138"/>
            <a:ext cx="2794292" cy="1024532"/>
          </a:xfrm>
        </p:spPr>
        <p:txBody>
          <a:bodyPr numCol="1" spcCol="288000"/>
          <a:lstStyle>
            <a:lvl1pPr marL="12700" indent="0" algn="l">
              <a:spcBef>
                <a:spcPts val="1200"/>
              </a:spcBef>
              <a:spcAft>
                <a:spcPts val="400"/>
              </a:spcAft>
              <a:buNone/>
              <a:tabLst/>
              <a:defRPr sz="1400" b="0">
                <a:solidFill>
                  <a:schemeClr val="tx1"/>
                </a:solidFill>
              </a:defRPr>
            </a:lvl1pPr>
            <a:lvl2pPr marL="231775" indent="-219075"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ct val="105000"/>
              <a:buFont typeface="Wingdings" pitchFamily="2" charset="2"/>
              <a:buChar char="§"/>
              <a:tabLst/>
              <a:defRPr sz="2000">
                <a:solidFill>
                  <a:schemeClr val="accent2"/>
                </a:solidFill>
              </a:defRPr>
            </a:lvl2pPr>
            <a:lvl3pPr marL="452438" indent="-220663">
              <a:spcBef>
                <a:spcPts val="400"/>
              </a:spcBef>
              <a:spcAft>
                <a:spcPts val="400"/>
              </a:spcAft>
              <a:buClr>
                <a:schemeClr val="accent2"/>
              </a:buClr>
              <a:buFont typeface="Wingdings" pitchFamily="2" charset="2"/>
              <a:buChar char="§"/>
              <a:tabLst/>
              <a:defRPr sz="1600">
                <a:solidFill>
                  <a:schemeClr val="accent2"/>
                </a:solidFill>
              </a:defRPr>
            </a:lvl3pPr>
            <a:lvl4pPr marL="673100" indent="-220663">
              <a:spcBef>
                <a:spcPts val="400"/>
              </a:spcBef>
              <a:spcAft>
                <a:spcPts val="400"/>
              </a:spcAft>
              <a:buClr>
                <a:schemeClr val="tx2"/>
              </a:buClr>
              <a:buFont typeface="Systeemlettertype"/>
              <a:buChar char="-"/>
              <a:tabLst/>
              <a:defRPr sz="1600">
                <a:solidFill>
                  <a:schemeClr val="tx2"/>
                </a:solidFill>
              </a:defRPr>
            </a:lvl4pPr>
            <a:lvl5pPr marL="804863" indent="-176213">
              <a:spcBef>
                <a:spcPts val="400"/>
              </a:spcBef>
              <a:spcAft>
                <a:spcPts val="400"/>
              </a:spcAft>
              <a:tabLst/>
              <a:defRPr sz="160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Curabitur</a:t>
            </a:r>
            <a:r>
              <a:rPr lang="en-US" dirty="0"/>
              <a:t> </a:t>
            </a:r>
            <a:r>
              <a:rPr lang="en-US" dirty="0" err="1"/>
              <a:t>elementum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 </a:t>
            </a:r>
            <a:r>
              <a:rPr lang="en-US" dirty="0" err="1"/>
              <a:t>pretium</a:t>
            </a:r>
            <a:r>
              <a:rPr lang="en-US" dirty="0"/>
              <a:t>.</a:t>
            </a:r>
          </a:p>
        </p:txBody>
      </p:sp>
      <p:sp>
        <p:nvSpPr>
          <p:cNvPr id="44" name="Tijdelijke aanduiding voor inhoud 2">
            <a:extLst>
              <a:ext uri="{FF2B5EF4-FFF2-40B4-BE49-F238E27FC236}">
                <a16:creationId xmlns:a16="http://schemas.microsoft.com/office/drawing/2014/main" id="{2824E951-77C0-54E3-6ACE-F25C1A13C066}"/>
              </a:ext>
            </a:extLst>
          </p:cNvPr>
          <p:cNvSpPr>
            <a:spLocks noGrp="1"/>
          </p:cNvSpPr>
          <p:nvPr>
            <p:ph idx="24" hasCustomPrompt="1"/>
          </p:nvPr>
        </p:nvSpPr>
        <p:spPr>
          <a:xfrm>
            <a:off x="8923657" y="5098243"/>
            <a:ext cx="2794292" cy="356858"/>
          </a:xfrm>
        </p:spPr>
        <p:txBody>
          <a:bodyPr numCol="1" spcCol="288000"/>
          <a:lstStyle>
            <a:lvl1pPr marL="12700" indent="0" algn="l">
              <a:spcBef>
                <a:spcPts val="1200"/>
              </a:spcBef>
              <a:spcAft>
                <a:spcPts val="400"/>
              </a:spcAft>
              <a:buNone/>
              <a:tabLst/>
              <a:defRPr sz="1600" b="1">
                <a:solidFill>
                  <a:schemeClr val="tx1"/>
                </a:solidFill>
              </a:defRPr>
            </a:lvl1pPr>
            <a:lvl2pPr marL="231775" indent="-219075"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ct val="105000"/>
              <a:buFont typeface="Wingdings" pitchFamily="2" charset="2"/>
              <a:buChar char="§"/>
              <a:tabLst/>
              <a:defRPr sz="2000">
                <a:solidFill>
                  <a:schemeClr val="accent2"/>
                </a:solidFill>
              </a:defRPr>
            </a:lvl2pPr>
            <a:lvl3pPr marL="452438" indent="-220663">
              <a:spcBef>
                <a:spcPts val="400"/>
              </a:spcBef>
              <a:spcAft>
                <a:spcPts val="400"/>
              </a:spcAft>
              <a:buClr>
                <a:schemeClr val="accent2"/>
              </a:buClr>
              <a:buFont typeface="Wingdings" pitchFamily="2" charset="2"/>
              <a:buChar char="§"/>
              <a:tabLst/>
              <a:defRPr sz="1600">
                <a:solidFill>
                  <a:schemeClr val="accent2"/>
                </a:solidFill>
              </a:defRPr>
            </a:lvl3pPr>
            <a:lvl4pPr marL="673100" indent="-220663">
              <a:spcBef>
                <a:spcPts val="400"/>
              </a:spcBef>
              <a:spcAft>
                <a:spcPts val="400"/>
              </a:spcAft>
              <a:buClr>
                <a:schemeClr val="tx2"/>
              </a:buClr>
              <a:buFont typeface="Systeemlettertype"/>
              <a:buChar char="-"/>
              <a:tabLst/>
              <a:defRPr sz="1600">
                <a:solidFill>
                  <a:schemeClr val="tx2"/>
                </a:solidFill>
              </a:defRPr>
            </a:lvl4pPr>
            <a:lvl5pPr marL="804863" indent="-176213">
              <a:spcBef>
                <a:spcPts val="400"/>
              </a:spcBef>
              <a:spcAft>
                <a:spcPts val="400"/>
              </a:spcAft>
              <a:tabLst/>
              <a:defRPr sz="1600"/>
            </a:lvl5pPr>
          </a:lstStyle>
          <a:p>
            <a:pPr lvl="0"/>
            <a:r>
              <a:rPr lang="en-US" dirty="0" err="1"/>
              <a:t>Titel</a:t>
            </a:r>
            <a:endParaRPr lang="en-US" dirty="0"/>
          </a:p>
        </p:txBody>
      </p:sp>
      <p:sp>
        <p:nvSpPr>
          <p:cNvPr id="45" name="Tijdelijke aanduiding voor inhoud 2">
            <a:extLst>
              <a:ext uri="{FF2B5EF4-FFF2-40B4-BE49-F238E27FC236}">
                <a16:creationId xmlns:a16="http://schemas.microsoft.com/office/drawing/2014/main" id="{ECFC21EA-C3C5-959D-41E9-5FC1EB48661F}"/>
              </a:ext>
            </a:extLst>
          </p:cNvPr>
          <p:cNvSpPr>
            <a:spLocks noGrp="1"/>
          </p:cNvSpPr>
          <p:nvPr>
            <p:ph idx="25" hasCustomPrompt="1"/>
          </p:nvPr>
        </p:nvSpPr>
        <p:spPr>
          <a:xfrm>
            <a:off x="8923657" y="5463454"/>
            <a:ext cx="2794292" cy="1024532"/>
          </a:xfrm>
        </p:spPr>
        <p:txBody>
          <a:bodyPr numCol="1" spcCol="288000"/>
          <a:lstStyle>
            <a:lvl1pPr marL="12700" indent="0" algn="l">
              <a:spcBef>
                <a:spcPts val="1200"/>
              </a:spcBef>
              <a:spcAft>
                <a:spcPts val="400"/>
              </a:spcAft>
              <a:buNone/>
              <a:tabLst/>
              <a:defRPr sz="1400" b="0">
                <a:solidFill>
                  <a:schemeClr val="tx1"/>
                </a:solidFill>
              </a:defRPr>
            </a:lvl1pPr>
            <a:lvl2pPr marL="231775" indent="-219075"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ct val="105000"/>
              <a:buFont typeface="Wingdings" pitchFamily="2" charset="2"/>
              <a:buChar char="§"/>
              <a:tabLst/>
              <a:defRPr sz="2000">
                <a:solidFill>
                  <a:schemeClr val="accent2"/>
                </a:solidFill>
              </a:defRPr>
            </a:lvl2pPr>
            <a:lvl3pPr marL="452438" indent="-220663">
              <a:spcBef>
                <a:spcPts val="400"/>
              </a:spcBef>
              <a:spcAft>
                <a:spcPts val="400"/>
              </a:spcAft>
              <a:buClr>
                <a:schemeClr val="accent2"/>
              </a:buClr>
              <a:buFont typeface="Wingdings" pitchFamily="2" charset="2"/>
              <a:buChar char="§"/>
              <a:tabLst/>
              <a:defRPr sz="1600">
                <a:solidFill>
                  <a:schemeClr val="accent2"/>
                </a:solidFill>
              </a:defRPr>
            </a:lvl3pPr>
            <a:lvl4pPr marL="673100" indent="-220663">
              <a:spcBef>
                <a:spcPts val="400"/>
              </a:spcBef>
              <a:spcAft>
                <a:spcPts val="400"/>
              </a:spcAft>
              <a:buClr>
                <a:schemeClr val="tx2"/>
              </a:buClr>
              <a:buFont typeface="Systeemlettertype"/>
              <a:buChar char="-"/>
              <a:tabLst/>
              <a:defRPr sz="1600">
                <a:solidFill>
                  <a:schemeClr val="tx2"/>
                </a:solidFill>
              </a:defRPr>
            </a:lvl4pPr>
            <a:lvl5pPr marL="804863" indent="-176213">
              <a:spcBef>
                <a:spcPts val="400"/>
              </a:spcBef>
              <a:spcAft>
                <a:spcPts val="400"/>
              </a:spcAft>
              <a:tabLst/>
              <a:defRPr sz="160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Curabitur</a:t>
            </a:r>
            <a:r>
              <a:rPr lang="en-US" dirty="0"/>
              <a:t> </a:t>
            </a:r>
            <a:r>
              <a:rPr lang="en-US" dirty="0" err="1"/>
              <a:t>elementum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 </a:t>
            </a:r>
            <a:r>
              <a:rPr lang="en-US" dirty="0" err="1"/>
              <a:t>pretium</a:t>
            </a:r>
            <a:r>
              <a:rPr lang="en-US" dirty="0"/>
              <a:t>.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4CC21687-5DF4-EE5D-F442-5F41132E487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891769" y="6561203"/>
            <a:ext cx="180306" cy="160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97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12E2065-D092-E08D-6216-0225F564204D}"/>
              </a:ext>
            </a:extLst>
          </p:cNvPr>
          <p:cNvSpPr/>
          <p:nvPr userDrawn="1"/>
        </p:nvSpPr>
        <p:spPr>
          <a:xfrm>
            <a:off x="0" y="0"/>
            <a:ext cx="5570806" cy="6858000"/>
          </a:xfrm>
          <a:prstGeom prst="rect">
            <a:avLst/>
          </a:prstGeom>
          <a:gradFill>
            <a:gsLst>
              <a:gs pos="0">
                <a:srgbClr val="00564C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>
              <a:solidFill>
                <a:schemeClr val="bg1"/>
              </a:solidFill>
            </a:endParaRPr>
          </a:p>
        </p:txBody>
      </p:sp>
      <p:sp>
        <p:nvSpPr>
          <p:cNvPr id="17" name="Tijdelijke aanduiding voor tekst 6">
            <a:extLst>
              <a:ext uri="{FF2B5EF4-FFF2-40B4-BE49-F238E27FC236}">
                <a16:creationId xmlns:a16="http://schemas.microsoft.com/office/drawing/2014/main" id="{49979305-E0A9-0742-885B-34CA996B04F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0" y="-437020"/>
            <a:ext cx="838200" cy="310511"/>
          </a:xfrm>
          <a:solidFill>
            <a:srgbClr val="00A160"/>
          </a:solidFill>
        </p:spPr>
        <p:txBody>
          <a:bodyPr anchor="t"/>
          <a:lstStyle>
            <a:lvl1pPr marL="0" indent="0">
              <a:buNone/>
              <a:defRPr/>
            </a:lvl1pPr>
          </a:lstStyle>
          <a:p>
            <a:r>
              <a:rPr lang="en-GB" dirty="0"/>
              <a:t> </a:t>
            </a:r>
          </a:p>
        </p:txBody>
      </p:sp>
      <p:sp>
        <p:nvSpPr>
          <p:cNvPr id="18" name="Tijdelijke aanduiding voor tekst 6">
            <a:extLst>
              <a:ext uri="{FF2B5EF4-FFF2-40B4-BE49-F238E27FC236}">
                <a16:creationId xmlns:a16="http://schemas.microsoft.com/office/drawing/2014/main" id="{A5254C12-6877-8A4A-93A5-C88FBE4A557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006300" y="-437020"/>
            <a:ext cx="838200" cy="310511"/>
          </a:xfrm>
          <a:solidFill>
            <a:srgbClr val="004C43"/>
          </a:solidFill>
        </p:spPr>
        <p:txBody>
          <a:bodyPr anchor="t"/>
          <a:lstStyle>
            <a:lvl1pPr marL="0" indent="0">
              <a:buNone/>
              <a:defRPr/>
            </a:lvl1pPr>
          </a:lstStyle>
          <a:p>
            <a:r>
              <a:rPr lang="en-GB" dirty="0"/>
              <a:t> </a:t>
            </a:r>
          </a:p>
        </p:txBody>
      </p:sp>
      <p:sp>
        <p:nvSpPr>
          <p:cNvPr id="19" name="Tijdelijke aanduiding voor tekst 6">
            <a:extLst>
              <a:ext uri="{FF2B5EF4-FFF2-40B4-BE49-F238E27FC236}">
                <a16:creationId xmlns:a16="http://schemas.microsoft.com/office/drawing/2014/main" id="{CD1E5DFD-4907-C748-8671-3A50B34E1C9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012600" y="-437020"/>
            <a:ext cx="838200" cy="310511"/>
          </a:xfrm>
          <a:solidFill>
            <a:srgbClr val="D1D81E"/>
          </a:solidFill>
        </p:spPr>
        <p:txBody>
          <a:bodyPr anchor="t"/>
          <a:lstStyle>
            <a:lvl1pPr marL="0" indent="0">
              <a:buNone/>
              <a:defRPr/>
            </a:lvl1pPr>
          </a:lstStyle>
          <a:p>
            <a:r>
              <a:rPr lang="en-GB" dirty="0"/>
              <a:t> </a:t>
            </a:r>
          </a:p>
        </p:txBody>
      </p:sp>
      <p:sp>
        <p:nvSpPr>
          <p:cNvPr id="20" name="Tijdelijke aanduiding voor tekst 6">
            <a:extLst>
              <a:ext uri="{FF2B5EF4-FFF2-40B4-BE49-F238E27FC236}">
                <a16:creationId xmlns:a16="http://schemas.microsoft.com/office/drawing/2014/main" id="{4E7A5DB0-918A-A046-A527-7B7125D6663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018900" y="-437020"/>
            <a:ext cx="838200" cy="310511"/>
          </a:xfrm>
          <a:solidFill>
            <a:srgbClr val="00AFA9"/>
          </a:solidFill>
        </p:spPr>
        <p:txBody>
          <a:bodyPr anchor="t"/>
          <a:lstStyle>
            <a:lvl1pPr marL="0" indent="0">
              <a:buNone/>
              <a:defRPr/>
            </a:lvl1pPr>
          </a:lstStyle>
          <a:p>
            <a:r>
              <a:rPr lang="en-GB" dirty="0"/>
              <a:t> </a:t>
            </a:r>
          </a:p>
        </p:txBody>
      </p:sp>
      <p:sp>
        <p:nvSpPr>
          <p:cNvPr id="21" name="Tijdelijke aanduiding voor tekst 6">
            <a:extLst>
              <a:ext uri="{FF2B5EF4-FFF2-40B4-BE49-F238E27FC236}">
                <a16:creationId xmlns:a16="http://schemas.microsoft.com/office/drawing/2014/main" id="{B47F4ACC-F6E5-DC49-943E-509AE2B3FA9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025200" y="-437020"/>
            <a:ext cx="838200" cy="310511"/>
          </a:xfrm>
          <a:solidFill>
            <a:srgbClr val="E94969"/>
          </a:solidFill>
        </p:spPr>
        <p:txBody>
          <a:bodyPr anchor="t"/>
          <a:lstStyle>
            <a:lvl1pPr marL="0" indent="0">
              <a:buNone/>
              <a:defRPr/>
            </a:lvl1pPr>
          </a:lstStyle>
          <a:p>
            <a:r>
              <a:rPr lang="en-GB" dirty="0"/>
              <a:t> </a:t>
            </a:r>
          </a:p>
        </p:txBody>
      </p:sp>
      <p:sp>
        <p:nvSpPr>
          <p:cNvPr id="22" name="Tijdelijke aanduiding voor tekst 6">
            <a:extLst>
              <a:ext uri="{FF2B5EF4-FFF2-40B4-BE49-F238E27FC236}">
                <a16:creationId xmlns:a16="http://schemas.microsoft.com/office/drawing/2014/main" id="{53FE3E6D-BCE4-AA4E-B631-DF6F51B13F2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031500" y="-437020"/>
            <a:ext cx="838200" cy="310511"/>
          </a:xfrm>
          <a:solidFill>
            <a:srgbClr val="00415C"/>
          </a:solidFill>
        </p:spPr>
        <p:txBody>
          <a:bodyPr anchor="t"/>
          <a:lstStyle>
            <a:lvl1pPr marL="0" indent="0">
              <a:buNone/>
              <a:defRPr/>
            </a:lvl1pPr>
          </a:lstStyle>
          <a:p>
            <a:r>
              <a:rPr lang="en-GB" dirty="0"/>
              <a:t> </a:t>
            </a:r>
          </a:p>
        </p:txBody>
      </p:sp>
      <p:sp>
        <p:nvSpPr>
          <p:cNvPr id="23" name="Tijdelijke aanduiding voor tekst 6">
            <a:extLst>
              <a:ext uri="{FF2B5EF4-FFF2-40B4-BE49-F238E27FC236}">
                <a16:creationId xmlns:a16="http://schemas.microsoft.com/office/drawing/2014/main" id="{82AFDF87-9ACF-1348-8586-057B9E0F79C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037800" y="-437020"/>
            <a:ext cx="838200" cy="310511"/>
          </a:xfrm>
          <a:solidFill>
            <a:srgbClr val="EEECE1"/>
          </a:solidFill>
        </p:spPr>
        <p:txBody>
          <a:bodyPr anchor="t"/>
          <a:lstStyle>
            <a:lvl1pPr marL="0" indent="0">
              <a:buNone/>
              <a:defRPr/>
            </a:lvl1pPr>
          </a:lstStyle>
          <a:p>
            <a:r>
              <a:rPr lang="en-GB" dirty="0"/>
              <a:t> </a:t>
            </a:r>
          </a:p>
        </p:txBody>
      </p:sp>
      <p:sp>
        <p:nvSpPr>
          <p:cNvPr id="24" name="Tijdelijke aanduiding voor tekst 6">
            <a:extLst>
              <a:ext uri="{FF2B5EF4-FFF2-40B4-BE49-F238E27FC236}">
                <a16:creationId xmlns:a16="http://schemas.microsoft.com/office/drawing/2014/main" id="{C8F3D4C5-4E17-B546-AD12-1664943AA48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044100" y="-437020"/>
            <a:ext cx="838200" cy="310511"/>
          </a:xfrm>
          <a:solidFill>
            <a:srgbClr val="00817F"/>
          </a:solidFill>
        </p:spPr>
        <p:txBody>
          <a:bodyPr anchor="t"/>
          <a:lstStyle>
            <a:lvl1pPr marL="0" indent="0">
              <a:buNone/>
              <a:defRPr/>
            </a:lvl1pPr>
          </a:lstStyle>
          <a:p>
            <a:r>
              <a:rPr lang="en-GB" dirty="0"/>
              <a:t> </a:t>
            </a:r>
          </a:p>
        </p:txBody>
      </p:sp>
      <p:sp>
        <p:nvSpPr>
          <p:cNvPr id="25" name="Tijdelijke aanduiding voor tekst 6">
            <a:extLst>
              <a:ext uri="{FF2B5EF4-FFF2-40B4-BE49-F238E27FC236}">
                <a16:creationId xmlns:a16="http://schemas.microsoft.com/office/drawing/2014/main" id="{2EAA04D3-B80B-FA44-BF51-8B0DEFB9E279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050400" y="-437020"/>
            <a:ext cx="838200" cy="310511"/>
          </a:xfrm>
          <a:solidFill>
            <a:srgbClr val="7F7F7F"/>
          </a:solidFill>
        </p:spPr>
        <p:txBody>
          <a:bodyPr anchor="t"/>
          <a:lstStyle>
            <a:lvl1pPr marL="0" indent="0">
              <a:buNone/>
              <a:defRPr/>
            </a:lvl1pPr>
          </a:lstStyle>
          <a:p>
            <a:r>
              <a:rPr lang="en-GB" dirty="0"/>
              <a:t> </a:t>
            </a:r>
          </a:p>
        </p:txBody>
      </p:sp>
      <p:pic>
        <p:nvPicPr>
          <p:cNvPr id="8" name="Picture 7" descr="A picture containing text, font, graphics, graphic design&#10;&#10;Description automatically generated">
            <a:extLst>
              <a:ext uri="{FF2B5EF4-FFF2-40B4-BE49-F238E27FC236}">
                <a16:creationId xmlns:a16="http://schemas.microsoft.com/office/drawing/2014/main" id="{13991F01-7372-E137-31EC-EBA48B2181E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639" t="-602" r="29051" b="40560"/>
          <a:stretch/>
        </p:blipFill>
        <p:spPr>
          <a:xfrm>
            <a:off x="11891770" y="6562824"/>
            <a:ext cx="180305" cy="158651"/>
          </a:xfrm>
          <a:prstGeom prst="rect">
            <a:avLst/>
          </a:prstGeom>
        </p:spPr>
      </p:pic>
      <p:sp>
        <p:nvSpPr>
          <p:cNvPr id="38" name="Text Placeholder 37">
            <a:extLst>
              <a:ext uri="{FF2B5EF4-FFF2-40B4-BE49-F238E27FC236}">
                <a16:creationId xmlns:a16="http://schemas.microsoft.com/office/drawing/2014/main" id="{97562278-E5DA-4019-E27C-D449652506BA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52584" y="1233111"/>
            <a:ext cx="4465638" cy="947738"/>
          </a:xfrm>
        </p:spPr>
        <p:txBody>
          <a:bodyPr/>
          <a:lstStyle>
            <a:lvl1pPr marL="0" indent="0" algn="ctr">
              <a:buNone/>
              <a:defRPr lang="nl-BE" sz="28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Agenda</a:t>
            </a:r>
            <a:endParaRPr lang="nl-BE" dirty="0"/>
          </a:p>
        </p:txBody>
      </p:sp>
      <p:pic>
        <p:nvPicPr>
          <p:cNvPr id="11" name="Picture 10" descr="A picture containing text, font, graphics, graphic design&#10;&#10;Description automatically generated">
            <a:extLst>
              <a:ext uri="{FF2B5EF4-FFF2-40B4-BE49-F238E27FC236}">
                <a16:creationId xmlns:a16="http://schemas.microsoft.com/office/drawing/2014/main" id="{8F4E3A6D-F5F4-879E-7053-B23D03CB0A6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639" t="-602" r="29051" b="40560"/>
          <a:stretch/>
        </p:blipFill>
        <p:spPr>
          <a:xfrm>
            <a:off x="2695250" y="6404173"/>
            <a:ext cx="180305" cy="158651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20493CD-A04F-05EE-008A-F73FE09F10E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00564C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>
              <a:solidFill>
                <a:schemeClr val="bg1"/>
              </a:solidFill>
            </a:endParaRPr>
          </a:p>
        </p:txBody>
      </p:sp>
      <p:pic>
        <p:nvPicPr>
          <p:cNvPr id="5" name="Picture 4" descr="A picture containing text, font, graphics, graphic design&#10;&#10;Description automatically generated">
            <a:extLst>
              <a:ext uri="{FF2B5EF4-FFF2-40B4-BE49-F238E27FC236}">
                <a16:creationId xmlns:a16="http://schemas.microsoft.com/office/drawing/2014/main" id="{9D1183AD-E656-358A-EDC7-F85B18C177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8639" t="-602" r="29051" b="40560"/>
          <a:stretch/>
        </p:blipFill>
        <p:spPr>
          <a:xfrm>
            <a:off x="2695250" y="6404173"/>
            <a:ext cx="180305" cy="158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8290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el en tab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EFC787AB-DFBB-A0C5-17BD-3BB70066690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34276998"/>
              </p:ext>
            </p:extLst>
          </p:nvPr>
        </p:nvGraphicFramePr>
        <p:xfrm>
          <a:off x="2696779" y="1787052"/>
          <a:ext cx="6798442" cy="45322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A670BE50-5854-4C40-B0D1-7825FB38AE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5087" y="662093"/>
            <a:ext cx="9141827" cy="806346"/>
          </a:xfrm>
        </p:spPr>
        <p:txBody>
          <a:bodyPr anchor="t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>
                <a:solidFill>
                  <a:schemeClr val="accent2"/>
                </a:solidFill>
              </a:defRPr>
            </a:lvl1pPr>
          </a:lstStyle>
          <a:p>
            <a:r>
              <a:rPr lang="nl-NL" noProof="0" dirty="0"/>
              <a:t>Voeg hier de titel van je slide toe</a:t>
            </a:r>
          </a:p>
        </p:txBody>
      </p:sp>
      <p:sp>
        <p:nvSpPr>
          <p:cNvPr id="16" name="Tijdelijke aanduiding voor inhoud 2">
            <a:extLst>
              <a:ext uri="{FF2B5EF4-FFF2-40B4-BE49-F238E27FC236}">
                <a16:creationId xmlns:a16="http://schemas.microsoft.com/office/drawing/2014/main" id="{9C7F49FC-E5BE-B930-4639-833C014C1651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472436" y="2358798"/>
            <a:ext cx="2794292" cy="356858"/>
          </a:xfrm>
        </p:spPr>
        <p:txBody>
          <a:bodyPr numCol="1" spcCol="288000"/>
          <a:lstStyle>
            <a:lvl1pPr marL="12700" indent="0" algn="r">
              <a:spcBef>
                <a:spcPts val="1200"/>
              </a:spcBef>
              <a:spcAft>
                <a:spcPts val="400"/>
              </a:spcAft>
              <a:buNone/>
              <a:tabLst/>
              <a:defRPr sz="1600" b="1">
                <a:solidFill>
                  <a:schemeClr val="tx1"/>
                </a:solidFill>
              </a:defRPr>
            </a:lvl1pPr>
            <a:lvl2pPr marL="231775" indent="-219075"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ct val="105000"/>
              <a:buFont typeface="Wingdings" pitchFamily="2" charset="2"/>
              <a:buChar char="§"/>
              <a:tabLst/>
              <a:defRPr sz="2000">
                <a:solidFill>
                  <a:schemeClr val="accent2"/>
                </a:solidFill>
              </a:defRPr>
            </a:lvl2pPr>
            <a:lvl3pPr marL="452438" indent="-220663">
              <a:spcBef>
                <a:spcPts val="400"/>
              </a:spcBef>
              <a:spcAft>
                <a:spcPts val="400"/>
              </a:spcAft>
              <a:buClr>
                <a:schemeClr val="accent2"/>
              </a:buClr>
              <a:buFont typeface="Wingdings" pitchFamily="2" charset="2"/>
              <a:buChar char="§"/>
              <a:tabLst/>
              <a:defRPr sz="1600">
                <a:solidFill>
                  <a:schemeClr val="accent2"/>
                </a:solidFill>
              </a:defRPr>
            </a:lvl3pPr>
            <a:lvl4pPr marL="673100" indent="-220663">
              <a:spcBef>
                <a:spcPts val="400"/>
              </a:spcBef>
              <a:spcAft>
                <a:spcPts val="400"/>
              </a:spcAft>
              <a:buClr>
                <a:schemeClr val="tx2"/>
              </a:buClr>
              <a:buFont typeface="Systeemlettertype"/>
              <a:buChar char="-"/>
              <a:tabLst/>
              <a:defRPr sz="1600">
                <a:solidFill>
                  <a:schemeClr val="tx2"/>
                </a:solidFill>
              </a:defRPr>
            </a:lvl4pPr>
            <a:lvl5pPr marL="804863" indent="-176213">
              <a:spcBef>
                <a:spcPts val="400"/>
              </a:spcBef>
              <a:spcAft>
                <a:spcPts val="400"/>
              </a:spcAft>
              <a:tabLst/>
              <a:defRPr sz="1600"/>
            </a:lvl5pPr>
          </a:lstStyle>
          <a:p>
            <a:pPr lvl="0"/>
            <a:r>
              <a:rPr lang="en-US" dirty="0" err="1"/>
              <a:t>Titel</a:t>
            </a:r>
            <a:endParaRPr lang="en-US" dirty="0"/>
          </a:p>
        </p:txBody>
      </p:sp>
      <p:sp>
        <p:nvSpPr>
          <p:cNvPr id="34" name="Tijdelijke aanduiding voor inhoud 2">
            <a:extLst>
              <a:ext uri="{FF2B5EF4-FFF2-40B4-BE49-F238E27FC236}">
                <a16:creationId xmlns:a16="http://schemas.microsoft.com/office/drawing/2014/main" id="{28C8FB30-423D-2581-DAFC-FA958AD717C2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472436" y="2724009"/>
            <a:ext cx="2794292" cy="1024532"/>
          </a:xfrm>
        </p:spPr>
        <p:txBody>
          <a:bodyPr numCol="1" spcCol="288000"/>
          <a:lstStyle>
            <a:lvl1pPr marL="12700" indent="0" algn="r">
              <a:spcBef>
                <a:spcPts val="1200"/>
              </a:spcBef>
              <a:spcAft>
                <a:spcPts val="400"/>
              </a:spcAft>
              <a:buNone/>
              <a:tabLst/>
              <a:defRPr sz="1400" b="0">
                <a:solidFill>
                  <a:schemeClr val="tx1"/>
                </a:solidFill>
              </a:defRPr>
            </a:lvl1pPr>
            <a:lvl2pPr marL="231775" indent="-219075"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ct val="105000"/>
              <a:buFont typeface="Wingdings" pitchFamily="2" charset="2"/>
              <a:buChar char="§"/>
              <a:tabLst/>
              <a:defRPr sz="2000">
                <a:solidFill>
                  <a:schemeClr val="accent2"/>
                </a:solidFill>
              </a:defRPr>
            </a:lvl2pPr>
            <a:lvl3pPr marL="452438" indent="-220663">
              <a:spcBef>
                <a:spcPts val="400"/>
              </a:spcBef>
              <a:spcAft>
                <a:spcPts val="400"/>
              </a:spcAft>
              <a:buClr>
                <a:schemeClr val="accent2"/>
              </a:buClr>
              <a:buFont typeface="Wingdings" pitchFamily="2" charset="2"/>
              <a:buChar char="§"/>
              <a:tabLst/>
              <a:defRPr sz="1600">
                <a:solidFill>
                  <a:schemeClr val="accent2"/>
                </a:solidFill>
              </a:defRPr>
            </a:lvl3pPr>
            <a:lvl4pPr marL="673100" indent="-220663">
              <a:spcBef>
                <a:spcPts val="400"/>
              </a:spcBef>
              <a:spcAft>
                <a:spcPts val="400"/>
              </a:spcAft>
              <a:buClr>
                <a:schemeClr val="tx2"/>
              </a:buClr>
              <a:buFont typeface="Systeemlettertype"/>
              <a:buChar char="-"/>
              <a:tabLst/>
              <a:defRPr sz="1600">
                <a:solidFill>
                  <a:schemeClr val="tx2"/>
                </a:solidFill>
              </a:defRPr>
            </a:lvl4pPr>
            <a:lvl5pPr marL="804863" indent="-176213">
              <a:spcBef>
                <a:spcPts val="400"/>
              </a:spcBef>
              <a:spcAft>
                <a:spcPts val="400"/>
              </a:spcAft>
              <a:tabLst/>
              <a:defRPr sz="160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Curabitur</a:t>
            </a:r>
            <a:r>
              <a:rPr lang="en-US" dirty="0"/>
              <a:t> </a:t>
            </a:r>
            <a:r>
              <a:rPr lang="en-US" dirty="0" err="1"/>
              <a:t>elementum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 </a:t>
            </a:r>
            <a:r>
              <a:rPr lang="en-US" dirty="0" err="1"/>
              <a:t>pretium</a:t>
            </a:r>
            <a:r>
              <a:rPr lang="en-US" dirty="0"/>
              <a:t>.</a:t>
            </a:r>
          </a:p>
        </p:txBody>
      </p:sp>
      <p:sp>
        <p:nvSpPr>
          <p:cNvPr id="38" name="Tijdelijke aanduiding voor inhoud 2">
            <a:extLst>
              <a:ext uri="{FF2B5EF4-FFF2-40B4-BE49-F238E27FC236}">
                <a16:creationId xmlns:a16="http://schemas.microsoft.com/office/drawing/2014/main" id="{38BEF136-D814-B94E-DC60-CF79FC4CB126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468519" y="4441679"/>
            <a:ext cx="2794292" cy="356858"/>
          </a:xfrm>
        </p:spPr>
        <p:txBody>
          <a:bodyPr numCol="1" spcCol="288000"/>
          <a:lstStyle>
            <a:lvl1pPr marL="12700" indent="0" algn="r">
              <a:spcBef>
                <a:spcPts val="1200"/>
              </a:spcBef>
              <a:spcAft>
                <a:spcPts val="400"/>
              </a:spcAft>
              <a:buNone/>
              <a:tabLst/>
              <a:defRPr sz="1600" b="1">
                <a:solidFill>
                  <a:schemeClr val="tx1"/>
                </a:solidFill>
              </a:defRPr>
            </a:lvl1pPr>
            <a:lvl2pPr marL="231775" indent="-219075"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ct val="105000"/>
              <a:buFont typeface="Wingdings" pitchFamily="2" charset="2"/>
              <a:buChar char="§"/>
              <a:tabLst/>
              <a:defRPr sz="2000">
                <a:solidFill>
                  <a:schemeClr val="accent2"/>
                </a:solidFill>
              </a:defRPr>
            </a:lvl2pPr>
            <a:lvl3pPr marL="452438" indent="-220663">
              <a:spcBef>
                <a:spcPts val="400"/>
              </a:spcBef>
              <a:spcAft>
                <a:spcPts val="400"/>
              </a:spcAft>
              <a:buClr>
                <a:schemeClr val="accent2"/>
              </a:buClr>
              <a:buFont typeface="Wingdings" pitchFamily="2" charset="2"/>
              <a:buChar char="§"/>
              <a:tabLst/>
              <a:defRPr sz="1600">
                <a:solidFill>
                  <a:schemeClr val="accent2"/>
                </a:solidFill>
              </a:defRPr>
            </a:lvl3pPr>
            <a:lvl4pPr marL="673100" indent="-220663">
              <a:spcBef>
                <a:spcPts val="400"/>
              </a:spcBef>
              <a:spcAft>
                <a:spcPts val="400"/>
              </a:spcAft>
              <a:buClr>
                <a:schemeClr val="tx2"/>
              </a:buClr>
              <a:buFont typeface="Systeemlettertype"/>
              <a:buChar char="-"/>
              <a:tabLst/>
              <a:defRPr sz="1600">
                <a:solidFill>
                  <a:schemeClr val="tx2"/>
                </a:solidFill>
              </a:defRPr>
            </a:lvl4pPr>
            <a:lvl5pPr marL="804863" indent="-176213">
              <a:spcBef>
                <a:spcPts val="400"/>
              </a:spcBef>
              <a:spcAft>
                <a:spcPts val="400"/>
              </a:spcAft>
              <a:tabLst/>
              <a:defRPr sz="1600"/>
            </a:lvl5pPr>
          </a:lstStyle>
          <a:p>
            <a:pPr lvl="0"/>
            <a:r>
              <a:rPr lang="en-US" dirty="0" err="1"/>
              <a:t>Titel</a:t>
            </a:r>
            <a:endParaRPr lang="en-US" dirty="0"/>
          </a:p>
        </p:txBody>
      </p:sp>
      <p:sp>
        <p:nvSpPr>
          <p:cNvPr id="39" name="Tijdelijke aanduiding voor inhoud 2">
            <a:extLst>
              <a:ext uri="{FF2B5EF4-FFF2-40B4-BE49-F238E27FC236}">
                <a16:creationId xmlns:a16="http://schemas.microsoft.com/office/drawing/2014/main" id="{253E5253-EBE1-A409-A9FC-B7E44D1DFFD4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468519" y="4806890"/>
            <a:ext cx="2794292" cy="1024532"/>
          </a:xfrm>
        </p:spPr>
        <p:txBody>
          <a:bodyPr numCol="1" spcCol="288000"/>
          <a:lstStyle>
            <a:lvl1pPr marL="12700" indent="0" algn="r">
              <a:spcBef>
                <a:spcPts val="1200"/>
              </a:spcBef>
              <a:spcAft>
                <a:spcPts val="400"/>
              </a:spcAft>
              <a:buNone/>
              <a:tabLst/>
              <a:defRPr sz="1400" b="0">
                <a:solidFill>
                  <a:schemeClr val="tx1"/>
                </a:solidFill>
              </a:defRPr>
            </a:lvl1pPr>
            <a:lvl2pPr marL="231775" indent="-219075"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ct val="105000"/>
              <a:buFont typeface="Wingdings" pitchFamily="2" charset="2"/>
              <a:buChar char="§"/>
              <a:tabLst/>
              <a:defRPr sz="2000">
                <a:solidFill>
                  <a:schemeClr val="accent2"/>
                </a:solidFill>
              </a:defRPr>
            </a:lvl2pPr>
            <a:lvl3pPr marL="452438" indent="-220663">
              <a:spcBef>
                <a:spcPts val="400"/>
              </a:spcBef>
              <a:spcAft>
                <a:spcPts val="400"/>
              </a:spcAft>
              <a:buClr>
                <a:schemeClr val="accent2"/>
              </a:buClr>
              <a:buFont typeface="Wingdings" pitchFamily="2" charset="2"/>
              <a:buChar char="§"/>
              <a:tabLst/>
              <a:defRPr sz="1600">
                <a:solidFill>
                  <a:schemeClr val="accent2"/>
                </a:solidFill>
              </a:defRPr>
            </a:lvl3pPr>
            <a:lvl4pPr marL="673100" indent="-220663">
              <a:spcBef>
                <a:spcPts val="400"/>
              </a:spcBef>
              <a:spcAft>
                <a:spcPts val="400"/>
              </a:spcAft>
              <a:buClr>
                <a:schemeClr val="tx2"/>
              </a:buClr>
              <a:buFont typeface="Systeemlettertype"/>
              <a:buChar char="-"/>
              <a:tabLst/>
              <a:defRPr sz="1600">
                <a:solidFill>
                  <a:schemeClr val="tx2"/>
                </a:solidFill>
              </a:defRPr>
            </a:lvl4pPr>
            <a:lvl5pPr marL="804863" indent="-176213">
              <a:spcBef>
                <a:spcPts val="400"/>
              </a:spcBef>
              <a:spcAft>
                <a:spcPts val="400"/>
              </a:spcAft>
              <a:tabLst/>
              <a:defRPr sz="160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Curabitur</a:t>
            </a:r>
            <a:r>
              <a:rPr lang="en-US" dirty="0"/>
              <a:t> </a:t>
            </a:r>
            <a:r>
              <a:rPr lang="en-US" dirty="0" err="1"/>
              <a:t>elementum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 </a:t>
            </a:r>
            <a:r>
              <a:rPr lang="en-US" dirty="0" err="1"/>
              <a:t>pretium</a:t>
            </a:r>
            <a:r>
              <a:rPr lang="en-US" dirty="0"/>
              <a:t>.</a:t>
            </a:r>
          </a:p>
        </p:txBody>
      </p:sp>
      <p:sp>
        <p:nvSpPr>
          <p:cNvPr id="40" name="Tijdelijke aanduiding voor inhoud 2">
            <a:extLst>
              <a:ext uri="{FF2B5EF4-FFF2-40B4-BE49-F238E27FC236}">
                <a16:creationId xmlns:a16="http://schemas.microsoft.com/office/drawing/2014/main" id="{4E2870B3-4549-04A1-4AC4-78FD7F5BB849}"/>
              </a:ext>
            </a:extLst>
          </p:cNvPr>
          <p:cNvSpPr>
            <a:spLocks noGrp="1"/>
          </p:cNvSpPr>
          <p:nvPr>
            <p:ph idx="20" hasCustomPrompt="1"/>
          </p:nvPr>
        </p:nvSpPr>
        <p:spPr>
          <a:xfrm>
            <a:off x="8927574" y="2358798"/>
            <a:ext cx="2794292" cy="356858"/>
          </a:xfrm>
        </p:spPr>
        <p:txBody>
          <a:bodyPr numCol="1" spcCol="288000"/>
          <a:lstStyle>
            <a:lvl1pPr marL="12700" indent="0" algn="l">
              <a:spcBef>
                <a:spcPts val="1200"/>
              </a:spcBef>
              <a:spcAft>
                <a:spcPts val="400"/>
              </a:spcAft>
              <a:buNone/>
              <a:tabLst/>
              <a:defRPr sz="1600" b="1">
                <a:solidFill>
                  <a:schemeClr val="tx1"/>
                </a:solidFill>
              </a:defRPr>
            </a:lvl1pPr>
            <a:lvl2pPr marL="231775" indent="-219075"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ct val="105000"/>
              <a:buFont typeface="Wingdings" pitchFamily="2" charset="2"/>
              <a:buChar char="§"/>
              <a:tabLst/>
              <a:defRPr sz="2000">
                <a:solidFill>
                  <a:schemeClr val="accent2"/>
                </a:solidFill>
              </a:defRPr>
            </a:lvl2pPr>
            <a:lvl3pPr marL="452438" indent="-220663">
              <a:spcBef>
                <a:spcPts val="400"/>
              </a:spcBef>
              <a:spcAft>
                <a:spcPts val="400"/>
              </a:spcAft>
              <a:buClr>
                <a:schemeClr val="accent2"/>
              </a:buClr>
              <a:buFont typeface="Wingdings" pitchFamily="2" charset="2"/>
              <a:buChar char="§"/>
              <a:tabLst/>
              <a:defRPr sz="1600">
                <a:solidFill>
                  <a:schemeClr val="accent2"/>
                </a:solidFill>
              </a:defRPr>
            </a:lvl3pPr>
            <a:lvl4pPr marL="673100" indent="-220663">
              <a:spcBef>
                <a:spcPts val="400"/>
              </a:spcBef>
              <a:spcAft>
                <a:spcPts val="400"/>
              </a:spcAft>
              <a:buClr>
                <a:schemeClr val="tx2"/>
              </a:buClr>
              <a:buFont typeface="Systeemlettertype"/>
              <a:buChar char="-"/>
              <a:tabLst/>
              <a:defRPr sz="1600">
                <a:solidFill>
                  <a:schemeClr val="tx2"/>
                </a:solidFill>
              </a:defRPr>
            </a:lvl4pPr>
            <a:lvl5pPr marL="804863" indent="-176213">
              <a:spcBef>
                <a:spcPts val="400"/>
              </a:spcBef>
              <a:spcAft>
                <a:spcPts val="400"/>
              </a:spcAft>
              <a:tabLst/>
              <a:defRPr sz="1600"/>
            </a:lvl5pPr>
          </a:lstStyle>
          <a:p>
            <a:pPr lvl="0"/>
            <a:r>
              <a:rPr lang="en-US" dirty="0" err="1"/>
              <a:t>Titel</a:t>
            </a:r>
            <a:endParaRPr lang="en-US" dirty="0"/>
          </a:p>
        </p:txBody>
      </p:sp>
      <p:sp>
        <p:nvSpPr>
          <p:cNvPr id="41" name="Tijdelijke aanduiding voor inhoud 2">
            <a:extLst>
              <a:ext uri="{FF2B5EF4-FFF2-40B4-BE49-F238E27FC236}">
                <a16:creationId xmlns:a16="http://schemas.microsoft.com/office/drawing/2014/main" id="{0C3AC370-A26A-2B5D-6D74-B55AEA9136CB}"/>
              </a:ext>
            </a:extLst>
          </p:cNvPr>
          <p:cNvSpPr>
            <a:spLocks noGrp="1"/>
          </p:cNvSpPr>
          <p:nvPr>
            <p:ph idx="21" hasCustomPrompt="1"/>
          </p:nvPr>
        </p:nvSpPr>
        <p:spPr>
          <a:xfrm>
            <a:off x="8927574" y="2724009"/>
            <a:ext cx="2794292" cy="1024532"/>
          </a:xfrm>
        </p:spPr>
        <p:txBody>
          <a:bodyPr numCol="1" spcCol="288000"/>
          <a:lstStyle>
            <a:lvl1pPr marL="12700" indent="0" algn="l">
              <a:spcBef>
                <a:spcPts val="1200"/>
              </a:spcBef>
              <a:spcAft>
                <a:spcPts val="400"/>
              </a:spcAft>
              <a:buNone/>
              <a:tabLst/>
              <a:defRPr sz="1400" b="0">
                <a:solidFill>
                  <a:schemeClr val="tx1"/>
                </a:solidFill>
              </a:defRPr>
            </a:lvl1pPr>
            <a:lvl2pPr marL="231775" indent="-219075"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ct val="105000"/>
              <a:buFont typeface="Wingdings" pitchFamily="2" charset="2"/>
              <a:buChar char="§"/>
              <a:tabLst/>
              <a:defRPr sz="2000">
                <a:solidFill>
                  <a:schemeClr val="accent2"/>
                </a:solidFill>
              </a:defRPr>
            </a:lvl2pPr>
            <a:lvl3pPr marL="452438" indent="-220663">
              <a:spcBef>
                <a:spcPts val="400"/>
              </a:spcBef>
              <a:spcAft>
                <a:spcPts val="400"/>
              </a:spcAft>
              <a:buClr>
                <a:schemeClr val="accent2"/>
              </a:buClr>
              <a:buFont typeface="Wingdings" pitchFamily="2" charset="2"/>
              <a:buChar char="§"/>
              <a:tabLst/>
              <a:defRPr sz="1600">
                <a:solidFill>
                  <a:schemeClr val="accent2"/>
                </a:solidFill>
              </a:defRPr>
            </a:lvl3pPr>
            <a:lvl4pPr marL="673100" indent="-220663">
              <a:spcBef>
                <a:spcPts val="400"/>
              </a:spcBef>
              <a:spcAft>
                <a:spcPts val="400"/>
              </a:spcAft>
              <a:buClr>
                <a:schemeClr val="tx2"/>
              </a:buClr>
              <a:buFont typeface="Systeemlettertype"/>
              <a:buChar char="-"/>
              <a:tabLst/>
              <a:defRPr sz="1600">
                <a:solidFill>
                  <a:schemeClr val="tx2"/>
                </a:solidFill>
              </a:defRPr>
            </a:lvl4pPr>
            <a:lvl5pPr marL="804863" indent="-176213">
              <a:spcBef>
                <a:spcPts val="400"/>
              </a:spcBef>
              <a:spcAft>
                <a:spcPts val="400"/>
              </a:spcAft>
              <a:tabLst/>
              <a:defRPr sz="160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Curabitur</a:t>
            </a:r>
            <a:r>
              <a:rPr lang="en-US" dirty="0"/>
              <a:t> </a:t>
            </a:r>
            <a:r>
              <a:rPr lang="en-US" dirty="0" err="1"/>
              <a:t>elementum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 </a:t>
            </a:r>
            <a:r>
              <a:rPr lang="en-US" dirty="0" err="1"/>
              <a:t>pretium</a:t>
            </a:r>
            <a:r>
              <a:rPr lang="en-US" dirty="0"/>
              <a:t>.</a:t>
            </a:r>
          </a:p>
        </p:txBody>
      </p:sp>
      <p:sp>
        <p:nvSpPr>
          <p:cNvPr id="44" name="Tijdelijke aanduiding voor inhoud 2">
            <a:extLst>
              <a:ext uri="{FF2B5EF4-FFF2-40B4-BE49-F238E27FC236}">
                <a16:creationId xmlns:a16="http://schemas.microsoft.com/office/drawing/2014/main" id="{2824E951-77C0-54E3-6ACE-F25C1A13C066}"/>
              </a:ext>
            </a:extLst>
          </p:cNvPr>
          <p:cNvSpPr>
            <a:spLocks noGrp="1"/>
          </p:cNvSpPr>
          <p:nvPr>
            <p:ph idx="24" hasCustomPrompt="1"/>
          </p:nvPr>
        </p:nvSpPr>
        <p:spPr>
          <a:xfrm>
            <a:off x="8923657" y="4447699"/>
            <a:ext cx="2794292" cy="356858"/>
          </a:xfrm>
        </p:spPr>
        <p:txBody>
          <a:bodyPr numCol="1" spcCol="288000"/>
          <a:lstStyle>
            <a:lvl1pPr marL="12700" indent="0" algn="l">
              <a:spcBef>
                <a:spcPts val="1200"/>
              </a:spcBef>
              <a:spcAft>
                <a:spcPts val="400"/>
              </a:spcAft>
              <a:buNone/>
              <a:tabLst/>
              <a:defRPr sz="1600" b="1">
                <a:solidFill>
                  <a:schemeClr val="tx1"/>
                </a:solidFill>
              </a:defRPr>
            </a:lvl1pPr>
            <a:lvl2pPr marL="231775" indent="-219075"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ct val="105000"/>
              <a:buFont typeface="Wingdings" pitchFamily="2" charset="2"/>
              <a:buChar char="§"/>
              <a:tabLst/>
              <a:defRPr sz="2000">
                <a:solidFill>
                  <a:schemeClr val="accent2"/>
                </a:solidFill>
              </a:defRPr>
            </a:lvl2pPr>
            <a:lvl3pPr marL="452438" indent="-220663">
              <a:spcBef>
                <a:spcPts val="400"/>
              </a:spcBef>
              <a:spcAft>
                <a:spcPts val="400"/>
              </a:spcAft>
              <a:buClr>
                <a:schemeClr val="accent2"/>
              </a:buClr>
              <a:buFont typeface="Wingdings" pitchFamily="2" charset="2"/>
              <a:buChar char="§"/>
              <a:tabLst/>
              <a:defRPr sz="1600">
                <a:solidFill>
                  <a:schemeClr val="accent2"/>
                </a:solidFill>
              </a:defRPr>
            </a:lvl3pPr>
            <a:lvl4pPr marL="673100" indent="-220663">
              <a:spcBef>
                <a:spcPts val="400"/>
              </a:spcBef>
              <a:spcAft>
                <a:spcPts val="400"/>
              </a:spcAft>
              <a:buClr>
                <a:schemeClr val="tx2"/>
              </a:buClr>
              <a:buFont typeface="Systeemlettertype"/>
              <a:buChar char="-"/>
              <a:tabLst/>
              <a:defRPr sz="1600">
                <a:solidFill>
                  <a:schemeClr val="tx2"/>
                </a:solidFill>
              </a:defRPr>
            </a:lvl4pPr>
            <a:lvl5pPr marL="804863" indent="-176213">
              <a:spcBef>
                <a:spcPts val="400"/>
              </a:spcBef>
              <a:spcAft>
                <a:spcPts val="400"/>
              </a:spcAft>
              <a:tabLst/>
              <a:defRPr sz="1600"/>
            </a:lvl5pPr>
          </a:lstStyle>
          <a:p>
            <a:pPr lvl="0"/>
            <a:r>
              <a:rPr lang="en-US" dirty="0" err="1"/>
              <a:t>Titel</a:t>
            </a:r>
            <a:endParaRPr lang="en-US" dirty="0"/>
          </a:p>
        </p:txBody>
      </p:sp>
      <p:sp>
        <p:nvSpPr>
          <p:cNvPr id="45" name="Tijdelijke aanduiding voor inhoud 2">
            <a:extLst>
              <a:ext uri="{FF2B5EF4-FFF2-40B4-BE49-F238E27FC236}">
                <a16:creationId xmlns:a16="http://schemas.microsoft.com/office/drawing/2014/main" id="{ECFC21EA-C3C5-959D-41E9-5FC1EB48661F}"/>
              </a:ext>
            </a:extLst>
          </p:cNvPr>
          <p:cNvSpPr>
            <a:spLocks noGrp="1"/>
          </p:cNvSpPr>
          <p:nvPr>
            <p:ph idx="25" hasCustomPrompt="1"/>
          </p:nvPr>
        </p:nvSpPr>
        <p:spPr>
          <a:xfrm>
            <a:off x="8923657" y="4812910"/>
            <a:ext cx="2794292" cy="1024532"/>
          </a:xfrm>
        </p:spPr>
        <p:txBody>
          <a:bodyPr numCol="1" spcCol="288000"/>
          <a:lstStyle>
            <a:lvl1pPr marL="12700" indent="0" algn="l">
              <a:spcBef>
                <a:spcPts val="1200"/>
              </a:spcBef>
              <a:spcAft>
                <a:spcPts val="400"/>
              </a:spcAft>
              <a:buNone/>
              <a:tabLst/>
              <a:defRPr sz="1400" b="0">
                <a:solidFill>
                  <a:schemeClr val="tx1"/>
                </a:solidFill>
              </a:defRPr>
            </a:lvl1pPr>
            <a:lvl2pPr marL="231775" indent="-219075"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ct val="105000"/>
              <a:buFont typeface="Wingdings" pitchFamily="2" charset="2"/>
              <a:buChar char="§"/>
              <a:tabLst/>
              <a:defRPr sz="2000">
                <a:solidFill>
                  <a:schemeClr val="accent2"/>
                </a:solidFill>
              </a:defRPr>
            </a:lvl2pPr>
            <a:lvl3pPr marL="452438" indent="-220663">
              <a:spcBef>
                <a:spcPts val="400"/>
              </a:spcBef>
              <a:spcAft>
                <a:spcPts val="400"/>
              </a:spcAft>
              <a:buClr>
                <a:schemeClr val="accent2"/>
              </a:buClr>
              <a:buFont typeface="Wingdings" pitchFamily="2" charset="2"/>
              <a:buChar char="§"/>
              <a:tabLst/>
              <a:defRPr sz="1600">
                <a:solidFill>
                  <a:schemeClr val="accent2"/>
                </a:solidFill>
              </a:defRPr>
            </a:lvl3pPr>
            <a:lvl4pPr marL="673100" indent="-220663">
              <a:spcBef>
                <a:spcPts val="400"/>
              </a:spcBef>
              <a:spcAft>
                <a:spcPts val="400"/>
              </a:spcAft>
              <a:buClr>
                <a:schemeClr val="tx2"/>
              </a:buClr>
              <a:buFont typeface="Systeemlettertype"/>
              <a:buChar char="-"/>
              <a:tabLst/>
              <a:defRPr sz="1600">
                <a:solidFill>
                  <a:schemeClr val="tx2"/>
                </a:solidFill>
              </a:defRPr>
            </a:lvl4pPr>
            <a:lvl5pPr marL="804863" indent="-176213">
              <a:spcBef>
                <a:spcPts val="400"/>
              </a:spcBef>
              <a:spcAft>
                <a:spcPts val="400"/>
              </a:spcAft>
              <a:tabLst/>
              <a:defRPr sz="160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Curabitur</a:t>
            </a:r>
            <a:r>
              <a:rPr lang="en-US" dirty="0"/>
              <a:t> </a:t>
            </a:r>
            <a:r>
              <a:rPr lang="en-US" dirty="0" err="1"/>
              <a:t>elementum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 </a:t>
            </a:r>
            <a:r>
              <a:rPr lang="en-US" dirty="0" err="1"/>
              <a:t>pretium</a:t>
            </a:r>
            <a:r>
              <a:rPr lang="en-US" dirty="0"/>
              <a:t>.</a:t>
            </a:r>
          </a:p>
        </p:txBody>
      </p:sp>
      <p:sp>
        <p:nvSpPr>
          <p:cNvPr id="6" name="Arrow: Quad 5">
            <a:extLst>
              <a:ext uri="{FF2B5EF4-FFF2-40B4-BE49-F238E27FC236}">
                <a16:creationId xmlns:a16="http://schemas.microsoft.com/office/drawing/2014/main" id="{63F8E293-77AD-8DCB-50BB-DB94475D73EB}"/>
              </a:ext>
            </a:extLst>
          </p:cNvPr>
          <p:cNvSpPr/>
          <p:nvPr/>
        </p:nvSpPr>
        <p:spPr>
          <a:xfrm>
            <a:off x="3829852" y="1787052"/>
            <a:ext cx="4532295" cy="4532295"/>
          </a:xfrm>
          <a:prstGeom prst="quadArrow">
            <a:avLst>
              <a:gd name="adj1" fmla="val 2000"/>
              <a:gd name="adj2" fmla="val 4000"/>
              <a:gd name="adj3" fmla="val 5000"/>
            </a:avLst>
          </a:prstGeom>
          <a:ln>
            <a:noFill/>
          </a:ln>
        </p:spPr>
        <p:style>
          <a:lnRef idx="0">
            <a:scrgbClr r="0" g="0" b="0"/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782D323A-1B7C-23B9-CCDA-8F957506918B}"/>
              </a:ext>
            </a:extLst>
          </p:cNvPr>
          <p:cNvSpPr/>
          <p:nvPr/>
        </p:nvSpPr>
        <p:spPr>
          <a:xfrm>
            <a:off x="4124451" y="2081651"/>
            <a:ext cx="1812918" cy="1812918"/>
          </a:xfrm>
          <a:custGeom>
            <a:avLst/>
            <a:gdLst>
              <a:gd name="connsiteX0" fmla="*/ 0 w 1812918"/>
              <a:gd name="connsiteY0" fmla="*/ 0 h 1812918"/>
              <a:gd name="connsiteX1" fmla="*/ 1812918 w 1812918"/>
              <a:gd name="connsiteY1" fmla="*/ 0 h 1812918"/>
              <a:gd name="connsiteX2" fmla="*/ 1812918 w 1812918"/>
              <a:gd name="connsiteY2" fmla="*/ 1812918 h 1812918"/>
              <a:gd name="connsiteX3" fmla="*/ 0 w 1812918"/>
              <a:gd name="connsiteY3" fmla="*/ 1812918 h 1812918"/>
              <a:gd name="connsiteX4" fmla="*/ 0 w 1812918"/>
              <a:gd name="connsiteY4" fmla="*/ 0 h 1812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12918" h="1812918">
                <a:moveTo>
                  <a:pt x="0" y="0"/>
                </a:moveTo>
                <a:lnTo>
                  <a:pt x="1812918" y="0"/>
                </a:lnTo>
                <a:lnTo>
                  <a:pt x="1812918" y="1812918"/>
                </a:lnTo>
                <a:lnTo>
                  <a:pt x="0" y="1812918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accent1"/>
              </a:gs>
              <a:gs pos="100000">
                <a:srgbClr val="009458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47650" tIns="247650" rIns="247650" bIns="247650" numCol="1" spcCol="1270" anchor="ctr" anchorCtr="0">
            <a:noAutofit/>
          </a:bodyPr>
          <a:lstStyle/>
          <a:p>
            <a:pPr marL="0" lvl="0" indent="0" algn="ctr" defTabSz="2889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6500" kern="1200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A5CD97CA-1626-85D0-4F9C-42A25C821EC0}"/>
              </a:ext>
            </a:extLst>
          </p:cNvPr>
          <p:cNvSpPr/>
          <p:nvPr/>
        </p:nvSpPr>
        <p:spPr>
          <a:xfrm>
            <a:off x="6254630" y="2081651"/>
            <a:ext cx="1812918" cy="1812918"/>
          </a:xfrm>
          <a:custGeom>
            <a:avLst/>
            <a:gdLst>
              <a:gd name="connsiteX0" fmla="*/ 0 w 1812918"/>
              <a:gd name="connsiteY0" fmla="*/ 0 h 1812918"/>
              <a:gd name="connsiteX1" fmla="*/ 1812918 w 1812918"/>
              <a:gd name="connsiteY1" fmla="*/ 0 h 1812918"/>
              <a:gd name="connsiteX2" fmla="*/ 1812918 w 1812918"/>
              <a:gd name="connsiteY2" fmla="*/ 1812918 h 1812918"/>
              <a:gd name="connsiteX3" fmla="*/ 0 w 1812918"/>
              <a:gd name="connsiteY3" fmla="*/ 1812918 h 1812918"/>
              <a:gd name="connsiteX4" fmla="*/ 0 w 1812918"/>
              <a:gd name="connsiteY4" fmla="*/ 0 h 1812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12918" h="1812918">
                <a:moveTo>
                  <a:pt x="0" y="0"/>
                </a:moveTo>
                <a:lnTo>
                  <a:pt x="1812918" y="0"/>
                </a:lnTo>
                <a:lnTo>
                  <a:pt x="1812918" y="1812918"/>
                </a:lnTo>
                <a:lnTo>
                  <a:pt x="0" y="1812918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rgbClr val="00564C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47650" tIns="247650" rIns="247650" bIns="247650" numCol="1" spcCol="1270" anchor="ctr" anchorCtr="0">
            <a:noAutofit/>
          </a:bodyPr>
          <a:lstStyle/>
          <a:p>
            <a:pPr marL="0" lvl="0" indent="0" algn="ctr" defTabSz="2889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6500" kern="1200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E34A4F1F-9B04-17E6-993A-7EBD934141B2}"/>
              </a:ext>
            </a:extLst>
          </p:cNvPr>
          <p:cNvSpPr/>
          <p:nvPr/>
        </p:nvSpPr>
        <p:spPr>
          <a:xfrm>
            <a:off x="4124451" y="4211829"/>
            <a:ext cx="1812918" cy="1812918"/>
          </a:xfrm>
          <a:custGeom>
            <a:avLst/>
            <a:gdLst>
              <a:gd name="connsiteX0" fmla="*/ 0 w 1812918"/>
              <a:gd name="connsiteY0" fmla="*/ 0 h 1812918"/>
              <a:gd name="connsiteX1" fmla="*/ 1812918 w 1812918"/>
              <a:gd name="connsiteY1" fmla="*/ 0 h 1812918"/>
              <a:gd name="connsiteX2" fmla="*/ 1812918 w 1812918"/>
              <a:gd name="connsiteY2" fmla="*/ 1812918 h 1812918"/>
              <a:gd name="connsiteX3" fmla="*/ 0 w 1812918"/>
              <a:gd name="connsiteY3" fmla="*/ 1812918 h 1812918"/>
              <a:gd name="connsiteX4" fmla="*/ 0 w 1812918"/>
              <a:gd name="connsiteY4" fmla="*/ 0 h 1812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12918" h="1812918">
                <a:moveTo>
                  <a:pt x="0" y="0"/>
                </a:moveTo>
                <a:lnTo>
                  <a:pt x="1812918" y="0"/>
                </a:lnTo>
                <a:lnTo>
                  <a:pt x="1812918" y="1812918"/>
                </a:lnTo>
                <a:lnTo>
                  <a:pt x="0" y="1812918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rgbClr val="00564C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47650" tIns="247650" rIns="247650" bIns="247650" numCol="1" spcCol="1270" anchor="ctr" anchorCtr="0">
            <a:noAutofit/>
          </a:bodyPr>
          <a:lstStyle/>
          <a:p>
            <a:pPr marL="0" lvl="0" indent="0" algn="ctr" defTabSz="2889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6500" kern="1200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EBB31E4E-6CDC-30B2-7898-08D808F07A8C}"/>
              </a:ext>
            </a:extLst>
          </p:cNvPr>
          <p:cNvSpPr/>
          <p:nvPr/>
        </p:nvSpPr>
        <p:spPr>
          <a:xfrm>
            <a:off x="6254630" y="4211829"/>
            <a:ext cx="1812918" cy="1812918"/>
          </a:xfrm>
          <a:custGeom>
            <a:avLst/>
            <a:gdLst>
              <a:gd name="connsiteX0" fmla="*/ 0 w 1812918"/>
              <a:gd name="connsiteY0" fmla="*/ 0 h 1812918"/>
              <a:gd name="connsiteX1" fmla="*/ 1812918 w 1812918"/>
              <a:gd name="connsiteY1" fmla="*/ 0 h 1812918"/>
              <a:gd name="connsiteX2" fmla="*/ 1812918 w 1812918"/>
              <a:gd name="connsiteY2" fmla="*/ 1812918 h 1812918"/>
              <a:gd name="connsiteX3" fmla="*/ 0 w 1812918"/>
              <a:gd name="connsiteY3" fmla="*/ 1812918 h 1812918"/>
              <a:gd name="connsiteX4" fmla="*/ 0 w 1812918"/>
              <a:gd name="connsiteY4" fmla="*/ 0 h 1812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12918" h="1812918">
                <a:moveTo>
                  <a:pt x="0" y="0"/>
                </a:moveTo>
                <a:lnTo>
                  <a:pt x="1812918" y="0"/>
                </a:lnTo>
                <a:lnTo>
                  <a:pt x="1812918" y="1812918"/>
                </a:lnTo>
                <a:lnTo>
                  <a:pt x="0" y="1812918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accent1"/>
              </a:gs>
              <a:gs pos="100000">
                <a:srgbClr val="009458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47650" tIns="247650" rIns="247650" bIns="247650" numCol="1" spcCol="1270" anchor="ctr" anchorCtr="0">
            <a:noAutofit/>
          </a:bodyPr>
          <a:lstStyle/>
          <a:p>
            <a:pPr marL="0" lvl="0" indent="0" algn="ctr" defTabSz="2889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6500" kern="1200" dirty="0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B074F916-30C6-B5FD-3D85-39D2B280A0C4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1891769" y="6561203"/>
            <a:ext cx="180306" cy="160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507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  <p:extLst>
    <p:ext uri="{DCECCB84-F9BA-43D5-87BE-67443E8EF086}">
      <p15:sldGuideLst xmlns:p15="http://schemas.microsoft.com/office/powerpoint/2012/main"/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,tekst en grafi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670BE50-5854-4C40-B0D1-7825FB38AE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5087" y="839893"/>
            <a:ext cx="9141827" cy="806346"/>
          </a:xfrm>
        </p:spPr>
        <p:txBody>
          <a:bodyPr anchor="t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>
                <a:solidFill>
                  <a:schemeClr val="accent2"/>
                </a:solidFill>
              </a:defRPr>
            </a:lvl1pPr>
          </a:lstStyle>
          <a:p>
            <a:r>
              <a:rPr lang="nl-NL" noProof="0" dirty="0"/>
              <a:t>Voeg hier de titel van je slide toe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5A78B5F-398D-4147-88C0-289FE89A92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E7190-FF16-E449-AA40-35AD9641D32B}" type="slidenum">
              <a:rPr lang="en-GB" smtClean="0"/>
              <a:t>‹#›</a:t>
            </a:fld>
            <a:endParaRPr lang="en-GB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8B4244F3-B243-D7FE-23C4-E632F4A2928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891769" y="6561203"/>
            <a:ext cx="180306" cy="160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938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el,tekst en grafiek">
    <p:bg>
      <p:bgPr>
        <a:gradFill flip="none" rotWithShape="1">
          <a:gsLst>
            <a:gs pos="0">
              <a:srgbClr val="00564C"/>
            </a:gs>
            <a:gs pos="100000">
              <a:schemeClr val="accent2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670BE50-5854-4C40-B0D1-7825FB38AE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5087" y="839893"/>
            <a:ext cx="9141827" cy="806346"/>
          </a:xfrm>
        </p:spPr>
        <p:txBody>
          <a:bodyPr anchor="t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>
                <a:solidFill>
                  <a:schemeClr val="bg1"/>
                </a:solidFill>
              </a:defRPr>
            </a:lvl1pPr>
          </a:lstStyle>
          <a:p>
            <a:r>
              <a:rPr lang="nl-NL" noProof="0" dirty="0"/>
              <a:t>Voeg hier de titel van je slide toe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5A78B5F-398D-4147-88C0-289FE89A92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E7190-FF16-E449-AA40-35AD9641D3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8160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el,tekst en grafiek">
    <p:bg>
      <p:bgPr>
        <a:gradFill flip="none" rotWithShape="1">
          <a:gsLst>
            <a:gs pos="0">
              <a:schemeClr val="accent1"/>
            </a:gs>
            <a:gs pos="100000">
              <a:srgbClr val="008650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670BE50-5854-4C40-B0D1-7825FB38AE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5087" y="839893"/>
            <a:ext cx="9141827" cy="806346"/>
          </a:xfrm>
        </p:spPr>
        <p:txBody>
          <a:bodyPr anchor="t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>
                <a:solidFill>
                  <a:schemeClr val="bg1"/>
                </a:solidFill>
              </a:defRPr>
            </a:lvl1pPr>
          </a:lstStyle>
          <a:p>
            <a:r>
              <a:rPr lang="nl-NL" noProof="0" dirty="0"/>
              <a:t>Voeg hier de titel van je slide toe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5A78B5F-398D-4147-88C0-289FE89A92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E7190-FF16-E449-AA40-35AD9641D3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6457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el,tekst en grafiek">
    <p:bg>
      <p:bgPr>
        <a:gradFill flip="none" rotWithShape="1">
          <a:gsLst>
            <a:gs pos="0">
              <a:schemeClr val="bg1"/>
            </a:gs>
            <a:gs pos="100000">
              <a:schemeClr val="bg1">
                <a:lumMod val="8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670BE50-5854-4C40-B0D1-7825FB38AE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5087" y="839893"/>
            <a:ext cx="9141827" cy="806346"/>
          </a:xfrm>
        </p:spPr>
        <p:txBody>
          <a:bodyPr anchor="t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>
                <a:solidFill>
                  <a:schemeClr val="accent2"/>
                </a:solidFill>
              </a:defRPr>
            </a:lvl1pPr>
          </a:lstStyle>
          <a:p>
            <a:r>
              <a:rPr lang="nl-NL" noProof="0" dirty="0"/>
              <a:t>Voeg hier de titel van je slide toe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5A78B5F-398D-4147-88C0-289FE89A92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E7190-FF16-E449-AA40-35AD9641D32B}" type="slidenum">
              <a:rPr lang="en-GB" smtClean="0"/>
              <a:t>‹#›</a:t>
            </a:fld>
            <a:endParaRPr lang="en-GB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997E86C9-4EC1-2B03-E06B-8385CC18AE9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891769" y="6561203"/>
            <a:ext cx="180306" cy="160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8365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 en 4 grafiek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670BE50-5854-4C40-B0D1-7825FB38AE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2436" y="839893"/>
            <a:ext cx="9141827" cy="806346"/>
          </a:xfrm>
        </p:spPr>
        <p:txBody>
          <a:bodyPr anchor="t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>
                <a:solidFill>
                  <a:schemeClr val="accent2"/>
                </a:solidFill>
              </a:defRPr>
            </a:lvl1pPr>
          </a:lstStyle>
          <a:p>
            <a:r>
              <a:rPr lang="nl-NL" noProof="0" dirty="0"/>
              <a:t>Voeg hier de titel van je slide toe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5A78B5F-398D-4147-88C0-289FE89A92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E7190-FF16-E449-AA40-35AD9641D32B}" type="slidenum">
              <a:rPr lang="en-GB" smtClean="0"/>
              <a:t>‹#›</a:t>
            </a:fld>
            <a:endParaRPr lang="en-GB"/>
          </a:p>
        </p:txBody>
      </p:sp>
      <p:sp>
        <p:nvSpPr>
          <p:cNvPr id="9" name="object 2">
            <a:extLst>
              <a:ext uri="{FF2B5EF4-FFF2-40B4-BE49-F238E27FC236}">
                <a16:creationId xmlns:a16="http://schemas.microsoft.com/office/drawing/2014/main" id="{30ED6A6D-6FB0-4246-BBA3-054FDE821942}"/>
              </a:ext>
            </a:extLst>
          </p:cNvPr>
          <p:cNvSpPr/>
          <p:nvPr/>
        </p:nvSpPr>
        <p:spPr>
          <a:xfrm>
            <a:off x="566418" y="378144"/>
            <a:ext cx="355900" cy="282361"/>
          </a:xfrm>
          <a:custGeom>
            <a:avLst/>
            <a:gdLst/>
            <a:ahLst/>
            <a:cxnLst/>
            <a:rect l="l" t="t" r="r" b="b"/>
            <a:pathLst>
              <a:path w="977264" h="775335">
                <a:moveTo>
                  <a:pt x="976734" y="0"/>
                </a:moveTo>
                <a:lnTo>
                  <a:pt x="0" y="0"/>
                </a:lnTo>
                <a:lnTo>
                  <a:pt x="0" y="774876"/>
                </a:lnTo>
                <a:lnTo>
                  <a:pt x="976734" y="0"/>
                </a:lnTo>
                <a:close/>
              </a:path>
            </a:pathLst>
          </a:custGeom>
          <a:solidFill>
            <a:srgbClr val="00A160"/>
          </a:solidFill>
        </p:spPr>
        <p:txBody>
          <a:bodyPr wrap="square" lIns="0" tIns="0" rIns="0" bIns="0" rtlCol="0"/>
          <a:lstStyle/>
          <a:p>
            <a:endParaRPr sz="496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jdelijke aanduiding voor grafiek 7">
            <a:extLst>
              <a:ext uri="{FF2B5EF4-FFF2-40B4-BE49-F238E27FC236}">
                <a16:creationId xmlns:a16="http://schemas.microsoft.com/office/drawing/2014/main" id="{90109E46-22D4-5B4D-A6AF-03182196E27B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4203521" y="2103438"/>
            <a:ext cx="3462742" cy="1850443"/>
          </a:xfrm>
        </p:spPr>
        <p:txBody>
          <a:bodyPr tIns="251999"/>
          <a:lstStyle>
            <a:lvl1pPr marL="0" indent="0" algn="ctr">
              <a:buNone/>
              <a:defRPr sz="1200"/>
            </a:lvl1pPr>
          </a:lstStyle>
          <a:p>
            <a:r>
              <a:rPr lang="en-US"/>
              <a:t>Click icon to add chart</a:t>
            </a:r>
            <a:endParaRPr lang="nl-NL"/>
          </a:p>
        </p:txBody>
      </p:sp>
      <p:sp>
        <p:nvSpPr>
          <p:cNvPr id="12" name="Tijdelijke aanduiding voor grafiek 7">
            <a:extLst>
              <a:ext uri="{FF2B5EF4-FFF2-40B4-BE49-F238E27FC236}">
                <a16:creationId xmlns:a16="http://schemas.microsoft.com/office/drawing/2014/main" id="{918C10AD-A47C-C84F-BBBF-49D4A2101732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7882892" y="2103438"/>
            <a:ext cx="3462742" cy="1850443"/>
          </a:xfrm>
        </p:spPr>
        <p:txBody>
          <a:bodyPr tIns="251999"/>
          <a:lstStyle>
            <a:lvl1pPr marL="0" indent="0" algn="ctr">
              <a:buNone/>
              <a:defRPr sz="1200"/>
            </a:lvl1pPr>
          </a:lstStyle>
          <a:p>
            <a:r>
              <a:rPr lang="en-US"/>
              <a:t>Click icon to add chart</a:t>
            </a:r>
            <a:endParaRPr lang="nl-NL"/>
          </a:p>
        </p:txBody>
      </p:sp>
      <p:sp>
        <p:nvSpPr>
          <p:cNvPr id="14" name="Tijdelijke aanduiding voor grafiek 7">
            <a:extLst>
              <a:ext uri="{FF2B5EF4-FFF2-40B4-BE49-F238E27FC236}">
                <a16:creationId xmlns:a16="http://schemas.microsoft.com/office/drawing/2014/main" id="{6E03318C-3AF2-D94D-938B-A75AE1125C7C}"/>
              </a:ext>
            </a:extLst>
          </p:cNvPr>
          <p:cNvSpPr>
            <a:spLocks noGrp="1"/>
          </p:cNvSpPr>
          <p:nvPr>
            <p:ph type="chart" sz="quarter" idx="16"/>
          </p:nvPr>
        </p:nvSpPr>
        <p:spPr>
          <a:xfrm>
            <a:off x="4220573" y="4195893"/>
            <a:ext cx="3462742" cy="1850443"/>
          </a:xfrm>
        </p:spPr>
        <p:txBody>
          <a:bodyPr tIns="251999"/>
          <a:lstStyle>
            <a:lvl1pPr marL="0" indent="0" algn="ctr">
              <a:buNone/>
              <a:defRPr sz="1200"/>
            </a:lvl1pPr>
          </a:lstStyle>
          <a:p>
            <a:r>
              <a:rPr lang="en-US"/>
              <a:t>Click icon to add chart</a:t>
            </a:r>
            <a:endParaRPr lang="nl-NL"/>
          </a:p>
        </p:txBody>
      </p:sp>
      <p:sp>
        <p:nvSpPr>
          <p:cNvPr id="15" name="Tijdelijke aanduiding voor grafiek 7">
            <a:extLst>
              <a:ext uri="{FF2B5EF4-FFF2-40B4-BE49-F238E27FC236}">
                <a16:creationId xmlns:a16="http://schemas.microsoft.com/office/drawing/2014/main" id="{8BF65575-1821-0341-A8D9-44A2EBDFFCE8}"/>
              </a:ext>
            </a:extLst>
          </p:cNvPr>
          <p:cNvSpPr>
            <a:spLocks noGrp="1"/>
          </p:cNvSpPr>
          <p:nvPr>
            <p:ph type="chart" sz="quarter" idx="17"/>
          </p:nvPr>
        </p:nvSpPr>
        <p:spPr>
          <a:xfrm>
            <a:off x="7899944" y="4195893"/>
            <a:ext cx="3462742" cy="1850443"/>
          </a:xfrm>
        </p:spPr>
        <p:txBody>
          <a:bodyPr tIns="251999"/>
          <a:lstStyle>
            <a:lvl1pPr marL="0" indent="0" algn="ctr">
              <a:buNone/>
              <a:defRPr sz="1200"/>
            </a:lvl1pPr>
          </a:lstStyle>
          <a:p>
            <a:r>
              <a:rPr lang="en-US"/>
              <a:t>Click icon to add chart</a:t>
            </a:r>
            <a:endParaRPr lang="nl-NL"/>
          </a:p>
        </p:txBody>
      </p:sp>
      <p:sp>
        <p:nvSpPr>
          <p:cNvPr id="16" name="Tijdelijke aanduiding voor inhoud 2">
            <a:extLst>
              <a:ext uri="{FF2B5EF4-FFF2-40B4-BE49-F238E27FC236}">
                <a16:creationId xmlns:a16="http://schemas.microsoft.com/office/drawing/2014/main" id="{9CA5A73D-4D4F-BC4F-BB4D-83E52D580390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478508" y="2103438"/>
            <a:ext cx="3591468" cy="3933973"/>
          </a:xfrm>
        </p:spPr>
        <p:txBody>
          <a:bodyPr numCol="1" spcCol="288000"/>
          <a:lstStyle>
            <a:lvl1pPr marL="12700" indent="0">
              <a:spcBef>
                <a:spcPts val="1000"/>
              </a:spcBef>
              <a:spcAft>
                <a:spcPts val="400"/>
              </a:spcAft>
              <a:buNone/>
              <a:tabLst/>
              <a:defRPr sz="2400" b="1">
                <a:solidFill>
                  <a:schemeClr val="accent1"/>
                </a:solidFill>
              </a:defRPr>
            </a:lvl1pPr>
            <a:lvl2pPr marL="231775" indent="-219075"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ct val="105000"/>
              <a:buFont typeface="Wingdings" pitchFamily="2" charset="2"/>
              <a:buChar char="§"/>
              <a:tabLst/>
              <a:defRPr sz="2000">
                <a:solidFill>
                  <a:schemeClr val="accent2"/>
                </a:solidFill>
              </a:defRPr>
            </a:lvl2pPr>
            <a:lvl3pPr marL="452438" indent="-220663">
              <a:spcBef>
                <a:spcPts val="400"/>
              </a:spcBef>
              <a:spcAft>
                <a:spcPts val="400"/>
              </a:spcAft>
              <a:buClr>
                <a:schemeClr val="accent2"/>
              </a:buClr>
              <a:buFont typeface="Wingdings" pitchFamily="2" charset="2"/>
              <a:buChar char="§"/>
              <a:tabLst/>
              <a:defRPr sz="1600">
                <a:solidFill>
                  <a:schemeClr val="accent2"/>
                </a:solidFill>
              </a:defRPr>
            </a:lvl3pPr>
            <a:lvl4pPr marL="673100" indent="-220663">
              <a:spcBef>
                <a:spcPts val="400"/>
              </a:spcBef>
              <a:spcAft>
                <a:spcPts val="400"/>
              </a:spcAft>
              <a:buClr>
                <a:schemeClr val="tx2"/>
              </a:buClr>
              <a:buFont typeface="Systeemlettertype"/>
              <a:buChar char="-"/>
              <a:tabLst/>
              <a:defRPr sz="1600">
                <a:solidFill>
                  <a:schemeClr val="tx2"/>
                </a:solidFill>
              </a:defRPr>
            </a:lvl4pPr>
            <a:lvl5pPr marL="804863" indent="-176213">
              <a:spcBef>
                <a:spcPts val="400"/>
              </a:spcBef>
              <a:spcAft>
                <a:spcPts val="400"/>
              </a:spcAft>
              <a:tabLst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object 2">
            <a:extLst>
              <a:ext uri="{FF2B5EF4-FFF2-40B4-BE49-F238E27FC236}">
                <a16:creationId xmlns:a16="http://schemas.microsoft.com/office/drawing/2014/main" id="{4062C657-9EF1-D39D-9B6C-5D4F7224CA3C}"/>
              </a:ext>
            </a:extLst>
          </p:cNvPr>
          <p:cNvSpPr/>
          <p:nvPr userDrawn="1"/>
        </p:nvSpPr>
        <p:spPr>
          <a:xfrm>
            <a:off x="566418" y="378144"/>
            <a:ext cx="355900" cy="282361"/>
          </a:xfrm>
          <a:custGeom>
            <a:avLst/>
            <a:gdLst/>
            <a:ahLst/>
            <a:cxnLst/>
            <a:rect l="l" t="t" r="r" b="b"/>
            <a:pathLst>
              <a:path w="977264" h="775335">
                <a:moveTo>
                  <a:pt x="976734" y="0"/>
                </a:moveTo>
                <a:lnTo>
                  <a:pt x="0" y="0"/>
                </a:lnTo>
                <a:lnTo>
                  <a:pt x="0" y="774876"/>
                </a:lnTo>
                <a:lnTo>
                  <a:pt x="976734" y="0"/>
                </a:lnTo>
                <a:close/>
              </a:path>
            </a:pathLst>
          </a:custGeom>
          <a:solidFill>
            <a:srgbClr val="00A160"/>
          </a:solidFill>
        </p:spPr>
        <p:txBody>
          <a:bodyPr wrap="square" lIns="0" tIns="0" rIns="0" bIns="0" rtlCol="0"/>
          <a:lstStyle/>
          <a:p>
            <a:endParaRPr sz="496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C3142A32-D64C-2010-78CF-6D6699F0E40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891769" y="6561203"/>
            <a:ext cx="180306" cy="160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5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 Dank u en contactgegevens - Donkergroene achtergrond">
    <p:bg>
      <p:bgPr>
        <a:gradFill flip="none" rotWithShape="1">
          <a:gsLst>
            <a:gs pos="0">
              <a:srgbClr val="00564C"/>
            </a:gs>
            <a:gs pos="100000">
              <a:schemeClr val="accent2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47A302EF-2741-D943-A769-94795B473C1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22373" y="4464369"/>
            <a:ext cx="7478916" cy="1500187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Vul hier uw contactgegevens in</a:t>
            </a:r>
            <a:endParaRPr lang="en-GB" dirty="0"/>
          </a:p>
        </p:txBody>
      </p:sp>
      <p:sp>
        <p:nvSpPr>
          <p:cNvPr id="7" name="object 45">
            <a:extLst>
              <a:ext uri="{FF2B5EF4-FFF2-40B4-BE49-F238E27FC236}">
                <a16:creationId xmlns:a16="http://schemas.microsoft.com/office/drawing/2014/main" id="{EBDC22BA-89BF-4043-9707-2498DC1D4781}"/>
              </a:ext>
            </a:extLst>
          </p:cNvPr>
          <p:cNvSpPr/>
          <p:nvPr/>
        </p:nvSpPr>
        <p:spPr>
          <a:xfrm>
            <a:off x="761701" y="1851086"/>
            <a:ext cx="592615" cy="470164"/>
          </a:xfrm>
          <a:custGeom>
            <a:avLst/>
            <a:gdLst/>
            <a:ahLst/>
            <a:cxnLst/>
            <a:rect l="l" t="t" r="r" b="b"/>
            <a:pathLst>
              <a:path w="977264" h="775335">
                <a:moveTo>
                  <a:pt x="976734" y="0"/>
                </a:moveTo>
                <a:lnTo>
                  <a:pt x="0" y="0"/>
                </a:lnTo>
                <a:lnTo>
                  <a:pt x="0" y="774876"/>
                </a:lnTo>
                <a:lnTo>
                  <a:pt x="976734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rtlCol="0"/>
          <a:lstStyle/>
          <a:p>
            <a:endParaRPr sz="496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itel 1">
            <a:extLst>
              <a:ext uri="{FF2B5EF4-FFF2-40B4-BE49-F238E27FC236}">
                <a16:creationId xmlns:a16="http://schemas.microsoft.com/office/drawing/2014/main" id="{81CA470C-E4A4-E840-A387-9D2C503A7BB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546" y="2811214"/>
            <a:ext cx="8362970" cy="1325563"/>
          </a:xfrm>
        </p:spPr>
        <p:txBody>
          <a:bodyPr/>
          <a:lstStyle>
            <a:lvl1pPr>
              <a:lnSpc>
                <a:spcPct val="85000"/>
              </a:lnSpc>
              <a:defRPr sz="5600" b="1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Plaats hier je slotzin </a:t>
            </a:r>
            <a:br>
              <a:rPr lang="nl-NL" dirty="0"/>
            </a:br>
            <a:r>
              <a:rPr lang="nl-NL" dirty="0"/>
              <a:t>of een dankwoord.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9447" y="3916817"/>
            <a:ext cx="3712553" cy="2941183"/>
          </a:xfrm>
          <a:prstGeom prst="rect">
            <a:avLst/>
          </a:prstGeom>
        </p:spPr>
      </p:pic>
      <p:sp>
        <p:nvSpPr>
          <p:cNvPr id="2" name="object 45">
            <a:extLst>
              <a:ext uri="{FF2B5EF4-FFF2-40B4-BE49-F238E27FC236}">
                <a16:creationId xmlns:a16="http://schemas.microsoft.com/office/drawing/2014/main" id="{43FA7071-51E6-FDA6-C5AF-D03E4CF6B200}"/>
              </a:ext>
            </a:extLst>
          </p:cNvPr>
          <p:cNvSpPr/>
          <p:nvPr userDrawn="1"/>
        </p:nvSpPr>
        <p:spPr>
          <a:xfrm>
            <a:off x="761701" y="1851086"/>
            <a:ext cx="592615" cy="470164"/>
          </a:xfrm>
          <a:custGeom>
            <a:avLst/>
            <a:gdLst/>
            <a:ahLst/>
            <a:cxnLst/>
            <a:rect l="l" t="t" r="r" b="b"/>
            <a:pathLst>
              <a:path w="977264" h="775335">
                <a:moveTo>
                  <a:pt x="976734" y="0"/>
                </a:moveTo>
                <a:lnTo>
                  <a:pt x="0" y="0"/>
                </a:lnTo>
                <a:lnTo>
                  <a:pt x="0" y="774876"/>
                </a:lnTo>
                <a:lnTo>
                  <a:pt x="976734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rtlCol="0"/>
          <a:lstStyle/>
          <a:p>
            <a:endParaRPr sz="496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5845EF1-273C-4148-23D8-B74158A157E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9447" y="3916817"/>
            <a:ext cx="3712553" cy="2941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557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ank u en contactgegevens - Witte achtergron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47A302EF-2741-D943-A769-94795B473C1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22373" y="4464369"/>
            <a:ext cx="7478916" cy="1500187"/>
          </a:xfrm>
        </p:spPr>
        <p:txBody>
          <a:bodyPr/>
          <a:lstStyle>
            <a:lvl1pPr marL="0" indent="0">
              <a:buNone/>
              <a:defRPr sz="1600">
                <a:solidFill>
                  <a:schemeClr val="accent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Vul hier uw contactgegevens in</a:t>
            </a:r>
            <a:endParaRPr lang="en-GB" dirty="0"/>
          </a:p>
        </p:txBody>
      </p:sp>
      <p:sp>
        <p:nvSpPr>
          <p:cNvPr id="7" name="object 45">
            <a:extLst>
              <a:ext uri="{FF2B5EF4-FFF2-40B4-BE49-F238E27FC236}">
                <a16:creationId xmlns:a16="http://schemas.microsoft.com/office/drawing/2014/main" id="{EBDC22BA-89BF-4043-9707-2498DC1D4781}"/>
              </a:ext>
            </a:extLst>
          </p:cNvPr>
          <p:cNvSpPr/>
          <p:nvPr/>
        </p:nvSpPr>
        <p:spPr>
          <a:xfrm>
            <a:off x="761701" y="1851086"/>
            <a:ext cx="592615" cy="470164"/>
          </a:xfrm>
          <a:custGeom>
            <a:avLst/>
            <a:gdLst/>
            <a:ahLst/>
            <a:cxnLst/>
            <a:rect l="l" t="t" r="r" b="b"/>
            <a:pathLst>
              <a:path w="977264" h="775335">
                <a:moveTo>
                  <a:pt x="976734" y="0"/>
                </a:moveTo>
                <a:lnTo>
                  <a:pt x="0" y="0"/>
                </a:lnTo>
                <a:lnTo>
                  <a:pt x="0" y="774876"/>
                </a:lnTo>
                <a:lnTo>
                  <a:pt x="976734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rtlCol="0"/>
          <a:lstStyle/>
          <a:p>
            <a:endParaRPr sz="496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itel 1">
            <a:extLst>
              <a:ext uri="{FF2B5EF4-FFF2-40B4-BE49-F238E27FC236}">
                <a16:creationId xmlns:a16="http://schemas.microsoft.com/office/drawing/2014/main" id="{81CA470C-E4A4-E840-A387-9D2C503A7BB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546" y="2811214"/>
            <a:ext cx="8362970" cy="1325563"/>
          </a:xfrm>
        </p:spPr>
        <p:txBody>
          <a:bodyPr/>
          <a:lstStyle>
            <a:lvl1pPr>
              <a:lnSpc>
                <a:spcPct val="85000"/>
              </a:lnSpc>
              <a:defRPr sz="5600" b="0">
                <a:solidFill>
                  <a:schemeClr val="accent2"/>
                </a:solidFill>
              </a:defRPr>
            </a:lvl1pPr>
          </a:lstStyle>
          <a:p>
            <a:r>
              <a:rPr lang="nl-NL" dirty="0"/>
              <a:t>Plaats hier je slotzin </a:t>
            </a:r>
            <a:br>
              <a:rPr lang="nl-NL" dirty="0"/>
            </a:br>
            <a:r>
              <a:rPr lang="nl-NL" dirty="0"/>
              <a:t>of een dankwoord.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9447" y="3916817"/>
            <a:ext cx="3712553" cy="2941183"/>
          </a:xfrm>
          <a:prstGeom prst="rect">
            <a:avLst/>
          </a:prstGeom>
        </p:spPr>
      </p:pic>
      <p:sp>
        <p:nvSpPr>
          <p:cNvPr id="2" name="object 45">
            <a:extLst>
              <a:ext uri="{FF2B5EF4-FFF2-40B4-BE49-F238E27FC236}">
                <a16:creationId xmlns:a16="http://schemas.microsoft.com/office/drawing/2014/main" id="{4CE511D1-D1FA-9A29-328F-02B0620D0E2E}"/>
              </a:ext>
            </a:extLst>
          </p:cNvPr>
          <p:cNvSpPr/>
          <p:nvPr userDrawn="1"/>
        </p:nvSpPr>
        <p:spPr>
          <a:xfrm>
            <a:off x="761701" y="1851086"/>
            <a:ext cx="592615" cy="470164"/>
          </a:xfrm>
          <a:custGeom>
            <a:avLst/>
            <a:gdLst/>
            <a:ahLst/>
            <a:cxnLst/>
            <a:rect l="l" t="t" r="r" b="b"/>
            <a:pathLst>
              <a:path w="977264" h="775335">
                <a:moveTo>
                  <a:pt x="976734" y="0"/>
                </a:moveTo>
                <a:lnTo>
                  <a:pt x="0" y="0"/>
                </a:lnTo>
                <a:lnTo>
                  <a:pt x="0" y="774876"/>
                </a:lnTo>
                <a:lnTo>
                  <a:pt x="976734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rtlCol="0"/>
          <a:lstStyle/>
          <a:p>
            <a:endParaRPr sz="496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230E91C-3E1F-2BAA-72D4-87600095A7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9447" y="3916817"/>
            <a:ext cx="3712553" cy="2941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093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Hoofdstukscherm -Donkergroene achtergrond">
    <p:bg>
      <p:bgPr>
        <a:gradFill flip="none" rotWithShape="1">
          <a:gsLst>
            <a:gs pos="0">
              <a:schemeClr val="bg1">
                <a:lumMod val="95000"/>
              </a:schemeClr>
            </a:gs>
            <a:gs pos="100000">
              <a:schemeClr val="bg1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D75F229B-7EB5-BC43-9FDD-E5A629241940}"/>
              </a:ext>
            </a:extLst>
          </p:cNvPr>
          <p:cNvSpPr/>
          <p:nvPr userDrawn="1"/>
        </p:nvSpPr>
        <p:spPr>
          <a:xfrm>
            <a:off x="4377074" y="2311195"/>
            <a:ext cx="7814926" cy="2235611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800100" dist="38100" dir="27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 err="1">
              <a:solidFill>
                <a:schemeClr val="accent4"/>
              </a:solidFill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69A953A-A3AB-7149-B5ED-B24797C2018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377074" y="2311195"/>
            <a:ext cx="5826605" cy="2235611"/>
          </a:xfrm>
          <a:noFill/>
        </p:spPr>
        <p:txBody>
          <a:bodyPr lIns="360000"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nl-NL" noProof="0" dirty="0"/>
              <a:t>Voeg je hoofdstuktitel toe</a:t>
            </a:r>
          </a:p>
        </p:txBody>
      </p:sp>
      <p:pic>
        <p:nvPicPr>
          <p:cNvPr id="4" name="Picture 3" descr="A picture containing text, font, graphics, graphic design&#10;&#10;Description automatically generated">
            <a:extLst>
              <a:ext uri="{FF2B5EF4-FFF2-40B4-BE49-F238E27FC236}">
                <a16:creationId xmlns:a16="http://schemas.microsoft.com/office/drawing/2014/main" id="{F88817D4-2F0D-039B-BBEF-BBBC4A0C4A1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8639" t="-602" r="29051" b="40560"/>
          <a:stretch/>
        </p:blipFill>
        <p:spPr>
          <a:xfrm>
            <a:off x="11891770" y="6562824"/>
            <a:ext cx="180305" cy="158651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7908B746-DC31-9ACF-4C1B-C35E17CF5E08}"/>
              </a:ext>
            </a:extLst>
          </p:cNvPr>
          <p:cNvGrpSpPr/>
          <p:nvPr/>
        </p:nvGrpSpPr>
        <p:grpSpPr>
          <a:xfrm>
            <a:off x="1320146" y="3720784"/>
            <a:ext cx="2869185" cy="698638"/>
            <a:chOff x="8059370" y="1941379"/>
            <a:chExt cx="2869185" cy="698638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24F5C554-A654-16C4-0923-7A6A48464222}"/>
                </a:ext>
              </a:extLst>
            </p:cNvPr>
            <p:cNvSpPr/>
            <p:nvPr/>
          </p:nvSpPr>
          <p:spPr>
            <a:xfrm flipH="1">
              <a:off x="8059370" y="1941379"/>
              <a:ext cx="2569095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BE" sz="1600" b="1" dirty="0">
                  <a:solidFill>
                    <a:schemeClr val="accent4"/>
                  </a:solidFill>
                  <a:latin typeface="+mj-lt"/>
                  <a:cs typeface="Lato" panose="020F0502020204030203" pitchFamily="34" charset="0"/>
                </a:rPr>
                <a:t>Naam </a:t>
              </a:r>
              <a:r>
                <a:rPr lang="fr-BE" sz="1600" b="1" dirty="0" err="1">
                  <a:solidFill>
                    <a:schemeClr val="accent4"/>
                  </a:solidFill>
                  <a:latin typeface="+mj-lt"/>
                  <a:cs typeface="Lato" panose="020F0502020204030203" pitchFamily="34" charset="0"/>
                </a:rPr>
                <a:t>spreker</a:t>
              </a:r>
              <a:endParaRPr lang="en-US" sz="1100" b="1" dirty="0">
                <a:solidFill>
                  <a:schemeClr val="accent4"/>
                </a:solidFill>
                <a:latin typeface="+mj-lt"/>
                <a:cs typeface="Lato" panose="020F0502020204030203" pitchFamily="34" charset="0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11089350-0281-D4D8-2D41-D1D7273A6450}"/>
                </a:ext>
              </a:extLst>
            </p:cNvPr>
            <p:cNvSpPr/>
            <p:nvPr/>
          </p:nvSpPr>
          <p:spPr>
            <a:xfrm>
              <a:off x="8059371" y="2341730"/>
              <a:ext cx="2869184" cy="29828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200" b="0" dirty="0" err="1">
                  <a:solidFill>
                    <a:schemeClr val="accent4"/>
                  </a:solidFill>
                  <a:latin typeface="+mj-lt"/>
                  <a:cs typeface="Open Sans" panose="020B0606030504020204" pitchFamily="34" charset="0"/>
                </a:rPr>
                <a:t>Functie</a:t>
              </a:r>
              <a:r>
                <a:rPr lang="en-US" sz="1200" b="0" dirty="0">
                  <a:solidFill>
                    <a:schemeClr val="accent4"/>
                  </a:solidFill>
                  <a:latin typeface="+mj-lt"/>
                  <a:cs typeface="Open Sans" panose="020B0606030504020204" pitchFamily="34" charset="0"/>
                </a:rPr>
                <a:t> of </a:t>
              </a:r>
              <a:r>
                <a:rPr lang="en-US" sz="1200" b="0" dirty="0" err="1">
                  <a:solidFill>
                    <a:schemeClr val="accent4"/>
                  </a:solidFill>
                  <a:latin typeface="+mj-lt"/>
                  <a:cs typeface="Open Sans" panose="020B0606030504020204" pitchFamily="34" charset="0"/>
                </a:rPr>
                <a:t>beschrijving</a:t>
              </a:r>
              <a:endParaRPr lang="en-US" sz="1200" b="0" dirty="0">
                <a:solidFill>
                  <a:schemeClr val="accent4"/>
                </a:solidFill>
                <a:latin typeface="+mj-lt"/>
                <a:cs typeface="Open Sans" panose="020B0606030504020204" pitchFamily="34" charset="0"/>
              </a:endParaRPr>
            </a:p>
          </p:txBody>
        </p:sp>
      </p:grpSp>
      <p:sp>
        <p:nvSpPr>
          <p:cNvPr id="16" name="Oval 15">
            <a:extLst>
              <a:ext uri="{FF2B5EF4-FFF2-40B4-BE49-F238E27FC236}">
                <a16:creationId xmlns:a16="http://schemas.microsoft.com/office/drawing/2014/main" id="{237CB5E8-D067-B4FD-EB1D-E54FAE01EDB0}"/>
              </a:ext>
            </a:extLst>
          </p:cNvPr>
          <p:cNvSpPr/>
          <p:nvPr/>
        </p:nvSpPr>
        <p:spPr>
          <a:xfrm>
            <a:off x="1397392" y="2423205"/>
            <a:ext cx="1047316" cy="1047316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27000" dist="508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b="1" dirty="0">
              <a:solidFill>
                <a:schemeClr val="accent3"/>
              </a:solidFill>
              <a:latin typeface="Open Sans" panose="020B0606030504020204" pitchFamily="34" charset="0"/>
              <a:ea typeface="Roboto Medium" charset="0"/>
              <a:cs typeface="Open Sans" panose="020B0606030504020204" pitchFamily="34" charset="0"/>
            </a:endParaRP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57CE3E48-3617-F116-5EED-12E99062BD5E}"/>
              </a:ext>
            </a:extLst>
          </p:cNvPr>
          <p:cNvSpPr>
            <a:spLocks noGrp="1"/>
          </p:cNvSpPr>
          <p:nvPr userDrawn="1">
            <p:ph type="pic" sz="quarter" idx="15" hasCustomPrompt="1"/>
          </p:nvPr>
        </p:nvSpPr>
        <p:spPr>
          <a:xfrm>
            <a:off x="1397392" y="2423202"/>
            <a:ext cx="1047316" cy="1047319"/>
          </a:xfrm>
          <a:custGeom>
            <a:avLst/>
            <a:gdLst>
              <a:gd name="connsiteX0" fmla="*/ 1005304 w 2010611"/>
              <a:gd name="connsiteY0" fmla="*/ 0 h 2010614"/>
              <a:gd name="connsiteX1" fmla="*/ 2010611 w 2010611"/>
              <a:gd name="connsiteY1" fmla="*/ 1005307 h 2010614"/>
              <a:gd name="connsiteX2" fmla="*/ 1005304 w 2010611"/>
              <a:gd name="connsiteY2" fmla="*/ 2010614 h 2010614"/>
              <a:gd name="connsiteX3" fmla="*/ 5187 w 2010611"/>
              <a:gd name="connsiteY3" fmla="*/ 1108094 h 2010614"/>
              <a:gd name="connsiteX4" fmla="*/ 0 w 2010611"/>
              <a:gd name="connsiteY4" fmla="*/ 1005367 h 2010614"/>
              <a:gd name="connsiteX5" fmla="*/ 0 w 2010611"/>
              <a:gd name="connsiteY5" fmla="*/ 1005247 h 2010614"/>
              <a:gd name="connsiteX6" fmla="*/ 5187 w 2010611"/>
              <a:gd name="connsiteY6" fmla="*/ 902520 h 2010614"/>
              <a:gd name="connsiteX7" fmla="*/ 1005304 w 2010611"/>
              <a:gd name="connsiteY7" fmla="*/ 0 h 2010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10611" h="2010614">
                <a:moveTo>
                  <a:pt x="1005304" y="0"/>
                </a:moveTo>
                <a:cubicBezTo>
                  <a:pt x="1560520" y="0"/>
                  <a:pt x="2010611" y="450091"/>
                  <a:pt x="2010611" y="1005307"/>
                </a:cubicBezTo>
                <a:cubicBezTo>
                  <a:pt x="2010611" y="1560523"/>
                  <a:pt x="1560520" y="2010614"/>
                  <a:pt x="1005304" y="2010614"/>
                </a:cubicBezTo>
                <a:cubicBezTo>
                  <a:pt x="484789" y="2010614"/>
                  <a:pt x="56669" y="1615026"/>
                  <a:pt x="5187" y="1108094"/>
                </a:cubicBezTo>
                <a:lnTo>
                  <a:pt x="0" y="1005367"/>
                </a:lnTo>
                <a:lnTo>
                  <a:pt x="0" y="1005247"/>
                </a:lnTo>
                <a:lnTo>
                  <a:pt x="5187" y="902520"/>
                </a:lnTo>
                <a:cubicBezTo>
                  <a:pt x="56669" y="395588"/>
                  <a:pt x="484789" y="0"/>
                  <a:pt x="1005304" y="0"/>
                </a:cubicBezTo>
                <a:close/>
              </a:path>
            </a:pathLst>
          </a:custGeom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>
                <a:latin typeface="Poppins" panose="00000500000000000000" pitchFamily="50" charset="0"/>
                <a:cs typeface="Poppins" panose="00000500000000000000" pitchFamily="50" charset="0"/>
              </a:defRPr>
            </a:lvl1pPr>
          </a:lstStyle>
          <a:p>
            <a:r>
              <a:rPr lang="en-US" dirty="0" err="1"/>
              <a:t>Beeld</a:t>
            </a:r>
            <a:endParaRPr lang="en-US" dirty="0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A89C3FD1-2914-50E9-B394-7FBD6C5D19C6}"/>
              </a:ext>
            </a:extLst>
          </p:cNvPr>
          <p:cNvSpPr/>
          <p:nvPr userDrawn="1"/>
        </p:nvSpPr>
        <p:spPr>
          <a:xfrm rot="10800000">
            <a:off x="10777566" y="3241256"/>
            <a:ext cx="375487" cy="375487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27000" dist="508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 dirty="0">
                <a:solidFill>
                  <a:schemeClr val="accent1"/>
                </a:solidFill>
                <a:latin typeface="Open Sans" panose="020B0606030504020204" pitchFamily="34" charset="0"/>
                <a:ea typeface="Roboto Medium" charset="0"/>
                <a:cs typeface="Open Sans" panose="020B0606030504020204" pitchFamily="34" charset="0"/>
                <a:sym typeface="Wingdings 3" panose="05040102010807070707" pitchFamily="18" charset="2"/>
              </a:rPr>
              <a:t></a:t>
            </a:r>
            <a:endParaRPr lang="en-US" sz="1050" b="1" dirty="0">
              <a:solidFill>
                <a:schemeClr val="accent1"/>
              </a:solidFill>
              <a:latin typeface="Open Sans" panose="020B0606030504020204" pitchFamily="34" charset="0"/>
              <a:ea typeface="Roboto Medium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588914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Hoofdstukscherm -Donkergroene achtergrond">
    <p:bg>
      <p:bgPr>
        <a:gradFill flip="none" rotWithShape="1">
          <a:gsLst>
            <a:gs pos="0">
              <a:schemeClr val="bg1">
                <a:lumMod val="95000"/>
              </a:schemeClr>
            </a:gs>
            <a:gs pos="100000">
              <a:schemeClr val="bg1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D75F229B-7EB5-BC43-9FDD-E5A629241940}"/>
              </a:ext>
            </a:extLst>
          </p:cNvPr>
          <p:cNvSpPr/>
          <p:nvPr userDrawn="1"/>
        </p:nvSpPr>
        <p:spPr>
          <a:xfrm>
            <a:off x="0" y="1"/>
            <a:ext cx="12192000" cy="6858000"/>
          </a:xfrm>
          <a:prstGeom prst="rect">
            <a:avLst/>
          </a:prstGeom>
          <a:gradFill>
            <a:gsLst>
              <a:gs pos="0">
                <a:schemeClr val="accent4"/>
              </a:gs>
              <a:gs pos="100000">
                <a:srgbClr val="005A4F"/>
              </a:gs>
            </a:gsLst>
            <a:lin ang="16200000" scaled="1"/>
          </a:gradFill>
          <a:ln>
            <a:noFill/>
          </a:ln>
          <a:effectLst>
            <a:outerShdw blurRad="800100" dist="38100" dir="27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 err="1">
              <a:solidFill>
                <a:schemeClr val="accent4"/>
              </a:solidFill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69A953A-A3AB-7149-B5ED-B24797C2018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89959" y="2165471"/>
            <a:ext cx="7920826" cy="1137036"/>
          </a:xfrm>
          <a:noFill/>
        </p:spPr>
        <p:txBody>
          <a:bodyPr lIns="360000"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nl-NL" noProof="0" dirty="0"/>
              <a:t>Voeg je hoofdstuktitel toe</a:t>
            </a:r>
          </a:p>
        </p:txBody>
      </p:sp>
      <p:pic>
        <p:nvPicPr>
          <p:cNvPr id="4" name="Picture 3" descr="A picture containing text, font, graphics, graphic design&#10;&#10;Description automatically generated">
            <a:extLst>
              <a:ext uri="{FF2B5EF4-FFF2-40B4-BE49-F238E27FC236}">
                <a16:creationId xmlns:a16="http://schemas.microsoft.com/office/drawing/2014/main" id="{F88817D4-2F0D-039B-BBEF-BBBC4A0C4A1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8639" t="-602" r="29051" b="40560"/>
          <a:stretch/>
        </p:blipFill>
        <p:spPr>
          <a:xfrm>
            <a:off x="11891770" y="6562824"/>
            <a:ext cx="180305" cy="158651"/>
          </a:xfrm>
          <a:prstGeom prst="rect">
            <a:avLst/>
          </a:prstGeom>
        </p:spPr>
      </p:pic>
      <p:sp>
        <p:nvSpPr>
          <p:cNvPr id="3" name="object 45">
            <a:extLst>
              <a:ext uri="{FF2B5EF4-FFF2-40B4-BE49-F238E27FC236}">
                <a16:creationId xmlns:a16="http://schemas.microsoft.com/office/drawing/2014/main" id="{C95C3461-6CFA-1158-5B36-FEFC637C83B8}"/>
              </a:ext>
            </a:extLst>
          </p:cNvPr>
          <p:cNvSpPr/>
          <p:nvPr userDrawn="1"/>
        </p:nvSpPr>
        <p:spPr>
          <a:xfrm>
            <a:off x="761701" y="1851086"/>
            <a:ext cx="592615" cy="470164"/>
          </a:xfrm>
          <a:custGeom>
            <a:avLst/>
            <a:gdLst/>
            <a:ahLst/>
            <a:cxnLst/>
            <a:rect l="l" t="t" r="r" b="b"/>
            <a:pathLst>
              <a:path w="977264" h="775335">
                <a:moveTo>
                  <a:pt x="976734" y="0"/>
                </a:moveTo>
                <a:lnTo>
                  <a:pt x="0" y="0"/>
                </a:lnTo>
                <a:lnTo>
                  <a:pt x="0" y="774876"/>
                </a:lnTo>
                <a:lnTo>
                  <a:pt x="976734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rtlCol="0"/>
          <a:lstStyle/>
          <a:p>
            <a:endParaRPr sz="496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0FA78A6-8DBA-05F9-363D-F31D21FB84B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7273" y="4960834"/>
            <a:ext cx="2394727" cy="1897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78833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Hoofdstukscherm -Donkergroene achtergrond">
    <p:bg>
      <p:bgPr>
        <a:gradFill flip="none" rotWithShape="1">
          <a:gsLst>
            <a:gs pos="0">
              <a:srgbClr val="00564C"/>
            </a:gs>
            <a:gs pos="100000">
              <a:schemeClr val="accent2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69A953A-A3AB-7149-B5ED-B24797C2018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98715" y="2741554"/>
            <a:ext cx="8994570" cy="987308"/>
          </a:xfrm>
        </p:spPr>
        <p:txBody>
          <a:bodyPr anchor="t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600" b="1">
                <a:solidFill>
                  <a:schemeClr val="bg1"/>
                </a:solidFill>
              </a:defRPr>
            </a:lvl1pPr>
          </a:lstStyle>
          <a:p>
            <a:r>
              <a:rPr lang="nl-NL" noProof="0" dirty="0"/>
              <a:t>Pauze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23013AFA-33D0-814F-B029-17F3DF94E55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365797" y="3913582"/>
            <a:ext cx="3460406" cy="477618"/>
          </a:xfrm>
        </p:spPr>
        <p:txBody>
          <a:bodyPr anchor="ctr">
            <a:noAutofit/>
          </a:bodyPr>
          <a:lstStyle>
            <a:lvl1pPr marL="0" indent="0" algn="ctr">
              <a:buNone/>
              <a:defRPr sz="20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noProof="0" dirty="0"/>
              <a:t>Specifieer aantal minuten</a:t>
            </a:r>
          </a:p>
        </p:txBody>
      </p:sp>
      <p:pic>
        <p:nvPicPr>
          <p:cNvPr id="4" name="Picture 3" descr="A picture containing text, font, graphics, graphic design&#10;&#10;Description automatically generated">
            <a:extLst>
              <a:ext uri="{FF2B5EF4-FFF2-40B4-BE49-F238E27FC236}">
                <a16:creationId xmlns:a16="http://schemas.microsoft.com/office/drawing/2014/main" id="{F88817D4-2F0D-039B-BBEF-BBBC4A0C4A1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639" t="-602" r="29051" b="40560"/>
          <a:stretch/>
        </p:blipFill>
        <p:spPr>
          <a:xfrm>
            <a:off x="11891770" y="6562824"/>
            <a:ext cx="180305" cy="158651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81CA9D5E-B9AF-C930-6F03-EA288231FA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726037" y="1857997"/>
            <a:ext cx="739925" cy="739925"/>
          </a:xfrm>
          <a:prstGeom prst="rect">
            <a:avLst/>
          </a:prstGeom>
        </p:spPr>
      </p:pic>
      <p:pic>
        <p:nvPicPr>
          <p:cNvPr id="5" name="Picture 4" descr="A picture containing text, font, graphics, graphic design&#10;&#10;Description automatically generated">
            <a:extLst>
              <a:ext uri="{FF2B5EF4-FFF2-40B4-BE49-F238E27FC236}">
                <a16:creationId xmlns:a16="http://schemas.microsoft.com/office/drawing/2014/main" id="{F2540B63-C13D-BD85-AAAF-4D051A4A3EE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8639" t="-602" r="29051" b="40560"/>
          <a:stretch/>
        </p:blipFill>
        <p:spPr>
          <a:xfrm>
            <a:off x="11891770" y="6562824"/>
            <a:ext cx="180305" cy="158651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F764E649-4B19-ED4D-494D-6A88A8AE0FF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726037" y="1857997"/>
            <a:ext cx="739925" cy="739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4537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scherm - Donkergroene achtergrond">
    <p:bg>
      <p:bgPr>
        <a:gradFill flip="none" rotWithShape="1">
          <a:gsLst>
            <a:gs pos="0">
              <a:srgbClr val="00564C"/>
            </a:gs>
            <a:gs pos="100000">
              <a:schemeClr val="accent2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69A953A-A3AB-7149-B5ED-B24797C2018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71944" y="1675438"/>
            <a:ext cx="7191896" cy="1367012"/>
          </a:xfrm>
        </p:spPr>
        <p:txBody>
          <a:bodyPr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nl-NL" noProof="0" dirty="0"/>
              <a:t>Voeg je titel toe</a:t>
            </a:r>
            <a:br>
              <a:rPr lang="nl-NL" noProof="0" dirty="0"/>
            </a:br>
            <a:r>
              <a:rPr lang="nl-NL" noProof="0" dirty="0"/>
              <a:t>op 2 regels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23013AFA-33D0-814F-B029-17F3DF94E55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55319" y="3179976"/>
            <a:ext cx="5379720" cy="477618"/>
          </a:xfrm>
        </p:spPr>
        <p:txBody>
          <a:bodyPr anchor="ctr">
            <a:no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noProof="0"/>
              <a:t>Voornaam en Naam</a:t>
            </a:r>
          </a:p>
        </p:txBody>
      </p:sp>
      <p:sp>
        <p:nvSpPr>
          <p:cNvPr id="13" name="object 45">
            <a:extLst>
              <a:ext uri="{FF2B5EF4-FFF2-40B4-BE49-F238E27FC236}">
                <a16:creationId xmlns:a16="http://schemas.microsoft.com/office/drawing/2014/main" id="{DB9A4892-D672-D14F-9354-761C0D3C19C2}"/>
              </a:ext>
            </a:extLst>
          </p:cNvPr>
          <p:cNvSpPr/>
          <p:nvPr userDrawn="1"/>
        </p:nvSpPr>
        <p:spPr>
          <a:xfrm>
            <a:off x="761701" y="754926"/>
            <a:ext cx="592615" cy="470164"/>
          </a:xfrm>
          <a:custGeom>
            <a:avLst/>
            <a:gdLst/>
            <a:ahLst/>
            <a:cxnLst/>
            <a:rect l="l" t="t" r="r" b="b"/>
            <a:pathLst>
              <a:path w="977264" h="775335">
                <a:moveTo>
                  <a:pt x="976734" y="0"/>
                </a:moveTo>
                <a:lnTo>
                  <a:pt x="0" y="0"/>
                </a:lnTo>
                <a:lnTo>
                  <a:pt x="0" y="774876"/>
                </a:lnTo>
                <a:lnTo>
                  <a:pt x="976734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rtlCol="0"/>
          <a:lstStyle/>
          <a:p>
            <a:endParaRPr sz="496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ijdelijke aanduiding voor tekst 14">
            <a:extLst>
              <a:ext uri="{FF2B5EF4-FFF2-40B4-BE49-F238E27FC236}">
                <a16:creationId xmlns:a16="http://schemas.microsoft.com/office/drawing/2014/main" id="{56C51EC0-5B1F-3C4E-9C0E-44D837C5012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55001" y="3666220"/>
            <a:ext cx="5380038" cy="514350"/>
          </a:xfrm>
        </p:spPr>
        <p:txBody>
          <a:bodyPr anchor="t"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nl-NL" noProof="0"/>
              <a:t>Datum</a:t>
            </a:r>
          </a:p>
        </p:txBody>
      </p:sp>
      <p:sp>
        <p:nvSpPr>
          <p:cNvPr id="8" name="Tijdelijke aanduiding voor tekst 4">
            <a:extLst>
              <a:ext uri="{FF2B5EF4-FFF2-40B4-BE49-F238E27FC236}">
                <a16:creationId xmlns:a16="http://schemas.microsoft.com/office/drawing/2014/main" id="{54C28BC5-6D7F-664F-9214-92672C0F963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88568" y="4407461"/>
            <a:ext cx="5346471" cy="301219"/>
          </a:xfrm>
        </p:spPr>
        <p:txBody>
          <a:bodyPr anchor="t"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nl-NL" noProof="0"/>
              <a:t>Extra informatie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9447" y="3916817"/>
            <a:ext cx="3712553" cy="2941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464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Hoofdstukscherm -Donkergroene achtergrond">
    <p:bg>
      <p:bgPr>
        <a:gradFill flip="none" rotWithShape="1">
          <a:gsLst>
            <a:gs pos="0">
              <a:srgbClr val="00564C"/>
            </a:gs>
            <a:gs pos="100000">
              <a:schemeClr val="accent2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69A953A-A3AB-7149-B5ED-B24797C2018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71944" y="2297172"/>
            <a:ext cx="8994570" cy="987308"/>
          </a:xfrm>
        </p:spPr>
        <p:txBody>
          <a:bodyPr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nl-NL" noProof="0" dirty="0"/>
              <a:t>Voeg je hoofdstuktitel toe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23013AFA-33D0-814F-B029-17F3DF94E55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55319" y="3469200"/>
            <a:ext cx="5379720" cy="477618"/>
          </a:xfrm>
        </p:spPr>
        <p:txBody>
          <a:bodyPr anchor="ctr">
            <a:noAutofit/>
          </a:bodyPr>
          <a:lstStyle>
            <a:lvl1pPr marL="0" indent="0" algn="l">
              <a:buNone/>
              <a:defRPr sz="20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noProof="0" dirty="0"/>
              <a:t>Voeg je subtitel toe</a:t>
            </a:r>
          </a:p>
        </p:txBody>
      </p:sp>
      <p:sp>
        <p:nvSpPr>
          <p:cNvPr id="13" name="object 45">
            <a:extLst>
              <a:ext uri="{FF2B5EF4-FFF2-40B4-BE49-F238E27FC236}">
                <a16:creationId xmlns:a16="http://schemas.microsoft.com/office/drawing/2014/main" id="{DB9A4892-D672-D14F-9354-761C0D3C19C2}"/>
              </a:ext>
            </a:extLst>
          </p:cNvPr>
          <p:cNvSpPr/>
          <p:nvPr userDrawn="1"/>
        </p:nvSpPr>
        <p:spPr>
          <a:xfrm>
            <a:off x="761701" y="754926"/>
            <a:ext cx="592615" cy="470164"/>
          </a:xfrm>
          <a:custGeom>
            <a:avLst/>
            <a:gdLst/>
            <a:ahLst/>
            <a:cxnLst/>
            <a:rect l="l" t="t" r="r" b="b"/>
            <a:pathLst>
              <a:path w="977264" h="775335">
                <a:moveTo>
                  <a:pt x="976734" y="0"/>
                </a:moveTo>
                <a:lnTo>
                  <a:pt x="0" y="0"/>
                </a:lnTo>
                <a:lnTo>
                  <a:pt x="0" y="774876"/>
                </a:lnTo>
                <a:lnTo>
                  <a:pt x="976734" y="0"/>
                </a:lnTo>
                <a:close/>
              </a:path>
            </a:pathLst>
          </a:custGeom>
          <a:solidFill>
            <a:srgbClr val="00A160"/>
          </a:solidFill>
        </p:spPr>
        <p:txBody>
          <a:bodyPr wrap="square" lIns="0" tIns="0" rIns="0" bIns="0" rtlCol="0"/>
          <a:lstStyle/>
          <a:p>
            <a:endParaRPr sz="496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ijdelijke aanduiding voor dianummer 5">
            <a:extLst>
              <a:ext uri="{FF2B5EF4-FFF2-40B4-BE49-F238E27FC236}">
                <a16:creationId xmlns:a16="http://schemas.microsoft.com/office/drawing/2014/main" id="{5FCEA548-D38D-6349-829D-5BCBF10150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90003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1F0E7190-FF16-E449-AA40-35AD9641D32B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4" name="Picture 3" descr="A picture containing text, font, graphics, graphic design&#10;&#10;Description automatically generated">
            <a:extLst>
              <a:ext uri="{FF2B5EF4-FFF2-40B4-BE49-F238E27FC236}">
                <a16:creationId xmlns:a16="http://schemas.microsoft.com/office/drawing/2014/main" id="{F88817D4-2F0D-039B-BBEF-BBBC4A0C4A1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8639" t="-602" r="29051" b="40560"/>
          <a:stretch/>
        </p:blipFill>
        <p:spPr>
          <a:xfrm>
            <a:off x="11891770" y="6562824"/>
            <a:ext cx="180305" cy="158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516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12E2065-D092-E08D-6216-0225F564204D}"/>
              </a:ext>
            </a:extLst>
          </p:cNvPr>
          <p:cNvSpPr/>
          <p:nvPr userDrawn="1"/>
        </p:nvSpPr>
        <p:spPr>
          <a:xfrm>
            <a:off x="0" y="0"/>
            <a:ext cx="5570806" cy="6858000"/>
          </a:xfrm>
          <a:prstGeom prst="rect">
            <a:avLst/>
          </a:prstGeom>
          <a:gradFill>
            <a:gsLst>
              <a:gs pos="0">
                <a:srgbClr val="00564C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>
              <a:solidFill>
                <a:schemeClr val="bg1"/>
              </a:solidFill>
            </a:endParaRPr>
          </a:p>
        </p:txBody>
      </p:sp>
      <p:sp>
        <p:nvSpPr>
          <p:cNvPr id="17" name="Tijdelijke aanduiding voor tekst 6">
            <a:extLst>
              <a:ext uri="{FF2B5EF4-FFF2-40B4-BE49-F238E27FC236}">
                <a16:creationId xmlns:a16="http://schemas.microsoft.com/office/drawing/2014/main" id="{49979305-E0A9-0742-885B-34CA996B04F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0" y="-437020"/>
            <a:ext cx="838200" cy="310511"/>
          </a:xfrm>
          <a:solidFill>
            <a:srgbClr val="00A160"/>
          </a:solidFill>
        </p:spPr>
        <p:txBody>
          <a:bodyPr anchor="t"/>
          <a:lstStyle>
            <a:lvl1pPr marL="0" indent="0">
              <a:buNone/>
              <a:defRPr/>
            </a:lvl1pPr>
          </a:lstStyle>
          <a:p>
            <a:r>
              <a:rPr lang="en-GB" dirty="0"/>
              <a:t> </a:t>
            </a:r>
          </a:p>
        </p:txBody>
      </p:sp>
      <p:sp>
        <p:nvSpPr>
          <p:cNvPr id="18" name="Tijdelijke aanduiding voor tekst 6">
            <a:extLst>
              <a:ext uri="{FF2B5EF4-FFF2-40B4-BE49-F238E27FC236}">
                <a16:creationId xmlns:a16="http://schemas.microsoft.com/office/drawing/2014/main" id="{A5254C12-6877-8A4A-93A5-C88FBE4A557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006300" y="-437020"/>
            <a:ext cx="838200" cy="310511"/>
          </a:xfrm>
          <a:solidFill>
            <a:srgbClr val="004C43"/>
          </a:solidFill>
        </p:spPr>
        <p:txBody>
          <a:bodyPr anchor="t"/>
          <a:lstStyle>
            <a:lvl1pPr marL="0" indent="0">
              <a:buNone/>
              <a:defRPr/>
            </a:lvl1pPr>
          </a:lstStyle>
          <a:p>
            <a:r>
              <a:rPr lang="en-GB" dirty="0"/>
              <a:t> </a:t>
            </a:r>
          </a:p>
        </p:txBody>
      </p:sp>
      <p:sp>
        <p:nvSpPr>
          <p:cNvPr id="19" name="Tijdelijke aanduiding voor tekst 6">
            <a:extLst>
              <a:ext uri="{FF2B5EF4-FFF2-40B4-BE49-F238E27FC236}">
                <a16:creationId xmlns:a16="http://schemas.microsoft.com/office/drawing/2014/main" id="{CD1E5DFD-4907-C748-8671-3A50B34E1C9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012600" y="-437020"/>
            <a:ext cx="838200" cy="310511"/>
          </a:xfrm>
          <a:solidFill>
            <a:srgbClr val="D1D81E"/>
          </a:solidFill>
        </p:spPr>
        <p:txBody>
          <a:bodyPr anchor="t"/>
          <a:lstStyle>
            <a:lvl1pPr marL="0" indent="0">
              <a:buNone/>
              <a:defRPr/>
            </a:lvl1pPr>
          </a:lstStyle>
          <a:p>
            <a:r>
              <a:rPr lang="en-GB" dirty="0"/>
              <a:t> </a:t>
            </a:r>
          </a:p>
        </p:txBody>
      </p:sp>
      <p:sp>
        <p:nvSpPr>
          <p:cNvPr id="20" name="Tijdelijke aanduiding voor tekst 6">
            <a:extLst>
              <a:ext uri="{FF2B5EF4-FFF2-40B4-BE49-F238E27FC236}">
                <a16:creationId xmlns:a16="http://schemas.microsoft.com/office/drawing/2014/main" id="{4E7A5DB0-918A-A046-A527-7B7125D6663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018900" y="-437020"/>
            <a:ext cx="838200" cy="310511"/>
          </a:xfrm>
          <a:solidFill>
            <a:srgbClr val="00AFA9"/>
          </a:solidFill>
        </p:spPr>
        <p:txBody>
          <a:bodyPr anchor="t"/>
          <a:lstStyle>
            <a:lvl1pPr marL="0" indent="0">
              <a:buNone/>
              <a:defRPr/>
            </a:lvl1pPr>
          </a:lstStyle>
          <a:p>
            <a:r>
              <a:rPr lang="en-GB" dirty="0"/>
              <a:t> </a:t>
            </a:r>
          </a:p>
        </p:txBody>
      </p:sp>
      <p:sp>
        <p:nvSpPr>
          <p:cNvPr id="21" name="Tijdelijke aanduiding voor tekst 6">
            <a:extLst>
              <a:ext uri="{FF2B5EF4-FFF2-40B4-BE49-F238E27FC236}">
                <a16:creationId xmlns:a16="http://schemas.microsoft.com/office/drawing/2014/main" id="{B47F4ACC-F6E5-DC49-943E-509AE2B3FA9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025200" y="-437020"/>
            <a:ext cx="838200" cy="310511"/>
          </a:xfrm>
          <a:solidFill>
            <a:srgbClr val="E94969"/>
          </a:solidFill>
        </p:spPr>
        <p:txBody>
          <a:bodyPr anchor="t"/>
          <a:lstStyle>
            <a:lvl1pPr marL="0" indent="0">
              <a:buNone/>
              <a:defRPr/>
            </a:lvl1pPr>
          </a:lstStyle>
          <a:p>
            <a:r>
              <a:rPr lang="en-GB" dirty="0"/>
              <a:t> </a:t>
            </a:r>
          </a:p>
        </p:txBody>
      </p:sp>
      <p:sp>
        <p:nvSpPr>
          <p:cNvPr id="22" name="Tijdelijke aanduiding voor tekst 6">
            <a:extLst>
              <a:ext uri="{FF2B5EF4-FFF2-40B4-BE49-F238E27FC236}">
                <a16:creationId xmlns:a16="http://schemas.microsoft.com/office/drawing/2014/main" id="{53FE3E6D-BCE4-AA4E-B631-DF6F51B13F2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031500" y="-437020"/>
            <a:ext cx="838200" cy="310511"/>
          </a:xfrm>
          <a:solidFill>
            <a:srgbClr val="00415C"/>
          </a:solidFill>
        </p:spPr>
        <p:txBody>
          <a:bodyPr anchor="t"/>
          <a:lstStyle>
            <a:lvl1pPr marL="0" indent="0">
              <a:buNone/>
              <a:defRPr/>
            </a:lvl1pPr>
          </a:lstStyle>
          <a:p>
            <a:r>
              <a:rPr lang="en-GB" dirty="0"/>
              <a:t> </a:t>
            </a:r>
          </a:p>
        </p:txBody>
      </p:sp>
      <p:sp>
        <p:nvSpPr>
          <p:cNvPr id="23" name="Tijdelijke aanduiding voor tekst 6">
            <a:extLst>
              <a:ext uri="{FF2B5EF4-FFF2-40B4-BE49-F238E27FC236}">
                <a16:creationId xmlns:a16="http://schemas.microsoft.com/office/drawing/2014/main" id="{82AFDF87-9ACF-1348-8586-057B9E0F79C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037800" y="-437020"/>
            <a:ext cx="838200" cy="310511"/>
          </a:xfrm>
          <a:solidFill>
            <a:srgbClr val="EEECE1"/>
          </a:solidFill>
        </p:spPr>
        <p:txBody>
          <a:bodyPr anchor="t"/>
          <a:lstStyle>
            <a:lvl1pPr marL="0" indent="0">
              <a:buNone/>
              <a:defRPr/>
            </a:lvl1pPr>
          </a:lstStyle>
          <a:p>
            <a:r>
              <a:rPr lang="en-GB" dirty="0"/>
              <a:t> </a:t>
            </a:r>
          </a:p>
        </p:txBody>
      </p:sp>
      <p:sp>
        <p:nvSpPr>
          <p:cNvPr id="24" name="Tijdelijke aanduiding voor tekst 6">
            <a:extLst>
              <a:ext uri="{FF2B5EF4-FFF2-40B4-BE49-F238E27FC236}">
                <a16:creationId xmlns:a16="http://schemas.microsoft.com/office/drawing/2014/main" id="{C8F3D4C5-4E17-B546-AD12-1664943AA48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044100" y="-437020"/>
            <a:ext cx="838200" cy="310511"/>
          </a:xfrm>
          <a:solidFill>
            <a:srgbClr val="00817F"/>
          </a:solidFill>
        </p:spPr>
        <p:txBody>
          <a:bodyPr anchor="t"/>
          <a:lstStyle>
            <a:lvl1pPr marL="0" indent="0">
              <a:buNone/>
              <a:defRPr/>
            </a:lvl1pPr>
          </a:lstStyle>
          <a:p>
            <a:r>
              <a:rPr lang="en-GB" dirty="0"/>
              <a:t> </a:t>
            </a:r>
          </a:p>
        </p:txBody>
      </p:sp>
      <p:sp>
        <p:nvSpPr>
          <p:cNvPr id="25" name="Tijdelijke aanduiding voor tekst 6">
            <a:extLst>
              <a:ext uri="{FF2B5EF4-FFF2-40B4-BE49-F238E27FC236}">
                <a16:creationId xmlns:a16="http://schemas.microsoft.com/office/drawing/2014/main" id="{2EAA04D3-B80B-FA44-BF51-8B0DEFB9E279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050400" y="-437020"/>
            <a:ext cx="838200" cy="310511"/>
          </a:xfrm>
          <a:solidFill>
            <a:srgbClr val="7F7F7F"/>
          </a:solidFill>
        </p:spPr>
        <p:txBody>
          <a:bodyPr anchor="t"/>
          <a:lstStyle>
            <a:lvl1pPr marL="0" indent="0">
              <a:buNone/>
              <a:defRPr/>
            </a:lvl1pPr>
          </a:lstStyle>
          <a:p>
            <a:r>
              <a:rPr lang="en-GB" dirty="0"/>
              <a:t> </a:t>
            </a:r>
          </a:p>
        </p:txBody>
      </p:sp>
      <p:pic>
        <p:nvPicPr>
          <p:cNvPr id="8" name="Picture 7" descr="A picture containing text, font, graphics, graphic design&#10;&#10;Description automatically generated">
            <a:extLst>
              <a:ext uri="{FF2B5EF4-FFF2-40B4-BE49-F238E27FC236}">
                <a16:creationId xmlns:a16="http://schemas.microsoft.com/office/drawing/2014/main" id="{13991F01-7372-E137-31EC-EBA48B2181E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8639" t="-602" r="29051" b="40560"/>
          <a:stretch/>
        </p:blipFill>
        <p:spPr>
          <a:xfrm>
            <a:off x="11891770" y="6562824"/>
            <a:ext cx="180305" cy="158651"/>
          </a:xfrm>
          <a:prstGeom prst="rect">
            <a:avLst/>
          </a:prstGeom>
        </p:spPr>
      </p:pic>
      <p:sp>
        <p:nvSpPr>
          <p:cNvPr id="38" name="Text Placeholder 37">
            <a:extLst>
              <a:ext uri="{FF2B5EF4-FFF2-40B4-BE49-F238E27FC236}">
                <a16:creationId xmlns:a16="http://schemas.microsoft.com/office/drawing/2014/main" id="{97562278-E5DA-4019-E27C-D449652506BA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52584" y="1233111"/>
            <a:ext cx="4465638" cy="947738"/>
          </a:xfrm>
        </p:spPr>
        <p:txBody>
          <a:bodyPr/>
          <a:lstStyle>
            <a:lvl1pPr marL="0" indent="0" algn="ctr">
              <a:buNone/>
              <a:defRPr lang="nl-BE" sz="28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Agenda</a:t>
            </a:r>
            <a:endParaRPr lang="nl-BE" dirty="0"/>
          </a:p>
        </p:txBody>
      </p:sp>
      <p:pic>
        <p:nvPicPr>
          <p:cNvPr id="11" name="Picture 10" descr="A picture containing text, font, graphics, graphic design&#10;&#10;Description automatically generated">
            <a:extLst>
              <a:ext uri="{FF2B5EF4-FFF2-40B4-BE49-F238E27FC236}">
                <a16:creationId xmlns:a16="http://schemas.microsoft.com/office/drawing/2014/main" id="{8F4E3A6D-F5F4-879E-7053-B23D03CB0A6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8639" t="-602" r="29051" b="40560"/>
          <a:stretch/>
        </p:blipFill>
        <p:spPr>
          <a:xfrm>
            <a:off x="2695250" y="6404173"/>
            <a:ext cx="180305" cy="158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557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Hoofdstukscherm -Donkergroene achtergrond">
    <p:bg>
      <p:bgPr>
        <a:gradFill flip="none" rotWithShape="1">
          <a:gsLst>
            <a:gs pos="0">
              <a:srgbClr val="00564C"/>
            </a:gs>
            <a:gs pos="100000">
              <a:schemeClr val="accent2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69A953A-A3AB-7149-B5ED-B24797C2018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98715" y="2741554"/>
            <a:ext cx="8994570" cy="987308"/>
          </a:xfrm>
        </p:spPr>
        <p:txBody>
          <a:bodyPr anchor="t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600" b="1">
                <a:solidFill>
                  <a:schemeClr val="bg1"/>
                </a:solidFill>
              </a:defRPr>
            </a:lvl1pPr>
          </a:lstStyle>
          <a:p>
            <a:r>
              <a:rPr lang="nl-NL" noProof="0" dirty="0"/>
              <a:t>Pauze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23013AFA-33D0-814F-B029-17F3DF94E55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365797" y="3913582"/>
            <a:ext cx="3460406" cy="477618"/>
          </a:xfrm>
        </p:spPr>
        <p:txBody>
          <a:bodyPr anchor="ctr">
            <a:noAutofit/>
          </a:bodyPr>
          <a:lstStyle>
            <a:lvl1pPr marL="0" indent="0" algn="ctr">
              <a:buNone/>
              <a:defRPr sz="20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noProof="0" dirty="0"/>
              <a:t>Specifieer aantal minuten</a:t>
            </a:r>
          </a:p>
        </p:txBody>
      </p:sp>
      <p:pic>
        <p:nvPicPr>
          <p:cNvPr id="4" name="Picture 3" descr="A picture containing text, font, graphics, graphic design&#10;&#10;Description automatically generated">
            <a:extLst>
              <a:ext uri="{FF2B5EF4-FFF2-40B4-BE49-F238E27FC236}">
                <a16:creationId xmlns:a16="http://schemas.microsoft.com/office/drawing/2014/main" id="{F88817D4-2F0D-039B-BBEF-BBBC4A0C4A1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8639" t="-602" r="29051" b="40560"/>
          <a:stretch/>
        </p:blipFill>
        <p:spPr>
          <a:xfrm>
            <a:off x="11891770" y="6562824"/>
            <a:ext cx="180305" cy="158651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81CA9D5E-B9AF-C930-6F03-EA288231FAC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726037" y="1857997"/>
            <a:ext cx="739925" cy="739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502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Hoofdstukscherm -Donkergroene achtergrond">
    <p:bg>
      <p:bgPr>
        <a:gradFill flip="none" rotWithShape="1">
          <a:gsLst>
            <a:gs pos="0">
              <a:srgbClr val="00564C"/>
            </a:gs>
            <a:gs pos="100000">
              <a:schemeClr val="accent2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E0ABF76F-6E18-ABD3-E42D-57E14EDDB93C}"/>
              </a:ext>
            </a:extLst>
          </p:cNvPr>
          <p:cNvSpPr/>
          <p:nvPr userDrawn="1"/>
        </p:nvSpPr>
        <p:spPr>
          <a:xfrm>
            <a:off x="4377074" y="2311195"/>
            <a:ext cx="7814926" cy="2235611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800100" dist="38100" dir="27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 err="1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DD4F4967-BF0B-DC84-7311-7C72BA8DDC2A}"/>
              </a:ext>
            </a:extLst>
          </p:cNvPr>
          <p:cNvGrpSpPr/>
          <p:nvPr userDrawn="1"/>
        </p:nvGrpSpPr>
        <p:grpSpPr>
          <a:xfrm>
            <a:off x="1320146" y="3720784"/>
            <a:ext cx="2869185" cy="698638"/>
            <a:chOff x="8059370" y="1941379"/>
            <a:chExt cx="2869185" cy="698638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2F3B516-B373-2698-9952-F5C292888964}"/>
                </a:ext>
              </a:extLst>
            </p:cNvPr>
            <p:cNvSpPr/>
            <p:nvPr/>
          </p:nvSpPr>
          <p:spPr>
            <a:xfrm flipH="1">
              <a:off x="8059370" y="1941379"/>
              <a:ext cx="2569095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BE" sz="1600" b="1" dirty="0">
                  <a:solidFill>
                    <a:schemeClr val="bg1"/>
                  </a:solidFill>
                  <a:latin typeface="+mj-lt"/>
                  <a:cs typeface="Lato" panose="020F0502020204030203" pitchFamily="34" charset="0"/>
                </a:rPr>
                <a:t>Naam </a:t>
              </a:r>
              <a:r>
                <a:rPr lang="fr-BE" sz="1600" b="1" dirty="0" err="1">
                  <a:solidFill>
                    <a:schemeClr val="bg1"/>
                  </a:solidFill>
                  <a:latin typeface="+mj-lt"/>
                  <a:cs typeface="Lato" panose="020F0502020204030203" pitchFamily="34" charset="0"/>
                </a:rPr>
                <a:t>spreker</a:t>
              </a:r>
              <a:endParaRPr lang="en-US" sz="1100" b="1" dirty="0">
                <a:solidFill>
                  <a:schemeClr val="bg1"/>
                </a:solidFill>
                <a:latin typeface="+mj-lt"/>
                <a:cs typeface="Lato" panose="020F0502020204030203" pitchFamily="34" charset="0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0AC2503B-C783-497A-30DF-0F5134343B7F}"/>
                </a:ext>
              </a:extLst>
            </p:cNvPr>
            <p:cNvSpPr/>
            <p:nvPr/>
          </p:nvSpPr>
          <p:spPr>
            <a:xfrm>
              <a:off x="8059371" y="2341730"/>
              <a:ext cx="2869184" cy="29828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200" b="0" dirty="0" err="1">
                  <a:solidFill>
                    <a:schemeClr val="bg1"/>
                  </a:solidFill>
                  <a:latin typeface="+mj-lt"/>
                  <a:cs typeface="Open Sans" panose="020B0606030504020204" pitchFamily="34" charset="0"/>
                </a:rPr>
                <a:t>Functie</a:t>
              </a:r>
              <a:r>
                <a:rPr lang="en-US" sz="1200" b="0" dirty="0">
                  <a:solidFill>
                    <a:schemeClr val="bg1"/>
                  </a:solidFill>
                  <a:latin typeface="+mj-lt"/>
                  <a:cs typeface="Open Sans" panose="020B0606030504020204" pitchFamily="34" charset="0"/>
                </a:rPr>
                <a:t> of </a:t>
              </a:r>
              <a:r>
                <a:rPr lang="en-US" sz="1200" b="0" dirty="0" err="1">
                  <a:solidFill>
                    <a:schemeClr val="bg1"/>
                  </a:solidFill>
                  <a:latin typeface="+mj-lt"/>
                  <a:cs typeface="Open Sans" panose="020B0606030504020204" pitchFamily="34" charset="0"/>
                </a:rPr>
                <a:t>beschrijving</a:t>
              </a:r>
              <a:endParaRPr lang="en-US" sz="1200" b="0" dirty="0">
                <a:solidFill>
                  <a:schemeClr val="bg1"/>
                </a:solidFill>
                <a:latin typeface="+mj-lt"/>
                <a:cs typeface="Open Sans" panose="020B0606030504020204" pitchFamily="34" charset="0"/>
              </a:endParaRPr>
            </a:p>
          </p:txBody>
        </p:sp>
      </p:grpSp>
      <p:sp>
        <p:nvSpPr>
          <p:cNvPr id="11" name="Oval 10">
            <a:extLst>
              <a:ext uri="{FF2B5EF4-FFF2-40B4-BE49-F238E27FC236}">
                <a16:creationId xmlns:a16="http://schemas.microsoft.com/office/drawing/2014/main" id="{1C7F60A7-C8A8-FA94-208C-248DB2BE727E}"/>
              </a:ext>
            </a:extLst>
          </p:cNvPr>
          <p:cNvSpPr/>
          <p:nvPr userDrawn="1"/>
        </p:nvSpPr>
        <p:spPr>
          <a:xfrm>
            <a:off x="1397392" y="2423205"/>
            <a:ext cx="1047316" cy="1047316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27000" dist="508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b="1" dirty="0">
              <a:solidFill>
                <a:schemeClr val="accent3"/>
              </a:solidFill>
              <a:latin typeface="Open Sans" panose="020B0606030504020204" pitchFamily="34" charset="0"/>
              <a:ea typeface="Roboto Medium" charset="0"/>
              <a:cs typeface="Open Sans" panose="020B0606030504020204" pitchFamily="34" charset="0"/>
            </a:endParaRPr>
          </a:p>
        </p:txBody>
      </p:sp>
      <p:sp>
        <p:nvSpPr>
          <p:cNvPr id="12" name="Picture Placeholder 4">
            <a:extLst>
              <a:ext uri="{FF2B5EF4-FFF2-40B4-BE49-F238E27FC236}">
                <a16:creationId xmlns:a16="http://schemas.microsoft.com/office/drawing/2014/main" id="{755C817D-A860-52C3-BE80-598C18D690D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397392" y="2423202"/>
            <a:ext cx="1047316" cy="1047319"/>
          </a:xfrm>
          <a:custGeom>
            <a:avLst/>
            <a:gdLst>
              <a:gd name="connsiteX0" fmla="*/ 1005304 w 2010611"/>
              <a:gd name="connsiteY0" fmla="*/ 0 h 2010614"/>
              <a:gd name="connsiteX1" fmla="*/ 2010611 w 2010611"/>
              <a:gd name="connsiteY1" fmla="*/ 1005307 h 2010614"/>
              <a:gd name="connsiteX2" fmla="*/ 1005304 w 2010611"/>
              <a:gd name="connsiteY2" fmla="*/ 2010614 h 2010614"/>
              <a:gd name="connsiteX3" fmla="*/ 5187 w 2010611"/>
              <a:gd name="connsiteY3" fmla="*/ 1108094 h 2010614"/>
              <a:gd name="connsiteX4" fmla="*/ 0 w 2010611"/>
              <a:gd name="connsiteY4" fmla="*/ 1005367 h 2010614"/>
              <a:gd name="connsiteX5" fmla="*/ 0 w 2010611"/>
              <a:gd name="connsiteY5" fmla="*/ 1005247 h 2010614"/>
              <a:gd name="connsiteX6" fmla="*/ 5187 w 2010611"/>
              <a:gd name="connsiteY6" fmla="*/ 902520 h 2010614"/>
              <a:gd name="connsiteX7" fmla="*/ 1005304 w 2010611"/>
              <a:gd name="connsiteY7" fmla="*/ 0 h 2010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10611" h="2010614">
                <a:moveTo>
                  <a:pt x="1005304" y="0"/>
                </a:moveTo>
                <a:cubicBezTo>
                  <a:pt x="1560520" y="0"/>
                  <a:pt x="2010611" y="450091"/>
                  <a:pt x="2010611" y="1005307"/>
                </a:cubicBezTo>
                <a:cubicBezTo>
                  <a:pt x="2010611" y="1560523"/>
                  <a:pt x="1560520" y="2010614"/>
                  <a:pt x="1005304" y="2010614"/>
                </a:cubicBezTo>
                <a:cubicBezTo>
                  <a:pt x="484789" y="2010614"/>
                  <a:pt x="56669" y="1615026"/>
                  <a:pt x="5187" y="1108094"/>
                </a:cubicBezTo>
                <a:lnTo>
                  <a:pt x="0" y="1005367"/>
                </a:lnTo>
                <a:lnTo>
                  <a:pt x="0" y="1005247"/>
                </a:lnTo>
                <a:lnTo>
                  <a:pt x="5187" y="902520"/>
                </a:lnTo>
                <a:cubicBezTo>
                  <a:pt x="56669" y="395588"/>
                  <a:pt x="484789" y="0"/>
                  <a:pt x="1005304" y="0"/>
                </a:cubicBezTo>
                <a:close/>
              </a:path>
            </a:pathLst>
          </a:custGeom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>
                <a:latin typeface="Poppins" panose="00000500000000000000" pitchFamily="50" charset="0"/>
                <a:cs typeface="Poppins" panose="00000500000000000000" pitchFamily="50" charset="0"/>
              </a:defRPr>
            </a:lvl1pPr>
          </a:lstStyle>
          <a:p>
            <a:r>
              <a:rPr lang="en-US" dirty="0" err="1"/>
              <a:t>Beeld</a:t>
            </a:r>
            <a:endParaRPr lang="en-US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23013AFA-33D0-814F-B029-17F3DF94E55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382335" y="3716372"/>
            <a:ext cx="5821344" cy="464585"/>
          </a:xfrm>
          <a:noFill/>
          <a:effectLst/>
        </p:spPr>
        <p:txBody>
          <a:bodyPr lIns="360000" anchor="ctr">
            <a:noAutofit/>
          </a:bodyPr>
          <a:lstStyle>
            <a:lvl1pPr marL="0" indent="0" algn="l">
              <a:buNone/>
              <a:defRPr sz="16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noProof="0" dirty="0"/>
              <a:t>Begint om 15.00u</a:t>
            </a:r>
          </a:p>
        </p:txBody>
      </p:sp>
      <p:pic>
        <p:nvPicPr>
          <p:cNvPr id="4" name="Picture 3" descr="A picture containing text, font, graphics, graphic design&#10;&#10;Description automatically generated">
            <a:extLst>
              <a:ext uri="{FF2B5EF4-FFF2-40B4-BE49-F238E27FC236}">
                <a16:creationId xmlns:a16="http://schemas.microsoft.com/office/drawing/2014/main" id="{F88817D4-2F0D-039B-BBEF-BBBC4A0C4A1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8639" t="-602" r="29051" b="40560"/>
          <a:stretch/>
        </p:blipFill>
        <p:spPr>
          <a:xfrm>
            <a:off x="11891770" y="6562824"/>
            <a:ext cx="180305" cy="158651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4795EC9E-24DE-E6BA-1EB7-F4925CB2C784}"/>
              </a:ext>
            </a:extLst>
          </p:cNvPr>
          <p:cNvSpPr/>
          <p:nvPr userDrawn="1"/>
        </p:nvSpPr>
        <p:spPr>
          <a:xfrm rot="10800000">
            <a:off x="10777566" y="3241256"/>
            <a:ext cx="375487" cy="375487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127000" dist="508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 dirty="0">
                <a:solidFill>
                  <a:schemeClr val="bg1"/>
                </a:solidFill>
                <a:latin typeface="Open Sans" panose="020B0606030504020204" pitchFamily="34" charset="0"/>
                <a:ea typeface="Roboto Medium" charset="0"/>
                <a:cs typeface="Open Sans" panose="020B0606030504020204" pitchFamily="34" charset="0"/>
                <a:sym typeface="Wingdings 3" panose="05040102010807070707" pitchFamily="18" charset="2"/>
              </a:rPr>
              <a:t></a:t>
            </a:r>
            <a:endParaRPr lang="en-US" sz="1050" b="1" dirty="0">
              <a:solidFill>
                <a:schemeClr val="bg1"/>
              </a:solidFill>
              <a:latin typeface="Open Sans" panose="020B0606030504020204" pitchFamily="34" charset="0"/>
              <a:ea typeface="Roboto Medium" charset="0"/>
              <a:cs typeface="Open Sans" panose="020B0606030504020204" pitchFamily="34" charset="0"/>
            </a:endParaRPr>
          </a:p>
        </p:txBody>
      </p:sp>
      <p:sp>
        <p:nvSpPr>
          <p:cNvPr id="13" name="Titel 1">
            <a:extLst>
              <a:ext uri="{FF2B5EF4-FFF2-40B4-BE49-F238E27FC236}">
                <a16:creationId xmlns:a16="http://schemas.microsoft.com/office/drawing/2014/main" id="{EA325741-166C-1AE3-C02D-FE96FDAF95B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377074" y="2371018"/>
            <a:ext cx="5826605" cy="1305548"/>
          </a:xfrm>
          <a:noFill/>
        </p:spPr>
        <p:txBody>
          <a:bodyPr lIns="360000" anchor="b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nl-NL" noProof="0" dirty="0"/>
              <a:t>Voeg je hoofdstuktitel toe</a:t>
            </a:r>
          </a:p>
        </p:txBody>
      </p:sp>
    </p:spTree>
    <p:extLst>
      <p:ext uri="{BB962C8B-B14F-4D97-AF65-F5344CB8AC3E}">
        <p14:creationId xmlns:p14="http://schemas.microsoft.com/office/powerpoint/2010/main" val="140009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el en tekst en foto'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C8A2B4A2-556A-0E5F-0968-B59E3E75DB78}"/>
              </a:ext>
            </a:extLst>
          </p:cNvPr>
          <p:cNvSpPr/>
          <p:nvPr userDrawn="1"/>
        </p:nvSpPr>
        <p:spPr>
          <a:xfrm flipH="1">
            <a:off x="-1194204" y="-5"/>
            <a:ext cx="8426207" cy="6858005"/>
          </a:xfrm>
          <a:custGeom>
            <a:avLst/>
            <a:gdLst>
              <a:gd name="connsiteX0" fmla="*/ 8426207 w 8426207"/>
              <a:gd name="connsiteY0" fmla="*/ 6858003 h 6858005"/>
              <a:gd name="connsiteX1" fmla="*/ 7875579 w 8426207"/>
              <a:gd name="connsiteY1" fmla="*/ 6858003 h 6858005"/>
              <a:gd name="connsiteX2" fmla="*/ 7386056 w 8426207"/>
              <a:gd name="connsiteY2" fmla="*/ 6858003 h 6858005"/>
              <a:gd name="connsiteX3" fmla="*/ 7386056 w 8426207"/>
              <a:gd name="connsiteY3" fmla="*/ 6858005 h 6858005"/>
              <a:gd name="connsiteX4" fmla="*/ 8426207 w 8426207"/>
              <a:gd name="connsiteY4" fmla="*/ 6858005 h 6858005"/>
              <a:gd name="connsiteX5" fmla="*/ 7232003 w 8426207"/>
              <a:gd name="connsiteY5" fmla="*/ 1 h 6858005"/>
              <a:gd name="connsiteX6" fmla="*/ 6808834 w 8426207"/>
              <a:gd name="connsiteY6" fmla="*/ 1 h 6858005"/>
              <a:gd name="connsiteX7" fmla="*/ 6706762 w 8426207"/>
              <a:gd name="connsiteY7" fmla="*/ 1 h 6858005"/>
              <a:gd name="connsiteX8" fmla="*/ 6258206 w 8426207"/>
              <a:gd name="connsiteY8" fmla="*/ 1 h 6858005"/>
              <a:gd name="connsiteX9" fmla="*/ 5640017 w 8426207"/>
              <a:gd name="connsiteY9" fmla="*/ 1 h 6858005"/>
              <a:gd name="connsiteX10" fmla="*/ 5089389 w 8426207"/>
              <a:gd name="connsiteY10" fmla="*/ 1 h 6858005"/>
              <a:gd name="connsiteX11" fmla="*/ 5089389 w 8426207"/>
              <a:gd name="connsiteY11" fmla="*/ 5 h 6858005"/>
              <a:gd name="connsiteX12" fmla="*/ 4802024 w 8426207"/>
              <a:gd name="connsiteY12" fmla="*/ 5 h 6858005"/>
              <a:gd name="connsiteX13" fmla="*/ 0 w 8426207"/>
              <a:gd name="connsiteY13" fmla="*/ 6858005 h 6858005"/>
              <a:gd name="connsiteX14" fmla="*/ 550628 w 8426207"/>
              <a:gd name="connsiteY14" fmla="*/ 6858005 h 6858005"/>
              <a:gd name="connsiteX15" fmla="*/ 1617373 w 8426207"/>
              <a:gd name="connsiteY15" fmla="*/ 6858005 h 6858005"/>
              <a:gd name="connsiteX16" fmla="*/ 2168001 w 8426207"/>
              <a:gd name="connsiteY16" fmla="*/ 6858005 h 6858005"/>
              <a:gd name="connsiteX17" fmla="*/ 5218055 w 8426207"/>
              <a:gd name="connsiteY17" fmla="*/ 6858005 h 6858005"/>
              <a:gd name="connsiteX18" fmla="*/ 5768683 w 8426207"/>
              <a:gd name="connsiteY18" fmla="*/ 6858005 h 6858005"/>
              <a:gd name="connsiteX19" fmla="*/ 6835428 w 8426207"/>
              <a:gd name="connsiteY19" fmla="*/ 6858005 h 6858005"/>
              <a:gd name="connsiteX20" fmla="*/ 7232003 w 8426207"/>
              <a:gd name="connsiteY20" fmla="*/ 6858005 h 6858005"/>
              <a:gd name="connsiteX21" fmla="*/ 8426207 w 8426207"/>
              <a:gd name="connsiteY21" fmla="*/ 0 h 6858005"/>
              <a:gd name="connsiteX22" fmla="*/ 7232003 w 8426207"/>
              <a:gd name="connsiteY22" fmla="*/ 0 h 6858005"/>
              <a:gd name="connsiteX23" fmla="*/ 7232003 w 8426207"/>
              <a:gd name="connsiteY23" fmla="*/ 1 h 6858005"/>
              <a:gd name="connsiteX24" fmla="*/ 7257390 w 8426207"/>
              <a:gd name="connsiteY24" fmla="*/ 1 h 6858005"/>
              <a:gd name="connsiteX25" fmla="*/ 7875579 w 8426207"/>
              <a:gd name="connsiteY25" fmla="*/ 1 h 6858005"/>
              <a:gd name="connsiteX26" fmla="*/ 8426207 w 8426207"/>
              <a:gd name="connsiteY26" fmla="*/ 1 h 68580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8426207" h="6858005">
                <a:moveTo>
                  <a:pt x="8426207" y="6858003"/>
                </a:moveTo>
                <a:lnTo>
                  <a:pt x="7875579" y="6858003"/>
                </a:lnTo>
                <a:lnTo>
                  <a:pt x="7386056" y="6858003"/>
                </a:lnTo>
                <a:lnTo>
                  <a:pt x="7386056" y="6858005"/>
                </a:lnTo>
                <a:lnTo>
                  <a:pt x="8426207" y="6858005"/>
                </a:lnTo>
                <a:close/>
                <a:moveTo>
                  <a:pt x="7232003" y="1"/>
                </a:moveTo>
                <a:lnTo>
                  <a:pt x="6808834" y="1"/>
                </a:lnTo>
                <a:lnTo>
                  <a:pt x="6706762" y="1"/>
                </a:lnTo>
                <a:lnTo>
                  <a:pt x="6258206" y="1"/>
                </a:lnTo>
                <a:lnTo>
                  <a:pt x="5640017" y="1"/>
                </a:lnTo>
                <a:lnTo>
                  <a:pt x="5089389" y="1"/>
                </a:lnTo>
                <a:lnTo>
                  <a:pt x="5089389" y="5"/>
                </a:lnTo>
                <a:lnTo>
                  <a:pt x="4802024" y="5"/>
                </a:lnTo>
                <a:lnTo>
                  <a:pt x="0" y="6858005"/>
                </a:lnTo>
                <a:lnTo>
                  <a:pt x="550628" y="6858005"/>
                </a:lnTo>
                <a:lnTo>
                  <a:pt x="1617373" y="6858005"/>
                </a:lnTo>
                <a:lnTo>
                  <a:pt x="2168001" y="6858005"/>
                </a:lnTo>
                <a:lnTo>
                  <a:pt x="5218055" y="6858005"/>
                </a:lnTo>
                <a:lnTo>
                  <a:pt x="5768683" y="6858005"/>
                </a:lnTo>
                <a:lnTo>
                  <a:pt x="6835428" y="6858005"/>
                </a:lnTo>
                <a:lnTo>
                  <a:pt x="7232003" y="6858005"/>
                </a:lnTo>
                <a:close/>
                <a:moveTo>
                  <a:pt x="8426207" y="0"/>
                </a:moveTo>
                <a:lnTo>
                  <a:pt x="7232003" y="0"/>
                </a:lnTo>
                <a:lnTo>
                  <a:pt x="7232003" y="1"/>
                </a:lnTo>
                <a:lnTo>
                  <a:pt x="7257390" y="1"/>
                </a:lnTo>
                <a:lnTo>
                  <a:pt x="7875579" y="1"/>
                </a:lnTo>
                <a:lnTo>
                  <a:pt x="8426207" y="1"/>
                </a:lnTo>
                <a:close/>
              </a:path>
            </a:pathLst>
          </a:custGeom>
          <a:gradFill>
            <a:gsLst>
              <a:gs pos="0">
                <a:srgbClr val="00584E"/>
              </a:gs>
              <a:gs pos="100000">
                <a:schemeClr val="accent2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d-ID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A207C2C-3A6B-12CC-D678-30D482F541F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686996">
            <a:off x="-675301" y="-1185493"/>
            <a:ext cx="3143311" cy="5753439"/>
          </a:xfrm>
          <a:prstGeom prst="rect">
            <a:avLst/>
          </a:prstGeom>
          <a:effectLst>
            <a:outerShdw blurRad="317500" dist="190500" dir="8100000" algn="tr" rotWithShape="0">
              <a:prstClr val="black">
                <a:alpha val="30000"/>
              </a:prst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EAF43A7-CB47-56BE-B673-86025C73DD5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686996">
            <a:off x="2763775" y="56075"/>
            <a:ext cx="3143311" cy="5753439"/>
          </a:xfrm>
          <a:prstGeom prst="rect">
            <a:avLst/>
          </a:prstGeom>
          <a:effectLst>
            <a:outerShdw blurRad="317500" dist="190500" dir="8100000" algn="tr" rotWithShape="0">
              <a:prstClr val="black">
                <a:alpha val="30000"/>
              </a:prst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16EF44B-CC50-D428-2C38-C2C2CD4BFE2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686996">
            <a:off x="781248" y="4137184"/>
            <a:ext cx="3143311" cy="5753439"/>
          </a:xfrm>
          <a:prstGeom prst="rect">
            <a:avLst/>
          </a:prstGeom>
          <a:effectLst>
            <a:outerShdw blurRad="317500" dist="190500" dir="8100000" algn="tr" rotWithShape="0">
              <a:prstClr val="black">
                <a:alpha val="30000"/>
              </a:prstClr>
            </a:outerShdw>
          </a:effectLst>
        </p:spPr>
      </p:pic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5A78B5F-398D-4147-88C0-289FE89A92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E7190-FF16-E449-AA40-35AD9641D32B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2A9E776A-B5E8-EE4F-8017-1FA3412FEA9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99200" y="839893"/>
            <a:ext cx="5242180" cy="806346"/>
          </a:xfrm>
        </p:spPr>
        <p:txBody>
          <a:bodyPr anchor="t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>
                <a:solidFill>
                  <a:schemeClr val="accent2"/>
                </a:solidFill>
              </a:defRPr>
            </a:lvl1pPr>
          </a:lstStyle>
          <a:p>
            <a:r>
              <a:rPr lang="nl-NL" noProof="0" dirty="0"/>
              <a:t>Voeg hier de titel van je slide toe</a:t>
            </a:r>
          </a:p>
        </p:txBody>
      </p:sp>
      <p:sp>
        <p:nvSpPr>
          <p:cNvPr id="15" name="Tijdelijke aanduiding voor inhoud 2">
            <a:extLst>
              <a:ext uri="{FF2B5EF4-FFF2-40B4-BE49-F238E27FC236}">
                <a16:creationId xmlns:a16="http://schemas.microsoft.com/office/drawing/2014/main" id="{0D958A05-B53A-8944-ADC1-779979A4F78E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299200" y="1769871"/>
            <a:ext cx="5242180" cy="2806401"/>
          </a:xfrm>
        </p:spPr>
        <p:txBody>
          <a:bodyPr numCol="1" spcCol="288000"/>
          <a:lstStyle>
            <a:lvl1pPr marL="12700" indent="0">
              <a:spcBef>
                <a:spcPts val="1200"/>
              </a:spcBef>
              <a:spcAft>
                <a:spcPts val="400"/>
              </a:spcAft>
              <a:buNone/>
              <a:tabLst/>
              <a:defRPr sz="2400" b="1">
                <a:solidFill>
                  <a:schemeClr val="accent1"/>
                </a:solidFill>
              </a:defRPr>
            </a:lvl1pPr>
            <a:lvl2pPr marL="231775" indent="-219075"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ct val="105000"/>
              <a:buFont typeface="Wingdings" pitchFamily="2" charset="2"/>
              <a:buChar char="§"/>
              <a:tabLst/>
              <a:defRPr sz="2000">
                <a:solidFill>
                  <a:schemeClr val="accent2"/>
                </a:solidFill>
              </a:defRPr>
            </a:lvl2pPr>
            <a:lvl3pPr marL="452438" indent="-220663">
              <a:spcBef>
                <a:spcPts val="400"/>
              </a:spcBef>
              <a:spcAft>
                <a:spcPts val="400"/>
              </a:spcAft>
              <a:buClr>
                <a:schemeClr val="accent2"/>
              </a:buClr>
              <a:buFont typeface="Wingdings" pitchFamily="2" charset="2"/>
              <a:buChar char="§"/>
              <a:tabLst/>
              <a:defRPr sz="1600">
                <a:solidFill>
                  <a:schemeClr val="accent2"/>
                </a:solidFill>
              </a:defRPr>
            </a:lvl3pPr>
            <a:lvl4pPr marL="673100" indent="-220663">
              <a:spcBef>
                <a:spcPts val="400"/>
              </a:spcBef>
              <a:spcAft>
                <a:spcPts val="400"/>
              </a:spcAft>
              <a:buClr>
                <a:schemeClr val="tx2"/>
              </a:buClr>
              <a:buFont typeface="Systeemlettertype"/>
              <a:buChar char="-"/>
              <a:tabLst/>
              <a:defRPr sz="1600">
                <a:solidFill>
                  <a:schemeClr val="tx2"/>
                </a:solidFill>
              </a:defRPr>
            </a:lvl4pPr>
            <a:lvl5pPr marL="804863" indent="-176213">
              <a:spcBef>
                <a:spcPts val="400"/>
              </a:spcBef>
              <a:spcAft>
                <a:spcPts val="400"/>
              </a:spcAft>
              <a:tabLst/>
              <a:defRPr sz="16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7" name="Tijdelijke aanduiding voor tekst 6">
            <a:extLst>
              <a:ext uri="{FF2B5EF4-FFF2-40B4-BE49-F238E27FC236}">
                <a16:creationId xmlns:a16="http://schemas.microsoft.com/office/drawing/2014/main" id="{49979305-E0A9-0742-885B-34CA996B04F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0" y="-437020"/>
            <a:ext cx="838200" cy="310511"/>
          </a:xfrm>
          <a:solidFill>
            <a:srgbClr val="00A160"/>
          </a:solidFill>
        </p:spPr>
        <p:txBody>
          <a:bodyPr anchor="t"/>
          <a:lstStyle>
            <a:lvl1pPr marL="0" indent="0">
              <a:buNone/>
              <a:defRPr/>
            </a:lvl1pPr>
          </a:lstStyle>
          <a:p>
            <a:r>
              <a:rPr lang="en-GB" dirty="0"/>
              <a:t> </a:t>
            </a:r>
          </a:p>
        </p:txBody>
      </p:sp>
      <p:sp>
        <p:nvSpPr>
          <p:cNvPr id="18" name="Tijdelijke aanduiding voor tekst 6">
            <a:extLst>
              <a:ext uri="{FF2B5EF4-FFF2-40B4-BE49-F238E27FC236}">
                <a16:creationId xmlns:a16="http://schemas.microsoft.com/office/drawing/2014/main" id="{A5254C12-6877-8A4A-93A5-C88FBE4A557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006300" y="-437020"/>
            <a:ext cx="838200" cy="310511"/>
          </a:xfrm>
          <a:solidFill>
            <a:srgbClr val="004C43"/>
          </a:solidFill>
        </p:spPr>
        <p:txBody>
          <a:bodyPr anchor="t"/>
          <a:lstStyle>
            <a:lvl1pPr marL="0" indent="0">
              <a:buNone/>
              <a:defRPr/>
            </a:lvl1pPr>
          </a:lstStyle>
          <a:p>
            <a:r>
              <a:rPr lang="en-GB" dirty="0"/>
              <a:t> </a:t>
            </a:r>
          </a:p>
        </p:txBody>
      </p:sp>
      <p:sp>
        <p:nvSpPr>
          <p:cNvPr id="19" name="Tijdelijke aanduiding voor tekst 6">
            <a:extLst>
              <a:ext uri="{FF2B5EF4-FFF2-40B4-BE49-F238E27FC236}">
                <a16:creationId xmlns:a16="http://schemas.microsoft.com/office/drawing/2014/main" id="{CD1E5DFD-4907-C748-8671-3A50B34E1C9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012600" y="-437020"/>
            <a:ext cx="838200" cy="310511"/>
          </a:xfrm>
          <a:solidFill>
            <a:srgbClr val="D1D81E"/>
          </a:solidFill>
        </p:spPr>
        <p:txBody>
          <a:bodyPr anchor="t"/>
          <a:lstStyle>
            <a:lvl1pPr marL="0" indent="0">
              <a:buNone/>
              <a:defRPr/>
            </a:lvl1pPr>
          </a:lstStyle>
          <a:p>
            <a:r>
              <a:rPr lang="en-GB" dirty="0"/>
              <a:t> </a:t>
            </a:r>
          </a:p>
        </p:txBody>
      </p:sp>
      <p:sp>
        <p:nvSpPr>
          <p:cNvPr id="20" name="Tijdelijke aanduiding voor tekst 6">
            <a:extLst>
              <a:ext uri="{FF2B5EF4-FFF2-40B4-BE49-F238E27FC236}">
                <a16:creationId xmlns:a16="http://schemas.microsoft.com/office/drawing/2014/main" id="{4E7A5DB0-918A-A046-A527-7B7125D6663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018900" y="-437020"/>
            <a:ext cx="838200" cy="310511"/>
          </a:xfrm>
          <a:solidFill>
            <a:srgbClr val="00AFA9"/>
          </a:solidFill>
        </p:spPr>
        <p:txBody>
          <a:bodyPr anchor="t"/>
          <a:lstStyle>
            <a:lvl1pPr marL="0" indent="0">
              <a:buNone/>
              <a:defRPr/>
            </a:lvl1pPr>
          </a:lstStyle>
          <a:p>
            <a:r>
              <a:rPr lang="en-GB" dirty="0"/>
              <a:t> </a:t>
            </a:r>
          </a:p>
        </p:txBody>
      </p:sp>
      <p:sp>
        <p:nvSpPr>
          <p:cNvPr id="21" name="Tijdelijke aanduiding voor tekst 6">
            <a:extLst>
              <a:ext uri="{FF2B5EF4-FFF2-40B4-BE49-F238E27FC236}">
                <a16:creationId xmlns:a16="http://schemas.microsoft.com/office/drawing/2014/main" id="{B47F4ACC-F6E5-DC49-943E-509AE2B3FA9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025200" y="-437020"/>
            <a:ext cx="838200" cy="310511"/>
          </a:xfrm>
          <a:solidFill>
            <a:srgbClr val="E94969"/>
          </a:solidFill>
        </p:spPr>
        <p:txBody>
          <a:bodyPr anchor="t"/>
          <a:lstStyle>
            <a:lvl1pPr marL="0" indent="0">
              <a:buNone/>
              <a:defRPr/>
            </a:lvl1pPr>
          </a:lstStyle>
          <a:p>
            <a:r>
              <a:rPr lang="en-GB" dirty="0"/>
              <a:t> </a:t>
            </a:r>
          </a:p>
        </p:txBody>
      </p:sp>
      <p:sp>
        <p:nvSpPr>
          <p:cNvPr id="22" name="Tijdelijke aanduiding voor tekst 6">
            <a:extLst>
              <a:ext uri="{FF2B5EF4-FFF2-40B4-BE49-F238E27FC236}">
                <a16:creationId xmlns:a16="http://schemas.microsoft.com/office/drawing/2014/main" id="{53FE3E6D-BCE4-AA4E-B631-DF6F51B13F2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031500" y="-437020"/>
            <a:ext cx="838200" cy="310511"/>
          </a:xfrm>
          <a:solidFill>
            <a:srgbClr val="00415C"/>
          </a:solidFill>
        </p:spPr>
        <p:txBody>
          <a:bodyPr anchor="t"/>
          <a:lstStyle>
            <a:lvl1pPr marL="0" indent="0">
              <a:buNone/>
              <a:defRPr/>
            </a:lvl1pPr>
          </a:lstStyle>
          <a:p>
            <a:r>
              <a:rPr lang="en-GB" dirty="0"/>
              <a:t> </a:t>
            </a:r>
          </a:p>
        </p:txBody>
      </p:sp>
      <p:sp>
        <p:nvSpPr>
          <p:cNvPr id="23" name="Tijdelijke aanduiding voor tekst 6">
            <a:extLst>
              <a:ext uri="{FF2B5EF4-FFF2-40B4-BE49-F238E27FC236}">
                <a16:creationId xmlns:a16="http://schemas.microsoft.com/office/drawing/2014/main" id="{82AFDF87-9ACF-1348-8586-057B9E0F79C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037800" y="-437020"/>
            <a:ext cx="838200" cy="310511"/>
          </a:xfrm>
          <a:solidFill>
            <a:srgbClr val="EEECE1"/>
          </a:solidFill>
        </p:spPr>
        <p:txBody>
          <a:bodyPr anchor="t"/>
          <a:lstStyle>
            <a:lvl1pPr marL="0" indent="0">
              <a:buNone/>
              <a:defRPr/>
            </a:lvl1pPr>
          </a:lstStyle>
          <a:p>
            <a:r>
              <a:rPr lang="en-GB" dirty="0"/>
              <a:t> </a:t>
            </a:r>
          </a:p>
        </p:txBody>
      </p:sp>
      <p:sp>
        <p:nvSpPr>
          <p:cNvPr id="24" name="Tijdelijke aanduiding voor tekst 6">
            <a:extLst>
              <a:ext uri="{FF2B5EF4-FFF2-40B4-BE49-F238E27FC236}">
                <a16:creationId xmlns:a16="http://schemas.microsoft.com/office/drawing/2014/main" id="{C8F3D4C5-4E17-B546-AD12-1664943AA48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044100" y="-437020"/>
            <a:ext cx="838200" cy="310511"/>
          </a:xfrm>
          <a:solidFill>
            <a:srgbClr val="00817F"/>
          </a:solidFill>
        </p:spPr>
        <p:txBody>
          <a:bodyPr anchor="t"/>
          <a:lstStyle>
            <a:lvl1pPr marL="0" indent="0">
              <a:buNone/>
              <a:defRPr/>
            </a:lvl1pPr>
          </a:lstStyle>
          <a:p>
            <a:r>
              <a:rPr lang="en-GB" dirty="0"/>
              <a:t> </a:t>
            </a:r>
          </a:p>
        </p:txBody>
      </p:sp>
      <p:sp>
        <p:nvSpPr>
          <p:cNvPr id="25" name="Tijdelijke aanduiding voor tekst 6">
            <a:extLst>
              <a:ext uri="{FF2B5EF4-FFF2-40B4-BE49-F238E27FC236}">
                <a16:creationId xmlns:a16="http://schemas.microsoft.com/office/drawing/2014/main" id="{2EAA04D3-B80B-FA44-BF51-8B0DEFB9E279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050400" y="-437020"/>
            <a:ext cx="838200" cy="310511"/>
          </a:xfrm>
          <a:solidFill>
            <a:srgbClr val="7F7F7F"/>
          </a:solidFill>
        </p:spPr>
        <p:txBody>
          <a:bodyPr anchor="t"/>
          <a:lstStyle>
            <a:lvl1pPr marL="0" indent="0">
              <a:buNone/>
              <a:defRPr/>
            </a:lvl1pPr>
          </a:lstStyle>
          <a:p>
            <a:r>
              <a:rPr lang="en-GB" dirty="0"/>
              <a:t> </a:t>
            </a:r>
          </a:p>
        </p:txBody>
      </p:sp>
      <p:sp>
        <p:nvSpPr>
          <p:cNvPr id="5" name="Picture Placeholder 11">
            <a:extLst>
              <a:ext uri="{FF2B5EF4-FFF2-40B4-BE49-F238E27FC236}">
                <a16:creationId xmlns:a16="http://schemas.microsoft.com/office/drawing/2014/main" id="{F71DAB54-5231-04E8-77E2-0FB9B04B946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 rot="20686996">
            <a:off x="-212426" y="-741538"/>
            <a:ext cx="2266061" cy="4899685"/>
          </a:xfrm>
          <a:custGeom>
            <a:avLst/>
            <a:gdLst>
              <a:gd name="connsiteX0" fmla="*/ 2735403 w 3399091"/>
              <a:gd name="connsiteY0" fmla="*/ 0 h 7349527"/>
              <a:gd name="connsiteX1" fmla="*/ 3083517 w 3399091"/>
              <a:gd name="connsiteY1" fmla="*/ 8900 h 7349527"/>
              <a:gd name="connsiteX2" fmla="*/ 3330347 w 3399091"/>
              <a:gd name="connsiteY2" fmla="*/ 147132 h 7349527"/>
              <a:gd name="connsiteX3" fmla="*/ 3395990 w 3399091"/>
              <a:gd name="connsiteY3" fmla="*/ 405207 h 7349527"/>
              <a:gd name="connsiteX4" fmla="*/ 3398959 w 3399091"/>
              <a:gd name="connsiteY4" fmla="*/ 3784793 h 7349527"/>
              <a:gd name="connsiteX5" fmla="*/ 3398959 w 3399091"/>
              <a:gd name="connsiteY5" fmla="*/ 6850835 h 7349527"/>
              <a:gd name="connsiteX6" fmla="*/ 3354109 w 3399091"/>
              <a:gd name="connsiteY6" fmla="*/ 7165270 h 7349527"/>
              <a:gd name="connsiteX7" fmla="*/ 3121835 w 3399091"/>
              <a:gd name="connsiteY7" fmla="*/ 7336430 h 7349527"/>
              <a:gd name="connsiteX8" fmla="*/ 2882432 w 3399091"/>
              <a:gd name="connsiteY8" fmla="*/ 7349185 h 7349527"/>
              <a:gd name="connsiteX9" fmla="*/ 451269 w 3399091"/>
              <a:gd name="connsiteY9" fmla="*/ 7349185 h 7349527"/>
              <a:gd name="connsiteX10" fmla="*/ 172658 w 3399091"/>
              <a:gd name="connsiteY10" fmla="*/ 7296087 h 7349527"/>
              <a:gd name="connsiteX11" fmla="*/ 15233 w 3399091"/>
              <a:gd name="connsiteY11" fmla="*/ 7072424 h 7349527"/>
              <a:gd name="connsiteX12" fmla="*/ 3352 w 3399091"/>
              <a:gd name="connsiteY12" fmla="*/ 6840453 h 7349527"/>
              <a:gd name="connsiteX13" fmla="*/ 3649 w 3399091"/>
              <a:gd name="connsiteY13" fmla="*/ 3439805 h 7349527"/>
              <a:gd name="connsiteX14" fmla="*/ 382 w 3399091"/>
              <a:gd name="connsiteY14" fmla="*/ 477586 h 7349527"/>
              <a:gd name="connsiteX15" fmla="*/ 59787 w 3399091"/>
              <a:gd name="connsiteY15" fmla="*/ 159889 h 7349527"/>
              <a:gd name="connsiteX16" fmla="*/ 392160 w 3399091"/>
              <a:gd name="connsiteY16" fmla="*/ 890 h 7349527"/>
              <a:gd name="connsiteX17" fmla="*/ 692750 w 3399091"/>
              <a:gd name="connsiteY17" fmla="*/ 297 h 7349527"/>
              <a:gd name="connsiteX18" fmla="*/ 747998 w 3399091"/>
              <a:gd name="connsiteY18" fmla="*/ 33225 h 7349527"/>
              <a:gd name="connsiteX19" fmla="*/ 763145 w 3399091"/>
              <a:gd name="connsiteY19" fmla="*/ 135564 h 7349527"/>
              <a:gd name="connsiteX20" fmla="*/ 879877 w 3399091"/>
              <a:gd name="connsiteY20" fmla="*/ 257482 h 7349527"/>
              <a:gd name="connsiteX21" fmla="*/ 1028094 w 3399091"/>
              <a:gd name="connsiteY21" fmla="*/ 271423 h 7349527"/>
              <a:gd name="connsiteX22" fmla="*/ 2326992 w 3399091"/>
              <a:gd name="connsiteY22" fmla="*/ 271720 h 7349527"/>
              <a:gd name="connsiteX23" fmla="*/ 2484415 w 3399091"/>
              <a:gd name="connsiteY23" fmla="*/ 267271 h 7349527"/>
              <a:gd name="connsiteX24" fmla="*/ 2645998 w 3399091"/>
              <a:gd name="connsiteY24" fmla="*/ 91068 h 7349527"/>
              <a:gd name="connsiteX25" fmla="*/ 2667087 w 3399091"/>
              <a:gd name="connsiteY25" fmla="*/ 12162 h 7349527"/>
              <a:gd name="connsiteX26" fmla="*/ 2735403 w 3399091"/>
              <a:gd name="connsiteY26" fmla="*/ 0 h 7349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399091" h="7349527">
                <a:moveTo>
                  <a:pt x="2735403" y="0"/>
                </a:moveTo>
                <a:cubicBezTo>
                  <a:pt x="2851243" y="1781"/>
                  <a:pt x="2967975" y="-3559"/>
                  <a:pt x="3083517" y="8900"/>
                </a:cubicBezTo>
                <a:cubicBezTo>
                  <a:pt x="3179457" y="19281"/>
                  <a:pt x="3275397" y="65558"/>
                  <a:pt x="3330347" y="147132"/>
                </a:cubicBezTo>
                <a:cubicBezTo>
                  <a:pt x="3382920" y="221884"/>
                  <a:pt x="3395692" y="315920"/>
                  <a:pt x="3395990" y="405207"/>
                </a:cubicBezTo>
                <a:cubicBezTo>
                  <a:pt x="3393910" y="1531834"/>
                  <a:pt x="3399257" y="2658166"/>
                  <a:pt x="3398959" y="3784793"/>
                </a:cubicBezTo>
                <a:cubicBezTo>
                  <a:pt x="3398959" y="4806710"/>
                  <a:pt x="3399257" y="5828920"/>
                  <a:pt x="3398959" y="6850835"/>
                </a:cubicBezTo>
                <a:cubicBezTo>
                  <a:pt x="3398663" y="6956436"/>
                  <a:pt x="3404604" y="7068566"/>
                  <a:pt x="3354109" y="7165270"/>
                </a:cubicBezTo>
                <a:cubicBezTo>
                  <a:pt x="3311634" y="7256931"/>
                  <a:pt x="3218664" y="7316258"/>
                  <a:pt x="3121835" y="7336430"/>
                </a:cubicBezTo>
                <a:cubicBezTo>
                  <a:pt x="3043122" y="7352151"/>
                  <a:pt x="2962331" y="7348592"/>
                  <a:pt x="2882432" y="7349185"/>
                </a:cubicBezTo>
                <a:cubicBezTo>
                  <a:pt x="2071844" y="7349481"/>
                  <a:pt x="1261556" y="7349778"/>
                  <a:pt x="451269" y="7349185"/>
                </a:cubicBezTo>
                <a:cubicBezTo>
                  <a:pt x="356516" y="7348592"/>
                  <a:pt x="256419" y="7345624"/>
                  <a:pt x="172658" y="7296087"/>
                </a:cubicBezTo>
                <a:cubicBezTo>
                  <a:pt x="88303" y="7251888"/>
                  <a:pt x="33054" y="7164379"/>
                  <a:pt x="15233" y="7072424"/>
                </a:cubicBezTo>
                <a:cubicBezTo>
                  <a:pt x="679" y="6995890"/>
                  <a:pt x="3947" y="6917874"/>
                  <a:pt x="3352" y="6840453"/>
                </a:cubicBezTo>
                <a:cubicBezTo>
                  <a:pt x="3649" y="5706707"/>
                  <a:pt x="3947" y="4573256"/>
                  <a:pt x="3649" y="3439805"/>
                </a:cubicBezTo>
                <a:cubicBezTo>
                  <a:pt x="3649" y="2452299"/>
                  <a:pt x="-1401" y="1464795"/>
                  <a:pt x="382" y="477586"/>
                </a:cubicBezTo>
                <a:cubicBezTo>
                  <a:pt x="1274" y="369612"/>
                  <a:pt x="85" y="254515"/>
                  <a:pt x="59787" y="159889"/>
                </a:cubicBezTo>
                <a:cubicBezTo>
                  <a:pt x="126914" y="46276"/>
                  <a:pt x="265626" y="-1186"/>
                  <a:pt x="392160" y="890"/>
                </a:cubicBezTo>
                <a:cubicBezTo>
                  <a:pt x="492259" y="-296"/>
                  <a:pt x="592355" y="0"/>
                  <a:pt x="692750" y="297"/>
                </a:cubicBezTo>
                <a:cubicBezTo>
                  <a:pt x="715027" y="-592"/>
                  <a:pt x="741760" y="9495"/>
                  <a:pt x="747998" y="33225"/>
                </a:cubicBezTo>
                <a:cubicBezTo>
                  <a:pt x="754532" y="67041"/>
                  <a:pt x="751561" y="102638"/>
                  <a:pt x="763145" y="135564"/>
                </a:cubicBezTo>
                <a:cubicBezTo>
                  <a:pt x="780076" y="191629"/>
                  <a:pt x="824928" y="237608"/>
                  <a:pt x="879877" y="257482"/>
                </a:cubicBezTo>
                <a:cubicBezTo>
                  <a:pt x="927105" y="275576"/>
                  <a:pt x="978491" y="269941"/>
                  <a:pt x="1028094" y="271423"/>
                </a:cubicBezTo>
                <a:cubicBezTo>
                  <a:pt x="1461159" y="272314"/>
                  <a:pt x="1893927" y="272017"/>
                  <a:pt x="2326992" y="271720"/>
                </a:cubicBezTo>
                <a:cubicBezTo>
                  <a:pt x="2379268" y="270533"/>
                  <a:pt x="2432138" y="273796"/>
                  <a:pt x="2484415" y="267271"/>
                </a:cubicBezTo>
                <a:cubicBezTo>
                  <a:pt x="2570256" y="254515"/>
                  <a:pt x="2640948" y="177687"/>
                  <a:pt x="2645998" y="91068"/>
                </a:cubicBezTo>
                <a:cubicBezTo>
                  <a:pt x="2649561" y="64668"/>
                  <a:pt x="2643621" y="31147"/>
                  <a:pt x="2667087" y="12162"/>
                </a:cubicBezTo>
                <a:cubicBezTo>
                  <a:pt x="2686097" y="-3559"/>
                  <a:pt x="2712532" y="890"/>
                  <a:pt x="2735403" y="0"/>
                </a:cubicBezTo>
                <a:close/>
              </a:path>
            </a:pathLst>
          </a:custGeom>
          <a:pattFill prst="pct5">
            <a:fgClr>
              <a:srgbClr val="00B0F0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r>
              <a:rPr lang="en-US" altLang="zh-CN" dirty="0"/>
              <a:t>     </a:t>
            </a:r>
            <a:endParaRPr lang="zh-CN" altLang="en-US" dirty="0"/>
          </a:p>
        </p:txBody>
      </p:sp>
      <p:sp>
        <p:nvSpPr>
          <p:cNvPr id="8" name="Picture Placeholder 11">
            <a:extLst>
              <a:ext uri="{FF2B5EF4-FFF2-40B4-BE49-F238E27FC236}">
                <a16:creationId xmlns:a16="http://schemas.microsoft.com/office/drawing/2014/main" id="{71BBA408-6127-4051-6D95-0FA5D5D27550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 rot="20686996">
            <a:off x="3226650" y="500030"/>
            <a:ext cx="2266061" cy="4899685"/>
          </a:xfrm>
          <a:custGeom>
            <a:avLst/>
            <a:gdLst>
              <a:gd name="connsiteX0" fmla="*/ 2735403 w 3399091"/>
              <a:gd name="connsiteY0" fmla="*/ 0 h 7349527"/>
              <a:gd name="connsiteX1" fmla="*/ 3083517 w 3399091"/>
              <a:gd name="connsiteY1" fmla="*/ 8900 h 7349527"/>
              <a:gd name="connsiteX2" fmla="*/ 3330347 w 3399091"/>
              <a:gd name="connsiteY2" fmla="*/ 147132 h 7349527"/>
              <a:gd name="connsiteX3" fmla="*/ 3395990 w 3399091"/>
              <a:gd name="connsiteY3" fmla="*/ 405207 h 7349527"/>
              <a:gd name="connsiteX4" fmla="*/ 3398959 w 3399091"/>
              <a:gd name="connsiteY4" fmla="*/ 3784793 h 7349527"/>
              <a:gd name="connsiteX5" fmla="*/ 3398959 w 3399091"/>
              <a:gd name="connsiteY5" fmla="*/ 6850835 h 7349527"/>
              <a:gd name="connsiteX6" fmla="*/ 3354109 w 3399091"/>
              <a:gd name="connsiteY6" fmla="*/ 7165270 h 7349527"/>
              <a:gd name="connsiteX7" fmla="*/ 3121835 w 3399091"/>
              <a:gd name="connsiteY7" fmla="*/ 7336430 h 7349527"/>
              <a:gd name="connsiteX8" fmla="*/ 2882432 w 3399091"/>
              <a:gd name="connsiteY8" fmla="*/ 7349185 h 7349527"/>
              <a:gd name="connsiteX9" fmla="*/ 451269 w 3399091"/>
              <a:gd name="connsiteY9" fmla="*/ 7349185 h 7349527"/>
              <a:gd name="connsiteX10" fmla="*/ 172658 w 3399091"/>
              <a:gd name="connsiteY10" fmla="*/ 7296087 h 7349527"/>
              <a:gd name="connsiteX11" fmla="*/ 15233 w 3399091"/>
              <a:gd name="connsiteY11" fmla="*/ 7072424 h 7349527"/>
              <a:gd name="connsiteX12" fmla="*/ 3352 w 3399091"/>
              <a:gd name="connsiteY12" fmla="*/ 6840453 h 7349527"/>
              <a:gd name="connsiteX13" fmla="*/ 3649 w 3399091"/>
              <a:gd name="connsiteY13" fmla="*/ 3439805 h 7349527"/>
              <a:gd name="connsiteX14" fmla="*/ 382 w 3399091"/>
              <a:gd name="connsiteY14" fmla="*/ 477586 h 7349527"/>
              <a:gd name="connsiteX15" fmla="*/ 59787 w 3399091"/>
              <a:gd name="connsiteY15" fmla="*/ 159889 h 7349527"/>
              <a:gd name="connsiteX16" fmla="*/ 392160 w 3399091"/>
              <a:gd name="connsiteY16" fmla="*/ 890 h 7349527"/>
              <a:gd name="connsiteX17" fmla="*/ 692750 w 3399091"/>
              <a:gd name="connsiteY17" fmla="*/ 297 h 7349527"/>
              <a:gd name="connsiteX18" fmla="*/ 747998 w 3399091"/>
              <a:gd name="connsiteY18" fmla="*/ 33225 h 7349527"/>
              <a:gd name="connsiteX19" fmla="*/ 763145 w 3399091"/>
              <a:gd name="connsiteY19" fmla="*/ 135564 h 7349527"/>
              <a:gd name="connsiteX20" fmla="*/ 879877 w 3399091"/>
              <a:gd name="connsiteY20" fmla="*/ 257482 h 7349527"/>
              <a:gd name="connsiteX21" fmla="*/ 1028094 w 3399091"/>
              <a:gd name="connsiteY21" fmla="*/ 271423 h 7349527"/>
              <a:gd name="connsiteX22" fmla="*/ 2326992 w 3399091"/>
              <a:gd name="connsiteY22" fmla="*/ 271720 h 7349527"/>
              <a:gd name="connsiteX23" fmla="*/ 2484415 w 3399091"/>
              <a:gd name="connsiteY23" fmla="*/ 267271 h 7349527"/>
              <a:gd name="connsiteX24" fmla="*/ 2645998 w 3399091"/>
              <a:gd name="connsiteY24" fmla="*/ 91068 h 7349527"/>
              <a:gd name="connsiteX25" fmla="*/ 2667087 w 3399091"/>
              <a:gd name="connsiteY25" fmla="*/ 12162 h 7349527"/>
              <a:gd name="connsiteX26" fmla="*/ 2735403 w 3399091"/>
              <a:gd name="connsiteY26" fmla="*/ 0 h 7349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399091" h="7349527">
                <a:moveTo>
                  <a:pt x="2735403" y="0"/>
                </a:moveTo>
                <a:cubicBezTo>
                  <a:pt x="2851243" y="1781"/>
                  <a:pt x="2967975" y="-3559"/>
                  <a:pt x="3083517" y="8900"/>
                </a:cubicBezTo>
                <a:cubicBezTo>
                  <a:pt x="3179457" y="19281"/>
                  <a:pt x="3275397" y="65558"/>
                  <a:pt x="3330347" y="147132"/>
                </a:cubicBezTo>
                <a:cubicBezTo>
                  <a:pt x="3382920" y="221884"/>
                  <a:pt x="3395692" y="315920"/>
                  <a:pt x="3395990" y="405207"/>
                </a:cubicBezTo>
                <a:cubicBezTo>
                  <a:pt x="3393910" y="1531834"/>
                  <a:pt x="3399257" y="2658166"/>
                  <a:pt x="3398959" y="3784793"/>
                </a:cubicBezTo>
                <a:cubicBezTo>
                  <a:pt x="3398959" y="4806710"/>
                  <a:pt x="3399257" y="5828920"/>
                  <a:pt x="3398959" y="6850835"/>
                </a:cubicBezTo>
                <a:cubicBezTo>
                  <a:pt x="3398663" y="6956436"/>
                  <a:pt x="3404604" y="7068566"/>
                  <a:pt x="3354109" y="7165270"/>
                </a:cubicBezTo>
                <a:cubicBezTo>
                  <a:pt x="3311634" y="7256931"/>
                  <a:pt x="3218664" y="7316258"/>
                  <a:pt x="3121835" y="7336430"/>
                </a:cubicBezTo>
                <a:cubicBezTo>
                  <a:pt x="3043122" y="7352151"/>
                  <a:pt x="2962331" y="7348592"/>
                  <a:pt x="2882432" y="7349185"/>
                </a:cubicBezTo>
                <a:cubicBezTo>
                  <a:pt x="2071844" y="7349481"/>
                  <a:pt x="1261556" y="7349778"/>
                  <a:pt x="451269" y="7349185"/>
                </a:cubicBezTo>
                <a:cubicBezTo>
                  <a:pt x="356516" y="7348592"/>
                  <a:pt x="256419" y="7345624"/>
                  <a:pt x="172658" y="7296087"/>
                </a:cubicBezTo>
                <a:cubicBezTo>
                  <a:pt x="88303" y="7251888"/>
                  <a:pt x="33054" y="7164379"/>
                  <a:pt x="15233" y="7072424"/>
                </a:cubicBezTo>
                <a:cubicBezTo>
                  <a:pt x="679" y="6995890"/>
                  <a:pt x="3947" y="6917874"/>
                  <a:pt x="3352" y="6840453"/>
                </a:cubicBezTo>
                <a:cubicBezTo>
                  <a:pt x="3649" y="5706707"/>
                  <a:pt x="3947" y="4573256"/>
                  <a:pt x="3649" y="3439805"/>
                </a:cubicBezTo>
                <a:cubicBezTo>
                  <a:pt x="3649" y="2452299"/>
                  <a:pt x="-1401" y="1464795"/>
                  <a:pt x="382" y="477586"/>
                </a:cubicBezTo>
                <a:cubicBezTo>
                  <a:pt x="1274" y="369612"/>
                  <a:pt x="85" y="254515"/>
                  <a:pt x="59787" y="159889"/>
                </a:cubicBezTo>
                <a:cubicBezTo>
                  <a:pt x="126914" y="46276"/>
                  <a:pt x="265626" y="-1186"/>
                  <a:pt x="392160" y="890"/>
                </a:cubicBezTo>
                <a:cubicBezTo>
                  <a:pt x="492259" y="-296"/>
                  <a:pt x="592355" y="0"/>
                  <a:pt x="692750" y="297"/>
                </a:cubicBezTo>
                <a:cubicBezTo>
                  <a:pt x="715027" y="-592"/>
                  <a:pt x="741760" y="9495"/>
                  <a:pt x="747998" y="33225"/>
                </a:cubicBezTo>
                <a:cubicBezTo>
                  <a:pt x="754532" y="67041"/>
                  <a:pt x="751561" y="102638"/>
                  <a:pt x="763145" y="135564"/>
                </a:cubicBezTo>
                <a:cubicBezTo>
                  <a:pt x="780076" y="191629"/>
                  <a:pt x="824928" y="237608"/>
                  <a:pt x="879877" y="257482"/>
                </a:cubicBezTo>
                <a:cubicBezTo>
                  <a:pt x="927105" y="275576"/>
                  <a:pt x="978491" y="269941"/>
                  <a:pt x="1028094" y="271423"/>
                </a:cubicBezTo>
                <a:cubicBezTo>
                  <a:pt x="1461159" y="272314"/>
                  <a:pt x="1893927" y="272017"/>
                  <a:pt x="2326992" y="271720"/>
                </a:cubicBezTo>
                <a:cubicBezTo>
                  <a:pt x="2379268" y="270533"/>
                  <a:pt x="2432138" y="273796"/>
                  <a:pt x="2484415" y="267271"/>
                </a:cubicBezTo>
                <a:cubicBezTo>
                  <a:pt x="2570256" y="254515"/>
                  <a:pt x="2640948" y="177687"/>
                  <a:pt x="2645998" y="91068"/>
                </a:cubicBezTo>
                <a:cubicBezTo>
                  <a:pt x="2649561" y="64668"/>
                  <a:pt x="2643621" y="31147"/>
                  <a:pt x="2667087" y="12162"/>
                </a:cubicBezTo>
                <a:cubicBezTo>
                  <a:pt x="2686097" y="-3559"/>
                  <a:pt x="2712532" y="890"/>
                  <a:pt x="2735403" y="0"/>
                </a:cubicBezTo>
                <a:close/>
              </a:path>
            </a:pathLst>
          </a:custGeom>
          <a:pattFill prst="pct5">
            <a:fgClr>
              <a:srgbClr val="00B0F0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r>
              <a:rPr lang="en-US" altLang="zh-CN" dirty="0"/>
              <a:t>      </a:t>
            </a:r>
          </a:p>
        </p:txBody>
      </p:sp>
      <p:sp>
        <p:nvSpPr>
          <p:cNvPr id="11" name="Picture Placeholder 11">
            <a:extLst>
              <a:ext uri="{FF2B5EF4-FFF2-40B4-BE49-F238E27FC236}">
                <a16:creationId xmlns:a16="http://schemas.microsoft.com/office/drawing/2014/main" id="{EF2C40C6-36FC-EDBD-5C04-13D5A1625F8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 rot="20686996">
            <a:off x="1244123" y="4581139"/>
            <a:ext cx="2266061" cy="4899685"/>
          </a:xfrm>
          <a:custGeom>
            <a:avLst/>
            <a:gdLst>
              <a:gd name="connsiteX0" fmla="*/ 2735403 w 3399091"/>
              <a:gd name="connsiteY0" fmla="*/ 0 h 7349527"/>
              <a:gd name="connsiteX1" fmla="*/ 3083517 w 3399091"/>
              <a:gd name="connsiteY1" fmla="*/ 8900 h 7349527"/>
              <a:gd name="connsiteX2" fmla="*/ 3330347 w 3399091"/>
              <a:gd name="connsiteY2" fmla="*/ 147132 h 7349527"/>
              <a:gd name="connsiteX3" fmla="*/ 3395990 w 3399091"/>
              <a:gd name="connsiteY3" fmla="*/ 405207 h 7349527"/>
              <a:gd name="connsiteX4" fmla="*/ 3398959 w 3399091"/>
              <a:gd name="connsiteY4" fmla="*/ 3784793 h 7349527"/>
              <a:gd name="connsiteX5" fmla="*/ 3398959 w 3399091"/>
              <a:gd name="connsiteY5" fmla="*/ 6850835 h 7349527"/>
              <a:gd name="connsiteX6" fmla="*/ 3354109 w 3399091"/>
              <a:gd name="connsiteY6" fmla="*/ 7165270 h 7349527"/>
              <a:gd name="connsiteX7" fmla="*/ 3121835 w 3399091"/>
              <a:gd name="connsiteY7" fmla="*/ 7336430 h 7349527"/>
              <a:gd name="connsiteX8" fmla="*/ 2882432 w 3399091"/>
              <a:gd name="connsiteY8" fmla="*/ 7349185 h 7349527"/>
              <a:gd name="connsiteX9" fmla="*/ 451269 w 3399091"/>
              <a:gd name="connsiteY9" fmla="*/ 7349185 h 7349527"/>
              <a:gd name="connsiteX10" fmla="*/ 172658 w 3399091"/>
              <a:gd name="connsiteY10" fmla="*/ 7296087 h 7349527"/>
              <a:gd name="connsiteX11" fmla="*/ 15233 w 3399091"/>
              <a:gd name="connsiteY11" fmla="*/ 7072424 h 7349527"/>
              <a:gd name="connsiteX12" fmla="*/ 3352 w 3399091"/>
              <a:gd name="connsiteY12" fmla="*/ 6840453 h 7349527"/>
              <a:gd name="connsiteX13" fmla="*/ 3649 w 3399091"/>
              <a:gd name="connsiteY13" fmla="*/ 3439805 h 7349527"/>
              <a:gd name="connsiteX14" fmla="*/ 382 w 3399091"/>
              <a:gd name="connsiteY14" fmla="*/ 477586 h 7349527"/>
              <a:gd name="connsiteX15" fmla="*/ 59787 w 3399091"/>
              <a:gd name="connsiteY15" fmla="*/ 159889 h 7349527"/>
              <a:gd name="connsiteX16" fmla="*/ 392160 w 3399091"/>
              <a:gd name="connsiteY16" fmla="*/ 890 h 7349527"/>
              <a:gd name="connsiteX17" fmla="*/ 692750 w 3399091"/>
              <a:gd name="connsiteY17" fmla="*/ 297 h 7349527"/>
              <a:gd name="connsiteX18" fmla="*/ 747998 w 3399091"/>
              <a:gd name="connsiteY18" fmla="*/ 33225 h 7349527"/>
              <a:gd name="connsiteX19" fmla="*/ 763145 w 3399091"/>
              <a:gd name="connsiteY19" fmla="*/ 135564 h 7349527"/>
              <a:gd name="connsiteX20" fmla="*/ 879877 w 3399091"/>
              <a:gd name="connsiteY20" fmla="*/ 257482 h 7349527"/>
              <a:gd name="connsiteX21" fmla="*/ 1028094 w 3399091"/>
              <a:gd name="connsiteY21" fmla="*/ 271423 h 7349527"/>
              <a:gd name="connsiteX22" fmla="*/ 2326992 w 3399091"/>
              <a:gd name="connsiteY22" fmla="*/ 271720 h 7349527"/>
              <a:gd name="connsiteX23" fmla="*/ 2484415 w 3399091"/>
              <a:gd name="connsiteY23" fmla="*/ 267271 h 7349527"/>
              <a:gd name="connsiteX24" fmla="*/ 2645998 w 3399091"/>
              <a:gd name="connsiteY24" fmla="*/ 91068 h 7349527"/>
              <a:gd name="connsiteX25" fmla="*/ 2667087 w 3399091"/>
              <a:gd name="connsiteY25" fmla="*/ 12162 h 7349527"/>
              <a:gd name="connsiteX26" fmla="*/ 2735403 w 3399091"/>
              <a:gd name="connsiteY26" fmla="*/ 0 h 7349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399091" h="7349527">
                <a:moveTo>
                  <a:pt x="2735403" y="0"/>
                </a:moveTo>
                <a:cubicBezTo>
                  <a:pt x="2851243" y="1781"/>
                  <a:pt x="2967975" y="-3559"/>
                  <a:pt x="3083517" y="8900"/>
                </a:cubicBezTo>
                <a:cubicBezTo>
                  <a:pt x="3179457" y="19281"/>
                  <a:pt x="3275397" y="65558"/>
                  <a:pt x="3330347" y="147132"/>
                </a:cubicBezTo>
                <a:cubicBezTo>
                  <a:pt x="3382920" y="221884"/>
                  <a:pt x="3395692" y="315920"/>
                  <a:pt x="3395990" y="405207"/>
                </a:cubicBezTo>
                <a:cubicBezTo>
                  <a:pt x="3393910" y="1531834"/>
                  <a:pt x="3399257" y="2658166"/>
                  <a:pt x="3398959" y="3784793"/>
                </a:cubicBezTo>
                <a:cubicBezTo>
                  <a:pt x="3398959" y="4806710"/>
                  <a:pt x="3399257" y="5828920"/>
                  <a:pt x="3398959" y="6850835"/>
                </a:cubicBezTo>
                <a:cubicBezTo>
                  <a:pt x="3398663" y="6956436"/>
                  <a:pt x="3404604" y="7068566"/>
                  <a:pt x="3354109" y="7165270"/>
                </a:cubicBezTo>
                <a:cubicBezTo>
                  <a:pt x="3311634" y="7256931"/>
                  <a:pt x="3218664" y="7316258"/>
                  <a:pt x="3121835" y="7336430"/>
                </a:cubicBezTo>
                <a:cubicBezTo>
                  <a:pt x="3043122" y="7352151"/>
                  <a:pt x="2962331" y="7348592"/>
                  <a:pt x="2882432" y="7349185"/>
                </a:cubicBezTo>
                <a:cubicBezTo>
                  <a:pt x="2071844" y="7349481"/>
                  <a:pt x="1261556" y="7349778"/>
                  <a:pt x="451269" y="7349185"/>
                </a:cubicBezTo>
                <a:cubicBezTo>
                  <a:pt x="356516" y="7348592"/>
                  <a:pt x="256419" y="7345624"/>
                  <a:pt x="172658" y="7296087"/>
                </a:cubicBezTo>
                <a:cubicBezTo>
                  <a:pt x="88303" y="7251888"/>
                  <a:pt x="33054" y="7164379"/>
                  <a:pt x="15233" y="7072424"/>
                </a:cubicBezTo>
                <a:cubicBezTo>
                  <a:pt x="679" y="6995890"/>
                  <a:pt x="3947" y="6917874"/>
                  <a:pt x="3352" y="6840453"/>
                </a:cubicBezTo>
                <a:cubicBezTo>
                  <a:pt x="3649" y="5706707"/>
                  <a:pt x="3947" y="4573256"/>
                  <a:pt x="3649" y="3439805"/>
                </a:cubicBezTo>
                <a:cubicBezTo>
                  <a:pt x="3649" y="2452299"/>
                  <a:pt x="-1401" y="1464795"/>
                  <a:pt x="382" y="477586"/>
                </a:cubicBezTo>
                <a:cubicBezTo>
                  <a:pt x="1274" y="369612"/>
                  <a:pt x="85" y="254515"/>
                  <a:pt x="59787" y="159889"/>
                </a:cubicBezTo>
                <a:cubicBezTo>
                  <a:pt x="126914" y="46276"/>
                  <a:pt x="265626" y="-1186"/>
                  <a:pt x="392160" y="890"/>
                </a:cubicBezTo>
                <a:cubicBezTo>
                  <a:pt x="492259" y="-296"/>
                  <a:pt x="592355" y="0"/>
                  <a:pt x="692750" y="297"/>
                </a:cubicBezTo>
                <a:cubicBezTo>
                  <a:pt x="715027" y="-592"/>
                  <a:pt x="741760" y="9495"/>
                  <a:pt x="747998" y="33225"/>
                </a:cubicBezTo>
                <a:cubicBezTo>
                  <a:pt x="754532" y="67041"/>
                  <a:pt x="751561" y="102638"/>
                  <a:pt x="763145" y="135564"/>
                </a:cubicBezTo>
                <a:cubicBezTo>
                  <a:pt x="780076" y="191629"/>
                  <a:pt x="824928" y="237608"/>
                  <a:pt x="879877" y="257482"/>
                </a:cubicBezTo>
                <a:cubicBezTo>
                  <a:pt x="927105" y="275576"/>
                  <a:pt x="978491" y="269941"/>
                  <a:pt x="1028094" y="271423"/>
                </a:cubicBezTo>
                <a:cubicBezTo>
                  <a:pt x="1461159" y="272314"/>
                  <a:pt x="1893927" y="272017"/>
                  <a:pt x="2326992" y="271720"/>
                </a:cubicBezTo>
                <a:cubicBezTo>
                  <a:pt x="2379268" y="270533"/>
                  <a:pt x="2432138" y="273796"/>
                  <a:pt x="2484415" y="267271"/>
                </a:cubicBezTo>
                <a:cubicBezTo>
                  <a:pt x="2570256" y="254515"/>
                  <a:pt x="2640948" y="177687"/>
                  <a:pt x="2645998" y="91068"/>
                </a:cubicBezTo>
                <a:cubicBezTo>
                  <a:pt x="2649561" y="64668"/>
                  <a:pt x="2643621" y="31147"/>
                  <a:pt x="2667087" y="12162"/>
                </a:cubicBezTo>
                <a:cubicBezTo>
                  <a:pt x="2686097" y="-3559"/>
                  <a:pt x="2712532" y="890"/>
                  <a:pt x="2735403" y="0"/>
                </a:cubicBezTo>
                <a:close/>
              </a:path>
            </a:pathLst>
          </a:custGeom>
          <a:pattFill prst="pct5">
            <a:fgClr>
              <a:srgbClr val="00B0F0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r>
              <a:rPr lang="en-US" altLang="zh-CN" dirty="0"/>
              <a:t>      </a:t>
            </a:r>
            <a:endParaRPr lang="zh-CN" altLang="en-US" dirty="0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1D570A45-01D7-B3C4-7F20-068086A0185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891769" y="6561203"/>
            <a:ext cx="180306" cy="160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819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el en tekst en foto'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: Shape 3">
            <a:extLst>
              <a:ext uri="{FF2B5EF4-FFF2-40B4-BE49-F238E27FC236}">
                <a16:creationId xmlns:a16="http://schemas.microsoft.com/office/drawing/2014/main" id="{F9978C0C-1D08-1239-119E-3B2D2B20F274}"/>
              </a:ext>
            </a:extLst>
          </p:cNvPr>
          <p:cNvSpPr/>
          <p:nvPr userDrawn="1"/>
        </p:nvSpPr>
        <p:spPr>
          <a:xfrm flipH="1">
            <a:off x="-1194204" y="-5"/>
            <a:ext cx="8426207" cy="6858005"/>
          </a:xfrm>
          <a:custGeom>
            <a:avLst/>
            <a:gdLst>
              <a:gd name="connsiteX0" fmla="*/ 8426207 w 8426207"/>
              <a:gd name="connsiteY0" fmla="*/ 6858003 h 6858005"/>
              <a:gd name="connsiteX1" fmla="*/ 7875579 w 8426207"/>
              <a:gd name="connsiteY1" fmla="*/ 6858003 h 6858005"/>
              <a:gd name="connsiteX2" fmla="*/ 7386056 w 8426207"/>
              <a:gd name="connsiteY2" fmla="*/ 6858003 h 6858005"/>
              <a:gd name="connsiteX3" fmla="*/ 7386056 w 8426207"/>
              <a:gd name="connsiteY3" fmla="*/ 6858005 h 6858005"/>
              <a:gd name="connsiteX4" fmla="*/ 8426207 w 8426207"/>
              <a:gd name="connsiteY4" fmla="*/ 6858005 h 6858005"/>
              <a:gd name="connsiteX5" fmla="*/ 7232003 w 8426207"/>
              <a:gd name="connsiteY5" fmla="*/ 1 h 6858005"/>
              <a:gd name="connsiteX6" fmla="*/ 6808834 w 8426207"/>
              <a:gd name="connsiteY6" fmla="*/ 1 h 6858005"/>
              <a:gd name="connsiteX7" fmla="*/ 6706762 w 8426207"/>
              <a:gd name="connsiteY7" fmla="*/ 1 h 6858005"/>
              <a:gd name="connsiteX8" fmla="*/ 6258206 w 8426207"/>
              <a:gd name="connsiteY8" fmla="*/ 1 h 6858005"/>
              <a:gd name="connsiteX9" fmla="*/ 5640017 w 8426207"/>
              <a:gd name="connsiteY9" fmla="*/ 1 h 6858005"/>
              <a:gd name="connsiteX10" fmla="*/ 5089389 w 8426207"/>
              <a:gd name="connsiteY10" fmla="*/ 1 h 6858005"/>
              <a:gd name="connsiteX11" fmla="*/ 5089389 w 8426207"/>
              <a:gd name="connsiteY11" fmla="*/ 5 h 6858005"/>
              <a:gd name="connsiteX12" fmla="*/ 4802024 w 8426207"/>
              <a:gd name="connsiteY12" fmla="*/ 5 h 6858005"/>
              <a:gd name="connsiteX13" fmla="*/ 0 w 8426207"/>
              <a:gd name="connsiteY13" fmla="*/ 6858005 h 6858005"/>
              <a:gd name="connsiteX14" fmla="*/ 550628 w 8426207"/>
              <a:gd name="connsiteY14" fmla="*/ 6858005 h 6858005"/>
              <a:gd name="connsiteX15" fmla="*/ 1617373 w 8426207"/>
              <a:gd name="connsiteY15" fmla="*/ 6858005 h 6858005"/>
              <a:gd name="connsiteX16" fmla="*/ 2168001 w 8426207"/>
              <a:gd name="connsiteY16" fmla="*/ 6858005 h 6858005"/>
              <a:gd name="connsiteX17" fmla="*/ 5218055 w 8426207"/>
              <a:gd name="connsiteY17" fmla="*/ 6858005 h 6858005"/>
              <a:gd name="connsiteX18" fmla="*/ 5768683 w 8426207"/>
              <a:gd name="connsiteY18" fmla="*/ 6858005 h 6858005"/>
              <a:gd name="connsiteX19" fmla="*/ 6835428 w 8426207"/>
              <a:gd name="connsiteY19" fmla="*/ 6858005 h 6858005"/>
              <a:gd name="connsiteX20" fmla="*/ 7232003 w 8426207"/>
              <a:gd name="connsiteY20" fmla="*/ 6858005 h 6858005"/>
              <a:gd name="connsiteX21" fmla="*/ 8426207 w 8426207"/>
              <a:gd name="connsiteY21" fmla="*/ 0 h 6858005"/>
              <a:gd name="connsiteX22" fmla="*/ 7232003 w 8426207"/>
              <a:gd name="connsiteY22" fmla="*/ 0 h 6858005"/>
              <a:gd name="connsiteX23" fmla="*/ 7232003 w 8426207"/>
              <a:gd name="connsiteY23" fmla="*/ 1 h 6858005"/>
              <a:gd name="connsiteX24" fmla="*/ 7257390 w 8426207"/>
              <a:gd name="connsiteY24" fmla="*/ 1 h 6858005"/>
              <a:gd name="connsiteX25" fmla="*/ 7875579 w 8426207"/>
              <a:gd name="connsiteY25" fmla="*/ 1 h 6858005"/>
              <a:gd name="connsiteX26" fmla="*/ 8426207 w 8426207"/>
              <a:gd name="connsiteY26" fmla="*/ 1 h 68580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8426207" h="6858005">
                <a:moveTo>
                  <a:pt x="8426207" y="6858003"/>
                </a:moveTo>
                <a:lnTo>
                  <a:pt x="7875579" y="6858003"/>
                </a:lnTo>
                <a:lnTo>
                  <a:pt x="7386056" y="6858003"/>
                </a:lnTo>
                <a:lnTo>
                  <a:pt x="7386056" y="6858005"/>
                </a:lnTo>
                <a:lnTo>
                  <a:pt x="8426207" y="6858005"/>
                </a:lnTo>
                <a:close/>
                <a:moveTo>
                  <a:pt x="7232003" y="1"/>
                </a:moveTo>
                <a:lnTo>
                  <a:pt x="6808834" y="1"/>
                </a:lnTo>
                <a:lnTo>
                  <a:pt x="6706762" y="1"/>
                </a:lnTo>
                <a:lnTo>
                  <a:pt x="6258206" y="1"/>
                </a:lnTo>
                <a:lnTo>
                  <a:pt x="5640017" y="1"/>
                </a:lnTo>
                <a:lnTo>
                  <a:pt x="5089389" y="1"/>
                </a:lnTo>
                <a:lnTo>
                  <a:pt x="5089389" y="5"/>
                </a:lnTo>
                <a:lnTo>
                  <a:pt x="4802024" y="5"/>
                </a:lnTo>
                <a:lnTo>
                  <a:pt x="0" y="6858005"/>
                </a:lnTo>
                <a:lnTo>
                  <a:pt x="550628" y="6858005"/>
                </a:lnTo>
                <a:lnTo>
                  <a:pt x="1617373" y="6858005"/>
                </a:lnTo>
                <a:lnTo>
                  <a:pt x="2168001" y="6858005"/>
                </a:lnTo>
                <a:lnTo>
                  <a:pt x="5218055" y="6858005"/>
                </a:lnTo>
                <a:lnTo>
                  <a:pt x="5768683" y="6858005"/>
                </a:lnTo>
                <a:lnTo>
                  <a:pt x="6835428" y="6858005"/>
                </a:lnTo>
                <a:lnTo>
                  <a:pt x="7232003" y="6858005"/>
                </a:lnTo>
                <a:close/>
                <a:moveTo>
                  <a:pt x="8426207" y="0"/>
                </a:moveTo>
                <a:lnTo>
                  <a:pt x="7232003" y="0"/>
                </a:lnTo>
                <a:lnTo>
                  <a:pt x="7232003" y="1"/>
                </a:lnTo>
                <a:lnTo>
                  <a:pt x="7257390" y="1"/>
                </a:lnTo>
                <a:lnTo>
                  <a:pt x="7875579" y="1"/>
                </a:lnTo>
                <a:lnTo>
                  <a:pt x="8426207" y="1"/>
                </a:lnTo>
                <a:close/>
              </a:path>
            </a:pathLst>
          </a:custGeom>
          <a:gradFill>
            <a:gsLst>
              <a:gs pos="0">
                <a:srgbClr val="00584E"/>
              </a:gs>
              <a:gs pos="100000">
                <a:schemeClr val="accent2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d-ID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5A78B5F-398D-4147-88C0-289FE89A92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E7190-FF16-E449-AA40-35AD9641D32B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2A9E776A-B5E8-EE4F-8017-1FA3412FEA9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99200" y="839893"/>
            <a:ext cx="5242180" cy="806346"/>
          </a:xfrm>
        </p:spPr>
        <p:txBody>
          <a:bodyPr anchor="t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>
                <a:solidFill>
                  <a:schemeClr val="accent2"/>
                </a:solidFill>
              </a:defRPr>
            </a:lvl1pPr>
          </a:lstStyle>
          <a:p>
            <a:r>
              <a:rPr lang="nl-NL" noProof="0" dirty="0"/>
              <a:t>Voeg hier de titel van je slide toe</a:t>
            </a:r>
          </a:p>
        </p:txBody>
      </p:sp>
      <p:sp>
        <p:nvSpPr>
          <p:cNvPr id="15" name="Tijdelijke aanduiding voor inhoud 2">
            <a:extLst>
              <a:ext uri="{FF2B5EF4-FFF2-40B4-BE49-F238E27FC236}">
                <a16:creationId xmlns:a16="http://schemas.microsoft.com/office/drawing/2014/main" id="{0D958A05-B53A-8944-ADC1-779979A4F78E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299200" y="1769871"/>
            <a:ext cx="5242180" cy="2806401"/>
          </a:xfrm>
        </p:spPr>
        <p:txBody>
          <a:bodyPr numCol="1" spcCol="288000"/>
          <a:lstStyle>
            <a:lvl1pPr marL="12700" indent="0">
              <a:spcBef>
                <a:spcPts val="1200"/>
              </a:spcBef>
              <a:spcAft>
                <a:spcPts val="400"/>
              </a:spcAft>
              <a:buNone/>
              <a:tabLst/>
              <a:defRPr sz="2400" b="1">
                <a:solidFill>
                  <a:schemeClr val="accent1"/>
                </a:solidFill>
              </a:defRPr>
            </a:lvl1pPr>
            <a:lvl2pPr marL="231775" indent="-219075"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ct val="105000"/>
              <a:buFont typeface="Wingdings" pitchFamily="2" charset="2"/>
              <a:buChar char="§"/>
              <a:tabLst/>
              <a:defRPr sz="2000">
                <a:solidFill>
                  <a:schemeClr val="accent2"/>
                </a:solidFill>
              </a:defRPr>
            </a:lvl2pPr>
            <a:lvl3pPr marL="452438" indent="-220663">
              <a:spcBef>
                <a:spcPts val="400"/>
              </a:spcBef>
              <a:spcAft>
                <a:spcPts val="400"/>
              </a:spcAft>
              <a:buClr>
                <a:schemeClr val="accent2"/>
              </a:buClr>
              <a:buFont typeface="Wingdings" pitchFamily="2" charset="2"/>
              <a:buChar char="§"/>
              <a:tabLst/>
              <a:defRPr sz="1600">
                <a:solidFill>
                  <a:schemeClr val="accent2"/>
                </a:solidFill>
              </a:defRPr>
            </a:lvl3pPr>
            <a:lvl4pPr marL="673100" indent="-220663">
              <a:spcBef>
                <a:spcPts val="400"/>
              </a:spcBef>
              <a:spcAft>
                <a:spcPts val="400"/>
              </a:spcAft>
              <a:buClr>
                <a:schemeClr val="tx2"/>
              </a:buClr>
              <a:buFont typeface="Systeemlettertype"/>
              <a:buChar char="-"/>
              <a:tabLst/>
              <a:defRPr sz="1600">
                <a:solidFill>
                  <a:schemeClr val="tx2"/>
                </a:solidFill>
              </a:defRPr>
            </a:lvl4pPr>
            <a:lvl5pPr marL="804863" indent="-176213">
              <a:spcBef>
                <a:spcPts val="400"/>
              </a:spcBef>
              <a:spcAft>
                <a:spcPts val="400"/>
              </a:spcAft>
              <a:tabLst/>
              <a:defRPr sz="16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7" name="Tijdelijke aanduiding voor tekst 6">
            <a:extLst>
              <a:ext uri="{FF2B5EF4-FFF2-40B4-BE49-F238E27FC236}">
                <a16:creationId xmlns:a16="http://schemas.microsoft.com/office/drawing/2014/main" id="{49979305-E0A9-0742-885B-34CA996B04F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0" y="-437020"/>
            <a:ext cx="838200" cy="310511"/>
          </a:xfrm>
          <a:solidFill>
            <a:srgbClr val="00A160"/>
          </a:solidFill>
        </p:spPr>
        <p:txBody>
          <a:bodyPr anchor="t"/>
          <a:lstStyle>
            <a:lvl1pPr marL="0" indent="0">
              <a:buNone/>
              <a:defRPr/>
            </a:lvl1pPr>
          </a:lstStyle>
          <a:p>
            <a:r>
              <a:rPr lang="en-GB" dirty="0"/>
              <a:t> </a:t>
            </a:r>
          </a:p>
        </p:txBody>
      </p:sp>
      <p:sp>
        <p:nvSpPr>
          <p:cNvPr id="18" name="Tijdelijke aanduiding voor tekst 6">
            <a:extLst>
              <a:ext uri="{FF2B5EF4-FFF2-40B4-BE49-F238E27FC236}">
                <a16:creationId xmlns:a16="http://schemas.microsoft.com/office/drawing/2014/main" id="{A5254C12-6877-8A4A-93A5-C88FBE4A557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006300" y="-437020"/>
            <a:ext cx="838200" cy="310511"/>
          </a:xfrm>
          <a:solidFill>
            <a:srgbClr val="004C43"/>
          </a:solidFill>
        </p:spPr>
        <p:txBody>
          <a:bodyPr anchor="t"/>
          <a:lstStyle>
            <a:lvl1pPr marL="0" indent="0">
              <a:buNone/>
              <a:defRPr/>
            </a:lvl1pPr>
          </a:lstStyle>
          <a:p>
            <a:r>
              <a:rPr lang="en-GB" dirty="0"/>
              <a:t> </a:t>
            </a:r>
          </a:p>
        </p:txBody>
      </p:sp>
      <p:sp>
        <p:nvSpPr>
          <p:cNvPr id="19" name="Tijdelijke aanduiding voor tekst 6">
            <a:extLst>
              <a:ext uri="{FF2B5EF4-FFF2-40B4-BE49-F238E27FC236}">
                <a16:creationId xmlns:a16="http://schemas.microsoft.com/office/drawing/2014/main" id="{CD1E5DFD-4907-C748-8671-3A50B34E1C9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012600" y="-437020"/>
            <a:ext cx="838200" cy="310511"/>
          </a:xfrm>
          <a:solidFill>
            <a:srgbClr val="D1D81E"/>
          </a:solidFill>
        </p:spPr>
        <p:txBody>
          <a:bodyPr anchor="t"/>
          <a:lstStyle>
            <a:lvl1pPr marL="0" indent="0">
              <a:buNone/>
              <a:defRPr/>
            </a:lvl1pPr>
          </a:lstStyle>
          <a:p>
            <a:r>
              <a:rPr lang="en-GB" dirty="0"/>
              <a:t> </a:t>
            </a:r>
          </a:p>
        </p:txBody>
      </p:sp>
      <p:sp>
        <p:nvSpPr>
          <p:cNvPr id="20" name="Tijdelijke aanduiding voor tekst 6">
            <a:extLst>
              <a:ext uri="{FF2B5EF4-FFF2-40B4-BE49-F238E27FC236}">
                <a16:creationId xmlns:a16="http://schemas.microsoft.com/office/drawing/2014/main" id="{4E7A5DB0-918A-A046-A527-7B7125D6663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018900" y="-437020"/>
            <a:ext cx="838200" cy="310511"/>
          </a:xfrm>
          <a:solidFill>
            <a:srgbClr val="00AFA9"/>
          </a:solidFill>
        </p:spPr>
        <p:txBody>
          <a:bodyPr anchor="t"/>
          <a:lstStyle>
            <a:lvl1pPr marL="0" indent="0">
              <a:buNone/>
              <a:defRPr/>
            </a:lvl1pPr>
          </a:lstStyle>
          <a:p>
            <a:r>
              <a:rPr lang="en-GB" dirty="0"/>
              <a:t> </a:t>
            </a:r>
          </a:p>
        </p:txBody>
      </p:sp>
      <p:sp>
        <p:nvSpPr>
          <p:cNvPr id="21" name="Tijdelijke aanduiding voor tekst 6">
            <a:extLst>
              <a:ext uri="{FF2B5EF4-FFF2-40B4-BE49-F238E27FC236}">
                <a16:creationId xmlns:a16="http://schemas.microsoft.com/office/drawing/2014/main" id="{B47F4ACC-F6E5-DC49-943E-509AE2B3FA9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025200" y="-437020"/>
            <a:ext cx="838200" cy="310511"/>
          </a:xfrm>
          <a:solidFill>
            <a:srgbClr val="E94969"/>
          </a:solidFill>
        </p:spPr>
        <p:txBody>
          <a:bodyPr anchor="t"/>
          <a:lstStyle>
            <a:lvl1pPr marL="0" indent="0">
              <a:buNone/>
              <a:defRPr/>
            </a:lvl1pPr>
          </a:lstStyle>
          <a:p>
            <a:r>
              <a:rPr lang="en-GB" dirty="0"/>
              <a:t> </a:t>
            </a:r>
          </a:p>
        </p:txBody>
      </p:sp>
      <p:sp>
        <p:nvSpPr>
          <p:cNvPr id="22" name="Tijdelijke aanduiding voor tekst 6">
            <a:extLst>
              <a:ext uri="{FF2B5EF4-FFF2-40B4-BE49-F238E27FC236}">
                <a16:creationId xmlns:a16="http://schemas.microsoft.com/office/drawing/2014/main" id="{53FE3E6D-BCE4-AA4E-B631-DF6F51B13F2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031500" y="-437020"/>
            <a:ext cx="838200" cy="310511"/>
          </a:xfrm>
          <a:solidFill>
            <a:srgbClr val="00415C"/>
          </a:solidFill>
        </p:spPr>
        <p:txBody>
          <a:bodyPr anchor="t"/>
          <a:lstStyle>
            <a:lvl1pPr marL="0" indent="0">
              <a:buNone/>
              <a:defRPr/>
            </a:lvl1pPr>
          </a:lstStyle>
          <a:p>
            <a:r>
              <a:rPr lang="en-GB" dirty="0"/>
              <a:t> </a:t>
            </a:r>
          </a:p>
        </p:txBody>
      </p:sp>
      <p:sp>
        <p:nvSpPr>
          <p:cNvPr id="23" name="Tijdelijke aanduiding voor tekst 6">
            <a:extLst>
              <a:ext uri="{FF2B5EF4-FFF2-40B4-BE49-F238E27FC236}">
                <a16:creationId xmlns:a16="http://schemas.microsoft.com/office/drawing/2014/main" id="{82AFDF87-9ACF-1348-8586-057B9E0F79C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037800" y="-437020"/>
            <a:ext cx="838200" cy="310511"/>
          </a:xfrm>
          <a:solidFill>
            <a:srgbClr val="EEECE1"/>
          </a:solidFill>
        </p:spPr>
        <p:txBody>
          <a:bodyPr anchor="t"/>
          <a:lstStyle>
            <a:lvl1pPr marL="0" indent="0">
              <a:buNone/>
              <a:defRPr/>
            </a:lvl1pPr>
          </a:lstStyle>
          <a:p>
            <a:r>
              <a:rPr lang="en-GB" dirty="0"/>
              <a:t> </a:t>
            </a:r>
          </a:p>
        </p:txBody>
      </p:sp>
      <p:sp>
        <p:nvSpPr>
          <p:cNvPr id="24" name="Tijdelijke aanduiding voor tekst 6">
            <a:extLst>
              <a:ext uri="{FF2B5EF4-FFF2-40B4-BE49-F238E27FC236}">
                <a16:creationId xmlns:a16="http://schemas.microsoft.com/office/drawing/2014/main" id="{C8F3D4C5-4E17-B546-AD12-1664943AA48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044100" y="-437020"/>
            <a:ext cx="838200" cy="310511"/>
          </a:xfrm>
          <a:solidFill>
            <a:srgbClr val="00817F"/>
          </a:solidFill>
        </p:spPr>
        <p:txBody>
          <a:bodyPr anchor="t"/>
          <a:lstStyle>
            <a:lvl1pPr marL="0" indent="0">
              <a:buNone/>
              <a:defRPr/>
            </a:lvl1pPr>
          </a:lstStyle>
          <a:p>
            <a:r>
              <a:rPr lang="en-GB" dirty="0"/>
              <a:t> </a:t>
            </a:r>
          </a:p>
        </p:txBody>
      </p:sp>
      <p:sp>
        <p:nvSpPr>
          <p:cNvPr id="25" name="Tijdelijke aanduiding voor tekst 6">
            <a:extLst>
              <a:ext uri="{FF2B5EF4-FFF2-40B4-BE49-F238E27FC236}">
                <a16:creationId xmlns:a16="http://schemas.microsoft.com/office/drawing/2014/main" id="{2EAA04D3-B80B-FA44-BF51-8B0DEFB9E279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050400" y="-437020"/>
            <a:ext cx="838200" cy="310511"/>
          </a:xfrm>
          <a:solidFill>
            <a:srgbClr val="7F7F7F"/>
          </a:solidFill>
        </p:spPr>
        <p:txBody>
          <a:bodyPr anchor="t"/>
          <a:lstStyle>
            <a:lvl1pPr marL="0" indent="0">
              <a:buNone/>
              <a:defRPr/>
            </a:lvl1pPr>
          </a:lstStyle>
          <a:p>
            <a:r>
              <a:rPr lang="en-GB" dirty="0"/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E8E866A-19F7-9768-8217-C68A3687841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91927">
            <a:off x="1353794" y="437030"/>
            <a:ext cx="3143311" cy="5753439"/>
          </a:xfrm>
          <a:prstGeom prst="rect">
            <a:avLst/>
          </a:prstGeom>
          <a:effectLst>
            <a:outerShdw blurRad="317500" dist="190500" dir="8100000" algn="tr" rotWithShape="0">
              <a:prstClr val="black">
                <a:alpha val="30000"/>
              </a:prstClr>
            </a:outerShdw>
          </a:effectLst>
        </p:spPr>
      </p:pic>
      <p:sp>
        <p:nvSpPr>
          <p:cNvPr id="7" name="Picture Placeholder 11">
            <a:extLst>
              <a:ext uri="{FF2B5EF4-FFF2-40B4-BE49-F238E27FC236}">
                <a16:creationId xmlns:a16="http://schemas.microsoft.com/office/drawing/2014/main" id="{2A3B0F35-2B98-D413-92C1-4D8209085760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 rot="21191927">
            <a:off x="1816669" y="880985"/>
            <a:ext cx="2266061" cy="4899685"/>
          </a:xfrm>
          <a:custGeom>
            <a:avLst/>
            <a:gdLst>
              <a:gd name="connsiteX0" fmla="*/ 2735403 w 3399091"/>
              <a:gd name="connsiteY0" fmla="*/ 0 h 7349527"/>
              <a:gd name="connsiteX1" fmla="*/ 3083517 w 3399091"/>
              <a:gd name="connsiteY1" fmla="*/ 8900 h 7349527"/>
              <a:gd name="connsiteX2" fmla="*/ 3330347 w 3399091"/>
              <a:gd name="connsiteY2" fmla="*/ 147132 h 7349527"/>
              <a:gd name="connsiteX3" fmla="*/ 3395990 w 3399091"/>
              <a:gd name="connsiteY3" fmla="*/ 405207 h 7349527"/>
              <a:gd name="connsiteX4" fmla="*/ 3398959 w 3399091"/>
              <a:gd name="connsiteY4" fmla="*/ 3784793 h 7349527"/>
              <a:gd name="connsiteX5" fmla="*/ 3398959 w 3399091"/>
              <a:gd name="connsiteY5" fmla="*/ 6850835 h 7349527"/>
              <a:gd name="connsiteX6" fmla="*/ 3354109 w 3399091"/>
              <a:gd name="connsiteY6" fmla="*/ 7165270 h 7349527"/>
              <a:gd name="connsiteX7" fmla="*/ 3121835 w 3399091"/>
              <a:gd name="connsiteY7" fmla="*/ 7336430 h 7349527"/>
              <a:gd name="connsiteX8" fmla="*/ 2882432 w 3399091"/>
              <a:gd name="connsiteY8" fmla="*/ 7349185 h 7349527"/>
              <a:gd name="connsiteX9" fmla="*/ 451269 w 3399091"/>
              <a:gd name="connsiteY9" fmla="*/ 7349185 h 7349527"/>
              <a:gd name="connsiteX10" fmla="*/ 172658 w 3399091"/>
              <a:gd name="connsiteY10" fmla="*/ 7296087 h 7349527"/>
              <a:gd name="connsiteX11" fmla="*/ 15233 w 3399091"/>
              <a:gd name="connsiteY11" fmla="*/ 7072424 h 7349527"/>
              <a:gd name="connsiteX12" fmla="*/ 3352 w 3399091"/>
              <a:gd name="connsiteY12" fmla="*/ 6840453 h 7349527"/>
              <a:gd name="connsiteX13" fmla="*/ 3649 w 3399091"/>
              <a:gd name="connsiteY13" fmla="*/ 3439805 h 7349527"/>
              <a:gd name="connsiteX14" fmla="*/ 382 w 3399091"/>
              <a:gd name="connsiteY14" fmla="*/ 477586 h 7349527"/>
              <a:gd name="connsiteX15" fmla="*/ 59787 w 3399091"/>
              <a:gd name="connsiteY15" fmla="*/ 159889 h 7349527"/>
              <a:gd name="connsiteX16" fmla="*/ 392160 w 3399091"/>
              <a:gd name="connsiteY16" fmla="*/ 890 h 7349527"/>
              <a:gd name="connsiteX17" fmla="*/ 692750 w 3399091"/>
              <a:gd name="connsiteY17" fmla="*/ 297 h 7349527"/>
              <a:gd name="connsiteX18" fmla="*/ 747998 w 3399091"/>
              <a:gd name="connsiteY18" fmla="*/ 33225 h 7349527"/>
              <a:gd name="connsiteX19" fmla="*/ 763145 w 3399091"/>
              <a:gd name="connsiteY19" fmla="*/ 135564 h 7349527"/>
              <a:gd name="connsiteX20" fmla="*/ 879877 w 3399091"/>
              <a:gd name="connsiteY20" fmla="*/ 257482 h 7349527"/>
              <a:gd name="connsiteX21" fmla="*/ 1028094 w 3399091"/>
              <a:gd name="connsiteY21" fmla="*/ 271423 h 7349527"/>
              <a:gd name="connsiteX22" fmla="*/ 2326992 w 3399091"/>
              <a:gd name="connsiteY22" fmla="*/ 271720 h 7349527"/>
              <a:gd name="connsiteX23" fmla="*/ 2484415 w 3399091"/>
              <a:gd name="connsiteY23" fmla="*/ 267271 h 7349527"/>
              <a:gd name="connsiteX24" fmla="*/ 2645998 w 3399091"/>
              <a:gd name="connsiteY24" fmla="*/ 91068 h 7349527"/>
              <a:gd name="connsiteX25" fmla="*/ 2667087 w 3399091"/>
              <a:gd name="connsiteY25" fmla="*/ 12162 h 7349527"/>
              <a:gd name="connsiteX26" fmla="*/ 2735403 w 3399091"/>
              <a:gd name="connsiteY26" fmla="*/ 0 h 7349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399091" h="7349527">
                <a:moveTo>
                  <a:pt x="2735403" y="0"/>
                </a:moveTo>
                <a:cubicBezTo>
                  <a:pt x="2851243" y="1781"/>
                  <a:pt x="2967975" y="-3559"/>
                  <a:pt x="3083517" y="8900"/>
                </a:cubicBezTo>
                <a:cubicBezTo>
                  <a:pt x="3179457" y="19281"/>
                  <a:pt x="3275397" y="65558"/>
                  <a:pt x="3330347" y="147132"/>
                </a:cubicBezTo>
                <a:cubicBezTo>
                  <a:pt x="3382920" y="221884"/>
                  <a:pt x="3395692" y="315920"/>
                  <a:pt x="3395990" y="405207"/>
                </a:cubicBezTo>
                <a:cubicBezTo>
                  <a:pt x="3393910" y="1531834"/>
                  <a:pt x="3399257" y="2658166"/>
                  <a:pt x="3398959" y="3784793"/>
                </a:cubicBezTo>
                <a:cubicBezTo>
                  <a:pt x="3398959" y="4806710"/>
                  <a:pt x="3399257" y="5828920"/>
                  <a:pt x="3398959" y="6850835"/>
                </a:cubicBezTo>
                <a:cubicBezTo>
                  <a:pt x="3398663" y="6956436"/>
                  <a:pt x="3404604" y="7068566"/>
                  <a:pt x="3354109" y="7165270"/>
                </a:cubicBezTo>
                <a:cubicBezTo>
                  <a:pt x="3311634" y="7256931"/>
                  <a:pt x="3218664" y="7316258"/>
                  <a:pt x="3121835" y="7336430"/>
                </a:cubicBezTo>
                <a:cubicBezTo>
                  <a:pt x="3043122" y="7352151"/>
                  <a:pt x="2962331" y="7348592"/>
                  <a:pt x="2882432" y="7349185"/>
                </a:cubicBezTo>
                <a:cubicBezTo>
                  <a:pt x="2071844" y="7349481"/>
                  <a:pt x="1261556" y="7349778"/>
                  <a:pt x="451269" y="7349185"/>
                </a:cubicBezTo>
                <a:cubicBezTo>
                  <a:pt x="356516" y="7348592"/>
                  <a:pt x="256419" y="7345624"/>
                  <a:pt x="172658" y="7296087"/>
                </a:cubicBezTo>
                <a:cubicBezTo>
                  <a:pt x="88303" y="7251888"/>
                  <a:pt x="33054" y="7164379"/>
                  <a:pt x="15233" y="7072424"/>
                </a:cubicBezTo>
                <a:cubicBezTo>
                  <a:pt x="679" y="6995890"/>
                  <a:pt x="3947" y="6917874"/>
                  <a:pt x="3352" y="6840453"/>
                </a:cubicBezTo>
                <a:cubicBezTo>
                  <a:pt x="3649" y="5706707"/>
                  <a:pt x="3947" y="4573256"/>
                  <a:pt x="3649" y="3439805"/>
                </a:cubicBezTo>
                <a:cubicBezTo>
                  <a:pt x="3649" y="2452299"/>
                  <a:pt x="-1401" y="1464795"/>
                  <a:pt x="382" y="477586"/>
                </a:cubicBezTo>
                <a:cubicBezTo>
                  <a:pt x="1274" y="369612"/>
                  <a:pt x="85" y="254515"/>
                  <a:pt x="59787" y="159889"/>
                </a:cubicBezTo>
                <a:cubicBezTo>
                  <a:pt x="126914" y="46276"/>
                  <a:pt x="265626" y="-1186"/>
                  <a:pt x="392160" y="890"/>
                </a:cubicBezTo>
                <a:cubicBezTo>
                  <a:pt x="492259" y="-296"/>
                  <a:pt x="592355" y="0"/>
                  <a:pt x="692750" y="297"/>
                </a:cubicBezTo>
                <a:cubicBezTo>
                  <a:pt x="715027" y="-592"/>
                  <a:pt x="741760" y="9495"/>
                  <a:pt x="747998" y="33225"/>
                </a:cubicBezTo>
                <a:cubicBezTo>
                  <a:pt x="754532" y="67041"/>
                  <a:pt x="751561" y="102638"/>
                  <a:pt x="763145" y="135564"/>
                </a:cubicBezTo>
                <a:cubicBezTo>
                  <a:pt x="780076" y="191629"/>
                  <a:pt x="824928" y="237608"/>
                  <a:pt x="879877" y="257482"/>
                </a:cubicBezTo>
                <a:cubicBezTo>
                  <a:pt x="927105" y="275576"/>
                  <a:pt x="978491" y="269941"/>
                  <a:pt x="1028094" y="271423"/>
                </a:cubicBezTo>
                <a:cubicBezTo>
                  <a:pt x="1461159" y="272314"/>
                  <a:pt x="1893927" y="272017"/>
                  <a:pt x="2326992" y="271720"/>
                </a:cubicBezTo>
                <a:cubicBezTo>
                  <a:pt x="2379268" y="270533"/>
                  <a:pt x="2432138" y="273796"/>
                  <a:pt x="2484415" y="267271"/>
                </a:cubicBezTo>
                <a:cubicBezTo>
                  <a:pt x="2570256" y="254515"/>
                  <a:pt x="2640948" y="177687"/>
                  <a:pt x="2645998" y="91068"/>
                </a:cubicBezTo>
                <a:cubicBezTo>
                  <a:pt x="2649561" y="64668"/>
                  <a:pt x="2643621" y="31147"/>
                  <a:pt x="2667087" y="12162"/>
                </a:cubicBezTo>
                <a:cubicBezTo>
                  <a:pt x="2686097" y="-3559"/>
                  <a:pt x="2712532" y="890"/>
                  <a:pt x="2735403" y="0"/>
                </a:cubicBezTo>
                <a:close/>
              </a:path>
            </a:pathLst>
          </a:custGeom>
          <a:pattFill prst="pct5">
            <a:fgClr>
              <a:srgbClr val="00B0F0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r>
              <a:rPr lang="en-US" altLang="zh-CN" dirty="0"/>
              <a:t>      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C034C24C-0DF7-080B-DF26-E2337E6F80A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891769" y="6561203"/>
            <a:ext cx="180306" cy="160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580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el en tekst en foto'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: Shape 4">
            <a:extLst>
              <a:ext uri="{FF2B5EF4-FFF2-40B4-BE49-F238E27FC236}">
                <a16:creationId xmlns:a16="http://schemas.microsoft.com/office/drawing/2014/main" id="{81C56E30-30CE-7E25-0940-8684ED6F4DD6}"/>
              </a:ext>
            </a:extLst>
          </p:cNvPr>
          <p:cNvSpPr/>
          <p:nvPr userDrawn="1"/>
        </p:nvSpPr>
        <p:spPr>
          <a:xfrm flipH="1">
            <a:off x="-1194204" y="-5"/>
            <a:ext cx="8426207" cy="6858005"/>
          </a:xfrm>
          <a:custGeom>
            <a:avLst/>
            <a:gdLst>
              <a:gd name="connsiteX0" fmla="*/ 8426207 w 8426207"/>
              <a:gd name="connsiteY0" fmla="*/ 6858003 h 6858005"/>
              <a:gd name="connsiteX1" fmla="*/ 7875579 w 8426207"/>
              <a:gd name="connsiteY1" fmla="*/ 6858003 h 6858005"/>
              <a:gd name="connsiteX2" fmla="*/ 7386056 w 8426207"/>
              <a:gd name="connsiteY2" fmla="*/ 6858003 h 6858005"/>
              <a:gd name="connsiteX3" fmla="*/ 7386056 w 8426207"/>
              <a:gd name="connsiteY3" fmla="*/ 6858005 h 6858005"/>
              <a:gd name="connsiteX4" fmla="*/ 8426207 w 8426207"/>
              <a:gd name="connsiteY4" fmla="*/ 6858005 h 6858005"/>
              <a:gd name="connsiteX5" fmla="*/ 7232003 w 8426207"/>
              <a:gd name="connsiteY5" fmla="*/ 1 h 6858005"/>
              <a:gd name="connsiteX6" fmla="*/ 6808834 w 8426207"/>
              <a:gd name="connsiteY6" fmla="*/ 1 h 6858005"/>
              <a:gd name="connsiteX7" fmla="*/ 6706762 w 8426207"/>
              <a:gd name="connsiteY7" fmla="*/ 1 h 6858005"/>
              <a:gd name="connsiteX8" fmla="*/ 6258206 w 8426207"/>
              <a:gd name="connsiteY8" fmla="*/ 1 h 6858005"/>
              <a:gd name="connsiteX9" fmla="*/ 5640017 w 8426207"/>
              <a:gd name="connsiteY9" fmla="*/ 1 h 6858005"/>
              <a:gd name="connsiteX10" fmla="*/ 5089389 w 8426207"/>
              <a:gd name="connsiteY10" fmla="*/ 1 h 6858005"/>
              <a:gd name="connsiteX11" fmla="*/ 5089389 w 8426207"/>
              <a:gd name="connsiteY11" fmla="*/ 5 h 6858005"/>
              <a:gd name="connsiteX12" fmla="*/ 4802024 w 8426207"/>
              <a:gd name="connsiteY12" fmla="*/ 5 h 6858005"/>
              <a:gd name="connsiteX13" fmla="*/ 0 w 8426207"/>
              <a:gd name="connsiteY13" fmla="*/ 6858005 h 6858005"/>
              <a:gd name="connsiteX14" fmla="*/ 550628 w 8426207"/>
              <a:gd name="connsiteY14" fmla="*/ 6858005 h 6858005"/>
              <a:gd name="connsiteX15" fmla="*/ 1617373 w 8426207"/>
              <a:gd name="connsiteY15" fmla="*/ 6858005 h 6858005"/>
              <a:gd name="connsiteX16" fmla="*/ 2168001 w 8426207"/>
              <a:gd name="connsiteY16" fmla="*/ 6858005 h 6858005"/>
              <a:gd name="connsiteX17" fmla="*/ 5218055 w 8426207"/>
              <a:gd name="connsiteY17" fmla="*/ 6858005 h 6858005"/>
              <a:gd name="connsiteX18" fmla="*/ 5768683 w 8426207"/>
              <a:gd name="connsiteY18" fmla="*/ 6858005 h 6858005"/>
              <a:gd name="connsiteX19" fmla="*/ 6835428 w 8426207"/>
              <a:gd name="connsiteY19" fmla="*/ 6858005 h 6858005"/>
              <a:gd name="connsiteX20" fmla="*/ 7232003 w 8426207"/>
              <a:gd name="connsiteY20" fmla="*/ 6858005 h 6858005"/>
              <a:gd name="connsiteX21" fmla="*/ 8426207 w 8426207"/>
              <a:gd name="connsiteY21" fmla="*/ 0 h 6858005"/>
              <a:gd name="connsiteX22" fmla="*/ 7232003 w 8426207"/>
              <a:gd name="connsiteY22" fmla="*/ 0 h 6858005"/>
              <a:gd name="connsiteX23" fmla="*/ 7232003 w 8426207"/>
              <a:gd name="connsiteY23" fmla="*/ 1 h 6858005"/>
              <a:gd name="connsiteX24" fmla="*/ 7257390 w 8426207"/>
              <a:gd name="connsiteY24" fmla="*/ 1 h 6858005"/>
              <a:gd name="connsiteX25" fmla="*/ 7875579 w 8426207"/>
              <a:gd name="connsiteY25" fmla="*/ 1 h 6858005"/>
              <a:gd name="connsiteX26" fmla="*/ 8426207 w 8426207"/>
              <a:gd name="connsiteY26" fmla="*/ 1 h 68580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8426207" h="6858005">
                <a:moveTo>
                  <a:pt x="8426207" y="6858003"/>
                </a:moveTo>
                <a:lnTo>
                  <a:pt x="7875579" y="6858003"/>
                </a:lnTo>
                <a:lnTo>
                  <a:pt x="7386056" y="6858003"/>
                </a:lnTo>
                <a:lnTo>
                  <a:pt x="7386056" y="6858005"/>
                </a:lnTo>
                <a:lnTo>
                  <a:pt x="8426207" y="6858005"/>
                </a:lnTo>
                <a:close/>
                <a:moveTo>
                  <a:pt x="7232003" y="1"/>
                </a:moveTo>
                <a:lnTo>
                  <a:pt x="6808834" y="1"/>
                </a:lnTo>
                <a:lnTo>
                  <a:pt x="6706762" y="1"/>
                </a:lnTo>
                <a:lnTo>
                  <a:pt x="6258206" y="1"/>
                </a:lnTo>
                <a:lnTo>
                  <a:pt x="5640017" y="1"/>
                </a:lnTo>
                <a:lnTo>
                  <a:pt x="5089389" y="1"/>
                </a:lnTo>
                <a:lnTo>
                  <a:pt x="5089389" y="5"/>
                </a:lnTo>
                <a:lnTo>
                  <a:pt x="4802024" y="5"/>
                </a:lnTo>
                <a:lnTo>
                  <a:pt x="0" y="6858005"/>
                </a:lnTo>
                <a:lnTo>
                  <a:pt x="550628" y="6858005"/>
                </a:lnTo>
                <a:lnTo>
                  <a:pt x="1617373" y="6858005"/>
                </a:lnTo>
                <a:lnTo>
                  <a:pt x="2168001" y="6858005"/>
                </a:lnTo>
                <a:lnTo>
                  <a:pt x="5218055" y="6858005"/>
                </a:lnTo>
                <a:lnTo>
                  <a:pt x="5768683" y="6858005"/>
                </a:lnTo>
                <a:lnTo>
                  <a:pt x="6835428" y="6858005"/>
                </a:lnTo>
                <a:lnTo>
                  <a:pt x="7232003" y="6858005"/>
                </a:lnTo>
                <a:close/>
                <a:moveTo>
                  <a:pt x="8426207" y="0"/>
                </a:moveTo>
                <a:lnTo>
                  <a:pt x="7232003" y="0"/>
                </a:lnTo>
                <a:lnTo>
                  <a:pt x="7232003" y="1"/>
                </a:lnTo>
                <a:lnTo>
                  <a:pt x="7257390" y="1"/>
                </a:lnTo>
                <a:lnTo>
                  <a:pt x="7875579" y="1"/>
                </a:lnTo>
                <a:lnTo>
                  <a:pt x="8426207" y="1"/>
                </a:lnTo>
                <a:close/>
              </a:path>
            </a:pathLst>
          </a:custGeom>
          <a:gradFill>
            <a:gsLst>
              <a:gs pos="0">
                <a:srgbClr val="00584E"/>
              </a:gs>
              <a:gs pos="100000">
                <a:schemeClr val="accent2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d-ID"/>
          </a:p>
        </p:txBody>
      </p:sp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7EB29B64-6433-510E-29FB-B25B7DBCEB8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505422" y="1962592"/>
            <a:ext cx="4130235" cy="262635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800"/>
            </a:lvl1pPr>
          </a:lstStyle>
          <a:p>
            <a:r>
              <a:rPr lang="en-US" dirty="0" err="1"/>
              <a:t>Beeld</a:t>
            </a:r>
            <a:endParaRPr lang="en-US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5A78B5F-398D-4147-88C0-289FE89A92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E7190-FF16-E449-AA40-35AD9641D32B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2A9E776A-B5E8-EE4F-8017-1FA3412FEA9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09080" y="839893"/>
            <a:ext cx="4932300" cy="806346"/>
          </a:xfrm>
        </p:spPr>
        <p:txBody>
          <a:bodyPr anchor="t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>
                <a:solidFill>
                  <a:schemeClr val="accent2"/>
                </a:solidFill>
              </a:defRPr>
            </a:lvl1pPr>
          </a:lstStyle>
          <a:p>
            <a:r>
              <a:rPr lang="nl-NL" noProof="0" dirty="0"/>
              <a:t>Voeg hier de titel van je slide toe</a:t>
            </a:r>
          </a:p>
        </p:txBody>
      </p:sp>
      <p:sp>
        <p:nvSpPr>
          <p:cNvPr id="15" name="Tijdelijke aanduiding voor inhoud 2">
            <a:extLst>
              <a:ext uri="{FF2B5EF4-FFF2-40B4-BE49-F238E27FC236}">
                <a16:creationId xmlns:a16="http://schemas.microsoft.com/office/drawing/2014/main" id="{0D958A05-B53A-8944-ADC1-779979A4F78E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609080" y="1769871"/>
            <a:ext cx="4932300" cy="2806401"/>
          </a:xfrm>
        </p:spPr>
        <p:txBody>
          <a:bodyPr numCol="1" spcCol="288000"/>
          <a:lstStyle>
            <a:lvl1pPr marL="12700" indent="0">
              <a:spcBef>
                <a:spcPts val="1200"/>
              </a:spcBef>
              <a:spcAft>
                <a:spcPts val="400"/>
              </a:spcAft>
              <a:buNone/>
              <a:tabLst/>
              <a:defRPr sz="2000" b="0">
                <a:solidFill>
                  <a:srgbClr val="005A4F"/>
                </a:solidFill>
              </a:defRPr>
            </a:lvl1pPr>
            <a:lvl2pPr marL="231775" indent="-219075"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ct val="105000"/>
              <a:buFont typeface="Wingdings" pitchFamily="2" charset="2"/>
              <a:buChar char="§"/>
              <a:tabLst/>
              <a:defRPr sz="2000">
                <a:solidFill>
                  <a:schemeClr val="accent2"/>
                </a:solidFill>
              </a:defRPr>
            </a:lvl2pPr>
            <a:lvl3pPr marL="452438" indent="-220663">
              <a:spcBef>
                <a:spcPts val="400"/>
              </a:spcBef>
              <a:spcAft>
                <a:spcPts val="400"/>
              </a:spcAft>
              <a:buClr>
                <a:schemeClr val="accent2"/>
              </a:buClr>
              <a:buFont typeface="Wingdings" pitchFamily="2" charset="2"/>
              <a:buChar char="§"/>
              <a:tabLst/>
              <a:defRPr sz="1600">
                <a:solidFill>
                  <a:schemeClr val="accent2"/>
                </a:solidFill>
              </a:defRPr>
            </a:lvl3pPr>
            <a:lvl4pPr marL="673100" indent="-220663">
              <a:spcBef>
                <a:spcPts val="400"/>
              </a:spcBef>
              <a:spcAft>
                <a:spcPts val="400"/>
              </a:spcAft>
              <a:buClr>
                <a:schemeClr val="tx2"/>
              </a:buClr>
              <a:buFont typeface="Systeemlettertype"/>
              <a:buChar char="-"/>
              <a:tabLst/>
              <a:defRPr sz="1600">
                <a:solidFill>
                  <a:schemeClr val="tx2"/>
                </a:solidFill>
              </a:defRPr>
            </a:lvl4pPr>
            <a:lvl5pPr marL="804863" indent="-176213">
              <a:spcBef>
                <a:spcPts val="400"/>
              </a:spcBef>
              <a:spcAft>
                <a:spcPts val="400"/>
              </a:spcAft>
              <a:tabLst/>
              <a:defRPr sz="16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7" name="Tijdelijke aanduiding voor tekst 6">
            <a:extLst>
              <a:ext uri="{FF2B5EF4-FFF2-40B4-BE49-F238E27FC236}">
                <a16:creationId xmlns:a16="http://schemas.microsoft.com/office/drawing/2014/main" id="{49979305-E0A9-0742-885B-34CA996B04F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0" y="-437020"/>
            <a:ext cx="838200" cy="310511"/>
          </a:xfrm>
          <a:solidFill>
            <a:srgbClr val="00A160"/>
          </a:solidFill>
        </p:spPr>
        <p:txBody>
          <a:bodyPr anchor="t"/>
          <a:lstStyle>
            <a:lvl1pPr marL="0" indent="0">
              <a:buNone/>
              <a:defRPr/>
            </a:lvl1pPr>
          </a:lstStyle>
          <a:p>
            <a:r>
              <a:rPr lang="en-GB" dirty="0"/>
              <a:t> </a:t>
            </a:r>
          </a:p>
        </p:txBody>
      </p:sp>
      <p:sp>
        <p:nvSpPr>
          <p:cNvPr id="18" name="Tijdelijke aanduiding voor tekst 6">
            <a:extLst>
              <a:ext uri="{FF2B5EF4-FFF2-40B4-BE49-F238E27FC236}">
                <a16:creationId xmlns:a16="http://schemas.microsoft.com/office/drawing/2014/main" id="{A5254C12-6877-8A4A-93A5-C88FBE4A557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006300" y="-437020"/>
            <a:ext cx="838200" cy="310511"/>
          </a:xfrm>
          <a:solidFill>
            <a:srgbClr val="004C43"/>
          </a:solidFill>
        </p:spPr>
        <p:txBody>
          <a:bodyPr anchor="t"/>
          <a:lstStyle>
            <a:lvl1pPr marL="0" indent="0">
              <a:buNone/>
              <a:defRPr/>
            </a:lvl1pPr>
          </a:lstStyle>
          <a:p>
            <a:r>
              <a:rPr lang="en-GB" dirty="0"/>
              <a:t> </a:t>
            </a:r>
          </a:p>
        </p:txBody>
      </p:sp>
      <p:sp>
        <p:nvSpPr>
          <p:cNvPr id="19" name="Tijdelijke aanduiding voor tekst 6">
            <a:extLst>
              <a:ext uri="{FF2B5EF4-FFF2-40B4-BE49-F238E27FC236}">
                <a16:creationId xmlns:a16="http://schemas.microsoft.com/office/drawing/2014/main" id="{CD1E5DFD-4907-C748-8671-3A50B34E1C9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012600" y="-437020"/>
            <a:ext cx="838200" cy="310511"/>
          </a:xfrm>
          <a:solidFill>
            <a:srgbClr val="D1D81E"/>
          </a:solidFill>
        </p:spPr>
        <p:txBody>
          <a:bodyPr anchor="t"/>
          <a:lstStyle>
            <a:lvl1pPr marL="0" indent="0">
              <a:buNone/>
              <a:defRPr/>
            </a:lvl1pPr>
          </a:lstStyle>
          <a:p>
            <a:r>
              <a:rPr lang="en-GB" dirty="0"/>
              <a:t> </a:t>
            </a:r>
          </a:p>
        </p:txBody>
      </p:sp>
      <p:sp>
        <p:nvSpPr>
          <p:cNvPr id="20" name="Tijdelijke aanduiding voor tekst 6">
            <a:extLst>
              <a:ext uri="{FF2B5EF4-FFF2-40B4-BE49-F238E27FC236}">
                <a16:creationId xmlns:a16="http://schemas.microsoft.com/office/drawing/2014/main" id="{4E7A5DB0-918A-A046-A527-7B7125D6663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018900" y="-437020"/>
            <a:ext cx="838200" cy="310511"/>
          </a:xfrm>
          <a:solidFill>
            <a:srgbClr val="00AFA9"/>
          </a:solidFill>
        </p:spPr>
        <p:txBody>
          <a:bodyPr anchor="t"/>
          <a:lstStyle>
            <a:lvl1pPr marL="0" indent="0">
              <a:buNone/>
              <a:defRPr/>
            </a:lvl1pPr>
          </a:lstStyle>
          <a:p>
            <a:r>
              <a:rPr lang="en-GB" dirty="0"/>
              <a:t> </a:t>
            </a:r>
          </a:p>
        </p:txBody>
      </p:sp>
      <p:sp>
        <p:nvSpPr>
          <p:cNvPr id="21" name="Tijdelijke aanduiding voor tekst 6">
            <a:extLst>
              <a:ext uri="{FF2B5EF4-FFF2-40B4-BE49-F238E27FC236}">
                <a16:creationId xmlns:a16="http://schemas.microsoft.com/office/drawing/2014/main" id="{B47F4ACC-F6E5-DC49-943E-509AE2B3FA9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025200" y="-437020"/>
            <a:ext cx="838200" cy="310511"/>
          </a:xfrm>
          <a:solidFill>
            <a:srgbClr val="E94969"/>
          </a:solidFill>
        </p:spPr>
        <p:txBody>
          <a:bodyPr anchor="t"/>
          <a:lstStyle>
            <a:lvl1pPr marL="0" indent="0">
              <a:buNone/>
              <a:defRPr/>
            </a:lvl1pPr>
          </a:lstStyle>
          <a:p>
            <a:r>
              <a:rPr lang="en-GB" dirty="0"/>
              <a:t> </a:t>
            </a:r>
          </a:p>
        </p:txBody>
      </p:sp>
      <p:sp>
        <p:nvSpPr>
          <p:cNvPr id="22" name="Tijdelijke aanduiding voor tekst 6">
            <a:extLst>
              <a:ext uri="{FF2B5EF4-FFF2-40B4-BE49-F238E27FC236}">
                <a16:creationId xmlns:a16="http://schemas.microsoft.com/office/drawing/2014/main" id="{53FE3E6D-BCE4-AA4E-B631-DF6F51B13F2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031500" y="-437020"/>
            <a:ext cx="838200" cy="310511"/>
          </a:xfrm>
          <a:solidFill>
            <a:srgbClr val="00415C"/>
          </a:solidFill>
        </p:spPr>
        <p:txBody>
          <a:bodyPr anchor="t"/>
          <a:lstStyle>
            <a:lvl1pPr marL="0" indent="0">
              <a:buNone/>
              <a:defRPr/>
            </a:lvl1pPr>
          </a:lstStyle>
          <a:p>
            <a:r>
              <a:rPr lang="en-GB" dirty="0"/>
              <a:t> </a:t>
            </a:r>
          </a:p>
        </p:txBody>
      </p:sp>
      <p:sp>
        <p:nvSpPr>
          <p:cNvPr id="23" name="Tijdelijke aanduiding voor tekst 6">
            <a:extLst>
              <a:ext uri="{FF2B5EF4-FFF2-40B4-BE49-F238E27FC236}">
                <a16:creationId xmlns:a16="http://schemas.microsoft.com/office/drawing/2014/main" id="{82AFDF87-9ACF-1348-8586-057B9E0F79C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037800" y="-437020"/>
            <a:ext cx="838200" cy="310511"/>
          </a:xfrm>
          <a:solidFill>
            <a:srgbClr val="EEECE1"/>
          </a:solidFill>
        </p:spPr>
        <p:txBody>
          <a:bodyPr anchor="t"/>
          <a:lstStyle>
            <a:lvl1pPr marL="0" indent="0">
              <a:buNone/>
              <a:defRPr/>
            </a:lvl1pPr>
          </a:lstStyle>
          <a:p>
            <a:r>
              <a:rPr lang="en-GB" dirty="0"/>
              <a:t> </a:t>
            </a:r>
          </a:p>
        </p:txBody>
      </p:sp>
      <p:sp>
        <p:nvSpPr>
          <p:cNvPr id="24" name="Tijdelijke aanduiding voor tekst 6">
            <a:extLst>
              <a:ext uri="{FF2B5EF4-FFF2-40B4-BE49-F238E27FC236}">
                <a16:creationId xmlns:a16="http://schemas.microsoft.com/office/drawing/2014/main" id="{C8F3D4C5-4E17-B546-AD12-1664943AA48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044100" y="-437020"/>
            <a:ext cx="838200" cy="310511"/>
          </a:xfrm>
          <a:solidFill>
            <a:srgbClr val="00817F"/>
          </a:solidFill>
        </p:spPr>
        <p:txBody>
          <a:bodyPr anchor="t"/>
          <a:lstStyle>
            <a:lvl1pPr marL="0" indent="0">
              <a:buNone/>
              <a:defRPr/>
            </a:lvl1pPr>
          </a:lstStyle>
          <a:p>
            <a:r>
              <a:rPr lang="en-GB" dirty="0"/>
              <a:t> </a:t>
            </a:r>
          </a:p>
        </p:txBody>
      </p:sp>
      <p:sp>
        <p:nvSpPr>
          <p:cNvPr id="25" name="Tijdelijke aanduiding voor tekst 6">
            <a:extLst>
              <a:ext uri="{FF2B5EF4-FFF2-40B4-BE49-F238E27FC236}">
                <a16:creationId xmlns:a16="http://schemas.microsoft.com/office/drawing/2014/main" id="{2EAA04D3-B80B-FA44-BF51-8B0DEFB9E279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050400" y="-437020"/>
            <a:ext cx="838200" cy="310511"/>
          </a:xfrm>
          <a:solidFill>
            <a:srgbClr val="7F7F7F"/>
          </a:solidFill>
        </p:spPr>
        <p:txBody>
          <a:bodyPr anchor="t"/>
          <a:lstStyle>
            <a:lvl1pPr marL="0" indent="0">
              <a:buNone/>
              <a:defRPr/>
            </a:lvl1pPr>
          </a:lstStyle>
          <a:p>
            <a:r>
              <a:rPr lang="en-GB" dirty="0"/>
              <a:t> </a:t>
            </a:r>
          </a:p>
        </p:txBody>
      </p:sp>
      <p:pic>
        <p:nvPicPr>
          <p:cNvPr id="4" name="Picture 7" descr="Picture 7">
            <a:extLst>
              <a:ext uri="{FF2B5EF4-FFF2-40B4-BE49-F238E27FC236}">
                <a16:creationId xmlns:a16="http://schemas.microsoft.com/office/drawing/2014/main" id="{588793B0-BA19-1620-BEDA-096E6908C91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95055" y="1769871"/>
            <a:ext cx="5398365" cy="3169601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pic>
        <p:nvPicPr>
          <p:cNvPr id="2" name="Graphic 1">
            <a:extLst>
              <a:ext uri="{FF2B5EF4-FFF2-40B4-BE49-F238E27FC236}">
                <a16:creationId xmlns:a16="http://schemas.microsoft.com/office/drawing/2014/main" id="{8036972E-B2EA-FEC4-D381-58B89A4CD0E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891769" y="6561203"/>
            <a:ext cx="180306" cy="160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891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el en tekst en foto'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: Shape 3">
            <a:extLst>
              <a:ext uri="{FF2B5EF4-FFF2-40B4-BE49-F238E27FC236}">
                <a16:creationId xmlns:a16="http://schemas.microsoft.com/office/drawing/2014/main" id="{A8133322-5D41-2251-3C89-AFF3A8250725}"/>
              </a:ext>
            </a:extLst>
          </p:cNvPr>
          <p:cNvSpPr/>
          <p:nvPr userDrawn="1"/>
        </p:nvSpPr>
        <p:spPr>
          <a:xfrm flipH="1">
            <a:off x="-1194204" y="-5"/>
            <a:ext cx="8426207" cy="6858005"/>
          </a:xfrm>
          <a:custGeom>
            <a:avLst/>
            <a:gdLst>
              <a:gd name="connsiteX0" fmla="*/ 8426207 w 8426207"/>
              <a:gd name="connsiteY0" fmla="*/ 6858003 h 6858005"/>
              <a:gd name="connsiteX1" fmla="*/ 7875579 w 8426207"/>
              <a:gd name="connsiteY1" fmla="*/ 6858003 h 6858005"/>
              <a:gd name="connsiteX2" fmla="*/ 7386056 w 8426207"/>
              <a:gd name="connsiteY2" fmla="*/ 6858003 h 6858005"/>
              <a:gd name="connsiteX3" fmla="*/ 7386056 w 8426207"/>
              <a:gd name="connsiteY3" fmla="*/ 6858005 h 6858005"/>
              <a:gd name="connsiteX4" fmla="*/ 8426207 w 8426207"/>
              <a:gd name="connsiteY4" fmla="*/ 6858005 h 6858005"/>
              <a:gd name="connsiteX5" fmla="*/ 7232003 w 8426207"/>
              <a:gd name="connsiteY5" fmla="*/ 1 h 6858005"/>
              <a:gd name="connsiteX6" fmla="*/ 6808834 w 8426207"/>
              <a:gd name="connsiteY6" fmla="*/ 1 h 6858005"/>
              <a:gd name="connsiteX7" fmla="*/ 6706762 w 8426207"/>
              <a:gd name="connsiteY7" fmla="*/ 1 h 6858005"/>
              <a:gd name="connsiteX8" fmla="*/ 6258206 w 8426207"/>
              <a:gd name="connsiteY8" fmla="*/ 1 h 6858005"/>
              <a:gd name="connsiteX9" fmla="*/ 5640017 w 8426207"/>
              <a:gd name="connsiteY9" fmla="*/ 1 h 6858005"/>
              <a:gd name="connsiteX10" fmla="*/ 5089389 w 8426207"/>
              <a:gd name="connsiteY10" fmla="*/ 1 h 6858005"/>
              <a:gd name="connsiteX11" fmla="*/ 5089389 w 8426207"/>
              <a:gd name="connsiteY11" fmla="*/ 5 h 6858005"/>
              <a:gd name="connsiteX12" fmla="*/ 4802024 w 8426207"/>
              <a:gd name="connsiteY12" fmla="*/ 5 h 6858005"/>
              <a:gd name="connsiteX13" fmla="*/ 0 w 8426207"/>
              <a:gd name="connsiteY13" fmla="*/ 6858005 h 6858005"/>
              <a:gd name="connsiteX14" fmla="*/ 550628 w 8426207"/>
              <a:gd name="connsiteY14" fmla="*/ 6858005 h 6858005"/>
              <a:gd name="connsiteX15" fmla="*/ 1617373 w 8426207"/>
              <a:gd name="connsiteY15" fmla="*/ 6858005 h 6858005"/>
              <a:gd name="connsiteX16" fmla="*/ 2168001 w 8426207"/>
              <a:gd name="connsiteY16" fmla="*/ 6858005 h 6858005"/>
              <a:gd name="connsiteX17" fmla="*/ 5218055 w 8426207"/>
              <a:gd name="connsiteY17" fmla="*/ 6858005 h 6858005"/>
              <a:gd name="connsiteX18" fmla="*/ 5768683 w 8426207"/>
              <a:gd name="connsiteY18" fmla="*/ 6858005 h 6858005"/>
              <a:gd name="connsiteX19" fmla="*/ 6835428 w 8426207"/>
              <a:gd name="connsiteY19" fmla="*/ 6858005 h 6858005"/>
              <a:gd name="connsiteX20" fmla="*/ 7232003 w 8426207"/>
              <a:gd name="connsiteY20" fmla="*/ 6858005 h 6858005"/>
              <a:gd name="connsiteX21" fmla="*/ 8426207 w 8426207"/>
              <a:gd name="connsiteY21" fmla="*/ 0 h 6858005"/>
              <a:gd name="connsiteX22" fmla="*/ 7232003 w 8426207"/>
              <a:gd name="connsiteY22" fmla="*/ 0 h 6858005"/>
              <a:gd name="connsiteX23" fmla="*/ 7232003 w 8426207"/>
              <a:gd name="connsiteY23" fmla="*/ 1 h 6858005"/>
              <a:gd name="connsiteX24" fmla="*/ 7257390 w 8426207"/>
              <a:gd name="connsiteY24" fmla="*/ 1 h 6858005"/>
              <a:gd name="connsiteX25" fmla="*/ 7875579 w 8426207"/>
              <a:gd name="connsiteY25" fmla="*/ 1 h 6858005"/>
              <a:gd name="connsiteX26" fmla="*/ 8426207 w 8426207"/>
              <a:gd name="connsiteY26" fmla="*/ 1 h 68580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8426207" h="6858005">
                <a:moveTo>
                  <a:pt x="8426207" y="6858003"/>
                </a:moveTo>
                <a:lnTo>
                  <a:pt x="7875579" y="6858003"/>
                </a:lnTo>
                <a:lnTo>
                  <a:pt x="7386056" y="6858003"/>
                </a:lnTo>
                <a:lnTo>
                  <a:pt x="7386056" y="6858005"/>
                </a:lnTo>
                <a:lnTo>
                  <a:pt x="8426207" y="6858005"/>
                </a:lnTo>
                <a:close/>
                <a:moveTo>
                  <a:pt x="7232003" y="1"/>
                </a:moveTo>
                <a:lnTo>
                  <a:pt x="6808834" y="1"/>
                </a:lnTo>
                <a:lnTo>
                  <a:pt x="6706762" y="1"/>
                </a:lnTo>
                <a:lnTo>
                  <a:pt x="6258206" y="1"/>
                </a:lnTo>
                <a:lnTo>
                  <a:pt x="5640017" y="1"/>
                </a:lnTo>
                <a:lnTo>
                  <a:pt x="5089389" y="1"/>
                </a:lnTo>
                <a:lnTo>
                  <a:pt x="5089389" y="5"/>
                </a:lnTo>
                <a:lnTo>
                  <a:pt x="4802024" y="5"/>
                </a:lnTo>
                <a:lnTo>
                  <a:pt x="0" y="6858005"/>
                </a:lnTo>
                <a:lnTo>
                  <a:pt x="550628" y="6858005"/>
                </a:lnTo>
                <a:lnTo>
                  <a:pt x="1617373" y="6858005"/>
                </a:lnTo>
                <a:lnTo>
                  <a:pt x="2168001" y="6858005"/>
                </a:lnTo>
                <a:lnTo>
                  <a:pt x="5218055" y="6858005"/>
                </a:lnTo>
                <a:lnTo>
                  <a:pt x="5768683" y="6858005"/>
                </a:lnTo>
                <a:lnTo>
                  <a:pt x="6835428" y="6858005"/>
                </a:lnTo>
                <a:lnTo>
                  <a:pt x="7232003" y="6858005"/>
                </a:lnTo>
                <a:close/>
                <a:moveTo>
                  <a:pt x="8426207" y="0"/>
                </a:moveTo>
                <a:lnTo>
                  <a:pt x="7232003" y="0"/>
                </a:lnTo>
                <a:lnTo>
                  <a:pt x="7232003" y="1"/>
                </a:lnTo>
                <a:lnTo>
                  <a:pt x="7257390" y="1"/>
                </a:lnTo>
                <a:lnTo>
                  <a:pt x="7875579" y="1"/>
                </a:lnTo>
                <a:lnTo>
                  <a:pt x="8426207" y="1"/>
                </a:lnTo>
                <a:close/>
              </a:path>
            </a:pathLst>
          </a:custGeom>
          <a:gradFill>
            <a:gsLst>
              <a:gs pos="0">
                <a:srgbClr val="00584E"/>
              </a:gs>
              <a:gs pos="100000">
                <a:schemeClr val="accent2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d-ID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5A78B5F-398D-4147-88C0-289FE89A92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E7190-FF16-E449-AA40-35AD9641D32B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2A9E776A-B5E8-EE4F-8017-1FA3412FEA9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99200" y="839893"/>
            <a:ext cx="5242180" cy="806346"/>
          </a:xfrm>
        </p:spPr>
        <p:txBody>
          <a:bodyPr anchor="t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>
                <a:solidFill>
                  <a:schemeClr val="accent2"/>
                </a:solidFill>
              </a:defRPr>
            </a:lvl1pPr>
          </a:lstStyle>
          <a:p>
            <a:r>
              <a:rPr lang="nl-NL" noProof="0" dirty="0"/>
              <a:t>Voeg hier de titel van je slide toe</a:t>
            </a:r>
          </a:p>
        </p:txBody>
      </p:sp>
      <p:sp>
        <p:nvSpPr>
          <p:cNvPr id="15" name="Tijdelijke aanduiding voor inhoud 2">
            <a:extLst>
              <a:ext uri="{FF2B5EF4-FFF2-40B4-BE49-F238E27FC236}">
                <a16:creationId xmlns:a16="http://schemas.microsoft.com/office/drawing/2014/main" id="{0D958A05-B53A-8944-ADC1-779979A4F78E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299200" y="1769871"/>
            <a:ext cx="5242180" cy="2806401"/>
          </a:xfrm>
        </p:spPr>
        <p:txBody>
          <a:bodyPr numCol="1" spcCol="288000"/>
          <a:lstStyle>
            <a:lvl1pPr marL="12700" indent="0">
              <a:spcBef>
                <a:spcPts val="1200"/>
              </a:spcBef>
              <a:spcAft>
                <a:spcPts val="400"/>
              </a:spcAft>
              <a:buNone/>
              <a:tabLst/>
              <a:defRPr sz="2400" b="1">
                <a:solidFill>
                  <a:schemeClr val="accent1"/>
                </a:solidFill>
              </a:defRPr>
            </a:lvl1pPr>
            <a:lvl2pPr marL="231775" indent="-219075"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ct val="105000"/>
              <a:buFont typeface="Wingdings" pitchFamily="2" charset="2"/>
              <a:buChar char="§"/>
              <a:tabLst/>
              <a:defRPr sz="2000">
                <a:solidFill>
                  <a:schemeClr val="accent2"/>
                </a:solidFill>
              </a:defRPr>
            </a:lvl2pPr>
            <a:lvl3pPr marL="452438" indent="-220663">
              <a:spcBef>
                <a:spcPts val="400"/>
              </a:spcBef>
              <a:spcAft>
                <a:spcPts val="400"/>
              </a:spcAft>
              <a:buClr>
                <a:schemeClr val="accent2"/>
              </a:buClr>
              <a:buFont typeface="Wingdings" pitchFamily="2" charset="2"/>
              <a:buChar char="§"/>
              <a:tabLst/>
              <a:defRPr sz="1600">
                <a:solidFill>
                  <a:schemeClr val="accent2"/>
                </a:solidFill>
              </a:defRPr>
            </a:lvl3pPr>
            <a:lvl4pPr marL="673100" indent="-220663">
              <a:spcBef>
                <a:spcPts val="400"/>
              </a:spcBef>
              <a:spcAft>
                <a:spcPts val="400"/>
              </a:spcAft>
              <a:buClr>
                <a:schemeClr val="tx2"/>
              </a:buClr>
              <a:buFont typeface="Systeemlettertype"/>
              <a:buChar char="-"/>
              <a:tabLst/>
              <a:defRPr sz="1600">
                <a:solidFill>
                  <a:schemeClr val="tx2"/>
                </a:solidFill>
              </a:defRPr>
            </a:lvl4pPr>
            <a:lvl5pPr marL="804863" indent="-176213">
              <a:spcBef>
                <a:spcPts val="400"/>
              </a:spcBef>
              <a:spcAft>
                <a:spcPts val="400"/>
              </a:spcAft>
              <a:tabLst/>
              <a:defRPr sz="16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7" name="Tijdelijke aanduiding voor tekst 6">
            <a:extLst>
              <a:ext uri="{FF2B5EF4-FFF2-40B4-BE49-F238E27FC236}">
                <a16:creationId xmlns:a16="http://schemas.microsoft.com/office/drawing/2014/main" id="{49979305-E0A9-0742-885B-34CA996B04F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0" y="-437020"/>
            <a:ext cx="838200" cy="310511"/>
          </a:xfrm>
          <a:solidFill>
            <a:srgbClr val="00A160"/>
          </a:solidFill>
        </p:spPr>
        <p:txBody>
          <a:bodyPr anchor="t"/>
          <a:lstStyle>
            <a:lvl1pPr marL="0" indent="0">
              <a:buNone/>
              <a:defRPr/>
            </a:lvl1pPr>
          </a:lstStyle>
          <a:p>
            <a:r>
              <a:rPr lang="en-GB" dirty="0"/>
              <a:t> </a:t>
            </a:r>
          </a:p>
        </p:txBody>
      </p:sp>
      <p:sp>
        <p:nvSpPr>
          <p:cNvPr id="18" name="Tijdelijke aanduiding voor tekst 6">
            <a:extLst>
              <a:ext uri="{FF2B5EF4-FFF2-40B4-BE49-F238E27FC236}">
                <a16:creationId xmlns:a16="http://schemas.microsoft.com/office/drawing/2014/main" id="{A5254C12-6877-8A4A-93A5-C88FBE4A557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006300" y="-437020"/>
            <a:ext cx="838200" cy="310511"/>
          </a:xfrm>
          <a:solidFill>
            <a:srgbClr val="004C43"/>
          </a:solidFill>
        </p:spPr>
        <p:txBody>
          <a:bodyPr anchor="t"/>
          <a:lstStyle>
            <a:lvl1pPr marL="0" indent="0">
              <a:buNone/>
              <a:defRPr/>
            </a:lvl1pPr>
          </a:lstStyle>
          <a:p>
            <a:r>
              <a:rPr lang="en-GB" dirty="0"/>
              <a:t> </a:t>
            </a:r>
          </a:p>
        </p:txBody>
      </p:sp>
      <p:sp>
        <p:nvSpPr>
          <p:cNvPr id="19" name="Tijdelijke aanduiding voor tekst 6">
            <a:extLst>
              <a:ext uri="{FF2B5EF4-FFF2-40B4-BE49-F238E27FC236}">
                <a16:creationId xmlns:a16="http://schemas.microsoft.com/office/drawing/2014/main" id="{CD1E5DFD-4907-C748-8671-3A50B34E1C9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012600" y="-437020"/>
            <a:ext cx="838200" cy="310511"/>
          </a:xfrm>
          <a:solidFill>
            <a:srgbClr val="D1D81E"/>
          </a:solidFill>
        </p:spPr>
        <p:txBody>
          <a:bodyPr anchor="t"/>
          <a:lstStyle>
            <a:lvl1pPr marL="0" indent="0">
              <a:buNone/>
              <a:defRPr/>
            </a:lvl1pPr>
          </a:lstStyle>
          <a:p>
            <a:r>
              <a:rPr lang="en-GB" dirty="0"/>
              <a:t> </a:t>
            </a:r>
          </a:p>
        </p:txBody>
      </p:sp>
      <p:sp>
        <p:nvSpPr>
          <p:cNvPr id="20" name="Tijdelijke aanduiding voor tekst 6">
            <a:extLst>
              <a:ext uri="{FF2B5EF4-FFF2-40B4-BE49-F238E27FC236}">
                <a16:creationId xmlns:a16="http://schemas.microsoft.com/office/drawing/2014/main" id="{4E7A5DB0-918A-A046-A527-7B7125D6663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018900" y="-437020"/>
            <a:ext cx="838200" cy="310511"/>
          </a:xfrm>
          <a:solidFill>
            <a:srgbClr val="00AFA9"/>
          </a:solidFill>
        </p:spPr>
        <p:txBody>
          <a:bodyPr anchor="t"/>
          <a:lstStyle>
            <a:lvl1pPr marL="0" indent="0">
              <a:buNone/>
              <a:defRPr/>
            </a:lvl1pPr>
          </a:lstStyle>
          <a:p>
            <a:r>
              <a:rPr lang="en-GB" dirty="0"/>
              <a:t> </a:t>
            </a:r>
          </a:p>
        </p:txBody>
      </p:sp>
      <p:sp>
        <p:nvSpPr>
          <p:cNvPr id="21" name="Tijdelijke aanduiding voor tekst 6">
            <a:extLst>
              <a:ext uri="{FF2B5EF4-FFF2-40B4-BE49-F238E27FC236}">
                <a16:creationId xmlns:a16="http://schemas.microsoft.com/office/drawing/2014/main" id="{B47F4ACC-F6E5-DC49-943E-509AE2B3FA9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025200" y="-437020"/>
            <a:ext cx="838200" cy="310511"/>
          </a:xfrm>
          <a:solidFill>
            <a:srgbClr val="E94969"/>
          </a:solidFill>
        </p:spPr>
        <p:txBody>
          <a:bodyPr anchor="t"/>
          <a:lstStyle>
            <a:lvl1pPr marL="0" indent="0">
              <a:buNone/>
              <a:defRPr/>
            </a:lvl1pPr>
          </a:lstStyle>
          <a:p>
            <a:r>
              <a:rPr lang="en-GB" dirty="0"/>
              <a:t> </a:t>
            </a:r>
          </a:p>
        </p:txBody>
      </p:sp>
      <p:sp>
        <p:nvSpPr>
          <p:cNvPr id="22" name="Tijdelijke aanduiding voor tekst 6">
            <a:extLst>
              <a:ext uri="{FF2B5EF4-FFF2-40B4-BE49-F238E27FC236}">
                <a16:creationId xmlns:a16="http://schemas.microsoft.com/office/drawing/2014/main" id="{53FE3E6D-BCE4-AA4E-B631-DF6F51B13F2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031500" y="-437020"/>
            <a:ext cx="838200" cy="310511"/>
          </a:xfrm>
          <a:solidFill>
            <a:srgbClr val="00415C"/>
          </a:solidFill>
        </p:spPr>
        <p:txBody>
          <a:bodyPr anchor="t"/>
          <a:lstStyle>
            <a:lvl1pPr marL="0" indent="0">
              <a:buNone/>
              <a:defRPr/>
            </a:lvl1pPr>
          </a:lstStyle>
          <a:p>
            <a:r>
              <a:rPr lang="en-GB" dirty="0"/>
              <a:t> </a:t>
            </a:r>
          </a:p>
        </p:txBody>
      </p:sp>
      <p:sp>
        <p:nvSpPr>
          <p:cNvPr id="23" name="Tijdelijke aanduiding voor tekst 6">
            <a:extLst>
              <a:ext uri="{FF2B5EF4-FFF2-40B4-BE49-F238E27FC236}">
                <a16:creationId xmlns:a16="http://schemas.microsoft.com/office/drawing/2014/main" id="{82AFDF87-9ACF-1348-8586-057B9E0F79C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037800" y="-437020"/>
            <a:ext cx="838200" cy="310511"/>
          </a:xfrm>
          <a:solidFill>
            <a:srgbClr val="EEECE1"/>
          </a:solidFill>
        </p:spPr>
        <p:txBody>
          <a:bodyPr anchor="t"/>
          <a:lstStyle>
            <a:lvl1pPr marL="0" indent="0">
              <a:buNone/>
              <a:defRPr/>
            </a:lvl1pPr>
          </a:lstStyle>
          <a:p>
            <a:r>
              <a:rPr lang="en-GB" dirty="0"/>
              <a:t> </a:t>
            </a:r>
          </a:p>
        </p:txBody>
      </p:sp>
      <p:sp>
        <p:nvSpPr>
          <p:cNvPr id="24" name="Tijdelijke aanduiding voor tekst 6">
            <a:extLst>
              <a:ext uri="{FF2B5EF4-FFF2-40B4-BE49-F238E27FC236}">
                <a16:creationId xmlns:a16="http://schemas.microsoft.com/office/drawing/2014/main" id="{C8F3D4C5-4E17-B546-AD12-1664943AA48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044100" y="-437020"/>
            <a:ext cx="838200" cy="310511"/>
          </a:xfrm>
          <a:solidFill>
            <a:srgbClr val="00817F"/>
          </a:solidFill>
        </p:spPr>
        <p:txBody>
          <a:bodyPr anchor="t"/>
          <a:lstStyle>
            <a:lvl1pPr marL="0" indent="0">
              <a:buNone/>
              <a:defRPr/>
            </a:lvl1pPr>
          </a:lstStyle>
          <a:p>
            <a:r>
              <a:rPr lang="en-GB" dirty="0"/>
              <a:t> </a:t>
            </a:r>
          </a:p>
        </p:txBody>
      </p:sp>
      <p:sp>
        <p:nvSpPr>
          <p:cNvPr id="25" name="Tijdelijke aanduiding voor tekst 6">
            <a:extLst>
              <a:ext uri="{FF2B5EF4-FFF2-40B4-BE49-F238E27FC236}">
                <a16:creationId xmlns:a16="http://schemas.microsoft.com/office/drawing/2014/main" id="{2EAA04D3-B80B-FA44-BF51-8B0DEFB9E279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050400" y="-437020"/>
            <a:ext cx="838200" cy="310511"/>
          </a:xfrm>
          <a:solidFill>
            <a:srgbClr val="7F7F7F"/>
          </a:solidFill>
        </p:spPr>
        <p:txBody>
          <a:bodyPr anchor="t"/>
          <a:lstStyle>
            <a:lvl1pPr marL="0" indent="0">
              <a:buNone/>
              <a:defRPr/>
            </a:lvl1pPr>
          </a:lstStyle>
          <a:p>
            <a:r>
              <a:rPr lang="en-GB" dirty="0"/>
              <a:t> 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9C5EA118-2A95-E8C3-7B4A-5B7476EE98D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891769" y="6561203"/>
            <a:ext cx="180306" cy="160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014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el en tekst en foto'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: Shape 3">
            <a:extLst>
              <a:ext uri="{FF2B5EF4-FFF2-40B4-BE49-F238E27FC236}">
                <a16:creationId xmlns:a16="http://schemas.microsoft.com/office/drawing/2014/main" id="{69FFA7D9-75C4-9A89-14A7-FD2DD6EB72F2}"/>
              </a:ext>
            </a:extLst>
          </p:cNvPr>
          <p:cNvSpPr/>
          <p:nvPr userDrawn="1"/>
        </p:nvSpPr>
        <p:spPr>
          <a:xfrm>
            <a:off x="3765793" y="-2"/>
            <a:ext cx="8426207" cy="6858004"/>
          </a:xfrm>
          <a:custGeom>
            <a:avLst/>
            <a:gdLst>
              <a:gd name="connsiteX0" fmla="*/ 5089389 w 8426207"/>
              <a:gd name="connsiteY0" fmla="*/ 0 h 6858004"/>
              <a:gd name="connsiteX1" fmla="*/ 5640017 w 8426207"/>
              <a:gd name="connsiteY1" fmla="*/ 0 h 6858004"/>
              <a:gd name="connsiteX2" fmla="*/ 6258206 w 8426207"/>
              <a:gd name="connsiteY2" fmla="*/ 0 h 6858004"/>
              <a:gd name="connsiteX3" fmla="*/ 6706762 w 8426207"/>
              <a:gd name="connsiteY3" fmla="*/ 0 h 6858004"/>
              <a:gd name="connsiteX4" fmla="*/ 6808834 w 8426207"/>
              <a:gd name="connsiteY4" fmla="*/ 0 h 6858004"/>
              <a:gd name="connsiteX5" fmla="*/ 7257390 w 8426207"/>
              <a:gd name="connsiteY5" fmla="*/ 0 h 6858004"/>
              <a:gd name="connsiteX6" fmla="*/ 7875579 w 8426207"/>
              <a:gd name="connsiteY6" fmla="*/ 0 h 6858004"/>
              <a:gd name="connsiteX7" fmla="*/ 8426207 w 8426207"/>
              <a:gd name="connsiteY7" fmla="*/ 0 h 6858004"/>
              <a:gd name="connsiteX8" fmla="*/ 8426207 w 8426207"/>
              <a:gd name="connsiteY8" fmla="*/ 6858002 h 6858004"/>
              <a:gd name="connsiteX9" fmla="*/ 7875579 w 8426207"/>
              <a:gd name="connsiteY9" fmla="*/ 6858002 h 6858004"/>
              <a:gd name="connsiteX10" fmla="*/ 7386056 w 8426207"/>
              <a:gd name="connsiteY10" fmla="*/ 6858002 h 6858004"/>
              <a:gd name="connsiteX11" fmla="*/ 7386056 w 8426207"/>
              <a:gd name="connsiteY11" fmla="*/ 6858004 h 6858004"/>
              <a:gd name="connsiteX12" fmla="*/ 6835428 w 8426207"/>
              <a:gd name="connsiteY12" fmla="*/ 6858004 h 6858004"/>
              <a:gd name="connsiteX13" fmla="*/ 5768683 w 8426207"/>
              <a:gd name="connsiteY13" fmla="*/ 6858004 h 6858004"/>
              <a:gd name="connsiteX14" fmla="*/ 5218055 w 8426207"/>
              <a:gd name="connsiteY14" fmla="*/ 6858004 h 6858004"/>
              <a:gd name="connsiteX15" fmla="*/ 2168001 w 8426207"/>
              <a:gd name="connsiteY15" fmla="*/ 6858004 h 6858004"/>
              <a:gd name="connsiteX16" fmla="*/ 1617373 w 8426207"/>
              <a:gd name="connsiteY16" fmla="*/ 6858004 h 6858004"/>
              <a:gd name="connsiteX17" fmla="*/ 550628 w 8426207"/>
              <a:gd name="connsiteY17" fmla="*/ 6858004 h 6858004"/>
              <a:gd name="connsiteX18" fmla="*/ 0 w 8426207"/>
              <a:gd name="connsiteY18" fmla="*/ 6858004 h 6858004"/>
              <a:gd name="connsiteX19" fmla="*/ 4802024 w 8426207"/>
              <a:gd name="connsiteY19" fmla="*/ 4 h 6858004"/>
              <a:gd name="connsiteX20" fmla="*/ 5089389 w 8426207"/>
              <a:gd name="connsiteY20" fmla="*/ 4 h 6858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8426207" h="6858004">
                <a:moveTo>
                  <a:pt x="5089389" y="0"/>
                </a:moveTo>
                <a:lnTo>
                  <a:pt x="5640017" y="0"/>
                </a:lnTo>
                <a:lnTo>
                  <a:pt x="6258206" y="0"/>
                </a:lnTo>
                <a:lnTo>
                  <a:pt x="6706762" y="0"/>
                </a:lnTo>
                <a:lnTo>
                  <a:pt x="6808834" y="0"/>
                </a:lnTo>
                <a:lnTo>
                  <a:pt x="7257390" y="0"/>
                </a:lnTo>
                <a:lnTo>
                  <a:pt x="7875579" y="0"/>
                </a:lnTo>
                <a:lnTo>
                  <a:pt x="8426207" y="0"/>
                </a:lnTo>
                <a:lnTo>
                  <a:pt x="8426207" y="6858002"/>
                </a:lnTo>
                <a:lnTo>
                  <a:pt x="7875579" y="6858002"/>
                </a:lnTo>
                <a:lnTo>
                  <a:pt x="7386056" y="6858002"/>
                </a:lnTo>
                <a:lnTo>
                  <a:pt x="7386056" y="6858004"/>
                </a:lnTo>
                <a:lnTo>
                  <a:pt x="6835428" y="6858004"/>
                </a:lnTo>
                <a:lnTo>
                  <a:pt x="5768683" y="6858004"/>
                </a:lnTo>
                <a:lnTo>
                  <a:pt x="5218055" y="6858004"/>
                </a:lnTo>
                <a:lnTo>
                  <a:pt x="2168001" y="6858004"/>
                </a:lnTo>
                <a:lnTo>
                  <a:pt x="1617373" y="6858004"/>
                </a:lnTo>
                <a:lnTo>
                  <a:pt x="550628" y="6858004"/>
                </a:lnTo>
                <a:lnTo>
                  <a:pt x="0" y="6858004"/>
                </a:lnTo>
                <a:lnTo>
                  <a:pt x="4802024" y="4"/>
                </a:lnTo>
                <a:lnTo>
                  <a:pt x="5089389" y="4"/>
                </a:lnTo>
                <a:close/>
              </a:path>
            </a:pathLst>
          </a:custGeom>
          <a:gradFill>
            <a:gsLst>
              <a:gs pos="0">
                <a:srgbClr val="00584E"/>
              </a:gs>
              <a:gs pos="100000">
                <a:schemeClr val="accent2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d-ID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5A78B5F-398D-4147-88C0-289FE89A92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E7190-FF16-E449-AA40-35AD9641D32B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2A9E776A-B5E8-EE4F-8017-1FA3412FEA9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2436" y="839893"/>
            <a:ext cx="5242180" cy="806346"/>
          </a:xfrm>
        </p:spPr>
        <p:txBody>
          <a:bodyPr anchor="t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>
                <a:solidFill>
                  <a:schemeClr val="accent2"/>
                </a:solidFill>
              </a:defRPr>
            </a:lvl1pPr>
          </a:lstStyle>
          <a:p>
            <a:r>
              <a:rPr lang="nl-NL" noProof="0" dirty="0"/>
              <a:t>Voeg hier de titel van je slide toe</a:t>
            </a:r>
          </a:p>
        </p:txBody>
      </p:sp>
      <p:sp>
        <p:nvSpPr>
          <p:cNvPr id="15" name="Tijdelijke aanduiding voor inhoud 2">
            <a:extLst>
              <a:ext uri="{FF2B5EF4-FFF2-40B4-BE49-F238E27FC236}">
                <a16:creationId xmlns:a16="http://schemas.microsoft.com/office/drawing/2014/main" id="{0D958A05-B53A-8944-ADC1-779979A4F78E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472436" y="1769871"/>
            <a:ext cx="5242180" cy="2806401"/>
          </a:xfrm>
        </p:spPr>
        <p:txBody>
          <a:bodyPr numCol="1" spcCol="288000"/>
          <a:lstStyle>
            <a:lvl1pPr marL="12700" indent="0">
              <a:spcBef>
                <a:spcPts val="1200"/>
              </a:spcBef>
              <a:spcAft>
                <a:spcPts val="400"/>
              </a:spcAft>
              <a:buNone/>
              <a:tabLst/>
              <a:defRPr sz="2400" b="1">
                <a:solidFill>
                  <a:schemeClr val="accent1"/>
                </a:solidFill>
              </a:defRPr>
            </a:lvl1pPr>
            <a:lvl2pPr marL="231775" indent="-219075"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ct val="105000"/>
              <a:buFont typeface="Wingdings" pitchFamily="2" charset="2"/>
              <a:buChar char="§"/>
              <a:tabLst/>
              <a:defRPr sz="2000">
                <a:solidFill>
                  <a:schemeClr val="accent2"/>
                </a:solidFill>
              </a:defRPr>
            </a:lvl2pPr>
            <a:lvl3pPr marL="452438" indent="-220663">
              <a:spcBef>
                <a:spcPts val="400"/>
              </a:spcBef>
              <a:spcAft>
                <a:spcPts val="400"/>
              </a:spcAft>
              <a:buClr>
                <a:schemeClr val="accent2"/>
              </a:buClr>
              <a:buFont typeface="Wingdings" pitchFamily="2" charset="2"/>
              <a:buChar char="§"/>
              <a:tabLst/>
              <a:defRPr sz="1600">
                <a:solidFill>
                  <a:schemeClr val="accent2"/>
                </a:solidFill>
              </a:defRPr>
            </a:lvl3pPr>
            <a:lvl4pPr marL="673100" indent="-220663">
              <a:spcBef>
                <a:spcPts val="400"/>
              </a:spcBef>
              <a:spcAft>
                <a:spcPts val="400"/>
              </a:spcAft>
              <a:buClr>
                <a:schemeClr val="tx2"/>
              </a:buClr>
              <a:buFont typeface="Systeemlettertype"/>
              <a:buChar char="-"/>
              <a:tabLst/>
              <a:defRPr sz="1600">
                <a:solidFill>
                  <a:schemeClr val="tx2"/>
                </a:solidFill>
              </a:defRPr>
            </a:lvl4pPr>
            <a:lvl5pPr marL="804863" indent="-176213">
              <a:spcBef>
                <a:spcPts val="400"/>
              </a:spcBef>
              <a:spcAft>
                <a:spcPts val="400"/>
              </a:spcAft>
              <a:tabLst/>
              <a:defRPr sz="16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7" name="Tijdelijke aanduiding voor tekst 6">
            <a:extLst>
              <a:ext uri="{FF2B5EF4-FFF2-40B4-BE49-F238E27FC236}">
                <a16:creationId xmlns:a16="http://schemas.microsoft.com/office/drawing/2014/main" id="{49979305-E0A9-0742-885B-34CA996B04F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0" y="-437020"/>
            <a:ext cx="838200" cy="310511"/>
          </a:xfrm>
          <a:solidFill>
            <a:srgbClr val="00A160"/>
          </a:solidFill>
        </p:spPr>
        <p:txBody>
          <a:bodyPr anchor="t"/>
          <a:lstStyle>
            <a:lvl1pPr marL="0" indent="0">
              <a:buNone/>
              <a:defRPr/>
            </a:lvl1pPr>
          </a:lstStyle>
          <a:p>
            <a:r>
              <a:rPr lang="en-GB" dirty="0"/>
              <a:t> </a:t>
            </a:r>
          </a:p>
        </p:txBody>
      </p:sp>
      <p:sp>
        <p:nvSpPr>
          <p:cNvPr id="18" name="Tijdelijke aanduiding voor tekst 6">
            <a:extLst>
              <a:ext uri="{FF2B5EF4-FFF2-40B4-BE49-F238E27FC236}">
                <a16:creationId xmlns:a16="http://schemas.microsoft.com/office/drawing/2014/main" id="{A5254C12-6877-8A4A-93A5-C88FBE4A557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006300" y="-437020"/>
            <a:ext cx="838200" cy="310511"/>
          </a:xfrm>
          <a:solidFill>
            <a:srgbClr val="004C43"/>
          </a:solidFill>
        </p:spPr>
        <p:txBody>
          <a:bodyPr anchor="t"/>
          <a:lstStyle>
            <a:lvl1pPr marL="0" indent="0">
              <a:buNone/>
              <a:defRPr/>
            </a:lvl1pPr>
          </a:lstStyle>
          <a:p>
            <a:r>
              <a:rPr lang="en-GB" dirty="0"/>
              <a:t> </a:t>
            </a:r>
          </a:p>
        </p:txBody>
      </p:sp>
      <p:sp>
        <p:nvSpPr>
          <p:cNvPr id="19" name="Tijdelijke aanduiding voor tekst 6">
            <a:extLst>
              <a:ext uri="{FF2B5EF4-FFF2-40B4-BE49-F238E27FC236}">
                <a16:creationId xmlns:a16="http://schemas.microsoft.com/office/drawing/2014/main" id="{CD1E5DFD-4907-C748-8671-3A50B34E1C9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012600" y="-437020"/>
            <a:ext cx="838200" cy="310511"/>
          </a:xfrm>
          <a:solidFill>
            <a:srgbClr val="D1D81E"/>
          </a:solidFill>
        </p:spPr>
        <p:txBody>
          <a:bodyPr anchor="t"/>
          <a:lstStyle>
            <a:lvl1pPr marL="0" indent="0">
              <a:buNone/>
              <a:defRPr/>
            </a:lvl1pPr>
          </a:lstStyle>
          <a:p>
            <a:r>
              <a:rPr lang="en-GB" dirty="0"/>
              <a:t> </a:t>
            </a:r>
          </a:p>
        </p:txBody>
      </p:sp>
      <p:sp>
        <p:nvSpPr>
          <p:cNvPr id="20" name="Tijdelijke aanduiding voor tekst 6">
            <a:extLst>
              <a:ext uri="{FF2B5EF4-FFF2-40B4-BE49-F238E27FC236}">
                <a16:creationId xmlns:a16="http://schemas.microsoft.com/office/drawing/2014/main" id="{4E7A5DB0-918A-A046-A527-7B7125D6663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018900" y="-437020"/>
            <a:ext cx="838200" cy="310511"/>
          </a:xfrm>
          <a:solidFill>
            <a:srgbClr val="00AFA9"/>
          </a:solidFill>
        </p:spPr>
        <p:txBody>
          <a:bodyPr anchor="t"/>
          <a:lstStyle>
            <a:lvl1pPr marL="0" indent="0">
              <a:buNone/>
              <a:defRPr/>
            </a:lvl1pPr>
          </a:lstStyle>
          <a:p>
            <a:r>
              <a:rPr lang="en-GB" dirty="0"/>
              <a:t> </a:t>
            </a:r>
          </a:p>
        </p:txBody>
      </p:sp>
      <p:sp>
        <p:nvSpPr>
          <p:cNvPr id="21" name="Tijdelijke aanduiding voor tekst 6">
            <a:extLst>
              <a:ext uri="{FF2B5EF4-FFF2-40B4-BE49-F238E27FC236}">
                <a16:creationId xmlns:a16="http://schemas.microsoft.com/office/drawing/2014/main" id="{B47F4ACC-F6E5-DC49-943E-509AE2B3FA9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025200" y="-437020"/>
            <a:ext cx="838200" cy="310511"/>
          </a:xfrm>
          <a:solidFill>
            <a:srgbClr val="E94969"/>
          </a:solidFill>
        </p:spPr>
        <p:txBody>
          <a:bodyPr anchor="t"/>
          <a:lstStyle>
            <a:lvl1pPr marL="0" indent="0">
              <a:buNone/>
              <a:defRPr/>
            </a:lvl1pPr>
          </a:lstStyle>
          <a:p>
            <a:r>
              <a:rPr lang="en-GB" dirty="0"/>
              <a:t> </a:t>
            </a:r>
          </a:p>
        </p:txBody>
      </p:sp>
      <p:sp>
        <p:nvSpPr>
          <p:cNvPr id="22" name="Tijdelijke aanduiding voor tekst 6">
            <a:extLst>
              <a:ext uri="{FF2B5EF4-FFF2-40B4-BE49-F238E27FC236}">
                <a16:creationId xmlns:a16="http://schemas.microsoft.com/office/drawing/2014/main" id="{53FE3E6D-BCE4-AA4E-B631-DF6F51B13F2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031500" y="-437020"/>
            <a:ext cx="838200" cy="310511"/>
          </a:xfrm>
          <a:solidFill>
            <a:srgbClr val="00415C"/>
          </a:solidFill>
        </p:spPr>
        <p:txBody>
          <a:bodyPr anchor="t"/>
          <a:lstStyle>
            <a:lvl1pPr marL="0" indent="0">
              <a:buNone/>
              <a:defRPr/>
            </a:lvl1pPr>
          </a:lstStyle>
          <a:p>
            <a:r>
              <a:rPr lang="en-GB" dirty="0"/>
              <a:t> </a:t>
            </a:r>
          </a:p>
        </p:txBody>
      </p:sp>
      <p:sp>
        <p:nvSpPr>
          <p:cNvPr id="23" name="Tijdelijke aanduiding voor tekst 6">
            <a:extLst>
              <a:ext uri="{FF2B5EF4-FFF2-40B4-BE49-F238E27FC236}">
                <a16:creationId xmlns:a16="http://schemas.microsoft.com/office/drawing/2014/main" id="{82AFDF87-9ACF-1348-8586-057B9E0F79C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037800" y="-437020"/>
            <a:ext cx="838200" cy="310511"/>
          </a:xfrm>
          <a:solidFill>
            <a:srgbClr val="EEECE1"/>
          </a:solidFill>
        </p:spPr>
        <p:txBody>
          <a:bodyPr anchor="t"/>
          <a:lstStyle>
            <a:lvl1pPr marL="0" indent="0">
              <a:buNone/>
              <a:defRPr/>
            </a:lvl1pPr>
          </a:lstStyle>
          <a:p>
            <a:r>
              <a:rPr lang="en-GB" dirty="0"/>
              <a:t> </a:t>
            </a:r>
          </a:p>
        </p:txBody>
      </p:sp>
      <p:sp>
        <p:nvSpPr>
          <p:cNvPr id="24" name="Tijdelijke aanduiding voor tekst 6">
            <a:extLst>
              <a:ext uri="{FF2B5EF4-FFF2-40B4-BE49-F238E27FC236}">
                <a16:creationId xmlns:a16="http://schemas.microsoft.com/office/drawing/2014/main" id="{C8F3D4C5-4E17-B546-AD12-1664943AA48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044100" y="-437020"/>
            <a:ext cx="838200" cy="310511"/>
          </a:xfrm>
          <a:solidFill>
            <a:srgbClr val="00817F"/>
          </a:solidFill>
        </p:spPr>
        <p:txBody>
          <a:bodyPr anchor="t"/>
          <a:lstStyle>
            <a:lvl1pPr marL="0" indent="0">
              <a:buNone/>
              <a:defRPr/>
            </a:lvl1pPr>
          </a:lstStyle>
          <a:p>
            <a:r>
              <a:rPr lang="en-GB" dirty="0"/>
              <a:t> </a:t>
            </a:r>
          </a:p>
        </p:txBody>
      </p:sp>
      <p:sp>
        <p:nvSpPr>
          <p:cNvPr id="25" name="Tijdelijke aanduiding voor tekst 6">
            <a:extLst>
              <a:ext uri="{FF2B5EF4-FFF2-40B4-BE49-F238E27FC236}">
                <a16:creationId xmlns:a16="http://schemas.microsoft.com/office/drawing/2014/main" id="{2EAA04D3-B80B-FA44-BF51-8B0DEFB9E279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050400" y="-437020"/>
            <a:ext cx="838200" cy="310511"/>
          </a:xfrm>
          <a:solidFill>
            <a:srgbClr val="7F7F7F"/>
          </a:solidFill>
        </p:spPr>
        <p:txBody>
          <a:bodyPr anchor="t"/>
          <a:lstStyle>
            <a:lvl1pPr marL="0" indent="0">
              <a:buNone/>
              <a:defRPr/>
            </a:lvl1pPr>
          </a:lstStyle>
          <a:p>
            <a:r>
              <a:rPr lang="en-GB" dirty="0"/>
              <a:t> </a:t>
            </a:r>
          </a:p>
        </p:txBody>
      </p:sp>
      <p:pic>
        <p:nvPicPr>
          <p:cNvPr id="2" name="Picture 1" descr="A picture containing text, font, graphics, graphic design&#10;&#10;Description automatically generated">
            <a:extLst>
              <a:ext uri="{FF2B5EF4-FFF2-40B4-BE49-F238E27FC236}">
                <a16:creationId xmlns:a16="http://schemas.microsoft.com/office/drawing/2014/main" id="{2EED2FBB-C1ED-2DF8-E0CE-D7340B89D18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8639" t="-602" r="29051" b="40560"/>
          <a:stretch/>
        </p:blipFill>
        <p:spPr>
          <a:xfrm>
            <a:off x="11891770" y="6562824"/>
            <a:ext cx="180305" cy="158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0278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Hoofdstukscherm -Donkergroene achtergrond">
    <p:bg>
      <p:bgPr>
        <a:gradFill flip="none" rotWithShape="1">
          <a:gsLst>
            <a:gs pos="0">
              <a:srgbClr val="00564C"/>
            </a:gs>
            <a:gs pos="100000">
              <a:schemeClr val="accent2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10">
            <a:extLst>
              <a:ext uri="{FF2B5EF4-FFF2-40B4-BE49-F238E27FC236}">
                <a16:creationId xmlns:a16="http://schemas.microsoft.com/office/drawing/2014/main" id="{1C7F60A7-C8A8-FA94-208C-248DB2BE727E}"/>
              </a:ext>
            </a:extLst>
          </p:cNvPr>
          <p:cNvSpPr/>
          <p:nvPr userDrawn="1"/>
        </p:nvSpPr>
        <p:spPr>
          <a:xfrm>
            <a:off x="1397392" y="2423205"/>
            <a:ext cx="1047316" cy="1047316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27000" dist="508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b="1" dirty="0">
              <a:solidFill>
                <a:schemeClr val="accent3"/>
              </a:solidFill>
              <a:latin typeface="Open Sans" panose="020B0606030504020204" pitchFamily="34" charset="0"/>
              <a:ea typeface="Roboto Medium" charset="0"/>
              <a:cs typeface="Open Sans" panose="020B0606030504020204" pitchFamily="34" charset="0"/>
            </a:endParaRPr>
          </a:p>
        </p:txBody>
      </p:sp>
      <p:sp>
        <p:nvSpPr>
          <p:cNvPr id="12" name="Picture Placeholder 4">
            <a:extLst>
              <a:ext uri="{FF2B5EF4-FFF2-40B4-BE49-F238E27FC236}">
                <a16:creationId xmlns:a16="http://schemas.microsoft.com/office/drawing/2014/main" id="{755C817D-A860-52C3-BE80-598C18D690D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397392" y="2423202"/>
            <a:ext cx="1047316" cy="1047319"/>
          </a:xfrm>
          <a:custGeom>
            <a:avLst/>
            <a:gdLst>
              <a:gd name="connsiteX0" fmla="*/ 1005304 w 2010611"/>
              <a:gd name="connsiteY0" fmla="*/ 0 h 2010614"/>
              <a:gd name="connsiteX1" fmla="*/ 2010611 w 2010611"/>
              <a:gd name="connsiteY1" fmla="*/ 1005307 h 2010614"/>
              <a:gd name="connsiteX2" fmla="*/ 1005304 w 2010611"/>
              <a:gd name="connsiteY2" fmla="*/ 2010614 h 2010614"/>
              <a:gd name="connsiteX3" fmla="*/ 5187 w 2010611"/>
              <a:gd name="connsiteY3" fmla="*/ 1108094 h 2010614"/>
              <a:gd name="connsiteX4" fmla="*/ 0 w 2010611"/>
              <a:gd name="connsiteY4" fmla="*/ 1005367 h 2010614"/>
              <a:gd name="connsiteX5" fmla="*/ 0 w 2010611"/>
              <a:gd name="connsiteY5" fmla="*/ 1005247 h 2010614"/>
              <a:gd name="connsiteX6" fmla="*/ 5187 w 2010611"/>
              <a:gd name="connsiteY6" fmla="*/ 902520 h 2010614"/>
              <a:gd name="connsiteX7" fmla="*/ 1005304 w 2010611"/>
              <a:gd name="connsiteY7" fmla="*/ 0 h 2010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10611" h="2010614">
                <a:moveTo>
                  <a:pt x="1005304" y="0"/>
                </a:moveTo>
                <a:cubicBezTo>
                  <a:pt x="1560520" y="0"/>
                  <a:pt x="2010611" y="450091"/>
                  <a:pt x="2010611" y="1005307"/>
                </a:cubicBezTo>
                <a:cubicBezTo>
                  <a:pt x="2010611" y="1560523"/>
                  <a:pt x="1560520" y="2010614"/>
                  <a:pt x="1005304" y="2010614"/>
                </a:cubicBezTo>
                <a:cubicBezTo>
                  <a:pt x="484789" y="2010614"/>
                  <a:pt x="56669" y="1615026"/>
                  <a:pt x="5187" y="1108094"/>
                </a:cubicBezTo>
                <a:lnTo>
                  <a:pt x="0" y="1005367"/>
                </a:lnTo>
                <a:lnTo>
                  <a:pt x="0" y="1005247"/>
                </a:lnTo>
                <a:lnTo>
                  <a:pt x="5187" y="902520"/>
                </a:lnTo>
                <a:cubicBezTo>
                  <a:pt x="56669" y="395588"/>
                  <a:pt x="484789" y="0"/>
                  <a:pt x="1005304" y="0"/>
                </a:cubicBezTo>
                <a:close/>
              </a:path>
            </a:pathLst>
          </a:custGeom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>
                <a:latin typeface="Poppins" panose="00000500000000000000" pitchFamily="50" charset="0"/>
                <a:cs typeface="Poppins" panose="00000500000000000000" pitchFamily="50" charset="0"/>
              </a:defRPr>
            </a:lvl1pPr>
          </a:lstStyle>
          <a:p>
            <a:r>
              <a:rPr lang="en-US" dirty="0" err="1"/>
              <a:t>Beeld</a:t>
            </a:r>
            <a:endParaRPr lang="en-US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23013AFA-33D0-814F-B029-17F3DF94E55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382335" y="3716372"/>
            <a:ext cx="5821344" cy="464585"/>
          </a:xfrm>
          <a:noFill/>
          <a:effectLst/>
        </p:spPr>
        <p:txBody>
          <a:bodyPr lIns="360000" anchor="ctr">
            <a:noAutofit/>
          </a:bodyPr>
          <a:lstStyle>
            <a:lvl1pPr marL="0" indent="0" algn="l">
              <a:buNone/>
              <a:defRPr sz="16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noProof="0" dirty="0"/>
              <a:t>Begint om 15.00u</a:t>
            </a:r>
          </a:p>
        </p:txBody>
      </p:sp>
      <p:pic>
        <p:nvPicPr>
          <p:cNvPr id="4" name="Picture 3" descr="A picture containing text, font, graphics, graphic design&#10;&#10;Description automatically generated">
            <a:extLst>
              <a:ext uri="{FF2B5EF4-FFF2-40B4-BE49-F238E27FC236}">
                <a16:creationId xmlns:a16="http://schemas.microsoft.com/office/drawing/2014/main" id="{F88817D4-2F0D-039B-BBEF-BBBC4A0C4A1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639" t="-602" r="29051" b="40560"/>
          <a:stretch/>
        </p:blipFill>
        <p:spPr>
          <a:xfrm>
            <a:off x="11891770" y="6562824"/>
            <a:ext cx="180305" cy="158651"/>
          </a:xfrm>
          <a:prstGeom prst="rect">
            <a:avLst/>
          </a:prstGeom>
        </p:spPr>
      </p:pic>
      <p:sp>
        <p:nvSpPr>
          <p:cNvPr id="13" name="Titel 1">
            <a:extLst>
              <a:ext uri="{FF2B5EF4-FFF2-40B4-BE49-F238E27FC236}">
                <a16:creationId xmlns:a16="http://schemas.microsoft.com/office/drawing/2014/main" id="{EA325741-166C-1AE3-C02D-FE96FDAF95B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377074" y="2371018"/>
            <a:ext cx="5826605" cy="1305548"/>
          </a:xfrm>
          <a:noFill/>
        </p:spPr>
        <p:txBody>
          <a:bodyPr lIns="360000" anchor="b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nl-NL" noProof="0" dirty="0"/>
              <a:t>Voeg je hoofdstuktitel toe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33886922-85F4-D359-FCDE-2BBD47EED112}"/>
              </a:ext>
            </a:extLst>
          </p:cNvPr>
          <p:cNvSpPr/>
          <p:nvPr userDrawn="1"/>
        </p:nvSpPr>
        <p:spPr>
          <a:xfrm>
            <a:off x="1397392" y="2423205"/>
            <a:ext cx="1047316" cy="1047316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27000" dist="508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b="1" dirty="0">
              <a:solidFill>
                <a:schemeClr val="accent3"/>
              </a:solidFill>
              <a:latin typeface="Open Sans" panose="020B0606030504020204" pitchFamily="34" charset="0"/>
              <a:ea typeface="Roboto Medium" charset="0"/>
              <a:cs typeface="Open Sans" panose="020B0606030504020204" pitchFamily="34" charset="0"/>
            </a:endParaRPr>
          </a:p>
        </p:txBody>
      </p:sp>
      <p:pic>
        <p:nvPicPr>
          <p:cNvPr id="17" name="Picture 16" descr="A picture containing text, font, graphics, graphic design&#10;&#10;Description automatically generated">
            <a:extLst>
              <a:ext uri="{FF2B5EF4-FFF2-40B4-BE49-F238E27FC236}">
                <a16:creationId xmlns:a16="http://schemas.microsoft.com/office/drawing/2014/main" id="{C6109F20-4FD9-1456-6425-EDC8EE15B00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8639" t="-602" r="29051" b="40560"/>
          <a:stretch/>
        </p:blipFill>
        <p:spPr>
          <a:xfrm>
            <a:off x="11891770" y="6562824"/>
            <a:ext cx="180305" cy="158651"/>
          </a:xfrm>
          <a:prstGeom prst="rect">
            <a:avLst/>
          </a:prstGeom>
        </p:spPr>
      </p:pic>
      <p:sp>
        <p:nvSpPr>
          <p:cNvPr id="19" name="Picture Placeholder 4">
            <a:extLst>
              <a:ext uri="{FF2B5EF4-FFF2-40B4-BE49-F238E27FC236}">
                <a16:creationId xmlns:a16="http://schemas.microsoft.com/office/drawing/2014/main" id="{B9381BD4-45AA-102C-CB1B-6989B1982538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1399516" y="2423201"/>
            <a:ext cx="1047316" cy="1047319"/>
          </a:xfrm>
          <a:custGeom>
            <a:avLst/>
            <a:gdLst>
              <a:gd name="connsiteX0" fmla="*/ 1005304 w 2010611"/>
              <a:gd name="connsiteY0" fmla="*/ 0 h 2010614"/>
              <a:gd name="connsiteX1" fmla="*/ 2010611 w 2010611"/>
              <a:gd name="connsiteY1" fmla="*/ 1005307 h 2010614"/>
              <a:gd name="connsiteX2" fmla="*/ 1005304 w 2010611"/>
              <a:gd name="connsiteY2" fmla="*/ 2010614 h 2010614"/>
              <a:gd name="connsiteX3" fmla="*/ 5187 w 2010611"/>
              <a:gd name="connsiteY3" fmla="*/ 1108094 h 2010614"/>
              <a:gd name="connsiteX4" fmla="*/ 0 w 2010611"/>
              <a:gd name="connsiteY4" fmla="*/ 1005367 h 2010614"/>
              <a:gd name="connsiteX5" fmla="*/ 0 w 2010611"/>
              <a:gd name="connsiteY5" fmla="*/ 1005247 h 2010614"/>
              <a:gd name="connsiteX6" fmla="*/ 5187 w 2010611"/>
              <a:gd name="connsiteY6" fmla="*/ 902520 h 2010614"/>
              <a:gd name="connsiteX7" fmla="*/ 1005304 w 2010611"/>
              <a:gd name="connsiteY7" fmla="*/ 0 h 2010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10611" h="2010614">
                <a:moveTo>
                  <a:pt x="1005304" y="0"/>
                </a:moveTo>
                <a:cubicBezTo>
                  <a:pt x="1560520" y="0"/>
                  <a:pt x="2010611" y="450091"/>
                  <a:pt x="2010611" y="1005307"/>
                </a:cubicBezTo>
                <a:cubicBezTo>
                  <a:pt x="2010611" y="1560523"/>
                  <a:pt x="1560520" y="2010614"/>
                  <a:pt x="1005304" y="2010614"/>
                </a:cubicBezTo>
                <a:cubicBezTo>
                  <a:pt x="484789" y="2010614"/>
                  <a:pt x="56669" y="1615026"/>
                  <a:pt x="5187" y="1108094"/>
                </a:cubicBezTo>
                <a:lnTo>
                  <a:pt x="0" y="1005367"/>
                </a:lnTo>
                <a:lnTo>
                  <a:pt x="0" y="1005247"/>
                </a:lnTo>
                <a:lnTo>
                  <a:pt x="5187" y="902520"/>
                </a:lnTo>
                <a:cubicBezTo>
                  <a:pt x="56669" y="395588"/>
                  <a:pt x="484789" y="0"/>
                  <a:pt x="1005304" y="0"/>
                </a:cubicBezTo>
                <a:close/>
              </a:path>
            </a:pathLst>
          </a:custGeom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>
                <a:latin typeface="Poppins" panose="00000500000000000000" pitchFamily="50" charset="0"/>
                <a:cs typeface="Poppins" panose="00000500000000000000" pitchFamily="50" charset="0"/>
              </a:defRPr>
            </a:lvl1pPr>
          </a:lstStyle>
          <a:p>
            <a:r>
              <a:rPr lang="en-US" dirty="0" err="1"/>
              <a:t>Beeld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9606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el en tekst en foto'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5A78B5F-398D-4147-88C0-289FE89A92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E7190-FF16-E449-AA40-35AD9641D32B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2A9E776A-B5E8-EE4F-8017-1FA3412FEA9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2436" y="839893"/>
            <a:ext cx="5242180" cy="806346"/>
          </a:xfrm>
        </p:spPr>
        <p:txBody>
          <a:bodyPr anchor="t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>
                <a:solidFill>
                  <a:schemeClr val="accent2"/>
                </a:solidFill>
              </a:defRPr>
            </a:lvl1pPr>
          </a:lstStyle>
          <a:p>
            <a:r>
              <a:rPr lang="nl-NL" noProof="0" dirty="0"/>
              <a:t>Voeg hier de titel van je slide toe</a:t>
            </a:r>
          </a:p>
        </p:txBody>
      </p:sp>
      <p:sp>
        <p:nvSpPr>
          <p:cNvPr id="15" name="Tijdelijke aanduiding voor inhoud 2">
            <a:extLst>
              <a:ext uri="{FF2B5EF4-FFF2-40B4-BE49-F238E27FC236}">
                <a16:creationId xmlns:a16="http://schemas.microsoft.com/office/drawing/2014/main" id="{0D958A05-B53A-8944-ADC1-779979A4F78E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472436" y="1769871"/>
            <a:ext cx="4353564" cy="3000249"/>
          </a:xfrm>
        </p:spPr>
        <p:txBody>
          <a:bodyPr numCol="1" spcCol="288000"/>
          <a:lstStyle>
            <a:lvl1pPr marL="12700" indent="0">
              <a:spcBef>
                <a:spcPts val="1200"/>
              </a:spcBef>
              <a:spcAft>
                <a:spcPts val="400"/>
              </a:spcAft>
              <a:buNone/>
              <a:tabLst/>
              <a:defRPr sz="2400" b="1">
                <a:solidFill>
                  <a:schemeClr val="accent1"/>
                </a:solidFill>
              </a:defRPr>
            </a:lvl1pPr>
            <a:lvl2pPr marL="231775" indent="-219075"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ct val="105000"/>
              <a:buFont typeface="Wingdings" pitchFamily="2" charset="2"/>
              <a:buChar char="§"/>
              <a:tabLst/>
              <a:defRPr sz="2000">
                <a:solidFill>
                  <a:schemeClr val="accent2"/>
                </a:solidFill>
              </a:defRPr>
            </a:lvl2pPr>
            <a:lvl3pPr marL="452438" indent="-220663">
              <a:spcBef>
                <a:spcPts val="400"/>
              </a:spcBef>
              <a:spcAft>
                <a:spcPts val="400"/>
              </a:spcAft>
              <a:buClr>
                <a:schemeClr val="accent2"/>
              </a:buClr>
              <a:buFont typeface="Wingdings" pitchFamily="2" charset="2"/>
              <a:buChar char="§"/>
              <a:tabLst/>
              <a:defRPr sz="1600">
                <a:solidFill>
                  <a:schemeClr val="accent2"/>
                </a:solidFill>
              </a:defRPr>
            </a:lvl3pPr>
            <a:lvl4pPr marL="673100" indent="-220663">
              <a:spcBef>
                <a:spcPts val="400"/>
              </a:spcBef>
              <a:spcAft>
                <a:spcPts val="400"/>
              </a:spcAft>
              <a:buClr>
                <a:schemeClr val="tx2"/>
              </a:buClr>
              <a:buFont typeface="Systeemlettertype"/>
              <a:buChar char="-"/>
              <a:tabLst/>
              <a:defRPr sz="1600">
                <a:solidFill>
                  <a:schemeClr val="tx2"/>
                </a:solidFill>
              </a:defRPr>
            </a:lvl4pPr>
            <a:lvl5pPr marL="804863" indent="-176213">
              <a:spcBef>
                <a:spcPts val="400"/>
              </a:spcBef>
              <a:spcAft>
                <a:spcPts val="400"/>
              </a:spcAft>
              <a:tabLst/>
              <a:defRPr sz="16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7" name="Tijdelijke aanduiding voor tekst 6">
            <a:extLst>
              <a:ext uri="{FF2B5EF4-FFF2-40B4-BE49-F238E27FC236}">
                <a16:creationId xmlns:a16="http://schemas.microsoft.com/office/drawing/2014/main" id="{49979305-E0A9-0742-885B-34CA996B04F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0" y="-437020"/>
            <a:ext cx="838200" cy="310511"/>
          </a:xfrm>
          <a:solidFill>
            <a:srgbClr val="00A160"/>
          </a:solidFill>
        </p:spPr>
        <p:txBody>
          <a:bodyPr anchor="t"/>
          <a:lstStyle>
            <a:lvl1pPr marL="0" indent="0">
              <a:buNone/>
              <a:defRPr/>
            </a:lvl1pPr>
          </a:lstStyle>
          <a:p>
            <a:r>
              <a:rPr lang="en-GB" dirty="0"/>
              <a:t> </a:t>
            </a:r>
          </a:p>
        </p:txBody>
      </p:sp>
      <p:sp>
        <p:nvSpPr>
          <p:cNvPr id="18" name="Tijdelijke aanduiding voor tekst 6">
            <a:extLst>
              <a:ext uri="{FF2B5EF4-FFF2-40B4-BE49-F238E27FC236}">
                <a16:creationId xmlns:a16="http://schemas.microsoft.com/office/drawing/2014/main" id="{A5254C12-6877-8A4A-93A5-C88FBE4A557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006300" y="-437020"/>
            <a:ext cx="838200" cy="310511"/>
          </a:xfrm>
          <a:solidFill>
            <a:srgbClr val="004C43"/>
          </a:solidFill>
        </p:spPr>
        <p:txBody>
          <a:bodyPr anchor="t"/>
          <a:lstStyle>
            <a:lvl1pPr marL="0" indent="0">
              <a:buNone/>
              <a:defRPr/>
            </a:lvl1pPr>
          </a:lstStyle>
          <a:p>
            <a:r>
              <a:rPr lang="en-GB" dirty="0"/>
              <a:t> </a:t>
            </a:r>
          </a:p>
        </p:txBody>
      </p:sp>
      <p:sp>
        <p:nvSpPr>
          <p:cNvPr id="19" name="Tijdelijke aanduiding voor tekst 6">
            <a:extLst>
              <a:ext uri="{FF2B5EF4-FFF2-40B4-BE49-F238E27FC236}">
                <a16:creationId xmlns:a16="http://schemas.microsoft.com/office/drawing/2014/main" id="{CD1E5DFD-4907-C748-8671-3A50B34E1C9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012600" y="-437020"/>
            <a:ext cx="838200" cy="310511"/>
          </a:xfrm>
          <a:solidFill>
            <a:srgbClr val="D1D81E"/>
          </a:solidFill>
        </p:spPr>
        <p:txBody>
          <a:bodyPr anchor="t"/>
          <a:lstStyle>
            <a:lvl1pPr marL="0" indent="0">
              <a:buNone/>
              <a:defRPr/>
            </a:lvl1pPr>
          </a:lstStyle>
          <a:p>
            <a:r>
              <a:rPr lang="en-GB" dirty="0"/>
              <a:t> </a:t>
            </a:r>
          </a:p>
        </p:txBody>
      </p:sp>
      <p:sp>
        <p:nvSpPr>
          <p:cNvPr id="20" name="Tijdelijke aanduiding voor tekst 6">
            <a:extLst>
              <a:ext uri="{FF2B5EF4-FFF2-40B4-BE49-F238E27FC236}">
                <a16:creationId xmlns:a16="http://schemas.microsoft.com/office/drawing/2014/main" id="{4E7A5DB0-918A-A046-A527-7B7125D6663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018900" y="-437020"/>
            <a:ext cx="838200" cy="310511"/>
          </a:xfrm>
          <a:solidFill>
            <a:srgbClr val="00AFA9"/>
          </a:solidFill>
        </p:spPr>
        <p:txBody>
          <a:bodyPr anchor="t"/>
          <a:lstStyle>
            <a:lvl1pPr marL="0" indent="0">
              <a:buNone/>
              <a:defRPr/>
            </a:lvl1pPr>
          </a:lstStyle>
          <a:p>
            <a:r>
              <a:rPr lang="en-GB" dirty="0"/>
              <a:t> </a:t>
            </a:r>
          </a:p>
        </p:txBody>
      </p:sp>
      <p:sp>
        <p:nvSpPr>
          <p:cNvPr id="21" name="Tijdelijke aanduiding voor tekst 6">
            <a:extLst>
              <a:ext uri="{FF2B5EF4-FFF2-40B4-BE49-F238E27FC236}">
                <a16:creationId xmlns:a16="http://schemas.microsoft.com/office/drawing/2014/main" id="{B47F4ACC-F6E5-DC49-943E-509AE2B3FA9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025200" y="-437020"/>
            <a:ext cx="838200" cy="310511"/>
          </a:xfrm>
          <a:solidFill>
            <a:srgbClr val="E94969"/>
          </a:solidFill>
        </p:spPr>
        <p:txBody>
          <a:bodyPr anchor="t"/>
          <a:lstStyle>
            <a:lvl1pPr marL="0" indent="0">
              <a:buNone/>
              <a:defRPr/>
            </a:lvl1pPr>
          </a:lstStyle>
          <a:p>
            <a:r>
              <a:rPr lang="en-GB" dirty="0"/>
              <a:t> </a:t>
            </a:r>
          </a:p>
        </p:txBody>
      </p:sp>
      <p:sp>
        <p:nvSpPr>
          <p:cNvPr id="22" name="Tijdelijke aanduiding voor tekst 6">
            <a:extLst>
              <a:ext uri="{FF2B5EF4-FFF2-40B4-BE49-F238E27FC236}">
                <a16:creationId xmlns:a16="http://schemas.microsoft.com/office/drawing/2014/main" id="{53FE3E6D-BCE4-AA4E-B631-DF6F51B13F2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031500" y="-437020"/>
            <a:ext cx="838200" cy="310511"/>
          </a:xfrm>
          <a:solidFill>
            <a:srgbClr val="00415C"/>
          </a:solidFill>
        </p:spPr>
        <p:txBody>
          <a:bodyPr anchor="t"/>
          <a:lstStyle>
            <a:lvl1pPr marL="0" indent="0">
              <a:buNone/>
              <a:defRPr/>
            </a:lvl1pPr>
          </a:lstStyle>
          <a:p>
            <a:r>
              <a:rPr lang="en-GB" dirty="0"/>
              <a:t> </a:t>
            </a:r>
          </a:p>
        </p:txBody>
      </p:sp>
      <p:sp>
        <p:nvSpPr>
          <p:cNvPr id="23" name="Tijdelijke aanduiding voor tekst 6">
            <a:extLst>
              <a:ext uri="{FF2B5EF4-FFF2-40B4-BE49-F238E27FC236}">
                <a16:creationId xmlns:a16="http://schemas.microsoft.com/office/drawing/2014/main" id="{82AFDF87-9ACF-1348-8586-057B9E0F79C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037800" y="-437020"/>
            <a:ext cx="838200" cy="310511"/>
          </a:xfrm>
          <a:solidFill>
            <a:srgbClr val="EEECE1"/>
          </a:solidFill>
        </p:spPr>
        <p:txBody>
          <a:bodyPr anchor="t"/>
          <a:lstStyle>
            <a:lvl1pPr marL="0" indent="0">
              <a:buNone/>
              <a:defRPr/>
            </a:lvl1pPr>
          </a:lstStyle>
          <a:p>
            <a:r>
              <a:rPr lang="en-GB" dirty="0"/>
              <a:t> </a:t>
            </a:r>
          </a:p>
        </p:txBody>
      </p:sp>
      <p:sp>
        <p:nvSpPr>
          <p:cNvPr id="24" name="Tijdelijke aanduiding voor tekst 6">
            <a:extLst>
              <a:ext uri="{FF2B5EF4-FFF2-40B4-BE49-F238E27FC236}">
                <a16:creationId xmlns:a16="http://schemas.microsoft.com/office/drawing/2014/main" id="{C8F3D4C5-4E17-B546-AD12-1664943AA48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044100" y="-437020"/>
            <a:ext cx="838200" cy="310511"/>
          </a:xfrm>
          <a:solidFill>
            <a:srgbClr val="00817F"/>
          </a:solidFill>
        </p:spPr>
        <p:txBody>
          <a:bodyPr anchor="t"/>
          <a:lstStyle>
            <a:lvl1pPr marL="0" indent="0">
              <a:buNone/>
              <a:defRPr/>
            </a:lvl1pPr>
          </a:lstStyle>
          <a:p>
            <a:r>
              <a:rPr lang="en-GB" dirty="0"/>
              <a:t> </a:t>
            </a:r>
          </a:p>
        </p:txBody>
      </p:sp>
      <p:sp>
        <p:nvSpPr>
          <p:cNvPr id="25" name="Tijdelijke aanduiding voor tekst 6">
            <a:extLst>
              <a:ext uri="{FF2B5EF4-FFF2-40B4-BE49-F238E27FC236}">
                <a16:creationId xmlns:a16="http://schemas.microsoft.com/office/drawing/2014/main" id="{2EAA04D3-B80B-FA44-BF51-8B0DEFB9E279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050400" y="-437020"/>
            <a:ext cx="838200" cy="310511"/>
          </a:xfrm>
          <a:solidFill>
            <a:srgbClr val="7F7F7F"/>
          </a:solidFill>
        </p:spPr>
        <p:txBody>
          <a:bodyPr anchor="t"/>
          <a:lstStyle>
            <a:lvl1pPr marL="0" indent="0">
              <a:buNone/>
              <a:defRPr/>
            </a:lvl1pPr>
          </a:lstStyle>
          <a:p>
            <a:r>
              <a:rPr lang="en-GB" dirty="0"/>
              <a:t> </a:t>
            </a:r>
          </a:p>
        </p:txBody>
      </p:sp>
      <p:sp>
        <p:nvSpPr>
          <p:cNvPr id="2" name="Freeform: Shape 1">
            <a:extLst>
              <a:ext uri="{FF2B5EF4-FFF2-40B4-BE49-F238E27FC236}">
                <a16:creationId xmlns:a16="http://schemas.microsoft.com/office/drawing/2014/main" id="{9D40B339-F3A0-883C-2857-491E50133EB9}"/>
              </a:ext>
            </a:extLst>
          </p:cNvPr>
          <p:cNvSpPr/>
          <p:nvPr userDrawn="1"/>
        </p:nvSpPr>
        <p:spPr>
          <a:xfrm>
            <a:off x="3765793" y="-2"/>
            <a:ext cx="8426207" cy="6858004"/>
          </a:xfrm>
          <a:custGeom>
            <a:avLst/>
            <a:gdLst>
              <a:gd name="connsiteX0" fmla="*/ 5089389 w 8426207"/>
              <a:gd name="connsiteY0" fmla="*/ 0 h 6858004"/>
              <a:gd name="connsiteX1" fmla="*/ 5640017 w 8426207"/>
              <a:gd name="connsiteY1" fmla="*/ 0 h 6858004"/>
              <a:gd name="connsiteX2" fmla="*/ 6258206 w 8426207"/>
              <a:gd name="connsiteY2" fmla="*/ 0 h 6858004"/>
              <a:gd name="connsiteX3" fmla="*/ 6706762 w 8426207"/>
              <a:gd name="connsiteY3" fmla="*/ 0 h 6858004"/>
              <a:gd name="connsiteX4" fmla="*/ 6808834 w 8426207"/>
              <a:gd name="connsiteY4" fmla="*/ 0 h 6858004"/>
              <a:gd name="connsiteX5" fmla="*/ 7257390 w 8426207"/>
              <a:gd name="connsiteY5" fmla="*/ 0 h 6858004"/>
              <a:gd name="connsiteX6" fmla="*/ 7875579 w 8426207"/>
              <a:gd name="connsiteY6" fmla="*/ 0 h 6858004"/>
              <a:gd name="connsiteX7" fmla="*/ 8426207 w 8426207"/>
              <a:gd name="connsiteY7" fmla="*/ 0 h 6858004"/>
              <a:gd name="connsiteX8" fmla="*/ 8426207 w 8426207"/>
              <a:gd name="connsiteY8" fmla="*/ 6858002 h 6858004"/>
              <a:gd name="connsiteX9" fmla="*/ 7875579 w 8426207"/>
              <a:gd name="connsiteY9" fmla="*/ 6858002 h 6858004"/>
              <a:gd name="connsiteX10" fmla="*/ 7386056 w 8426207"/>
              <a:gd name="connsiteY10" fmla="*/ 6858002 h 6858004"/>
              <a:gd name="connsiteX11" fmla="*/ 7386056 w 8426207"/>
              <a:gd name="connsiteY11" fmla="*/ 6858004 h 6858004"/>
              <a:gd name="connsiteX12" fmla="*/ 6835428 w 8426207"/>
              <a:gd name="connsiteY12" fmla="*/ 6858004 h 6858004"/>
              <a:gd name="connsiteX13" fmla="*/ 5768683 w 8426207"/>
              <a:gd name="connsiteY13" fmla="*/ 6858004 h 6858004"/>
              <a:gd name="connsiteX14" fmla="*/ 5218055 w 8426207"/>
              <a:gd name="connsiteY14" fmla="*/ 6858004 h 6858004"/>
              <a:gd name="connsiteX15" fmla="*/ 2168001 w 8426207"/>
              <a:gd name="connsiteY15" fmla="*/ 6858004 h 6858004"/>
              <a:gd name="connsiteX16" fmla="*/ 1617373 w 8426207"/>
              <a:gd name="connsiteY16" fmla="*/ 6858004 h 6858004"/>
              <a:gd name="connsiteX17" fmla="*/ 550628 w 8426207"/>
              <a:gd name="connsiteY17" fmla="*/ 6858004 h 6858004"/>
              <a:gd name="connsiteX18" fmla="*/ 0 w 8426207"/>
              <a:gd name="connsiteY18" fmla="*/ 6858004 h 6858004"/>
              <a:gd name="connsiteX19" fmla="*/ 4802024 w 8426207"/>
              <a:gd name="connsiteY19" fmla="*/ 4 h 6858004"/>
              <a:gd name="connsiteX20" fmla="*/ 5089389 w 8426207"/>
              <a:gd name="connsiteY20" fmla="*/ 4 h 6858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8426207" h="6858004">
                <a:moveTo>
                  <a:pt x="5089389" y="0"/>
                </a:moveTo>
                <a:lnTo>
                  <a:pt x="5640017" y="0"/>
                </a:lnTo>
                <a:lnTo>
                  <a:pt x="6258206" y="0"/>
                </a:lnTo>
                <a:lnTo>
                  <a:pt x="6706762" y="0"/>
                </a:lnTo>
                <a:lnTo>
                  <a:pt x="6808834" y="0"/>
                </a:lnTo>
                <a:lnTo>
                  <a:pt x="7257390" y="0"/>
                </a:lnTo>
                <a:lnTo>
                  <a:pt x="7875579" y="0"/>
                </a:lnTo>
                <a:lnTo>
                  <a:pt x="8426207" y="0"/>
                </a:lnTo>
                <a:lnTo>
                  <a:pt x="8426207" y="6858002"/>
                </a:lnTo>
                <a:lnTo>
                  <a:pt x="7875579" y="6858002"/>
                </a:lnTo>
                <a:lnTo>
                  <a:pt x="7386056" y="6858002"/>
                </a:lnTo>
                <a:lnTo>
                  <a:pt x="7386056" y="6858004"/>
                </a:lnTo>
                <a:lnTo>
                  <a:pt x="6835428" y="6858004"/>
                </a:lnTo>
                <a:lnTo>
                  <a:pt x="5768683" y="6858004"/>
                </a:lnTo>
                <a:lnTo>
                  <a:pt x="5218055" y="6858004"/>
                </a:lnTo>
                <a:lnTo>
                  <a:pt x="2168001" y="6858004"/>
                </a:lnTo>
                <a:lnTo>
                  <a:pt x="1617373" y="6858004"/>
                </a:lnTo>
                <a:lnTo>
                  <a:pt x="550628" y="6858004"/>
                </a:lnTo>
                <a:lnTo>
                  <a:pt x="0" y="6858004"/>
                </a:lnTo>
                <a:lnTo>
                  <a:pt x="4802024" y="4"/>
                </a:lnTo>
                <a:lnTo>
                  <a:pt x="5089389" y="4"/>
                </a:lnTo>
                <a:close/>
              </a:path>
            </a:pathLst>
          </a:custGeom>
          <a:gradFill>
            <a:gsLst>
              <a:gs pos="0">
                <a:srgbClr val="00584E"/>
              </a:gs>
              <a:gs pos="100000">
                <a:schemeClr val="accent2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d-ID"/>
          </a:p>
        </p:txBody>
      </p:sp>
      <p:pic>
        <p:nvPicPr>
          <p:cNvPr id="4" name="Picture 3" descr="A picture containing text, font, graphics, graphic design&#10;&#10;Description automatically generated">
            <a:extLst>
              <a:ext uri="{FF2B5EF4-FFF2-40B4-BE49-F238E27FC236}">
                <a16:creationId xmlns:a16="http://schemas.microsoft.com/office/drawing/2014/main" id="{BDA5DBF5-A4A0-59A8-F87A-FA1AEE41CA3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8639" t="-602" r="29051" b="40560"/>
          <a:stretch/>
        </p:blipFill>
        <p:spPr>
          <a:xfrm>
            <a:off x="11891770" y="6562824"/>
            <a:ext cx="180305" cy="158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492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Titel en tekst en foto'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: Shape 4">
            <a:extLst>
              <a:ext uri="{FF2B5EF4-FFF2-40B4-BE49-F238E27FC236}">
                <a16:creationId xmlns:a16="http://schemas.microsoft.com/office/drawing/2014/main" id="{CEBEB1AA-9268-3899-0469-C0EAF0400007}"/>
              </a:ext>
            </a:extLst>
          </p:cNvPr>
          <p:cNvSpPr/>
          <p:nvPr userDrawn="1"/>
        </p:nvSpPr>
        <p:spPr>
          <a:xfrm flipH="1">
            <a:off x="-1194204" y="-5"/>
            <a:ext cx="8426207" cy="6858005"/>
          </a:xfrm>
          <a:custGeom>
            <a:avLst/>
            <a:gdLst>
              <a:gd name="connsiteX0" fmla="*/ 8426207 w 8426207"/>
              <a:gd name="connsiteY0" fmla="*/ 6858003 h 6858005"/>
              <a:gd name="connsiteX1" fmla="*/ 7875579 w 8426207"/>
              <a:gd name="connsiteY1" fmla="*/ 6858003 h 6858005"/>
              <a:gd name="connsiteX2" fmla="*/ 7386056 w 8426207"/>
              <a:gd name="connsiteY2" fmla="*/ 6858003 h 6858005"/>
              <a:gd name="connsiteX3" fmla="*/ 7386056 w 8426207"/>
              <a:gd name="connsiteY3" fmla="*/ 6858005 h 6858005"/>
              <a:gd name="connsiteX4" fmla="*/ 8426207 w 8426207"/>
              <a:gd name="connsiteY4" fmla="*/ 6858005 h 6858005"/>
              <a:gd name="connsiteX5" fmla="*/ 7232003 w 8426207"/>
              <a:gd name="connsiteY5" fmla="*/ 1 h 6858005"/>
              <a:gd name="connsiteX6" fmla="*/ 6808834 w 8426207"/>
              <a:gd name="connsiteY6" fmla="*/ 1 h 6858005"/>
              <a:gd name="connsiteX7" fmla="*/ 6706762 w 8426207"/>
              <a:gd name="connsiteY7" fmla="*/ 1 h 6858005"/>
              <a:gd name="connsiteX8" fmla="*/ 6258206 w 8426207"/>
              <a:gd name="connsiteY8" fmla="*/ 1 h 6858005"/>
              <a:gd name="connsiteX9" fmla="*/ 5640017 w 8426207"/>
              <a:gd name="connsiteY9" fmla="*/ 1 h 6858005"/>
              <a:gd name="connsiteX10" fmla="*/ 5089389 w 8426207"/>
              <a:gd name="connsiteY10" fmla="*/ 1 h 6858005"/>
              <a:gd name="connsiteX11" fmla="*/ 5089389 w 8426207"/>
              <a:gd name="connsiteY11" fmla="*/ 5 h 6858005"/>
              <a:gd name="connsiteX12" fmla="*/ 4802024 w 8426207"/>
              <a:gd name="connsiteY12" fmla="*/ 5 h 6858005"/>
              <a:gd name="connsiteX13" fmla="*/ 0 w 8426207"/>
              <a:gd name="connsiteY13" fmla="*/ 6858005 h 6858005"/>
              <a:gd name="connsiteX14" fmla="*/ 550628 w 8426207"/>
              <a:gd name="connsiteY14" fmla="*/ 6858005 h 6858005"/>
              <a:gd name="connsiteX15" fmla="*/ 1617373 w 8426207"/>
              <a:gd name="connsiteY15" fmla="*/ 6858005 h 6858005"/>
              <a:gd name="connsiteX16" fmla="*/ 2168001 w 8426207"/>
              <a:gd name="connsiteY16" fmla="*/ 6858005 h 6858005"/>
              <a:gd name="connsiteX17" fmla="*/ 5218055 w 8426207"/>
              <a:gd name="connsiteY17" fmla="*/ 6858005 h 6858005"/>
              <a:gd name="connsiteX18" fmla="*/ 5768683 w 8426207"/>
              <a:gd name="connsiteY18" fmla="*/ 6858005 h 6858005"/>
              <a:gd name="connsiteX19" fmla="*/ 6835428 w 8426207"/>
              <a:gd name="connsiteY19" fmla="*/ 6858005 h 6858005"/>
              <a:gd name="connsiteX20" fmla="*/ 7232003 w 8426207"/>
              <a:gd name="connsiteY20" fmla="*/ 6858005 h 6858005"/>
              <a:gd name="connsiteX21" fmla="*/ 8426207 w 8426207"/>
              <a:gd name="connsiteY21" fmla="*/ 0 h 6858005"/>
              <a:gd name="connsiteX22" fmla="*/ 7232003 w 8426207"/>
              <a:gd name="connsiteY22" fmla="*/ 0 h 6858005"/>
              <a:gd name="connsiteX23" fmla="*/ 7232003 w 8426207"/>
              <a:gd name="connsiteY23" fmla="*/ 1 h 6858005"/>
              <a:gd name="connsiteX24" fmla="*/ 7257390 w 8426207"/>
              <a:gd name="connsiteY24" fmla="*/ 1 h 6858005"/>
              <a:gd name="connsiteX25" fmla="*/ 7875579 w 8426207"/>
              <a:gd name="connsiteY25" fmla="*/ 1 h 6858005"/>
              <a:gd name="connsiteX26" fmla="*/ 8426207 w 8426207"/>
              <a:gd name="connsiteY26" fmla="*/ 1 h 68580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8426207" h="6858005">
                <a:moveTo>
                  <a:pt x="8426207" y="6858003"/>
                </a:moveTo>
                <a:lnTo>
                  <a:pt x="7875579" y="6858003"/>
                </a:lnTo>
                <a:lnTo>
                  <a:pt x="7386056" y="6858003"/>
                </a:lnTo>
                <a:lnTo>
                  <a:pt x="7386056" y="6858005"/>
                </a:lnTo>
                <a:lnTo>
                  <a:pt x="8426207" y="6858005"/>
                </a:lnTo>
                <a:close/>
                <a:moveTo>
                  <a:pt x="7232003" y="1"/>
                </a:moveTo>
                <a:lnTo>
                  <a:pt x="6808834" y="1"/>
                </a:lnTo>
                <a:lnTo>
                  <a:pt x="6706762" y="1"/>
                </a:lnTo>
                <a:lnTo>
                  <a:pt x="6258206" y="1"/>
                </a:lnTo>
                <a:lnTo>
                  <a:pt x="5640017" y="1"/>
                </a:lnTo>
                <a:lnTo>
                  <a:pt x="5089389" y="1"/>
                </a:lnTo>
                <a:lnTo>
                  <a:pt x="5089389" y="5"/>
                </a:lnTo>
                <a:lnTo>
                  <a:pt x="4802024" y="5"/>
                </a:lnTo>
                <a:lnTo>
                  <a:pt x="0" y="6858005"/>
                </a:lnTo>
                <a:lnTo>
                  <a:pt x="550628" y="6858005"/>
                </a:lnTo>
                <a:lnTo>
                  <a:pt x="1617373" y="6858005"/>
                </a:lnTo>
                <a:lnTo>
                  <a:pt x="2168001" y="6858005"/>
                </a:lnTo>
                <a:lnTo>
                  <a:pt x="5218055" y="6858005"/>
                </a:lnTo>
                <a:lnTo>
                  <a:pt x="5768683" y="6858005"/>
                </a:lnTo>
                <a:lnTo>
                  <a:pt x="6835428" y="6858005"/>
                </a:lnTo>
                <a:lnTo>
                  <a:pt x="7232003" y="6858005"/>
                </a:lnTo>
                <a:close/>
                <a:moveTo>
                  <a:pt x="8426207" y="0"/>
                </a:moveTo>
                <a:lnTo>
                  <a:pt x="7232003" y="0"/>
                </a:lnTo>
                <a:lnTo>
                  <a:pt x="7232003" y="1"/>
                </a:lnTo>
                <a:lnTo>
                  <a:pt x="7257390" y="1"/>
                </a:lnTo>
                <a:lnTo>
                  <a:pt x="7875579" y="1"/>
                </a:lnTo>
                <a:lnTo>
                  <a:pt x="8426207" y="1"/>
                </a:lnTo>
                <a:close/>
              </a:path>
            </a:pathLst>
          </a:custGeom>
          <a:gradFill>
            <a:gsLst>
              <a:gs pos="0">
                <a:srgbClr val="00584E"/>
              </a:gs>
              <a:gs pos="100000">
                <a:schemeClr val="accent2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d-ID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5A78B5F-398D-4147-88C0-289FE89A92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E7190-FF16-E449-AA40-35AD9641D32B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2A9E776A-B5E8-EE4F-8017-1FA3412FEA9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49425" y="839893"/>
            <a:ext cx="5242180" cy="806346"/>
          </a:xfrm>
        </p:spPr>
        <p:txBody>
          <a:bodyPr anchor="t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>
                <a:solidFill>
                  <a:schemeClr val="accent2"/>
                </a:solidFill>
              </a:defRPr>
            </a:lvl1pPr>
          </a:lstStyle>
          <a:p>
            <a:r>
              <a:rPr lang="nl-NL" noProof="0" dirty="0"/>
              <a:t>Voeg hier de titel van je slide toe</a:t>
            </a:r>
          </a:p>
        </p:txBody>
      </p:sp>
      <p:sp>
        <p:nvSpPr>
          <p:cNvPr id="15" name="Tijdelijke aanduiding voor inhoud 2">
            <a:extLst>
              <a:ext uri="{FF2B5EF4-FFF2-40B4-BE49-F238E27FC236}">
                <a16:creationId xmlns:a16="http://schemas.microsoft.com/office/drawing/2014/main" id="{0D958A05-B53A-8944-ADC1-779979A4F78E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249424" y="1769871"/>
            <a:ext cx="5242179" cy="3000249"/>
          </a:xfrm>
        </p:spPr>
        <p:txBody>
          <a:bodyPr numCol="1" spcCol="288000"/>
          <a:lstStyle>
            <a:lvl1pPr marL="12700" indent="0">
              <a:spcBef>
                <a:spcPts val="1200"/>
              </a:spcBef>
              <a:spcAft>
                <a:spcPts val="400"/>
              </a:spcAft>
              <a:buNone/>
              <a:tabLst/>
              <a:defRPr sz="2400" b="1">
                <a:solidFill>
                  <a:schemeClr val="accent1"/>
                </a:solidFill>
              </a:defRPr>
            </a:lvl1pPr>
            <a:lvl2pPr marL="231775" indent="-219075"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ct val="105000"/>
              <a:buFont typeface="Wingdings" pitchFamily="2" charset="2"/>
              <a:buChar char="§"/>
              <a:tabLst/>
              <a:defRPr sz="2000">
                <a:solidFill>
                  <a:schemeClr val="accent2"/>
                </a:solidFill>
              </a:defRPr>
            </a:lvl2pPr>
            <a:lvl3pPr marL="452438" indent="-220663">
              <a:spcBef>
                <a:spcPts val="400"/>
              </a:spcBef>
              <a:spcAft>
                <a:spcPts val="400"/>
              </a:spcAft>
              <a:buClr>
                <a:schemeClr val="accent2"/>
              </a:buClr>
              <a:buFont typeface="Wingdings" pitchFamily="2" charset="2"/>
              <a:buChar char="§"/>
              <a:tabLst/>
              <a:defRPr sz="1600">
                <a:solidFill>
                  <a:schemeClr val="accent2"/>
                </a:solidFill>
              </a:defRPr>
            </a:lvl3pPr>
            <a:lvl4pPr marL="673100" indent="-220663">
              <a:spcBef>
                <a:spcPts val="400"/>
              </a:spcBef>
              <a:spcAft>
                <a:spcPts val="400"/>
              </a:spcAft>
              <a:buClr>
                <a:schemeClr val="tx2"/>
              </a:buClr>
              <a:buFont typeface="Systeemlettertype"/>
              <a:buChar char="-"/>
              <a:tabLst/>
              <a:defRPr sz="1600">
                <a:solidFill>
                  <a:schemeClr val="tx2"/>
                </a:solidFill>
              </a:defRPr>
            </a:lvl4pPr>
            <a:lvl5pPr marL="804863" indent="-176213">
              <a:spcBef>
                <a:spcPts val="400"/>
              </a:spcBef>
              <a:spcAft>
                <a:spcPts val="400"/>
              </a:spcAft>
              <a:tabLst/>
              <a:defRPr sz="16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7" name="Tijdelijke aanduiding voor tekst 6">
            <a:extLst>
              <a:ext uri="{FF2B5EF4-FFF2-40B4-BE49-F238E27FC236}">
                <a16:creationId xmlns:a16="http://schemas.microsoft.com/office/drawing/2014/main" id="{49979305-E0A9-0742-885B-34CA996B04F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0" y="-437020"/>
            <a:ext cx="838200" cy="310511"/>
          </a:xfrm>
          <a:solidFill>
            <a:srgbClr val="00A160"/>
          </a:solidFill>
        </p:spPr>
        <p:txBody>
          <a:bodyPr anchor="t"/>
          <a:lstStyle>
            <a:lvl1pPr marL="0" indent="0">
              <a:buNone/>
              <a:defRPr/>
            </a:lvl1pPr>
          </a:lstStyle>
          <a:p>
            <a:r>
              <a:rPr lang="en-GB" dirty="0"/>
              <a:t> </a:t>
            </a:r>
          </a:p>
        </p:txBody>
      </p:sp>
      <p:sp>
        <p:nvSpPr>
          <p:cNvPr id="18" name="Tijdelijke aanduiding voor tekst 6">
            <a:extLst>
              <a:ext uri="{FF2B5EF4-FFF2-40B4-BE49-F238E27FC236}">
                <a16:creationId xmlns:a16="http://schemas.microsoft.com/office/drawing/2014/main" id="{A5254C12-6877-8A4A-93A5-C88FBE4A557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006300" y="-437020"/>
            <a:ext cx="838200" cy="310511"/>
          </a:xfrm>
          <a:solidFill>
            <a:srgbClr val="004C43"/>
          </a:solidFill>
        </p:spPr>
        <p:txBody>
          <a:bodyPr anchor="t"/>
          <a:lstStyle>
            <a:lvl1pPr marL="0" indent="0">
              <a:buNone/>
              <a:defRPr/>
            </a:lvl1pPr>
          </a:lstStyle>
          <a:p>
            <a:r>
              <a:rPr lang="en-GB" dirty="0"/>
              <a:t> </a:t>
            </a:r>
          </a:p>
        </p:txBody>
      </p:sp>
      <p:sp>
        <p:nvSpPr>
          <p:cNvPr id="19" name="Tijdelijke aanduiding voor tekst 6">
            <a:extLst>
              <a:ext uri="{FF2B5EF4-FFF2-40B4-BE49-F238E27FC236}">
                <a16:creationId xmlns:a16="http://schemas.microsoft.com/office/drawing/2014/main" id="{CD1E5DFD-4907-C748-8671-3A50B34E1C9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012600" y="-437020"/>
            <a:ext cx="838200" cy="310511"/>
          </a:xfrm>
          <a:solidFill>
            <a:srgbClr val="D1D81E"/>
          </a:solidFill>
        </p:spPr>
        <p:txBody>
          <a:bodyPr anchor="t"/>
          <a:lstStyle>
            <a:lvl1pPr marL="0" indent="0">
              <a:buNone/>
              <a:defRPr/>
            </a:lvl1pPr>
          </a:lstStyle>
          <a:p>
            <a:r>
              <a:rPr lang="en-GB" dirty="0"/>
              <a:t> </a:t>
            </a:r>
          </a:p>
        </p:txBody>
      </p:sp>
      <p:sp>
        <p:nvSpPr>
          <p:cNvPr id="20" name="Tijdelijke aanduiding voor tekst 6">
            <a:extLst>
              <a:ext uri="{FF2B5EF4-FFF2-40B4-BE49-F238E27FC236}">
                <a16:creationId xmlns:a16="http://schemas.microsoft.com/office/drawing/2014/main" id="{4E7A5DB0-918A-A046-A527-7B7125D6663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018900" y="-437020"/>
            <a:ext cx="838200" cy="310511"/>
          </a:xfrm>
          <a:solidFill>
            <a:srgbClr val="00AFA9"/>
          </a:solidFill>
        </p:spPr>
        <p:txBody>
          <a:bodyPr anchor="t"/>
          <a:lstStyle>
            <a:lvl1pPr marL="0" indent="0">
              <a:buNone/>
              <a:defRPr/>
            </a:lvl1pPr>
          </a:lstStyle>
          <a:p>
            <a:r>
              <a:rPr lang="en-GB" dirty="0"/>
              <a:t> </a:t>
            </a:r>
          </a:p>
        </p:txBody>
      </p:sp>
      <p:sp>
        <p:nvSpPr>
          <p:cNvPr id="21" name="Tijdelijke aanduiding voor tekst 6">
            <a:extLst>
              <a:ext uri="{FF2B5EF4-FFF2-40B4-BE49-F238E27FC236}">
                <a16:creationId xmlns:a16="http://schemas.microsoft.com/office/drawing/2014/main" id="{B47F4ACC-F6E5-DC49-943E-509AE2B3FA9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025200" y="-437020"/>
            <a:ext cx="838200" cy="310511"/>
          </a:xfrm>
          <a:solidFill>
            <a:srgbClr val="E94969"/>
          </a:solidFill>
        </p:spPr>
        <p:txBody>
          <a:bodyPr anchor="t"/>
          <a:lstStyle>
            <a:lvl1pPr marL="0" indent="0">
              <a:buNone/>
              <a:defRPr/>
            </a:lvl1pPr>
          </a:lstStyle>
          <a:p>
            <a:r>
              <a:rPr lang="en-GB" dirty="0"/>
              <a:t> </a:t>
            </a:r>
          </a:p>
        </p:txBody>
      </p:sp>
      <p:sp>
        <p:nvSpPr>
          <p:cNvPr id="22" name="Tijdelijke aanduiding voor tekst 6">
            <a:extLst>
              <a:ext uri="{FF2B5EF4-FFF2-40B4-BE49-F238E27FC236}">
                <a16:creationId xmlns:a16="http://schemas.microsoft.com/office/drawing/2014/main" id="{53FE3E6D-BCE4-AA4E-B631-DF6F51B13F2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031500" y="-437020"/>
            <a:ext cx="838200" cy="310511"/>
          </a:xfrm>
          <a:solidFill>
            <a:srgbClr val="00415C"/>
          </a:solidFill>
        </p:spPr>
        <p:txBody>
          <a:bodyPr anchor="t"/>
          <a:lstStyle>
            <a:lvl1pPr marL="0" indent="0">
              <a:buNone/>
              <a:defRPr/>
            </a:lvl1pPr>
          </a:lstStyle>
          <a:p>
            <a:r>
              <a:rPr lang="en-GB" dirty="0"/>
              <a:t> </a:t>
            </a:r>
          </a:p>
        </p:txBody>
      </p:sp>
      <p:sp>
        <p:nvSpPr>
          <p:cNvPr id="23" name="Tijdelijke aanduiding voor tekst 6">
            <a:extLst>
              <a:ext uri="{FF2B5EF4-FFF2-40B4-BE49-F238E27FC236}">
                <a16:creationId xmlns:a16="http://schemas.microsoft.com/office/drawing/2014/main" id="{82AFDF87-9ACF-1348-8586-057B9E0F79C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037800" y="-437020"/>
            <a:ext cx="838200" cy="310511"/>
          </a:xfrm>
          <a:solidFill>
            <a:srgbClr val="EEECE1"/>
          </a:solidFill>
        </p:spPr>
        <p:txBody>
          <a:bodyPr anchor="t"/>
          <a:lstStyle>
            <a:lvl1pPr marL="0" indent="0">
              <a:buNone/>
              <a:defRPr/>
            </a:lvl1pPr>
          </a:lstStyle>
          <a:p>
            <a:r>
              <a:rPr lang="en-GB" dirty="0"/>
              <a:t> </a:t>
            </a:r>
          </a:p>
        </p:txBody>
      </p:sp>
      <p:sp>
        <p:nvSpPr>
          <p:cNvPr id="24" name="Tijdelijke aanduiding voor tekst 6">
            <a:extLst>
              <a:ext uri="{FF2B5EF4-FFF2-40B4-BE49-F238E27FC236}">
                <a16:creationId xmlns:a16="http://schemas.microsoft.com/office/drawing/2014/main" id="{C8F3D4C5-4E17-B546-AD12-1664943AA48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044100" y="-437020"/>
            <a:ext cx="838200" cy="310511"/>
          </a:xfrm>
          <a:solidFill>
            <a:srgbClr val="00817F"/>
          </a:solidFill>
        </p:spPr>
        <p:txBody>
          <a:bodyPr anchor="t"/>
          <a:lstStyle>
            <a:lvl1pPr marL="0" indent="0">
              <a:buNone/>
              <a:defRPr/>
            </a:lvl1pPr>
          </a:lstStyle>
          <a:p>
            <a:r>
              <a:rPr lang="en-GB" dirty="0"/>
              <a:t> </a:t>
            </a:r>
          </a:p>
        </p:txBody>
      </p:sp>
      <p:sp>
        <p:nvSpPr>
          <p:cNvPr id="25" name="Tijdelijke aanduiding voor tekst 6">
            <a:extLst>
              <a:ext uri="{FF2B5EF4-FFF2-40B4-BE49-F238E27FC236}">
                <a16:creationId xmlns:a16="http://schemas.microsoft.com/office/drawing/2014/main" id="{2EAA04D3-B80B-FA44-BF51-8B0DEFB9E279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050400" y="-437020"/>
            <a:ext cx="838200" cy="310511"/>
          </a:xfrm>
          <a:solidFill>
            <a:srgbClr val="7F7F7F"/>
          </a:solidFill>
        </p:spPr>
        <p:txBody>
          <a:bodyPr anchor="t"/>
          <a:lstStyle>
            <a:lvl1pPr marL="0" indent="0">
              <a:buNone/>
              <a:defRPr/>
            </a:lvl1pPr>
          </a:lstStyle>
          <a:p>
            <a:r>
              <a:rPr lang="en-GB" dirty="0"/>
              <a:t> </a:t>
            </a:r>
          </a:p>
        </p:txBody>
      </p:sp>
      <p:pic>
        <p:nvPicPr>
          <p:cNvPr id="4" name="Picture 3" descr="A picture containing text, font, graphics, graphic design&#10;&#10;Description automatically generated">
            <a:extLst>
              <a:ext uri="{FF2B5EF4-FFF2-40B4-BE49-F238E27FC236}">
                <a16:creationId xmlns:a16="http://schemas.microsoft.com/office/drawing/2014/main" id="{BDA5DBF5-A4A0-59A8-F87A-FA1AEE41CA3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8639" t="-602" r="29051" b="40560"/>
          <a:stretch/>
        </p:blipFill>
        <p:spPr>
          <a:xfrm>
            <a:off x="11891770" y="6562824"/>
            <a:ext cx="180305" cy="158651"/>
          </a:xfrm>
          <a:prstGeom prst="rect">
            <a:avLst/>
          </a:prstGeom>
        </p:spPr>
      </p:pic>
      <p:pic>
        <p:nvPicPr>
          <p:cNvPr id="2" name="Graphic 1">
            <a:extLst>
              <a:ext uri="{FF2B5EF4-FFF2-40B4-BE49-F238E27FC236}">
                <a16:creationId xmlns:a16="http://schemas.microsoft.com/office/drawing/2014/main" id="{DC0FDB12-95F1-1D6C-1B98-926394A391A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891769" y="6561203"/>
            <a:ext cx="180306" cy="160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9400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Titel en tekst en foto'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1">
            <a:extLst>
              <a:ext uri="{FF2B5EF4-FFF2-40B4-BE49-F238E27FC236}">
                <a16:creationId xmlns:a16="http://schemas.microsoft.com/office/drawing/2014/main" id="{9D40B339-F3A0-883C-2857-491E50133EB9}"/>
              </a:ext>
            </a:extLst>
          </p:cNvPr>
          <p:cNvSpPr/>
          <p:nvPr userDrawn="1"/>
        </p:nvSpPr>
        <p:spPr>
          <a:xfrm flipH="1" flipV="1">
            <a:off x="0" y="-2"/>
            <a:ext cx="8426207" cy="6858004"/>
          </a:xfrm>
          <a:custGeom>
            <a:avLst/>
            <a:gdLst>
              <a:gd name="connsiteX0" fmla="*/ 5089389 w 8426207"/>
              <a:gd name="connsiteY0" fmla="*/ 0 h 6858004"/>
              <a:gd name="connsiteX1" fmla="*/ 5640017 w 8426207"/>
              <a:gd name="connsiteY1" fmla="*/ 0 h 6858004"/>
              <a:gd name="connsiteX2" fmla="*/ 6258206 w 8426207"/>
              <a:gd name="connsiteY2" fmla="*/ 0 h 6858004"/>
              <a:gd name="connsiteX3" fmla="*/ 6706762 w 8426207"/>
              <a:gd name="connsiteY3" fmla="*/ 0 h 6858004"/>
              <a:gd name="connsiteX4" fmla="*/ 6808834 w 8426207"/>
              <a:gd name="connsiteY4" fmla="*/ 0 h 6858004"/>
              <a:gd name="connsiteX5" fmla="*/ 7257390 w 8426207"/>
              <a:gd name="connsiteY5" fmla="*/ 0 h 6858004"/>
              <a:gd name="connsiteX6" fmla="*/ 7875579 w 8426207"/>
              <a:gd name="connsiteY6" fmla="*/ 0 h 6858004"/>
              <a:gd name="connsiteX7" fmla="*/ 8426207 w 8426207"/>
              <a:gd name="connsiteY7" fmla="*/ 0 h 6858004"/>
              <a:gd name="connsiteX8" fmla="*/ 8426207 w 8426207"/>
              <a:gd name="connsiteY8" fmla="*/ 6858002 h 6858004"/>
              <a:gd name="connsiteX9" fmla="*/ 7875579 w 8426207"/>
              <a:gd name="connsiteY9" fmla="*/ 6858002 h 6858004"/>
              <a:gd name="connsiteX10" fmla="*/ 7386056 w 8426207"/>
              <a:gd name="connsiteY10" fmla="*/ 6858002 h 6858004"/>
              <a:gd name="connsiteX11" fmla="*/ 7386056 w 8426207"/>
              <a:gd name="connsiteY11" fmla="*/ 6858004 h 6858004"/>
              <a:gd name="connsiteX12" fmla="*/ 6835428 w 8426207"/>
              <a:gd name="connsiteY12" fmla="*/ 6858004 h 6858004"/>
              <a:gd name="connsiteX13" fmla="*/ 5768683 w 8426207"/>
              <a:gd name="connsiteY13" fmla="*/ 6858004 h 6858004"/>
              <a:gd name="connsiteX14" fmla="*/ 5218055 w 8426207"/>
              <a:gd name="connsiteY14" fmla="*/ 6858004 h 6858004"/>
              <a:gd name="connsiteX15" fmla="*/ 2168001 w 8426207"/>
              <a:gd name="connsiteY15" fmla="*/ 6858004 h 6858004"/>
              <a:gd name="connsiteX16" fmla="*/ 1617373 w 8426207"/>
              <a:gd name="connsiteY16" fmla="*/ 6858004 h 6858004"/>
              <a:gd name="connsiteX17" fmla="*/ 550628 w 8426207"/>
              <a:gd name="connsiteY17" fmla="*/ 6858004 h 6858004"/>
              <a:gd name="connsiteX18" fmla="*/ 0 w 8426207"/>
              <a:gd name="connsiteY18" fmla="*/ 6858004 h 6858004"/>
              <a:gd name="connsiteX19" fmla="*/ 4802024 w 8426207"/>
              <a:gd name="connsiteY19" fmla="*/ 4 h 6858004"/>
              <a:gd name="connsiteX20" fmla="*/ 5089389 w 8426207"/>
              <a:gd name="connsiteY20" fmla="*/ 4 h 6858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8426207" h="6858004">
                <a:moveTo>
                  <a:pt x="5089389" y="0"/>
                </a:moveTo>
                <a:lnTo>
                  <a:pt x="5640017" y="0"/>
                </a:lnTo>
                <a:lnTo>
                  <a:pt x="6258206" y="0"/>
                </a:lnTo>
                <a:lnTo>
                  <a:pt x="6706762" y="0"/>
                </a:lnTo>
                <a:lnTo>
                  <a:pt x="6808834" y="0"/>
                </a:lnTo>
                <a:lnTo>
                  <a:pt x="7257390" y="0"/>
                </a:lnTo>
                <a:lnTo>
                  <a:pt x="7875579" y="0"/>
                </a:lnTo>
                <a:lnTo>
                  <a:pt x="8426207" y="0"/>
                </a:lnTo>
                <a:lnTo>
                  <a:pt x="8426207" y="6858002"/>
                </a:lnTo>
                <a:lnTo>
                  <a:pt x="7875579" y="6858002"/>
                </a:lnTo>
                <a:lnTo>
                  <a:pt x="7386056" y="6858002"/>
                </a:lnTo>
                <a:lnTo>
                  <a:pt x="7386056" y="6858004"/>
                </a:lnTo>
                <a:lnTo>
                  <a:pt x="6835428" y="6858004"/>
                </a:lnTo>
                <a:lnTo>
                  <a:pt x="5768683" y="6858004"/>
                </a:lnTo>
                <a:lnTo>
                  <a:pt x="5218055" y="6858004"/>
                </a:lnTo>
                <a:lnTo>
                  <a:pt x="2168001" y="6858004"/>
                </a:lnTo>
                <a:lnTo>
                  <a:pt x="1617373" y="6858004"/>
                </a:lnTo>
                <a:lnTo>
                  <a:pt x="550628" y="6858004"/>
                </a:lnTo>
                <a:lnTo>
                  <a:pt x="0" y="6858004"/>
                </a:lnTo>
                <a:lnTo>
                  <a:pt x="4802024" y="4"/>
                </a:lnTo>
                <a:lnTo>
                  <a:pt x="5089389" y="4"/>
                </a:lnTo>
                <a:close/>
              </a:path>
            </a:pathLst>
          </a:custGeom>
          <a:gradFill>
            <a:gsLst>
              <a:gs pos="0">
                <a:srgbClr val="00584E"/>
              </a:gs>
              <a:gs pos="100000">
                <a:schemeClr val="accent2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d-ID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5A78B5F-398D-4147-88C0-289FE89A92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E7190-FF16-E449-AA40-35AD9641D32B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2A9E776A-B5E8-EE4F-8017-1FA3412FEA9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2436" y="839893"/>
            <a:ext cx="5242180" cy="806346"/>
          </a:xfrm>
        </p:spPr>
        <p:txBody>
          <a:bodyPr anchor="t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>
                <a:solidFill>
                  <a:schemeClr val="bg1"/>
                </a:solidFill>
              </a:defRPr>
            </a:lvl1pPr>
          </a:lstStyle>
          <a:p>
            <a:r>
              <a:rPr lang="nl-NL" noProof="0" dirty="0"/>
              <a:t>Voeg hier de titel van je slide toe</a:t>
            </a:r>
          </a:p>
        </p:txBody>
      </p:sp>
      <p:sp>
        <p:nvSpPr>
          <p:cNvPr id="15" name="Tijdelijke aanduiding voor inhoud 2">
            <a:extLst>
              <a:ext uri="{FF2B5EF4-FFF2-40B4-BE49-F238E27FC236}">
                <a16:creationId xmlns:a16="http://schemas.microsoft.com/office/drawing/2014/main" id="{0D958A05-B53A-8944-ADC1-779979A4F78E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472436" y="1769871"/>
            <a:ext cx="4353564" cy="3000249"/>
          </a:xfrm>
        </p:spPr>
        <p:txBody>
          <a:bodyPr numCol="1" spcCol="288000"/>
          <a:lstStyle>
            <a:lvl1pPr marL="12700" indent="0">
              <a:spcBef>
                <a:spcPts val="1200"/>
              </a:spcBef>
              <a:spcAft>
                <a:spcPts val="400"/>
              </a:spcAft>
              <a:buNone/>
              <a:tabLst/>
              <a:defRPr sz="2000" b="0">
                <a:solidFill>
                  <a:schemeClr val="bg1"/>
                </a:solidFill>
              </a:defRPr>
            </a:lvl1pPr>
            <a:lvl2pPr marL="231775" indent="-219075"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ct val="105000"/>
              <a:buFont typeface="Wingdings" pitchFamily="2" charset="2"/>
              <a:buChar char="§"/>
              <a:tabLst/>
              <a:defRPr sz="2000">
                <a:solidFill>
                  <a:schemeClr val="accent2"/>
                </a:solidFill>
              </a:defRPr>
            </a:lvl2pPr>
            <a:lvl3pPr marL="452438" indent="-220663">
              <a:spcBef>
                <a:spcPts val="400"/>
              </a:spcBef>
              <a:spcAft>
                <a:spcPts val="400"/>
              </a:spcAft>
              <a:buClr>
                <a:schemeClr val="accent2"/>
              </a:buClr>
              <a:buFont typeface="Wingdings" pitchFamily="2" charset="2"/>
              <a:buChar char="§"/>
              <a:tabLst/>
              <a:defRPr sz="1600">
                <a:solidFill>
                  <a:schemeClr val="accent2"/>
                </a:solidFill>
              </a:defRPr>
            </a:lvl3pPr>
            <a:lvl4pPr marL="673100" indent="-220663">
              <a:spcBef>
                <a:spcPts val="400"/>
              </a:spcBef>
              <a:spcAft>
                <a:spcPts val="400"/>
              </a:spcAft>
              <a:buClr>
                <a:schemeClr val="tx2"/>
              </a:buClr>
              <a:buFont typeface="Systeemlettertype"/>
              <a:buChar char="-"/>
              <a:tabLst/>
              <a:defRPr sz="1600">
                <a:solidFill>
                  <a:schemeClr val="tx2"/>
                </a:solidFill>
              </a:defRPr>
            </a:lvl4pPr>
            <a:lvl5pPr marL="804863" indent="-176213">
              <a:spcBef>
                <a:spcPts val="400"/>
              </a:spcBef>
              <a:spcAft>
                <a:spcPts val="400"/>
              </a:spcAft>
              <a:tabLst/>
              <a:defRPr sz="16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7" name="Tijdelijke aanduiding voor tekst 6">
            <a:extLst>
              <a:ext uri="{FF2B5EF4-FFF2-40B4-BE49-F238E27FC236}">
                <a16:creationId xmlns:a16="http://schemas.microsoft.com/office/drawing/2014/main" id="{49979305-E0A9-0742-885B-34CA996B04F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0" y="-437020"/>
            <a:ext cx="838200" cy="310511"/>
          </a:xfrm>
          <a:solidFill>
            <a:srgbClr val="00A160"/>
          </a:solidFill>
        </p:spPr>
        <p:txBody>
          <a:bodyPr anchor="t"/>
          <a:lstStyle>
            <a:lvl1pPr marL="0" indent="0">
              <a:buNone/>
              <a:defRPr/>
            </a:lvl1pPr>
          </a:lstStyle>
          <a:p>
            <a:r>
              <a:rPr lang="en-GB" dirty="0"/>
              <a:t> </a:t>
            </a:r>
          </a:p>
        </p:txBody>
      </p:sp>
      <p:sp>
        <p:nvSpPr>
          <p:cNvPr id="18" name="Tijdelijke aanduiding voor tekst 6">
            <a:extLst>
              <a:ext uri="{FF2B5EF4-FFF2-40B4-BE49-F238E27FC236}">
                <a16:creationId xmlns:a16="http://schemas.microsoft.com/office/drawing/2014/main" id="{A5254C12-6877-8A4A-93A5-C88FBE4A557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006300" y="-437020"/>
            <a:ext cx="838200" cy="310511"/>
          </a:xfrm>
          <a:solidFill>
            <a:srgbClr val="004C43"/>
          </a:solidFill>
        </p:spPr>
        <p:txBody>
          <a:bodyPr anchor="t"/>
          <a:lstStyle>
            <a:lvl1pPr marL="0" indent="0">
              <a:buNone/>
              <a:defRPr/>
            </a:lvl1pPr>
          </a:lstStyle>
          <a:p>
            <a:r>
              <a:rPr lang="en-GB" dirty="0"/>
              <a:t> </a:t>
            </a:r>
          </a:p>
        </p:txBody>
      </p:sp>
      <p:sp>
        <p:nvSpPr>
          <p:cNvPr id="19" name="Tijdelijke aanduiding voor tekst 6">
            <a:extLst>
              <a:ext uri="{FF2B5EF4-FFF2-40B4-BE49-F238E27FC236}">
                <a16:creationId xmlns:a16="http://schemas.microsoft.com/office/drawing/2014/main" id="{CD1E5DFD-4907-C748-8671-3A50B34E1C9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012600" y="-437020"/>
            <a:ext cx="838200" cy="310511"/>
          </a:xfrm>
          <a:solidFill>
            <a:srgbClr val="D1D81E"/>
          </a:solidFill>
        </p:spPr>
        <p:txBody>
          <a:bodyPr anchor="t"/>
          <a:lstStyle>
            <a:lvl1pPr marL="0" indent="0">
              <a:buNone/>
              <a:defRPr/>
            </a:lvl1pPr>
          </a:lstStyle>
          <a:p>
            <a:r>
              <a:rPr lang="en-GB" dirty="0"/>
              <a:t> </a:t>
            </a:r>
          </a:p>
        </p:txBody>
      </p:sp>
      <p:sp>
        <p:nvSpPr>
          <p:cNvPr id="20" name="Tijdelijke aanduiding voor tekst 6">
            <a:extLst>
              <a:ext uri="{FF2B5EF4-FFF2-40B4-BE49-F238E27FC236}">
                <a16:creationId xmlns:a16="http://schemas.microsoft.com/office/drawing/2014/main" id="{4E7A5DB0-918A-A046-A527-7B7125D6663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018900" y="-437020"/>
            <a:ext cx="838200" cy="310511"/>
          </a:xfrm>
          <a:solidFill>
            <a:srgbClr val="00AFA9"/>
          </a:solidFill>
        </p:spPr>
        <p:txBody>
          <a:bodyPr anchor="t"/>
          <a:lstStyle>
            <a:lvl1pPr marL="0" indent="0">
              <a:buNone/>
              <a:defRPr/>
            </a:lvl1pPr>
          </a:lstStyle>
          <a:p>
            <a:r>
              <a:rPr lang="en-GB" dirty="0"/>
              <a:t> </a:t>
            </a:r>
          </a:p>
        </p:txBody>
      </p:sp>
      <p:sp>
        <p:nvSpPr>
          <p:cNvPr id="21" name="Tijdelijke aanduiding voor tekst 6">
            <a:extLst>
              <a:ext uri="{FF2B5EF4-FFF2-40B4-BE49-F238E27FC236}">
                <a16:creationId xmlns:a16="http://schemas.microsoft.com/office/drawing/2014/main" id="{B47F4ACC-F6E5-DC49-943E-509AE2B3FA9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025200" y="-437020"/>
            <a:ext cx="838200" cy="310511"/>
          </a:xfrm>
          <a:solidFill>
            <a:srgbClr val="E94969"/>
          </a:solidFill>
        </p:spPr>
        <p:txBody>
          <a:bodyPr anchor="t"/>
          <a:lstStyle>
            <a:lvl1pPr marL="0" indent="0">
              <a:buNone/>
              <a:defRPr/>
            </a:lvl1pPr>
          </a:lstStyle>
          <a:p>
            <a:r>
              <a:rPr lang="en-GB" dirty="0"/>
              <a:t> </a:t>
            </a:r>
          </a:p>
        </p:txBody>
      </p:sp>
      <p:sp>
        <p:nvSpPr>
          <p:cNvPr id="22" name="Tijdelijke aanduiding voor tekst 6">
            <a:extLst>
              <a:ext uri="{FF2B5EF4-FFF2-40B4-BE49-F238E27FC236}">
                <a16:creationId xmlns:a16="http://schemas.microsoft.com/office/drawing/2014/main" id="{53FE3E6D-BCE4-AA4E-B631-DF6F51B13F2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031500" y="-437020"/>
            <a:ext cx="838200" cy="310511"/>
          </a:xfrm>
          <a:solidFill>
            <a:srgbClr val="00415C"/>
          </a:solidFill>
        </p:spPr>
        <p:txBody>
          <a:bodyPr anchor="t"/>
          <a:lstStyle>
            <a:lvl1pPr marL="0" indent="0">
              <a:buNone/>
              <a:defRPr/>
            </a:lvl1pPr>
          </a:lstStyle>
          <a:p>
            <a:r>
              <a:rPr lang="en-GB" dirty="0"/>
              <a:t> </a:t>
            </a:r>
          </a:p>
        </p:txBody>
      </p:sp>
      <p:sp>
        <p:nvSpPr>
          <p:cNvPr id="23" name="Tijdelijke aanduiding voor tekst 6">
            <a:extLst>
              <a:ext uri="{FF2B5EF4-FFF2-40B4-BE49-F238E27FC236}">
                <a16:creationId xmlns:a16="http://schemas.microsoft.com/office/drawing/2014/main" id="{82AFDF87-9ACF-1348-8586-057B9E0F79C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037800" y="-437020"/>
            <a:ext cx="838200" cy="310511"/>
          </a:xfrm>
          <a:solidFill>
            <a:srgbClr val="EEECE1"/>
          </a:solidFill>
        </p:spPr>
        <p:txBody>
          <a:bodyPr anchor="t"/>
          <a:lstStyle>
            <a:lvl1pPr marL="0" indent="0">
              <a:buNone/>
              <a:defRPr/>
            </a:lvl1pPr>
          </a:lstStyle>
          <a:p>
            <a:r>
              <a:rPr lang="en-GB" dirty="0"/>
              <a:t> </a:t>
            </a:r>
          </a:p>
        </p:txBody>
      </p:sp>
      <p:sp>
        <p:nvSpPr>
          <p:cNvPr id="24" name="Tijdelijke aanduiding voor tekst 6">
            <a:extLst>
              <a:ext uri="{FF2B5EF4-FFF2-40B4-BE49-F238E27FC236}">
                <a16:creationId xmlns:a16="http://schemas.microsoft.com/office/drawing/2014/main" id="{C8F3D4C5-4E17-B546-AD12-1664943AA48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044100" y="-437020"/>
            <a:ext cx="838200" cy="310511"/>
          </a:xfrm>
          <a:solidFill>
            <a:srgbClr val="00817F"/>
          </a:solidFill>
        </p:spPr>
        <p:txBody>
          <a:bodyPr anchor="t"/>
          <a:lstStyle>
            <a:lvl1pPr marL="0" indent="0">
              <a:buNone/>
              <a:defRPr/>
            </a:lvl1pPr>
          </a:lstStyle>
          <a:p>
            <a:r>
              <a:rPr lang="en-GB" dirty="0"/>
              <a:t> </a:t>
            </a:r>
          </a:p>
        </p:txBody>
      </p:sp>
      <p:sp>
        <p:nvSpPr>
          <p:cNvPr id="25" name="Tijdelijke aanduiding voor tekst 6">
            <a:extLst>
              <a:ext uri="{FF2B5EF4-FFF2-40B4-BE49-F238E27FC236}">
                <a16:creationId xmlns:a16="http://schemas.microsoft.com/office/drawing/2014/main" id="{2EAA04D3-B80B-FA44-BF51-8B0DEFB9E279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050400" y="-437020"/>
            <a:ext cx="838200" cy="310511"/>
          </a:xfrm>
          <a:solidFill>
            <a:srgbClr val="7F7F7F"/>
          </a:solidFill>
        </p:spPr>
        <p:txBody>
          <a:bodyPr anchor="t"/>
          <a:lstStyle>
            <a:lvl1pPr marL="0" indent="0">
              <a:buNone/>
              <a:defRPr/>
            </a:lvl1pPr>
          </a:lstStyle>
          <a:p>
            <a:r>
              <a:rPr lang="en-GB" dirty="0"/>
              <a:t> </a:t>
            </a:r>
          </a:p>
        </p:txBody>
      </p:sp>
      <p:pic>
        <p:nvPicPr>
          <p:cNvPr id="4" name="Picture 3" descr="A picture containing text, font, graphics, graphic design&#10;&#10;Description automatically generated">
            <a:extLst>
              <a:ext uri="{FF2B5EF4-FFF2-40B4-BE49-F238E27FC236}">
                <a16:creationId xmlns:a16="http://schemas.microsoft.com/office/drawing/2014/main" id="{BDA5DBF5-A4A0-59A8-F87A-FA1AEE41CA3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8639" t="-602" r="29051" b="40560"/>
          <a:stretch/>
        </p:blipFill>
        <p:spPr>
          <a:xfrm>
            <a:off x="11891770" y="6562824"/>
            <a:ext cx="180305" cy="158651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F32A3F49-F79A-BBAE-905A-25B92D62FBD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891769" y="6561203"/>
            <a:ext cx="180306" cy="160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899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Titel en tekst en foto'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5A78B5F-398D-4147-88C0-289FE89A92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E7190-FF16-E449-AA40-35AD9641D32B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2A9E776A-B5E8-EE4F-8017-1FA3412FEA9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2436" y="839893"/>
            <a:ext cx="5242180" cy="806346"/>
          </a:xfrm>
        </p:spPr>
        <p:txBody>
          <a:bodyPr anchor="t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>
                <a:solidFill>
                  <a:schemeClr val="accent2"/>
                </a:solidFill>
              </a:defRPr>
            </a:lvl1pPr>
          </a:lstStyle>
          <a:p>
            <a:r>
              <a:rPr lang="nl-NL" noProof="0" dirty="0"/>
              <a:t>Voeg hier de titel van je slide toe</a:t>
            </a:r>
          </a:p>
        </p:txBody>
      </p:sp>
      <p:sp>
        <p:nvSpPr>
          <p:cNvPr id="15" name="Tijdelijke aanduiding voor inhoud 2">
            <a:extLst>
              <a:ext uri="{FF2B5EF4-FFF2-40B4-BE49-F238E27FC236}">
                <a16:creationId xmlns:a16="http://schemas.microsoft.com/office/drawing/2014/main" id="{0D958A05-B53A-8944-ADC1-779979A4F78E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472436" y="1769871"/>
            <a:ext cx="5242180" cy="4248236"/>
          </a:xfrm>
        </p:spPr>
        <p:txBody>
          <a:bodyPr numCol="1" spcCol="288000"/>
          <a:lstStyle>
            <a:lvl1pPr marL="12700" indent="0">
              <a:spcBef>
                <a:spcPts val="1200"/>
              </a:spcBef>
              <a:spcAft>
                <a:spcPts val="400"/>
              </a:spcAft>
              <a:buNone/>
              <a:tabLst/>
              <a:defRPr sz="2400" b="1">
                <a:solidFill>
                  <a:schemeClr val="accent1"/>
                </a:solidFill>
              </a:defRPr>
            </a:lvl1pPr>
            <a:lvl2pPr marL="231775" indent="-219075"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ct val="105000"/>
              <a:buFont typeface="Wingdings" pitchFamily="2" charset="2"/>
              <a:buChar char="§"/>
              <a:tabLst/>
              <a:defRPr sz="2000">
                <a:solidFill>
                  <a:schemeClr val="accent2"/>
                </a:solidFill>
              </a:defRPr>
            </a:lvl2pPr>
            <a:lvl3pPr marL="452438" indent="-220663">
              <a:spcBef>
                <a:spcPts val="400"/>
              </a:spcBef>
              <a:spcAft>
                <a:spcPts val="400"/>
              </a:spcAft>
              <a:buClr>
                <a:schemeClr val="accent2"/>
              </a:buClr>
              <a:buFont typeface="Wingdings" pitchFamily="2" charset="2"/>
              <a:buChar char="§"/>
              <a:tabLst/>
              <a:defRPr sz="1600">
                <a:solidFill>
                  <a:schemeClr val="accent2"/>
                </a:solidFill>
              </a:defRPr>
            </a:lvl3pPr>
            <a:lvl4pPr marL="673100" indent="-220663">
              <a:spcBef>
                <a:spcPts val="400"/>
              </a:spcBef>
              <a:spcAft>
                <a:spcPts val="400"/>
              </a:spcAft>
              <a:buClr>
                <a:schemeClr val="tx2"/>
              </a:buClr>
              <a:buFont typeface="Systeemlettertype"/>
              <a:buChar char="-"/>
              <a:tabLst/>
              <a:defRPr sz="1600">
                <a:solidFill>
                  <a:schemeClr val="tx2"/>
                </a:solidFill>
              </a:defRPr>
            </a:lvl4pPr>
            <a:lvl5pPr marL="804863" indent="-176213">
              <a:spcBef>
                <a:spcPts val="400"/>
              </a:spcBef>
              <a:spcAft>
                <a:spcPts val="400"/>
              </a:spcAft>
              <a:tabLst/>
              <a:defRPr sz="16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7" name="Tijdelijke aanduiding voor tekst 6">
            <a:extLst>
              <a:ext uri="{FF2B5EF4-FFF2-40B4-BE49-F238E27FC236}">
                <a16:creationId xmlns:a16="http://schemas.microsoft.com/office/drawing/2014/main" id="{49979305-E0A9-0742-885B-34CA996B04F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0" y="-437020"/>
            <a:ext cx="838200" cy="310511"/>
          </a:xfrm>
          <a:solidFill>
            <a:srgbClr val="00A160"/>
          </a:solidFill>
        </p:spPr>
        <p:txBody>
          <a:bodyPr anchor="t"/>
          <a:lstStyle>
            <a:lvl1pPr marL="0" indent="0">
              <a:buNone/>
              <a:defRPr/>
            </a:lvl1pPr>
          </a:lstStyle>
          <a:p>
            <a:r>
              <a:rPr lang="en-GB" dirty="0"/>
              <a:t> </a:t>
            </a:r>
          </a:p>
        </p:txBody>
      </p:sp>
      <p:sp>
        <p:nvSpPr>
          <p:cNvPr id="18" name="Tijdelijke aanduiding voor tekst 6">
            <a:extLst>
              <a:ext uri="{FF2B5EF4-FFF2-40B4-BE49-F238E27FC236}">
                <a16:creationId xmlns:a16="http://schemas.microsoft.com/office/drawing/2014/main" id="{A5254C12-6877-8A4A-93A5-C88FBE4A557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006300" y="-437020"/>
            <a:ext cx="838200" cy="310511"/>
          </a:xfrm>
          <a:solidFill>
            <a:srgbClr val="004C43"/>
          </a:solidFill>
        </p:spPr>
        <p:txBody>
          <a:bodyPr anchor="t"/>
          <a:lstStyle>
            <a:lvl1pPr marL="0" indent="0">
              <a:buNone/>
              <a:defRPr/>
            </a:lvl1pPr>
          </a:lstStyle>
          <a:p>
            <a:r>
              <a:rPr lang="en-GB" dirty="0"/>
              <a:t> </a:t>
            </a:r>
          </a:p>
        </p:txBody>
      </p:sp>
      <p:sp>
        <p:nvSpPr>
          <p:cNvPr id="19" name="Tijdelijke aanduiding voor tekst 6">
            <a:extLst>
              <a:ext uri="{FF2B5EF4-FFF2-40B4-BE49-F238E27FC236}">
                <a16:creationId xmlns:a16="http://schemas.microsoft.com/office/drawing/2014/main" id="{CD1E5DFD-4907-C748-8671-3A50B34E1C9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012600" y="-437020"/>
            <a:ext cx="838200" cy="310511"/>
          </a:xfrm>
          <a:solidFill>
            <a:srgbClr val="D1D81E"/>
          </a:solidFill>
        </p:spPr>
        <p:txBody>
          <a:bodyPr anchor="t"/>
          <a:lstStyle>
            <a:lvl1pPr marL="0" indent="0">
              <a:buNone/>
              <a:defRPr/>
            </a:lvl1pPr>
          </a:lstStyle>
          <a:p>
            <a:r>
              <a:rPr lang="en-GB" dirty="0"/>
              <a:t> </a:t>
            </a:r>
          </a:p>
        </p:txBody>
      </p:sp>
      <p:sp>
        <p:nvSpPr>
          <p:cNvPr id="20" name="Tijdelijke aanduiding voor tekst 6">
            <a:extLst>
              <a:ext uri="{FF2B5EF4-FFF2-40B4-BE49-F238E27FC236}">
                <a16:creationId xmlns:a16="http://schemas.microsoft.com/office/drawing/2014/main" id="{4E7A5DB0-918A-A046-A527-7B7125D6663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018900" y="-437020"/>
            <a:ext cx="838200" cy="310511"/>
          </a:xfrm>
          <a:solidFill>
            <a:srgbClr val="00AFA9"/>
          </a:solidFill>
        </p:spPr>
        <p:txBody>
          <a:bodyPr anchor="t"/>
          <a:lstStyle>
            <a:lvl1pPr marL="0" indent="0">
              <a:buNone/>
              <a:defRPr/>
            </a:lvl1pPr>
          </a:lstStyle>
          <a:p>
            <a:r>
              <a:rPr lang="en-GB" dirty="0"/>
              <a:t> </a:t>
            </a:r>
          </a:p>
        </p:txBody>
      </p:sp>
      <p:sp>
        <p:nvSpPr>
          <p:cNvPr id="21" name="Tijdelijke aanduiding voor tekst 6">
            <a:extLst>
              <a:ext uri="{FF2B5EF4-FFF2-40B4-BE49-F238E27FC236}">
                <a16:creationId xmlns:a16="http://schemas.microsoft.com/office/drawing/2014/main" id="{B47F4ACC-F6E5-DC49-943E-509AE2B3FA9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025200" y="-437020"/>
            <a:ext cx="838200" cy="310511"/>
          </a:xfrm>
          <a:solidFill>
            <a:srgbClr val="E94969"/>
          </a:solidFill>
        </p:spPr>
        <p:txBody>
          <a:bodyPr anchor="t"/>
          <a:lstStyle>
            <a:lvl1pPr marL="0" indent="0">
              <a:buNone/>
              <a:defRPr/>
            </a:lvl1pPr>
          </a:lstStyle>
          <a:p>
            <a:r>
              <a:rPr lang="en-GB" dirty="0"/>
              <a:t> </a:t>
            </a:r>
          </a:p>
        </p:txBody>
      </p:sp>
      <p:sp>
        <p:nvSpPr>
          <p:cNvPr id="22" name="Tijdelijke aanduiding voor tekst 6">
            <a:extLst>
              <a:ext uri="{FF2B5EF4-FFF2-40B4-BE49-F238E27FC236}">
                <a16:creationId xmlns:a16="http://schemas.microsoft.com/office/drawing/2014/main" id="{53FE3E6D-BCE4-AA4E-B631-DF6F51B13F2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031500" y="-437020"/>
            <a:ext cx="838200" cy="310511"/>
          </a:xfrm>
          <a:solidFill>
            <a:srgbClr val="00415C"/>
          </a:solidFill>
        </p:spPr>
        <p:txBody>
          <a:bodyPr anchor="t"/>
          <a:lstStyle>
            <a:lvl1pPr marL="0" indent="0">
              <a:buNone/>
              <a:defRPr/>
            </a:lvl1pPr>
          </a:lstStyle>
          <a:p>
            <a:r>
              <a:rPr lang="en-GB" dirty="0"/>
              <a:t> </a:t>
            </a:r>
          </a:p>
        </p:txBody>
      </p:sp>
      <p:sp>
        <p:nvSpPr>
          <p:cNvPr id="23" name="Tijdelijke aanduiding voor tekst 6">
            <a:extLst>
              <a:ext uri="{FF2B5EF4-FFF2-40B4-BE49-F238E27FC236}">
                <a16:creationId xmlns:a16="http://schemas.microsoft.com/office/drawing/2014/main" id="{82AFDF87-9ACF-1348-8586-057B9E0F79C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037800" y="-437020"/>
            <a:ext cx="838200" cy="310511"/>
          </a:xfrm>
          <a:solidFill>
            <a:srgbClr val="EEECE1"/>
          </a:solidFill>
        </p:spPr>
        <p:txBody>
          <a:bodyPr anchor="t"/>
          <a:lstStyle>
            <a:lvl1pPr marL="0" indent="0">
              <a:buNone/>
              <a:defRPr/>
            </a:lvl1pPr>
          </a:lstStyle>
          <a:p>
            <a:r>
              <a:rPr lang="en-GB" dirty="0"/>
              <a:t> </a:t>
            </a:r>
          </a:p>
        </p:txBody>
      </p:sp>
      <p:sp>
        <p:nvSpPr>
          <p:cNvPr id="24" name="Tijdelijke aanduiding voor tekst 6">
            <a:extLst>
              <a:ext uri="{FF2B5EF4-FFF2-40B4-BE49-F238E27FC236}">
                <a16:creationId xmlns:a16="http://schemas.microsoft.com/office/drawing/2014/main" id="{C8F3D4C5-4E17-B546-AD12-1664943AA48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044100" y="-437020"/>
            <a:ext cx="838200" cy="310511"/>
          </a:xfrm>
          <a:solidFill>
            <a:srgbClr val="00817F"/>
          </a:solidFill>
        </p:spPr>
        <p:txBody>
          <a:bodyPr anchor="t"/>
          <a:lstStyle>
            <a:lvl1pPr marL="0" indent="0">
              <a:buNone/>
              <a:defRPr/>
            </a:lvl1pPr>
          </a:lstStyle>
          <a:p>
            <a:r>
              <a:rPr lang="en-GB" dirty="0"/>
              <a:t> </a:t>
            </a:r>
          </a:p>
        </p:txBody>
      </p:sp>
      <p:sp>
        <p:nvSpPr>
          <p:cNvPr id="25" name="Tijdelijke aanduiding voor tekst 6">
            <a:extLst>
              <a:ext uri="{FF2B5EF4-FFF2-40B4-BE49-F238E27FC236}">
                <a16:creationId xmlns:a16="http://schemas.microsoft.com/office/drawing/2014/main" id="{2EAA04D3-B80B-FA44-BF51-8B0DEFB9E279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050400" y="-437020"/>
            <a:ext cx="838200" cy="310511"/>
          </a:xfrm>
          <a:solidFill>
            <a:srgbClr val="7F7F7F"/>
          </a:solidFill>
        </p:spPr>
        <p:txBody>
          <a:bodyPr anchor="t"/>
          <a:lstStyle>
            <a:lvl1pPr marL="0" indent="0">
              <a:buNone/>
              <a:defRPr/>
            </a:lvl1pPr>
          </a:lstStyle>
          <a:p>
            <a:r>
              <a:rPr lang="en-GB" dirty="0"/>
              <a:t> 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703FC2A6-8E2F-0662-FD1D-74B2051DF16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891769" y="6561203"/>
            <a:ext cx="180306" cy="160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5354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Titel en tekst en foto'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6946DAF-2F84-4FEE-9B5B-3B17AE84532E}"/>
              </a:ext>
            </a:extLst>
          </p:cNvPr>
          <p:cNvSpPr/>
          <p:nvPr userDrawn="1"/>
        </p:nvSpPr>
        <p:spPr>
          <a:xfrm>
            <a:off x="8551569" y="0"/>
            <a:ext cx="3640431" cy="6858000"/>
          </a:xfrm>
          <a:prstGeom prst="rect">
            <a:avLst/>
          </a:prstGeom>
          <a:gradFill flip="none" rotWithShape="1">
            <a:gsLst>
              <a:gs pos="0">
                <a:srgbClr val="00564C"/>
              </a:gs>
              <a:gs pos="100000">
                <a:schemeClr val="accent2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id-ID">
              <a:solidFill>
                <a:schemeClr val="bg1"/>
              </a:solidFill>
            </a:endParaRPr>
          </a:p>
        </p:txBody>
      </p:sp>
      <p:sp>
        <p:nvSpPr>
          <p:cNvPr id="37" name="Picture Placeholder 13">
            <a:extLst>
              <a:ext uri="{FF2B5EF4-FFF2-40B4-BE49-F238E27FC236}">
                <a16:creationId xmlns:a16="http://schemas.microsoft.com/office/drawing/2014/main" id="{B52DCA97-5E31-D1D9-63F8-514FC1974C5F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6462532" y="1061014"/>
            <a:ext cx="4201610" cy="4629872"/>
          </a:xfrm>
          <a:prstGeom prst="rect">
            <a:avLst/>
          </a:prstGeom>
          <a:pattFill prst="pct5">
            <a:fgClr>
              <a:srgbClr val="0070C0"/>
            </a:fgClr>
            <a:bgClr>
              <a:schemeClr val="bg1"/>
            </a:bgClr>
          </a:pattFill>
          <a:effectLst/>
        </p:spPr>
        <p:txBody>
          <a:bodyPr>
            <a:normAutofit/>
          </a:bodyPr>
          <a:lstStyle>
            <a:lvl1pPr marL="0" indent="0">
              <a:buNone/>
              <a:defRPr sz="1300" b="0" i="0" strike="noStrike">
                <a:ln>
                  <a:noFill/>
                </a:ln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5A78B5F-398D-4147-88C0-289FE89A92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E7190-FF16-E449-AA40-35AD9641D32B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2A9E776A-B5E8-EE4F-8017-1FA3412FEA9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2436" y="1526833"/>
            <a:ext cx="4429558" cy="806346"/>
          </a:xfrm>
        </p:spPr>
        <p:txBody>
          <a:bodyPr anchor="t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>
                <a:solidFill>
                  <a:schemeClr val="accent2"/>
                </a:solidFill>
              </a:defRPr>
            </a:lvl1pPr>
          </a:lstStyle>
          <a:p>
            <a:r>
              <a:rPr lang="nl-NL" noProof="0" dirty="0"/>
              <a:t>Voeg hier de titel van je slide toe</a:t>
            </a:r>
          </a:p>
        </p:txBody>
      </p:sp>
      <p:sp>
        <p:nvSpPr>
          <p:cNvPr id="15" name="Tijdelijke aanduiding voor inhoud 2">
            <a:extLst>
              <a:ext uri="{FF2B5EF4-FFF2-40B4-BE49-F238E27FC236}">
                <a16:creationId xmlns:a16="http://schemas.microsoft.com/office/drawing/2014/main" id="{0D958A05-B53A-8944-ADC1-779979A4F78E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472436" y="2720503"/>
            <a:ext cx="4429558" cy="2943375"/>
          </a:xfrm>
        </p:spPr>
        <p:txBody>
          <a:bodyPr numCol="1" spcCol="288000"/>
          <a:lstStyle>
            <a:lvl1pPr marL="12700" indent="0">
              <a:spcBef>
                <a:spcPts val="1200"/>
              </a:spcBef>
              <a:spcAft>
                <a:spcPts val="400"/>
              </a:spcAft>
              <a:buNone/>
              <a:tabLst/>
              <a:defRPr sz="2400" b="1">
                <a:solidFill>
                  <a:schemeClr val="accent1"/>
                </a:solidFill>
              </a:defRPr>
            </a:lvl1pPr>
            <a:lvl2pPr marL="231775" indent="-219075"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ct val="105000"/>
              <a:buFont typeface="Wingdings" pitchFamily="2" charset="2"/>
              <a:buChar char="§"/>
              <a:tabLst/>
              <a:defRPr sz="2000">
                <a:solidFill>
                  <a:schemeClr val="accent2"/>
                </a:solidFill>
              </a:defRPr>
            </a:lvl2pPr>
            <a:lvl3pPr marL="452438" indent="-220663">
              <a:spcBef>
                <a:spcPts val="400"/>
              </a:spcBef>
              <a:spcAft>
                <a:spcPts val="400"/>
              </a:spcAft>
              <a:buClr>
                <a:schemeClr val="accent2"/>
              </a:buClr>
              <a:buFont typeface="Wingdings" pitchFamily="2" charset="2"/>
              <a:buChar char="§"/>
              <a:tabLst/>
              <a:defRPr sz="1600">
                <a:solidFill>
                  <a:schemeClr val="accent2"/>
                </a:solidFill>
              </a:defRPr>
            </a:lvl3pPr>
            <a:lvl4pPr marL="673100" indent="-220663">
              <a:spcBef>
                <a:spcPts val="400"/>
              </a:spcBef>
              <a:spcAft>
                <a:spcPts val="400"/>
              </a:spcAft>
              <a:buClr>
                <a:schemeClr val="tx2"/>
              </a:buClr>
              <a:buFont typeface="Systeemlettertype"/>
              <a:buChar char="-"/>
              <a:tabLst/>
              <a:defRPr sz="1600">
                <a:solidFill>
                  <a:schemeClr val="tx2"/>
                </a:solidFill>
              </a:defRPr>
            </a:lvl4pPr>
            <a:lvl5pPr marL="804863" indent="-176213">
              <a:spcBef>
                <a:spcPts val="400"/>
              </a:spcBef>
              <a:spcAft>
                <a:spcPts val="400"/>
              </a:spcAft>
              <a:tabLst/>
              <a:defRPr sz="16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7" name="Tijdelijke aanduiding voor tekst 6">
            <a:extLst>
              <a:ext uri="{FF2B5EF4-FFF2-40B4-BE49-F238E27FC236}">
                <a16:creationId xmlns:a16="http://schemas.microsoft.com/office/drawing/2014/main" id="{49979305-E0A9-0742-885B-34CA996B04F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0" y="-437020"/>
            <a:ext cx="838200" cy="310511"/>
          </a:xfrm>
          <a:solidFill>
            <a:srgbClr val="00A160"/>
          </a:solidFill>
        </p:spPr>
        <p:txBody>
          <a:bodyPr anchor="t"/>
          <a:lstStyle>
            <a:lvl1pPr marL="0" indent="0">
              <a:buNone/>
              <a:defRPr/>
            </a:lvl1pPr>
          </a:lstStyle>
          <a:p>
            <a:r>
              <a:rPr lang="en-GB" dirty="0"/>
              <a:t> </a:t>
            </a:r>
          </a:p>
        </p:txBody>
      </p:sp>
      <p:sp>
        <p:nvSpPr>
          <p:cNvPr id="18" name="Tijdelijke aanduiding voor tekst 6">
            <a:extLst>
              <a:ext uri="{FF2B5EF4-FFF2-40B4-BE49-F238E27FC236}">
                <a16:creationId xmlns:a16="http://schemas.microsoft.com/office/drawing/2014/main" id="{A5254C12-6877-8A4A-93A5-C88FBE4A557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006300" y="-437020"/>
            <a:ext cx="838200" cy="310511"/>
          </a:xfrm>
          <a:solidFill>
            <a:srgbClr val="004C43"/>
          </a:solidFill>
        </p:spPr>
        <p:txBody>
          <a:bodyPr anchor="t"/>
          <a:lstStyle>
            <a:lvl1pPr marL="0" indent="0">
              <a:buNone/>
              <a:defRPr/>
            </a:lvl1pPr>
          </a:lstStyle>
          <a:p>
            <a:r>
              <a:rPr lang="en-GB" dirty="0"/>
              <a:t> </a:t>
            </a:r>
          </a:p>
        </p:txBody>
      </p:sp>
      <p:sp>
        <p:nvSpPr>
          <p:cNvPr id="19" name="Tijdelijke aanduiding voor tekst 6">
            <a:extLst>
              <a:ext uri="{FF2B5EF4-FFF2-40B4-BE49-F238E27FC236}">
                <a16:creationId xmlns:a16="http://schemas.microsoft.com/office/drawing/2014/main" id="{CD1E5DFD-4907-C748-8671-3A50B34E1C9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012600" y="-437020"/>
            <a:ext cx="838200" cy="310511"/>
          </a:xfrm>
          <a:solidFill>
            <a:srgbClr val="D1D81E"/>
          </a:solidFill>
        </p:spPr>
        <p:txBody>
          <a:bodyPr anchor="t"/>
          <a:lstStyle>
            <a:lvl1pPr marL="0" indent="0">
              <a:buNone/>
              <a:defRPr/>
            </a:lvl1pPr>
          </a:lstStyle>
          <a:p>
            <a:r>
              <a:rPr lang="en-GB" dirty="0"/>
              <a:t> </a:t>
            </a:r>
          </a:p>
        </p:txBody>
      </p:sp>
      <p:sp>
        <p:nvSpPr>
          <p:cNvPr id="20" name="Tijdelijke aanduiding voor tekst 6">
            <a:extLst>
              <a:ext uri="{FF2B5EF4-FFF2-40B4-BE49-F238E27FC236}">
                <a16:creationId xmlns:a16="http://schemas.microsoft.com/office/drawing/2014/main" id="{4E7A5DB0-918A-A046-A527-7B7125D6663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018900" y="-437020"/>
            <a:ext cx="838200" cy="310511"/>
          </a:xfrm>
          <a:solidFill>
            <a:srgbClr val="00AFA9"/>
          </a:solidFill>
        </p:spPr>
        <p:txBody>
          <a:bodyPr anchor="t"/>
          <a:lstStyle>
            <a:lvl1pPr marL="0" indent="0">
              <a:buNone/>
              <a:defRPr/>
            </a:lvl1pPr>
          </a:lstStyle>
          <a:p>
            <a:r>
              <a:rPr lang="en-GB" dirty="0"/>
              <a:t> </a:t>
            </a:r>
          </a:p>
        </p:txBody>
      </p:sp>
      <p:sp>
        <p:nvSpPr>
          <p:cNvPr id="21" name="Tijdelijke aanduiding voor tekst 6">
            <a:extLst>
              <a:ext uri="{FF2B5EF4-FFF2-40B4-BE49-F238E27FC236}">
                <a16:creationId xmlns:a16="http://schemas.microsoft.com/office/drawing/2014/main" id="{B47F4ACC-F6E5-DC49-943E-509AE2B3FA9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025200" y="-437020"/>
            <a:ext cx="838200" cy="310511"/>
          </a:xfrm>
          <a:solidFill>
            <a:srgbClr val="E94969"/>
          </a:solidFill>
        </p:spPr>
        <p:txBody>
          <a:bodyPr anchor="t"/>
          <a:lstStyle>
            <a:lvl1pPr marL="0" indent="0">
              <a:buNone/>
              <a:defRPr/>
            </a:lvl1pPr>
          </a:lstStyle>
          <a:p>
            <a:r>
              <a:rPr lang="en-GB" dirty="0"/>
              <a:t> </a:t>
            </a:r>
          </a:p>
        </p:txBody>
      </p:sp>
      <p:sp>
        <p:nvSpPr>
          <p:cNvPr id="22" name="Tijdelijke aanduiding voor tekst 6">
            <a:extLst>
              <a:ext uri="{FF2B5EF4-FFF2-40B4-BE49-F238E27FC236}">
                <a16:creationId xmlns:a16="http://schemas.microsoft.com/office/drawing/2014/main" id="{53FE3E6D-BCE4-AA4E-B631-DF6F51B13F2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031500" y="-437020"/>
            <a:ext cx="838200" cy="310511"/>
          </a:xfrm>
          <a:solidFill>
            <a:srgbClr val="00415C"/>
          </a:solidFill>
        </p:spPr>
        <p:txBody>
          <a:bodyPr anchor="t"/>
          <a:lstStyle>
            <a:lvl1pPr marL="0" indent="0">
              <a:buNone/>
              <a:defRPr/>
            </a:lvl1pPr>
          </a:lstStyle>
          <a:p>
            <a:r>
              <a:rPr lang="en-GB" dirty="0"/>
              <a:t> </a:t>
            </a:r>
          </a:p>
        </p:txBody>
      </p:sp>
      <p:sp>
        <p:nvSpPr>
          <p:cNvPr id="23" name="Tijdelijke aanduiding voor tekst 6">
            <a:extLst>
              <a:ext uri="{FF2B5EF4-FFF2-40B4-BE49-F238E27FC236}">
                <a16:creationId xmlns:a16="http://schemas.microsoft.com/office/drawing/2014/main" id="{82AFDF87-9ACF-1348-8586-057B9E0F79C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037800" y="-437020"/>
            <a:ext cx="838200" cy="310511"/>
          </a:xfrm>
          <a:solidFill>
            <a:srgbClr val="EEECE1"/>
          </a:solidFill>
        </p:spPr>
        <p:txBody>
          <a:bodyPr anchor="t"/>
          <a:lstStyle>
            <a:lvl1pPr marL="0" indent="0">
              <a:buNone/>
              <a:defRPr/>
            </a:lvl1pPr>
          </a:lstStyle>
          <a:p>
            <a:r>
              <a:rPr lang="en-GB" dirty="0"/>
              <a:t> </a:t>
            </a:r>
          </a:p>
        </p:txBody>
      </p:sp>
      <p:sp>
        <p:nvSpPr>
          <p:cNvPr id="24" name="Tijdelijke aanduiding voor tekst 6">
            <a:extLst>
              <a:ext uri="{FF2B5EF4-FFF2-40B4-BE49-F238E27FC236}">
                <a16:creationId xmlns:a16="http://schemas.microsoft.com/office/drawing/2014/main" id="{C8F3D4C5-4E17-B546-AD12-1664943AA48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044100" y="-437020"/>
            <a:ext cx="838200" cy="310511"/>
          </a:xfrm>
          <a:solidFill>
            <a:srgbClr val="00817F"/>
          </a:solidFill>
        </p:spPr>
        <p:txBody>
          <a:bodyPr anchor="t"/>
          <a:lstStyle>
            <a:lvl1pPr marL="0" indent="0">
              <a:buNone/>
              <a:defRPr/>
            </a:lvl1pPr>
          </a:lstStyle>
          <a:p>
            <a:r>
              <a:rPr lang="en-GB" dirty="0"/>
              <a:t> </a:t>
            </a:r>
          </a:p>
        </p:txBody>
      </p:sp>
      <p:sp>
        <p:nvSpPr>
          <p:cNvPr id="25" name="Tijdelijke aanduiding voor tekst 6">
            <a:extLst>
              <a:ext uri="{FF2B5EF4-FFF2-40B4-BE49-F238E27FC236}">
                <a16:creationId xmlns:a16="http://schemas.microsoft.com/office/drawing/2014/main" id="{2EAA04D3-B80B-FA44-BF51-8B0DEFB9E279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050400" y="-437020"/>
            <a:ext cx="838200" cy="310511"/>
          </a:xfrm>
          <a:solidFill>
            <a:srgbClr val="7F7F7F"/>
          </a:solidFill>
        </p:spPr>
        <p:txBody>
          <a:bodyPr anchor="t"/>
          <a:lstStyle>
            <a:lvl1pPr marL="0" indent="0">
              <a:buNone/>
              <a:defRPr/>
            </a:lvl1pPr>
          </a:lstStyle>
          <a:p>
            <a:r>
              <a:rPr lang="en-GB" dirty="0"/>
              <a:t> </a:t>
            </a:r>
          </a:p>
        </p:txBody>
      </p:sp>
      <p:pic>
        <p:nvPicPr>
          <p:cNvPr id="8" name="Picture 7" descr="A picture containing text, font, graphics, graphic design&#10;&#10;Description automatically generated">
            <a:extLst>
              <a:ext uri="{FF2B5EF4-FFF2-40B4-BE49-F238E27FC236}">
                <a16:creationId xmlns:a16="http://schemas.microsoft.com/office/drawing/2014/main" id="{13991F01-7372-E137-31EC-EBA48B2181E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8639" t="-602" r="29051" b="40560"/>
          <a:stretch/>
        </p:blipFill>
        <p:spPr>
          <a:xfrm>
            <a:off x="11891770" y="6562824"/>
            <a:ext cx="180305" cy="158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8572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Titel en tekst en foto'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12E2065-D092-E08D-6216-0225F564204D}"/>
              </a:ext>
            </a:extLst>
          </p:cNvPr>
          <p:cNvSpPr/>
          <p:nvPr userDrawn="1"/>
        </p:nvSpPr>
        <p:spPr>
          <a:xfrm>
            <a:off x="0" y="0"/>
            <a:ext cx="5570806" cy="6858000"/>
          </a:xfrm>
          <a:prstGeom prst="rect">
            <a:avLst/>
          </a:prstGeom>
          <a:gradFill>
            <a:gsLst>
              <a:gs pos="0">
                <a:srgbClr val="00564C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bg1"/>
              </a:solidFill>
            </a:endParaRP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5A78B5F-398D-4147-88C0-289FE89A92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E7190-FF16-E449-AA40-35AD9641D32B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2A9E776A-B5E8-EE4F-8017-1FA3412FEA9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54492" y="1254292"/>
            <a:ext cx="4429558" cy="806346"/>
          </a:xfrm>
        </p:spPr>
        <p:txBody>
          <a:bodyPr anchor="t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>
                <a:solidFill>
                  <a:srgbClr val="005755"/>
                </a:solidFill>
              </a:defRPr>
            </a:lvl1pPr>
          </a:lstStyle>
          <a:p>
            <a:r>
              <a:rPr lang="nl-NL" noProof="0" dirty="0"/>
              <a:t>Voeg hier de titel van je slide toe</a:t>
            </a:r>
          </a:p>
        </p:txBody>
      </p:sp>
      <p:sp>
        <p:nvSpPr>
          <p:cNvPr id="15" name="Tijdelijke aanduiding voor inhoud 2">
            <a:extLst>
              <a:ext uri="{FF2B5EF4-FFF2-40B4-BE49-F238E27FC236}">
                <a16:creationId xmlns:a16="http://schemas.microsoft.com/office/drawing/2014/main" id="{0D958A05-B53A-8944-ADC1-779979A4F78E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454492" y="2447962"/>
            <a:ext cx="4429558" cy="3116649"/>
          </a:xfrm>
        </p:spPr>
        <p:txBody>
          <a:bodyPr numCol="1" spcCol="288000"/>
          <a:lstStyle>
            <a:lvl1pPr marL="12700" indent="0">
              <a:spcBef>
                <a:spcPts val="1200"/>
              </a:spcBef>
              <a:spcAft>
                <a:spcPts val="400"/>
              </a:spcAft>
              <a:buNone/>
              <a:tabLst/>
              <a:defRPr sz="2400" b="0">
                <a:solidFill>
                  <a:schemeClr val="accent2"/>
                </a:solidFill>
              </a:defRPr>
            </a:lvl1pPr>
            <a:lvl2pPr marL="231775" indent="-219075"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ct val="105000"/>
              <a:buFont typeface="Wingdings" pitchFamily="2" charset="2"/>
              <a:buChar char="§"/>
              <a:tabLst/>
              <a:defRPr sz="2000">
                <a:solidFill>
                  <a:schemeClr val="accent2"/>
                </a:solidFill>
              </a:defRPr>
            </a:lvl2pPr>
            <a:lvl3pPr marL="452438" indent="-220663">
              <a:spcBef>
                <a:spcPts val="400"/>
              </a:spcBef>
              <a:spcAft>
                <a:spcPts val="400"/>
              </a:spcAft>
              <a:buClr>
                <a:schemeClr val="accent2"/>
              </a:buClr>
              <a:buFont typeface="Wingdings" pitchFamily="2" charset="2"/>
              <a:buChar char="§"/>
              <a:tabLst/>
              <a:defRPr sz="1600">
                <a:solidFill>
                  <a:schemeClr val="accent2"/>
                </a:solidFill>
              </a:defRPr>
            </a:lvl3pPr>
            <a:lvl4pPr marL="673100" indent="-220663">
              <a:spcBef>
                <a:spcPts val="400"/>
              </a:spcBef>
              <a:spcAft>
                <a:spcPts val="400"/>
              </a:spcAft>
              <a:buClr>
                <a:schemeClr val="tx2"/>
              </a:buClr>
              <a:buFont typeface="Systeemlettertype"/>
              <a:buChar char="-"/>
              <a:tabLst/>
              <a:defRPr sz="1600">
                <a:solidFill>
                  <a:schemeClr val="tx2"/>
                </a:solidFill>
              </a:defRPr>
            </a:lvl4pPr>
            <a:lvl5pPr marL="804863" indent="-176213">
              <a:spcBef>
                <a:spcPts val="400"/>
              </a:spcBef>
              <a:spcAft>
                <a:spcPts val="400"/>
              </a:spcAft>
              <a:tabLst/>
              <a:defRPr sz="16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7" name="Tijdelijke aanduiding voor tekst 6">
            <a:extLst>
              <a:ext uri="{FF2B5EF4-FFF2-40B4-BE49-F238E27FC236}">
                <a16:creationId xmlns:a16="http://schemas.microsoft.com/office/drawing/2014/main" id="{49979305-E0A9-0742-885B-34CA996B04F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0" y="-437020"/>
            <a:ext cx="838200" cy="310511"/>
          </a:xfrm>
          <a:solidFill>
            <a:srgbClr val="00A160"/>
          </a:solidFill>
        </p:spPr>
        <p:txBody>
          <a:bodyPr anchor="t"/>
          <a:lstStyle>
            <a:lvl1pPr marL="0" indent="0">
              <a:buNone/>
              <a:defRPr/>
            </a:lvl1pPr>
          </a:lstStyle>
          <a:p>
            <a:r>
              <a:rPr lang="en-GB" dirty="0"/>
              <a:t> </a:t>
            </a:r>
          </a:p>
        </p:txBody>
      </p:sp>
      <p:sp>
        <p:nvSpPr>
          <p:cNvPr id="18" name="Tijdelijke aanduiding voor tekst 6">
            <a:extLst>
              <a:ext uri="{FF2B5EF4-FFF2-40B4-BE49-F238E27FC236}">
                <a16:creationId xmlns:a16="http://schemas.microsoft.com/office/drawing/2014/main" id="{A5254C12-6877-8A4A-93A5-C88FBE4A557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006300" y="-437020"/>
            <a:ext cx="838200" cy="310511"/>
          </a:xfrm>
          <a:solidFill>
            <a:srgbClr val="004C43"/>
          </a:solidFill>
        </p:spPr>
        <p:txBody>
          <a:bodyPr anchor="t"/>
          <a:lstStyle>
            <a:lvl1pPr marL="0" indent="0">
              <a:buNone/>
              <a:defRPr/>
            </a:lvl1pPr>
          </a:lstStyle>
          <a:p>
            <a:r>
              <a:rPr lang="en-GB" dirty="0"/>
              <a:t> </a:t>
            </a:r>
          </a:p>
        </p:txBody>
      </p:sp>
      <p:sp>
        <p:nvSpPr>
          <p:cNvPr id="19" name="Tijdelijke aanduiding voor tekst 6">
            <a:extLst>
              <a:ext uri="{FF2B5EF4-FFF2-40B4-BE49-F238E27FC236}">
                <a16:creationId xmlns:a16="http://schemas.microsoft.com/office/drawing/2014/main" id="{CD1E5DFD-4907-C748-8671-3A50B34E1C9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012600" y="-437020"/>
            <a:ext cx="838200" cy="310511"/>
          </a:xfrm>
          <a:solidFill>
            <a:srgbClr val="D1D81E"/>
          </a:solidFill>
        </p:spPr>
        <p:txBody>
          <a:bodyPr anchor="t"/>
          <a:lstStyle>
            <a:lvl1pPr marL="0" indent="0">
              <a:buNone/>
              <a:defRPr/>
            </a:lvl1pPr>
          </a:lstStyle>
          <a:p>
            <a:r>
              <a:rPr lang="en-GB" dirty="0"/>
              <a:t> </a:t>
            </a:r>
          </a:p>
        </p:txBody>
      </p:sp>
      <p:sp>
        <p:nvSpPr>
          <p:cNvPr id="20" name="Tijdelijke aanduiding voor tekst 6">
            <a:extLst>
              <a:ext uri="{FF2B5EF4-FFF2-40B4-BE49-F238E27FC236}">
                <a16:creationId xmlns:a16="http://schemas.microsoft.com/office/drawing/2014/main" id="{4E7A5DB0-918A-A046-A527-7B7125D6663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018900" y="-437020"/>
            <a:ext cx="838200" cy="310511"/>
          </a:xfrm>
          <a:solidFill>
            <a:srgbClr val="00AFA9"/>
          </a:solidFill>
        </p:spPr>
        <p:txBody>
          <a:bodyPr anchor="t"/>
          <a:lstStyle>
            <a:lvl1pPr marL="0" indent="0">
              <a:buNone/>
              <a:defRPr/>
            </a:lvl1pPr>
          </a:lstStyle>
          <a:p>
            <a:r>
              <a:rPr lang="en-GB" dirty="0"/>
              <a:t> </a:t>
            </a:r>
          </a:p>
        </p:txBody>
      </p:sp>
      <p:sp>
        <p:nvSpPr>
          <p:cNvPr id="21" name="Tijdelijke aanduiding voor tekst 6">
            <a:extLst>
              <a:ext uri="{FF2B5EF4-FFF2-40B4-BE49-F238E27FC236}">
                <a16:creationId xmlns:a16="http://schemas.microsoft.com/office/drawing/2014/main" id="{B47F4ACC-F6E5-DC49-943E-509AE2B3FA9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025200" y="-437020"/>
            <a:ext cx="838200" cy="310511"/>
          </a:xfrm>
          <a:solidFill>
            <a:srgbClr val="E94969"/>
          </a:solidFill>
        </p:spPr>
        <p:txBody>
          <a:bodyPr anchor="t"/>
          <a:lstStyle>
            <a:lvl1pPr marL="0" indent="0">
              <a:buNone/>
              <a:defRPr/>
            </a:lvl1pPr>
          </a:lstStyle>
          <a:p>
            <a:r>
              <a:rPr lang="en-GB" dirty="0"/>
              <a:t> </a:t>
            </a:r>
          </a:p>
        </p:txBody>
      </p:sp>
      <p:sp>
        <p:nvSpPr>
          <p:cNvPr id="22" name="Tijdelijke aanduiding voor tekst 6">
            <a:extLst>
              <a:ext uri="{FF2B5EF4-FFF2-40B4-BE49-F238E27FC236}">
                <a16:creationId xmlns:a16="http://schemas.microsoft.com/office/drawing/2014/main" id="{53FE3E6D-BCE4-AA4E-B631-DF6F51B13F2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031500" y="-437020"/>
            <a:ext cx="838200" cy="310511"/>
          </a:xfrm>
          <a:solidFill>
            <a:srgbClr val="00415C"/>
          </a:solidFill>
        </p:spPr>
        <p:txBody>
          <a:bodyPr anchor="t"/>
          <a:lstStyle>
            <a:lvl1pPr marL="0" indent="0">
              <a:buNone/>
              <a:defRPr/>
            </a:lvl1pPr>
          </a:lstStyle>
          <a:p>
            <a:r>
              <a:rPr lang="en-GB" dirty="0"/>
              <a:t> </a:t>
            </a:r>
          </a:p>
        </p:txBody>
      </p:sp>
      <p:sp>
        <p:nvSpPr>
          <p:cNvPr id="23" name="Tijdelijke aanduiding voor tekst 6">
            <a:extLst>
              <a:ext uri="{FF2B5EF4-FFF2-40B4-BE49-F238E27FC236}">
                <a16:creationId xmlns:a16="http://schemas.microsoft.com/office/drawing/2014/main" id="{82AFDF87-9ACF-1348-8586-057B9E0F79C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037800" y="-437020"/>
            <a:ext cx="838200" cy="310511"/>
          </a:xfrm>
          <a:solidFill>
            <a:srgbClr val="EEECE1"/>
          </a:solidFill>
        </p:spPr>
        <p:txBody>
          <a:bodyPr anchor="t"/>
          <a:lstStyle>
            <a:lvl1pPr marL="0" indent="0">
              <a:buNone/>
              <a:defRPr/>
            </a:lvl1pPr>
          </a:lstStyle>
          <a:p>
            <a:r>
              <a:rPr lang="en-GB" dirty="0"/>
              <a:t> </a:t>
            </a:r>
          </a:p>
        </p:txBody>
      </p:sp>
      <p:sp>
        <p:nvSpPr>
          <p:cNvPr id="24" name="Tijdelijke aanduiding voor tekst 6">
            <a:extLst>
              <a:ext uri="{FF2B5EF4-FFF2-40B4-BE49-F238E27FC236}">
                <a16:creationId xmlns:a16="http://schemas.microsoft.com/office/drawing/2014/main" id="{C8F3D4C5-4E17-B546-AD12-1664943AA48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044100" y="-437020"/>
            <a:ext cx="838200" cy="310511"/>
          </a:xfrm>
          <a:solidFill>
            <a:srgbClr val="00817F"/>
          </a:solidFill>
        </p:spPr>
        <p:txBody>
          <a:bodyPr anchor="t"/>
          <a:lstStyle>
            <a:lvl1pPr marL="0" indent="0">
              <a:buNone/>
              <a:defRPr/>
            </a:lvl1pPr>
          </a:lstStyle>
          <a:p>
            <a:r>
              <a:rPr lang="en-GB" dirty="0"/>
              <a:t> </a:t>
            </a:r>
          </a:p>
        </p:txBody>
      </p:sp>
      <p:sp>
        <p:nvSpPr>
          <p:cNvPr id="25" name="Tijdelijke aanduiding voor tekst 6">
            <a:extLst>
              <a:ext uri="{FF2B5EF4-FFF2-40B4-BE49-F238E27FC236}">
                <a16:creationId xmlns:a16="http://schemas.microsoft.com/office/drawing/2014/main" id="{2EAA04D3-B80B-FA44-BF51-8B0DEFB9E279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050400" y="-437020"/>
            <a:ext cx="838200" cy="310511"/>
          </a:xfrm>
          <a:solidFill>
            <a:srgbClr val="7F7F7F"/>
          </a:solidFill>
        </p:spPr>
        <p:txBody>
          <a:bodyPr anchor="t"/>
          <a:lstStyle>
            <a:lvl1pPr marL="0" indent="0">
              <a:buNone/>
              <a:defRPr/>
            </a:lvl1pPr>
          </a:lstStyle>
          <a:p>
            <a:r>
              <a:rPr lang="en-GB" dirty="0"/>
              <a:t> </a:t>
            </a:r>
          </a:p>
        </p:txBody>
      </p:sp>
      <p:pic>
        <p:nvPicPr>
          <p:cNvPr id="8" name="Picture 7" descr="A picture containing text, font, graphics, graphic design&#10;&#10;Description automatically generated">
            <a:extLst>
              <a:ext uri="{FF2B5EF4-FFF2-40B4-BE49-F238E27FC236}">
                <a16:creationId xmlns:a16="http://schemas.microsoft.com/office/drawing/2014/main" id="{13991F01-7372-E137-31EC-EBA48B2181E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8639" t="-602" r="29051" b="40560"/>
          <a:stretch/>
        </p:blipFill>
        <p:spPr>
          <a:xfrm>
            <a:off x="11891770" y="6562824"/>
            <a:ext cx="180305" cy="158651"/>
          </a:xfrm>
          <a:prstGeom prst="rect">
            <a:avLst/>
          </a:prstGeom>
        </p:spPr>
      </p:pic>
      <p:sp>
        <p:nvSpPr>
          <p:cNvPr id="5" name="PpHolder4">
            <a:extLst>
              <a:ext uri="{FF2B5EF4-FFF2-40B4-BE49-F238E27FC236}">
                <a16:creationId xmlns:a16="http://schemas.microsoft.com/office/drawing/2014/main" id="{693CBD0E-52B9-287D-1C3A-57CC4D71288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259058" y="1259897"/>
            <a:ext cx="3052690" cy="4304714"/>
          </a:xfrm>
        </p:spPr>
      </p:sp>
      <p:sp>
        <p:nvSpPr>
          <p:cNvPr id="37" name="Picture Placeholder 13">
            <a:extLst>
              <a:ext uri="{FF2B5EF4-FFF2-40B4-BE49-F238E27FC236}">
                <a16:creationId xmlns:a16="http://schemas.microsoft.com/office/drawing/2014/main" id="{B52DCA97-5E31-D1D9-63F8-514FC1974C5F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1259058" y="1259897"/>
            <a:ext cx="3052690" cy="4304714"/>
          </a:xfrm>
          <a:prstGeom prst="rect">
            <a:avLst/>
          </a:prstGeom>
          <a:pattFill prst="pct5">
            <a:fgClr>
              <a:srgbClr val="0070C0"/>
            </a:fgClr>
            <a:bgClr>
              <a:schemeClr val="bg1"/>
            </a:bgClr>
          </a:pattFill>
          <a:effectLst/>
        </p:spPr>
        <p:txBody>
          <a:bodyPr>
            <a:normAutofit/>
          </a:bodyPr>
          <a:lstStyle>
            <a:lvl1pPr marL="0" indent="0">
              <a:buNone/>
              <a:defRPr sz="1300" b="0" i="0" strike="noStrike">
                <a:ln>
                  <a:noFill/>
                </a:ln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pic>
        <p:nvPicPr>
          <p:cNvPr id="3" name="Picture 2" descr="A picture containing text, font, graphics, graphic design&#10;&#10;Description automatically generated">
            <a:extLst>
              <a:ext uri="{FF2B5EF4-FFF2-40B4-BE49-F238E27FC236}">
                <a16:creationId xmlns:a16="http://schemas.microsoft.com/office/drawing/2014/main" id="{4C87E8A7-4D5C-FCD6-56D9-07824186E4C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8639" t="-602" r="29051" b="40560"/>
          <a:stretch/>
        </p:blipFill>
        <p:spPr>
          <a:xfrm>
            <a:off x="2695250" y="6404173"/>
            <a:ext cx="180305" cy="158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5949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Titel en tekst en foto'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icture Placeholder 13">
            <a:extLst>
              <a:ext uri="{FF2B5EF4-FFF2-40B4-BE49-F238E27FC236}">
                <a16:creationId xmlns:a16="http://schemas.microsoft.com/office/drawing/2014/main" id="{B52DCA97-5E31-D1D9-63F8-514FC1974C5F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715882" y="634354"/>
            <a:ext cx="2117114" cy="2611478"/>
          </a:xfrm>
          <a:prstGeom prst="rect">
            <a:avLst/>
          </a:prstGeom>
          <a:pattFill prst="pct5">
            <a:fgClr>
              <a:srgbClr val="0070C0"/>
            </a:fgClr>
            <a:bgClr>
              <a:schemeClr val="bg1"/>
            </a:bgClr>
          </a:pattFill>
          <a:effectLst/>
        </p:spPr>
        <p:txBody>
          <a:bodyPr>
            <a:normAutofit/>
          </a:bodyPr>
          <a:lstStyle>
            <a:lvl1pPr marL="0" indent="0">
              <a:buNone/>
              <a:defRPr sz="1300" b="0" i="0" strike="noStrike">
                <a:ln>
                  <a:noFill/>
                </a:ln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1" name="Picture Placeholder 13">
            <a:extLst>
              <a:ext uri="{FF2B5EF4-FFF2-40B4-BE49-F238E27FC236}">
                <a16:creationId xmlns:a16="http://schemas.microsoft.com/office/drawing/2014/main" id="{3018089B-0A4E-151A-F20D-57F3A6A9E947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3103482" y="634354"/>
            <a:ext cx="2117114" cy="2611478"/>
          </a:xfrm>
          <a:prstGeom prst="rect">
            <a:avLst/>
          </a:prstGeom>
          <a:pattFill prst="pct5">
            <a:fgClr>
              <a:srgbClr val="0070C0"/>
            </a:fgClr>
            <a:bgClr>
              <a:schemeClr val="bg1"/>
            </a:bgClr>
          </a:pattFill>
          <a:effectLst/>
        </p:spPr>
        <p:txBody>
          <a:bodyPr>
            <a:normAutofit/>
          </a:bodyPr>
          <a:lstStyle>
            <a:lvl1pPr marL="0" indent="0">
              <a:buNone/>
              <a:defRPr sz="1300" b="0" i="0" strike="noStrike">
                <a:ln>
                  <a:noFill/>
                </a:ln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3" name="Picture Placeholder 13">
            <a:extLst>
              <a:ext uri="{FF2B5EF4-FFF2-40B4-BE49-F238E27FC236}">
                <a16:creationId xmlns:a16="http://schemas.microsoft.com/office/drawing/2014/main" id="{52E60E97-056F-B642-B2A3-F9D7F7D50909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712084" y="3453753"/>
            <a:ext cx="2117114" cy="2611478"/>
          </a:xfrm>
          <a:prstGeom prst="rect">
            <a:avLst/>
          </a:prstGeom>
          <a:pattFill prst="pct5">
            <a:fgClr>
              <a:srgbClr val="0070C0"/>
            </a:fgClr>
            <a:bgClr>
              <a:schemeClr val="bg1"/>
            </a:bgClr>
          </a:pattFill>
          <a:effectLst/>
        </p:spPr>
        <p:txBody>
          <a:bodyPr>
            <a:normAutofit/>
          </a:bodyPr>
          <a:lstStyle>
            <a:lvl1pPr marL="0" indent="0">
              <a:buNone/>
              <a:defRPr sz="1300" b="0" i="0" strike="noStrike">
                <a:ln>
                  <a:noFill/>
                </a:ln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10770FED-1285-B5AB-211F-CAE132846688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3099684" y="3453753"/>
            <a:ext cx="2117114" cy="2611478"/>
          </a:xfrm>
          <a:prstGeom prst="rect">
            <a:avLst/>
          </a:prstGeom>
          <a:pattFill prst="pct5">
            <a:fgClr>
              <a:srgbClr val="0070C0"/>
            </a:fgClr>
            <a:bgClr>
              <a:schemeClr val="bg1"/>
            </a:bgClr>
          </a:pattFill>
          <a:effectLst/>
        </p:spPr>
        <p:txBody>
          <a:bodyPr>
            <a:normAutofit/>
          </a:bodyPr>
          <a:lstStyle>
            <a:lvl1pPr marL="0" indent="0">
              <a:buNone/>
              <a:defRPr sz="1300" b="0" i="0" strike="noStrike">
                <a:ln>
                  <a:noFill/>
                </a:ln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5A78B5F-398D-4147-88C0-289FE89A92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E7190-FF16-E449-AA40-35AD9641D32B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2A9E776A-B5E8-EE4F-8017-1FA3412FEA9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01181" y="1211740"/>
            <a:ext cx="5138512" cy="806346"/>
          </a:xfrm>
        </p:spPr>
        <p:txBody>
          <a:bodyPr anchor="t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>
                <a:solidFill>
                  <a:schemeClr val="accent2"/>
                </a:solidFill>
              </a:defRPr>
            </a:lvl1pPr>
          </a:lstStyle>
          <a:p>
            <a:r>
              <a:rPr lang="nl-NL" noProof="0" dirty="0"/>
              <a:t>Voeg hier de titel van je slide toe</a:t>
            </a:r>
          </a:p>
        </p:txBody>
      </p:sp>
      <p:sp>
        <p:nvSpPr>
          <p:cNvPr id="15" name="Tijdelijke aanduiding voor inhoud 2">
            <a:extLst>
              <a:ext uri="{FF2B5EF4-FFF2-40B4-BE49-F238E27FC236}">
                <a16:creationId xmlns:a16="http://schemas.microsoft.com/office/drawing/2014/main" id="{0D958A05-B53A-8944-ADC1-779979A4F78E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096000" y="2405409"/>
            <a:ext cx="5138512" cy="3659821"/>
          </a:xfrm>
        </p:spPr>
        <p:txBody>
          <a:bodyPr numCol="1" spcCol="288000"/>
          <a:lstStyle>
            <a:lvl1pPr marL="12700" indent="0">
              <a:spcBef>
                <a:spcPts val="1200"/>
              </a:spcBef>
              <a:spcAft>
                <a:spcPts val="400"/>
              </a:spcAft>
              <a:buNone/>
              <a:tabLst/>
              <a:defRPr sz="2400" b="1">
                <a:solidFill>
                  <a:schemeClr val="accent1"/>
                </a:solidFill>
              </a:defRPr>
            </a:lvl1pPr>
            <a:lvl2pPr marL="231775" indent="-219075"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ct val="105000"/>
              <a:buFont typeface="Wingdings" pitchFamily="2" charset="2"/>
              <a:buChar char="§"/>
              <a:tabLst/>
              <a:defRPr sz="2000">
                <a:solidFill>
                  <a:schemeClr val="accent2"/>
                </a:solidFill>
              </a:defRPr>
            </a:lvl2pPr>
            <a:lvl3pPr marL="452438" indent="-220663">
              <a:spcBef>
                <a:spcPts val="400"/>
              </a:spcBef>
              <a:spcAft>
                <a:spcPts val="400"/>
              </a:spcAft>
              <a:buClr>
                <a:schemeClr val="accent2"/>
              </a:buClr>
              <a:buFont typeface="Wingdings" pitchFamily="2" charset="2"/>
              <a:buChar char="§"/>
              <a:tabLst/>
              <a:defRPr sz="1600">
                <a:solidFill>
                  <a:schemeClr val="accent2"/>
                </a:solidFill>
              </a:defRPr>
            </a:lvl3pPr>
            <a:lvl4pPr marL="673100" indent="-220663">
              <a:spcBef>
                <a:spcPts val="400"/>
              </a:spcBef>
              <a:spcAft>
                <a:spcPts val="400"/>
              </a:spcAft>
              <a:buClr>
                <a:schemeClr val="tx2"/>
              </a:buClr>
              <a:buFont typeface="Systeemlettertype"/>
              <a:buChar char="-"/>
              <a:tabLst/>
              <a:defRPr sz="1600">
                <a:solidFill>
                  <a:schemeClr val="tx2"/>
                </a:solidFill>
              </a:defRPr>
            </a:lvl4pPr>
            <a:lvl5pPr marL="804863" indent="-176213">
              <a:spcBef>
                <a:spcPts val="400"/>
              </a:spcBef>
              <a:spcAft>
                <a:spcPts val="400"/>
              </a:spcAft>
              <a:tabLst/>
              <a:defRPr sz="16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7" name="Tijdelijke aanduiding voor tekst 6">
            <a:extLst>
              <a:ext uri="{FF2B5EF4-FFF2-40B4-BE49-F238E27FC236}">
                <a16:creationId xmlns:a16="http://schemas.microsoft.com/office/drawing/2014/main" id="{49979305-E0A9-0742-885B-34CA996B04F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0" y="-437020"/>
            <a:ext cx="838200" cy="310511"/>
          </a:xfrm>
          <a:solidFill>
            <a:srgbClr val="00A160"/>
          </a:solidFill>
        </p:spPr>
        <p:txBody>
          <a:bodyPr anchor="t"/>
          <a:lstStyle>
            <a:lvl1pPr marL="0" indent="0">
              <a:buNone/>
              <a:defRPr/>
            </a:lvl1pPr>
          </a:lstStyle>
          <a:p>
            <a:r>
              <a:rPr lang="en-GB" dirty="0"/>
              <a:t> </a:t>
            </a:r>
          </a:p>
        </p:txBody>
      </p:sp>
      <p:sp>
        <p:nvSpPr>
          <p:cNvPr id="18" name="Tijdelijke aanduiding voor tekst 6">
            <a:extLst>
              <a:ext uri="{FF2B5EF4-FFF2-40B4-BE49-F238E27FC236}">
                <a16:creationId xmlns:a16="http://schemas.microsoft.com/office/drawing/2014/main" id="{A5254C12-6877-8A4A-93A5-C88FBE4A557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006300" y="-437020"/>
            <a:ext cx="838200" cy="310511"/>
          </a:xfrm>
          <a:solidFill>
            <a:srgbClr val="004C43"/>
          </a:solidFill>
        </p:spPr>
        <p:txBody>
          <a:bodyPr anchor="t"/>
          <a:lstStyle>
            <a:lvl1pPr marL="0" indent="0">
              <a:buNone/>
              <a:defRPr/>
            </a:lvl1pPr>
          </a:lstStyle>
          <a:p>
            <a:r>
              <a:rPr lang="en-GB" dirty="0"/>
              <a:t> </a:t>
            </a:r>
          </a:p>
        </p:txBody>
      </p:sp>
      <p:sp>
        <p:nvSpPr>
          <p:cNvPr id="19" name="Tijdelijke aanduiding voor tekst 6">
            <a:extLst>
              <a:ext uri="{FF2B5EF4-FFF2-40B4-BE49-F238E27FC236}">
                <a16:creationId xmlns:a16="http://schemas.microsoft.com/office/drawing/2014/main" id="{CD1E5DFD-4907-C748-8671-3A50B34E1C9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012600" y="-437020"/>
            <a:ext cx="838200" cy="310511"/>
          </a:xfrm>
          <a:solidFill>
            <a:srgbClr val="D1D81E"/>
          </a:solidFill>
        </p:spPr>
        <p:txBody>
          <a:bodyPr anchor="t"/>
          <a:lstStyle>
            <a:lvl1pPr marL="0" indent="0">
              <a:buNone/>
              <a:defRPr/>
            </a:lvl1pPr>
          </a:lstStyle>
          <a:p>
            <a:r>
              <a:rPr lang="en-GB" dirty="0"/>
              <a:t> </a:t>
            </a:r>
          </a:p>
        </p:txBody>
      </p:sp>
      <p:sp>
        <p:nvSpPr>
          <p:cNvPr id="20" name="Tijdelijke aanduiding voor tekst 6">
            <a:extLst>
              <a:ext uri="{FF2B5EF4-FFF2-40B4-BE49-F238E27FC236}">
                <a16:creationId xmlns:a16="http://schemas.microsoft.com/office/drawing/2014/main" id="{4E7A5DB0-918A-A046-A527-7B7125D6663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018900" y="-437020"/>
            <a:ext cx="838200" cy="310511"/>
          </a:xfrm>
          <a:solidFill>
            <a:srgbClr val="00AFA9"/>
          </a:solidFill>
        </p:spPr>
        <p:txBody>
          <a:bodyPr anchor="t"/>
          <a:lstStyle>
            <a:lvl1pPr marL="0" indent="0">
              <a:buNone/>
              <a:defRPr/>
            </a:lvl1pPr>
          </a:lstStyle>
          <a:p>
            <a:r>
              <a:rPr lang="en-GB" dirty="0"/>
              <a:t> </a:t>
            </a:r>
          </a:p>
        </p:txBody>
      </p:sp>
      <p:sp>
        <p:nvSpPr>
          <p:cNvPr id="21" name="Tijdelijke aanduiding voor tekst 6">
            <a:extLst>
              <a:ext uri="{FF2B5EF4-FFF2-40B4-BE49-F238E27FC236}">
                <a16:creationId xmlns:a16="http://schemas.microsoft.com/office/drawing/2014/main" id="{B47F4ACC-F6E5-DC49-943E-509AE2B3FA9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025200" y="-437020"/>
            <a:ext cx="838200" cy="310511"/>
          </a:xfrm>
          <a:solidFill>
            <a:srgbClr val="E94969"/>
          </a:solidFill>
        </p:spPr>
        <p:txBody>
          <a:bodyPr anchor="t"/>
          <a:lstStyle>
            <a:lvl1pPr marL="0" indent="0">
              <a:buNone/>
              <a:defRPr/>
            </a:lvl1pPr>
          </a:lstStyle>
          <a:p>
            <a:r>
              <a:rPr lang="en-GB" dirty="0"/>
              <a:t> </a:t>
            </a:r>
          </a:p>
        </p:txBody>
      </p:sp>
      <p:sp>
        <p:nvSpPr>
          <p:cNvPr id="22" name="Tijdelijke aanduiding voor tekst 6">
            <a:extLst>
              <a:ext uri="{FF2B5EF4-FFF2-40B4-BE49-F238E27FC236}">
                <a16:creationId xmlns:a16="http://schemas.microsoft.com/office/drawing/2014/main" id="{53FE3E6D-BCE4-AA4E-B631-DF6F51B13F2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031500" y="-437020"/>
            <a:ext cx="838200" cy="310511"/>
          </a:xfrm>
          <a:solidFill>
            <a:srgbClr val="00415C"/>
          </a:solidFill>
        </p:spPr>
        <p:txBody>
          <a:bodyPr anchor="t"/>
          <a:lstStyle>
            <a:lvl1pPr marL="0" indent="0">
              <a:buNone/>
              <a:defRPr/>
            </a:lvl1pPr>
          </a:lstStyle>
          <a:p>
            <a:r>
              <a:rPr lang="en-GB" dirty="0"/>
              <a:t> </a:t>
            </a:r>
          </a:p>
        </p:txBody>
      </p:sp>
      <p:sp>
        <p:nvSpPr>
          <p:cNvPr id="23" name="Tijdelijke aanduiding voor tekst 6">
            <a:extLst>
              <a:ext uri="{FF2B5EF4-FFF2-40B4-BE49-F238E27FC236}">
                <a16:creationId xmlns:a16="http://schemas.microsoft.com/office/drawing/2014/main" id="{82AFDF87-9ACF-1348-8586-057B9E0F79C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037800" y="-437020"/>
            <a:ext cx="838200" cy="310511"/>
          </a:xfrm>
          <a:solidFill>
            <a:srgbClr val="EEECE1"/>
          </a:solidFill>
        </p:spPr>
        <p:txBody>
          <a:bodyPr anchor="t"/>
          <a:lstStyle>
            <a:lvl1pPr marL="0" indent="0">
              <a:buNone/>
              <a:defRPr/>
            </a:lvl1pPr>
          </a:lstStyle>
          <a:p>
            <a:r>
              <a:rPr lang="en-GB" dirty="0"/>
              <a:t> </a:t>
            </a:r>
          </a:p>
        </p:txBody>
      </p:sp>
      <p:sp>
        <p:nvSpPr>
          <p:cNvPr id="24" name="Tijdelijke aanduiding voor tekst 6">
            <a:extLst>
              <a:ext uri="{FF2B5EF4-FFF2-40B4-BE49-F238E27FC236}">
                <a16:creationId xmlns:a16="http://schemas.microsoft.com/office/drawing/2014/main" id="{C8F3D4C5-4E17-B546-AD12-1664943AA48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044100" y="-437020"/>
            <a:ext cx="838200" cy="310511"/>
          </a:xfrm>
          <a:solidFill>
            <a:srgbClr val="00817F"/>
          </a:solidFill>
        </p:spPr>
        <p:txBody>
          <a:bodyPr anchor="t"/>
          <a:lstStyle>
            <a:lvl1pPr marL="0" indent="0">
              <a:buNone/>
              <a:defRPr/>
            </a:lvl1pPr>
          </a:lstStyle>
          <a:p>
            <a:r>
              <a:rPr lang="en-GB" dirty="0"/>
              <a:t> </a:t>
            </a:r>
          </a:p>
        </p:txBody>
      </p:sp>
      <p:sp>
        <p:nvSpPr>
          <p:cNvPr id="25" name="Tijdelijke aanduiding voor tekst 6">
            <a:extLst>
              <a:ext uri="{FF2B5EF4-FFF2-40B4-BE49-F238E27FC236}">
                <a16:creationId xmlns:a16="http://schemas.microsoft.com/office/drawing/2014/main" id="{2EAA04D3-B80B-FA44-BF51-8B0DEFB9E279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050400" y="-437020"/>
            <a:ext cx="838200" cy="310511"/>
          </a:xfrm>
          <a:solidFill>
            <a:srgbClr val="7F7F7F"/>
          </a:solidFill>
        </p:spPr>
        <p:txBody>
          <a:bodyPr anchor="t"/>
          <a:lstStyle>
            <a:lvl1pPr marL="0" indent="0">
              <a:buNone/>
              <a:defRPr/>
            </a:lvl1pPr>
          </a:lstStyle>
          <a:p>
            <a:r>
              <a:rPr lang="en-GB" dirty="0"/>
              <a:t> </a:t>
            </a:r>
          </a:p>
        </p:txBody>
      </p:sp>
      <p:pic>
        <p:nvPicPr>
          <p:cNvPr id="8" name="Picture 7" descr="A picture containing text, font, graphics, graphic design&#10;&#10;Description automatically generated">
            <a:extLst>
              <a:ext uri="{FF2B5EF4-FFF2-40B4-BE49-F238E27FC236}">
                <a16:creationId xmlns:a16="http://schemas.microsoft.com/office/drawing/2014/main" id="{13991F01-7372-E137-31EC-EBA48B2181E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8639" t="-602" r="29051" b="40560"/>
          <a:stretch/>
        </p:blipFill>
        <p:spPr>
          <a:xfrm>
            <a:off x="11891770" y="6562824"/>
            <a:ext cx="180305" cy="158651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3F1EBFF5-11C1-909E-2316-0BD6488A20A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891769" y="6561203"/>
            <a:ext cx="180306" cy="160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091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Quote met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F1B2327-FDD7-AE64-22C2-9761BC092CB7}"/>
              </a:ext>
            </a:extLst>
          </p:cNvPr>
          <p:cNvSpPr/>
          <p:nvPr userDrawn="1"/>
        </p:nvSpPr>
        <p:spPr>
          <a:xfrm>
            <a:off x="0" y="0"/>
            <a:ext cx="6363813" cy="6858000"/>
          </a:xfrm>
          <a:prstGeom prst="rect">
            <a:avLst/>
          </a:prstGeom>
          <a:gradFill flip="none" rotWithShape="1">
            <a:gsLst>
              <a:gs pos="0">
                <a:srgbClr val="00564C"/>
              </a:gs>
              <a:gs pos="100000">
                <a:schemeClr val="accent2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id-ID">
              <a:solidFill>
                <a:schemeClr val="bg1"/>
              </a:solidFill>
            </a:endParaRPr>
          </a:p>
        </p:txBody>
      </p:sp>
      <p:sp>
        <p:nvSpPr>
          <p:cNvPr id="37" name="Picture Placeholder 13">
            <a:extLst>
              <a:ext uri="{FF2B5EF4-FFF2-40B4-BE49-F238E27FC236}">
                <a16:creationId xmlns:a16="http://schemas.microsoft.com/office/drawing/2014/main" id="{B52DCA97-5E31-D1D9-63F8-514FC1974C5F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6363812" y="-1"/>
            <a:ext cx="5828187" cy="6857999"/>
          </a:xfrm>
          <a:prstGeom prst="rect">
            <a:avLst/>
          </a:prstGeom>
          <a:pattFill prst="pct5">
            <a:fgClr>
              <a:srgbClr val="0070C0"/>
            </a:fgClr>
            <a:bgClr>
              <a:schemeClr val="bg1"/>
            </a:bgClr>
          </a:pattFill>
          <a:effectLst/>
        </p:spPr>
        <p:txBody>
          <a:bodyPr>
            <a:normAutofit/>
          </a:bodyPr>
          <a:lstStyle>
            <a:lvl1pPr marL="0" indent="0">
              <a:buNone/>
              <a:defRPr sz="1300" b="0" i="0" strike="noStrike">
                <a:ln>
                  <a:noFill/>
                </a:ln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5A78B5F-398D-4147-88C0-289FE89A92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E7190-FF16-E449-AA40-35AD9641D32B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2A9E776A-B5E8-EE4F-8017-1FA3412FEA9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5800" y="2418270"/>
            <a:ext cx="4925148" cy="806346"/>
          </a:xfrm>
        </p:spPr>
        <p:txBody>
          <a:bodyPr anchor="t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>
                <a:solidFill>
                  <a:schemeClr val="bg1"/>
                </a:solidFill>
              </a:defRPr>
            </a:lvl1pPr>
          </a:lstStyle>
          <a:p>
            <a:r>
              <a:rPr lang="nl-NL" noProof="0" dirty="0"/>
              <a:t>“Je moet grazen waar de kudde niet staat.”</a:t>
            </a:r>
          </a:p>
        </p:txBody>
      </p:sp>
      <p:sp>
        <p:nvSpPr>
          <p:cNvPr id="15" name="Tijdelijke aanduiding voor inhoud 2">
            <a:extLst>
              <a:ext uri="{FF2B5EF4-FFF2-40B4-BE49-F238E27FC236}">
                <a16:creationId xmlns:a16="http://schemas.microsoft.com/office/drawing/2014/main" id="{0D958A05-B53A-8944-ADC1-779979A4F78E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685800" y="3631963"/>
            <a:ext cx="4925148" cy="1189854"/>
          </a:xfrm>
        </p:spPr>
        <p:txBody>
          <a:bodyPr numCol="1" spcCol="288000"/>
          <a:lstStyle>
            <a:lvl1pPr marL="12700" indent="0">
              <a:spcBef>
                <a:spcPts val="1200"/>
              </a:spcBef>
              <a:spcAft>
                <a:spcPts val="400"/>
              </a:spcAft>
              <a:buNone/>
              <a:tabLst/>
              <a:defRPr sz="1800" b="0">
                <a:solidFill>
                  <a:schemeClr val="bg1"/>
                </a:solidFill>
              </a:defRPr>
            </a:lvl1pPr>
            <a:lvl2pPr marL="231775" indent="-219075"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ct val="105000"/>
              <a:buFont typeface="Wingdings" pitchFamily="2" charset="2"/>
              <a:buChar char="§"/>
              <a:tabLst/>
              <a:defRPr sz="2000">
                <a:solidFill>
                  <a:schemeClr val="accent2"/>
                </a:solidFill>
              </a:defRPr>
            </a:lvl2pPr>
            <a:lvl3pPr marL="452438" indent="-220663">
              <a:spcBef>
                <a:spcPts val="400"/>
              </a:spcBef>
              <a:spcAft>
                <a:spcPts val="400"/>
              </a:spcAft>
              <a:buClr>
                <a:schemeClr val="accent2"/>
              </a:buClr>
              <a:buFont typeface="Wingdings" pitchFamily="2" charset="2"/>
              <a:buChar char="§"/>
              <a:tabLst/>
              <a:defRPr sz="1600">
                <a:solidFill>
                  <a:schemeClr val="accent2"/>
                </a:solidFill>
              </a:defRPr>
            </a:lvl3pPr>
            <a:lvl4pPr marL="673100" indent="-220663">
              <a:spcBef>
                <a:spcPts val="400"/>
              </a:spcBef>
              <a:spcAft>
                <a:spcPts val="400"/>
              </a:spcAft>
              <a:buClr>
                <a:schemeClr val="tx2"/>
              </a:buClr>
              <a:buFont typeface="Systeemlettertype"/>
              <a:buChar char="-"/>
              <a:tabLst/>
              <a:defRPr sz="1600">
                <a:solidFill>
                  <a:schemeClr val="tx2"/>
                </a:solidFill>
              </a:defRPr>
            </a:lvl4pPr>
            <a:lvl5pPr marL="804863" indent="-176213">
              <a:spcBef>
                <a:spcPts val="400"/>
              </a:spcBef>
              <a:spcAft>
                <a:spcPts val="400"/>
              </a:spcAft>
              <a:tabLst/>
              <a:defRPr sz="1600"/>
            </a:lvl5pPr>
          </a:lstStyle>
          <a:p>
            <a:pPr lvl="0"/>
            <a:r>
              <a:rPr lang="en-US" dirty="0"/>
              <a:t>Karel Van Rompuy</a:t>
            </a:r>
          </a:p>
        </p:txBody>
      </p:sp>
      <p:sp>
        <p:nvSpPr>
          <p:cNvPr id="17" name="Tijdelijke aanduiding voor tekst 6">
            <a:extLst>
              <a:ext uri="{FF2B5EF4-FFF2-40B4-BE49-F238E27FC236}">
                <a16:creationId xmlns:a16="http://schemas.microsoft.com/office/drawing/2014/main" id="{49979305-E0A9-0742-885B-34CA996B04F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0" y="-437020"/>
            <a:ext cx="838200" cy="310511"/>
          </a:xfrm>
          <a:solidFill>
            <a:srgbClr val="00A160"/>
          </a:solidFill>
        </p:spPr>
        <p:txBody>
          <a:bodyPr anchor="t"/>
          <a:lstStyle>
            <a:lvl1pPr marL="0" indent="0">
              <a:buNone/>
              <a:defRPr/>
            </a:lvl1pPr>
          </a:lstStyle>
          <a:p>
            <a:r>
              <a:rPr lang="en-GB" dirty="0"/>
              <a:t> </a:t>
            </a:r>
          </a:p>
        </p:txBody>
      </p:sp>
      <p:sp>
        <p:nvSpPr>
          <p:cNvPr id="18" name="Tijdelijke aanduiding voor tekst 6">
            <a:extLst>
              <a:ext uri="{FF2B5EF4-FFF2-40B4-BE49-F238E27FC236}">
                <a16:creationId xmlns:a16="http://schemas.microsoft.com/office/drawing/2014/main" id="{A5254C12-6877-8A4A-93A5-C88FBE4A557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006300" y="-437020"/>
            <a:ext cx="838200" cy="310511"/>
          </a:xfrm>
          <a:solidFill>
            <a:srgbClr val="004C43"/>
          </a:solidFill>
        </p:spPr>
        <p:txBody>
          <a:bodyPr anchor="t"/>
          <a:lstStyle>
            <a:lvl1pPr marL="0" indent="0">
              <a:buNone/>
              <a:defRPr/>
            </a:lvl1pPr>
          </a:lstStyle>
          <a:p>
            <a:r>
              <a:rPr lang="en-GB" dirty="0"/>
              <a:t> </a:t>
            </a:r>
          </a:p>
        </p:txBody>
      </p:sp>
      <p:sp>
        <p:nvSpPr>
          <p:cNvPr id="19" name="Tijdelijke aanduiding voor tekst 6">
            <a:extLst>
              <a:ext uri="{FF2B5EF4-FFF2-40B4-BE49-F238E27FC236}">
                <a16:creationId xmlns:a16="http://schemas.microsoft.com/office/drawing/2014/main" id="{CD1E5DFD-4907-C748-8671-3A50B34E1C9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012600" y="-437020"/>
            <a:ext cx="838200" cy="310511"/>
          </a:xfrm>
          <a:solidFill>
            <a:srgbClr val="D1D81E"/>
          </a:solidFill>
        </p:spPr>
        <p:txBody>
          <a:bodyPr anchor="t"/>
          <a:lstStyle>
            <a:lvl1pPr marL="0" indent="0">
              <a:buNone/>
              <a:defRPr/>
            </a:lvl1pPr>
          </a:lstStyle>
          <a:p>
            <a:r>
              <a:rPr lang="en-GB" dirty="0"/>
              <a:t> </a:t>
            </a:r>
          </a:p>
        </p:txBody>
      </p:sp>
      <p:sp>
        <p:nvSpPr>
          <p:cNvPr id="20" name="Tijdelijke aanduiding voor tekst 6">
            <a:extLst>
              <a:ext uri="{FF2B5EF4-FFF2-40B4-BE49-F238E27FC236}">
                <a16:creationId xmlns:a16="http://schemas.microsoft.com/office/drawing/2014/main" id="{4E7A5DB0-918A-A046-A527-7B7125D6663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018900" y="-437020"/>
            <a:ext cx="838200" cy="310511"/>
          </a:xfrm>
          <a:solidFill>
            <a:srgbClr val="00AFA9"/>
          </a:solidFill>
        </p:spPr>
        <p:txBody>
          <a:bodyPr anchor="t"/>
          <a:lstStyle>
            <a:lvl1pPr marL="0" indent="0">
              <a:buNone/>
              <a:defRPr/>
            </a:lvl1pPr>
          </a:lstStyle>
          <a:p>
            <a:r>
              <a:rPr lang="en-GB" dirty="0"/>
              <a:t> </a:t>
            </a:r>
          </a:p>
        </p:txBody>
      </p:sp>
      <p:sp>
        <p:nvSpPr>
          <p:cNvPr id="21" name="Tijdelijke aanduiding voor tekst 6">
            <a:extLst>
              <a:ext uri="{FF2B5EF4-FFF2-40B4-BE49-F238E27FC236}">
                <a16:creationId xmlns:a16="http://schemas.microsoft.com/office/drawing/2014/main" id="{B47F4ACC-F6E5-DC49-943E-509AE2B3FA9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025200" y="-437020"/>
            <a:ext cx="838200" cy="310511"/>
          </a:xfrm>
          <a:solidFill>
            <a:srgbClr val="E94969"/>
          </a:solidFill>
        </p:spPr>
        <p:txBody>
          <a:bodyPr anchor="t"/>
          <a:lstStyle>
            <a:lvl1pPr marL="0" indent="0">
              <a:buNone/>
              <a:defRPr/>
            </a:lvl1pPr>
          </a:lstStyle>
          <a:p>
            <a:r>
              <a:rPr lang="en-GB" dirty="0"/>
              <a:t> </a:t>
            </a:r>
          </a:p>
        </p:txBody>
      </p:sp>
      <p:sp>
        <p:nvSpPr>
          <p:cNvPr id="22" name="Tijdelijke aanduiding voor tekst 6">
            <a:extLst>
              <a:ext uri="{FF2B5EF4-FFF2-40B4-BE49-F238E27FC236}">
                <a16:creationId xmlns:a16="http://schemas.microsoft.com/office/drawing/2014/main" id="{53FE3E6D-BCE4-AA4E-B631-DF6F51B13F2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031500" y="-437020"/>
            <a:ext cx="838200" cy="310511"/>
          </a:xfrm>
          <a:solidFill>
            <a:srgbClr val="00415C"/>
          </a:solidFill>
        </p:spPr>
        <p:txBody>
          <a:bodyPr anchor="t"/>
          <a:lstStyle>
            <a:lvl1pPr marL="0" indent="0">
              <a:buNone/>
              <a:defRPr/>
            </a:lvl1pPr>
          </a:lstStyle>
          <a:p>
            <a:r>
              <a:rPr lang="en-GB" dirty="0"/>
              <a:t> </a:t>
            </a:r>
          </a:p>
        </p:txBody>
      </p:sp>
      <p:sp>
        <p:nvSpPr>
          <p:cNvPr id="23" name="Tijdelijke aanduiding voor tekst 6">
            <a:extLst>
              <a:ext uri="{FF2B5EF4-FFF2-40B4-BE49-F238E27FC236}">
                <a16:creationId xmlns:a16="http://schemas.microsoft.com/office/drawing/2014/main" id="{82AFDF87-9ACF-1348-8586-057B9E0F79C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037800" y="-437020"/>
            <a:ext cx="838200" cy="310511"/>
          </a:xfrm>
          <a:solidFill>
            <a:srgbClr val="EEECE1"/>
          </a:solidFill>
        </p:spPr>
        <p:txBody>
          <a:bodyPr anchor="t"/>
          <a:lstStyle>
            <a:lvl1pPr marL="0" indent="0">
              <a:buNone/>
              <a:defRPr/>
            </a:lvl1pPr>
          </a:lstStyle>
          <a:p>
            <a:r>
              <a:rPr lang="en-GB" dirty="0"/>
              <a:t> </a:t>
            </a:r>
          </a:p>
        </p:txBody>
      </p:sp>
      <p:sp>
        <p:nvSpPr>
          <p:cNvPr id="24" name="Tijdelijke aanduiding voor tekst 6">
            <a:extLst>
              <a:ext uri="{FF2B5EF4-FFF2-40B4-BE49-F238E27FC236}">
                <a16:creationId xmlns:a16="http://schemas.microsoft.com/office/drawing/2014/main" id="{C8F3D4C5-4E17-B546-AD12-1664943AA48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044100" y="-437020"/>
            <a:ext cx="838200" cy="310511"/>
          </a:xfrm>
          <a:solidFill>
            <a:srgbClr val="00817F"/>
          </a:solidFill>
        </p:spPr>
        <p:txBody>
          <a:bodyPr anchor="t"/>
          <a:lstStyle>
            <a:lvl1pPr marL="0" indent="0">
              <a:buNone/>
              <a:defRPr/>
            </a:lvl1pPr>
          </a:lstStyle>
          <a:p>
            <a:r>
              <a:rPr lang="en-GB" dirty="0"/>
              <a:t> </a:t>
            </a:r>
          </a:p>
        </p:txBody>
      </p:sp>
      <p:sp>
        <p:nvSpPr>
          <p:cNvPr id="25" name="Tijdelijke aanduiding voor tekst 6">
            <a:extLst>
              <a:ext uri="{FF2B5EF4-FFF2-40B4-BE49-F238E27FC236}">
                <a16:creationId xmlns:a16="http://schemas.microsoft.com/office/drawing/2014/main" id="{2EAA04D3-B80B-FA44-BF51-8B0DEFB9E279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050400" y="-437020"/>
            <a:ext cx="838200" cy="310511"/>
          </a:xfrm>
          <a:solidFill>
            <a:srgbClr val="7F7F7F"/>
          </a:solidFill>
        </p:spPr>
        <p:txBody>
          <a:bodyPr anchor="t"/>
          <a:lstStyle>
            <a:lvl1pPr marL="0" indent="0">
              <a:buNone/>
              <a:defRPr/>
            </a:lvl1pPr>
          </a:lstStyle>
          <a:p>
            <a:r>
              <a:rPr lang="en-GB" dirty="0"/>
              <a:t> </a:t>
            </a:r>
          </a:p>
        </p:txBody>
      </p:sp>
      <p:pic>
        <p:nvPicPr>
          <p:cNvPr id="8" name="Picture 7" descr="A picture containing text, font, graphics, graphic design&#10;&#10;Description automatically generated">
            <a:extLst>
              <a:ext uri="{FF2B5EF4-FFF2-40B4-BE49-F238E27FC236}">
                <a16:creationId xmlns:a16="http://schemas.microsoft.com/office/drawing/2014/main" id="{13991F01-7372-E137-31EC-EBA48B2181E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8639" t="-602" r="29051" b="40560"/>
          <a:stretch/>
        </p:blipFill>
        <p:spPr>
          <a:xfrm>
            <a:off x="11891770" y="6562824"/>
            <a:ext cx="180305" cy="15865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B6F769B-DBE8-8F79-CFB4-00479F6AE81F}"/>
              </a:ext>
            </a:extLst>
          </p:cNvPr>
          <p:cNvSpPr txBox="1">
            <a:spLocks/>
          </p:cNvSpPr>
          <p:nvPr userDrawn="1"/>
        </p:nvSpPr>
        <p:spPr>
          <a:xfrm>
            <a:off x="419100" y="1597360"/>
            <a:ext cx="540700" cy="500070"/>
          </a:xfrm>
          <a:custGeom>
            <a:avLst/>
            <a:gdLst/>
            <a:ahLst/>
            <a:cxnLst/>
            <a:rect l="l" t="t" r="r" b="b"/>
            <a:pathLst>
              <a:path w="770004" h="712143">
                <a:moveTo>
                  <a:pt x="704724" y="0"/>
                </a:moveTo>
                <a:lnTo>
                  <a:pt x="770004" y="103854"/>
                </a:lnTo>
                <a:cubicBezTo>
                  <a:pt x="715604" y="126604"/>
                  <a:pt x="675546" y="160480"/>
                  <a:pt x="649830" y="205483"/>
                </a:cubicBezTo>
                <a:cubicBezTo>
                  <a:pt x="624113" y="250487"/>
                  <a:pt x="609772" y="316014"/>
                  <a:pt x="606804" y="402064"/>
                </a:cubicBezTo>
                <a:lnTo>
                  <a:pt x="746266" y="402064"/>
                </a:lnTo>
                <a:lnTo>
                  <a:pt x="746266" y="712143"/>
                </a:lnTo>
                <a:lnTo>
                  <a:pt x="459925" y="712143"/>
                </a:lnTo>
                <a:lnTo>
                  <a:pt x="459925" y="467344"/>
                </a:lnTo>
                <a:cubicBezTo>
                  <a:pt x="459925" y="334806"/>
                  <a:pt x="475750" y="238865"/>
                  <a:pt x="507401" y="179520"/>
                </a:cubicBezTo>
                <a:cubicBezTo>
                  <a:pt x="548943" y="100393"/>
                  <a:pt x="614717" y="40553"/>
                  <a:pt x="704724" y="0"/>
                </a:cubicBezTo>
                <a:close/>
                <a:moveTo>
                  <a:pt x="244799" y="0"/>
                </a:moveTo>
                <a:lnTo>
                  <a:pt x="310078" y="103854"/>
                </a:lnTo>
                <a:cubicBezTo>
                  <a:pt x="255678" y="126604"/>
                  <a:pt x="215620" y="160480"/>
                  <a:pt x="189904" y="205483"/>
                </a:cubicBezTo>
                <a:cubicBezTo>
                  <a:pt x="164188" y="250487"/>
                  <a:pt x="149846" y="316014"/>
                  <a:pt x="146879" y="402064"/>
                </a:cubicBezTo>
                <a:lnTo>
                  <a:pt x="286340" y="402064"/>
                </a:lnTo>
                <a:lnTo>
                  <a:pt x="286340" y="712143"/>
                </a:lnTo>
                <a:lnTo>
                  <a:pt x="0" y="712143"/>
                </a:lnTo>
                <a:lnTo>
                  <a:pt x="0" y="467344"/>
                </a:lnTo>
                <a:cubicBezTo>
                  <a:pt x="0" y="334806"/>
                  <a:pt x="15825" y="238865"/>
                  <a:pt x="47476" y="179520"/>
                </a:cubicBezTo>
                <a:cubicBezTo>
                  <a:pt x="89017" y="100393"/>
                  <a:pt x="154792" y="40553"/>
                  <a:pt x="244799" y="0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 algn="ctr" defTabSz="1460754" rtl="0" eaLnBrk="1" latinLnBrk="0" hangingPunct="1">
              <a:lnSpc>
                <a:spcPct val="90000"/>
              </a:lnSpc>
              <a:spcBef>
                <a:spcPts val="1598"/>
              </a:spcBef>
              <a:buFont typeface="Arial" panose="020B0604020202020204" pitchFamily="34" charset="0"/>
              <a:buNone/>
              <a:defRPr sz="4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095566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38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5943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319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556320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86697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17074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747451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477828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208205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id-ID" sz="23900" spc="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 descr="A picture containing text, font, graphics, graphic design&#10;&#10;Description automatically generated">
            <a:extLst>
              <a:ext uri="{FF2B5EF4-FFF2-40B4-BE49-F238E27FC236}">
                <a16:creationId xmlns:a16="http://schemas.microsoft.com/office/drawing/2014/main" id="{1FEF189C-ECAE-2935-7238-0F9E41CEF1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8639" t="-602" r="29051" b="40560"/>
          <a:stretch/>
        </p:blipFill>
        <p:spPr>
          <a:xfrm>
            <a:off x="3091754" y="6403036"/>
            <a:ext cx="180305" cy="158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482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Quote met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0EB8E0C8-D5E2-0F36-2976-03B2E2EC580A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0" y="0"/>
            <a:ext cx="12192000" cy="4405358"/>
          </a:xfrm>
          <a:custGeom>
            <a:avLst/>
            <a:gdLst>
              <a:gd name="connsiteX0" fmla="*/ 0 w 12192000"/>
              <a:gd name="connsiteY0" fmla="*/ 0 h 4405358"/>
              <a:gd name="connsiteX1" fmla="*/ 838200 w 12192000"/>
              <a:gd name="connsiteY1" fmla="*/ 0 h 4405358"/>
              <a:gd name="connsiteX2" fmla="*/ 838200 w 12192000"/>
              <a:gd name="connsiteY2" fmla="*/ 3631964 h 4405358"/>
              <a:gd name="connsiteX3" fmla="*/ 3857100 w 12192000"/>
              <a:gd name="connsiteY3" fmla="*/ 3631964 h 4405358"/>
              <a:gd name="connsiteX4" fmla="*/ 3857100 w 12192000"/>
              <a:gd name="connsiteY4" fmla="*/ 0 h 4405358"/>
              <a:gd name="connsiteX5" fmla="*/ 12192000 w 12192000"/>
              <a:gd name="connsiteY5" fmla="*/ 0 h 4405358"/>
              <a:gd name="connsiteX6" fmla="*/ 12192000 w 12192000"/>
              <a:gd name="connsiteY6" fmla="*/ 4405358 h 4405358"/>
              <a:gd name="connsiteX7" fmla="*/ 0 w 12192000"/>
              <a:gd name="connsiteY7" fmla="*/ 4405358 h 4405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4405358">
                <a:moveTo>
                  <a:pt x="0" y="0"/>
                </a:moveTo>
                <a:lnTo>
                  <a:pt x="838200" y="0"/>
                </a:lnTo>
                <a:lnTo>
                  <a:pt x="838200" y="3631964"/>
                </a:lnTo>
                <a:lnTo>
                  <a:pt x="3857100" y="3631964"/>
                </a:lnTo>
                <a:lnTo>
                  <a:pt x="3857100" y="0"/>
                </a:lnTo>
                <a:lnTo>
                  <a:pt x="12192000" y="0"/>
                </a:lnTo>
                <a:lnTo>
                  <a:pt x="12192000" y="4405358"/>
                </a:lnTo>
                <a:lnTo>
                  <a:pt x="0" y="4405358"/>
                </a:lnTo>
                <a:close/>
              </a:path>
            </a:pathLst>
          </a:custGeom>
          <a:pattFill prst="pct5">
            <a:fgClr>
              <a:srgbClr val="0070C0"/>
            </a:fgClr>
            <a:bgClr>
              <a:schemeClr val="bg1"/>
            </a:bgClr>
          </a:pattFill>
          <a:effectLst/>
        </p:spPr>
        <p:txBody>
          <a:bodyPr wrap="square">
            <a:noAutofit/>
          </a:bodyPr>
          <a:lstStyle>
            <a:lvl1pPr marL="0" indent="0">
              <a:buNone/>
              <a:defRPr sz="1300" b="0" i="0" strike="noStrike">
                <a:ln>
                  <a:noFill/>
                </a:ln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F1B2327-FDD7-AE64-22C2-9761BC092CB7}"/>
              </a:ext>
            </a:extLst>
          </p:cNvPr>
          <p:cNvSpPr>
            <a:spLocks/>
          </p:cNvSpPr>
          <p:nvPr userDrawn="1"/>
        </p:nvSpPr>
        <p:spPr>
          <a:xfrm>
            <a:off x="838200" y="0"/>
            <a:ext cx="3018900" cy="3631964"/>
          </a:xfrm>
          <a:prstGeom prst="rect">
            <a:avLst/>
          </a:prstGeom>
          <a:gradFill flip="none" rotWithShape="1">
            <a:gsLst>
              <a:gs pos="0">
                <a:srgbClr val="00564C"/>
              </a:gs>
              <a:gs pos="100000">
                <a:schemeClr val="accent2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id-ID">
              <a:solidFill>
                <a:schemeClr val="bg1"/>
              </a:solidFill>
            </a:endParaRP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5A78B5F-398D-4147-88C0-289FE89A92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E7190-FF16-E449-AA40-35AD9641D32B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2A9E776A-B5E8-EE4F-8017-1FA3412FEA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3550" y="1350236"/>
            <a:ext cx="2480136" cy="2061487"/>
          </a:xfrm>
        </p:spPr>
        <p:txBody>
          <a:bodyPr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>
                <a:solidFill>
                  <a:schemeClr val="bg1"/>
                </a:solidFill>
              </a:defRPr>
            </a:lvl1pPr>
          </a:lstStyle>
          <a:p>
            <a:endParaRPr lang="nl-NL" noProof="0" dirty="0"/>
          </a:p>
        </p:txBody>
      </p:sp>
      <p:sp>
        <p:nvSpPr>
          <p:cNvPr id="15" name="Tijdelijke aanduiding voor inhoud 2">
            <a:extLst>
              <a:ext uri="{FF2B5EF4-FFF2-40B4-BE49-F238E27FC236}">
                <a16:creationId xmlns:a16="http://schemas.microsoft.com/office/drawing/2014/main" id="{0D958A05-B53A-8944-ADC1-779979A4F78E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817513" y="4619001"/>
            <a:ext cx="10424479" cy="1529697"/>
          </a:xfrm>
        </p:spPr>
        <p:txBody>
          <a:bodyPr numCol="1" spcCol="288000"/>
          <a:lstStyle>
            <a:lvl1pPr marL="12700" indent="0">
              <a:spcBef>
                <a:spcPts val="1200"/>
              </a:spcBef>
              <a:spcAft>
                <a:spcPts val="400"/>
              </a:spcAft>
              <a:buNone/>
              <a:tabLst/>
              <a:defRPr sz="1800" b="0">
                <a:solidFill>
                  <a:schemeClr val="tx1"/>
                </a:solidFill>
              </a:defRPr>
            </a:lvl1pPr>
            <a:lvl2pPr marL="231775" indent="-219075"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ct val="105000"/>
              <a:buFont typeface="Wingdings" pitchFamily="2" charset="2"/>
              <a:buChar char="§"/>
              <a:tabLst/>
              <a:defRPr sz="2000">
                <a:solidFill>
                  <a:schemeClr val="accent2"/>
                </a:solidFill>
              </a:defRPr>
            </a:lvl2pPr>
            <a:lvl3pPr marL="452438" indent="-220663">
              <a:spcBef>
                <a:spcPts val="400"/>
              </a:spcBef>
              <a:spcAft>
                <a:spcPts val="400"/>
              </a:spcAft>
              <a:buClr>
                <a:schemeClr val="accent2"/>
              </a:buClr>
              <a:buFont typeface="Wingdings" pitchFamily="2" charset="2"/>
              <a:buChar char="§"/>
              <a:tabLst/>
              <a:defRPr sz="1600">
                <a:solidFill>
                  <a:schemeClr val="accent2"/>
                </a:solidFill>
              </a:defRPr>
            </a:lvl3pPr>
            <a:lvl4pPr marL="673100" indent="-220663">
              <a:spcBef>
                <a:spcPts val="400"/>
              </a:spcBef>
              <a:spcAft>
                <a:spcPts val="400"/>
              </a:spcAft>
              <a:buClr>
                <a:schemeClr val="tx2"/>
              </a:buClr>
              <a:buFont typeface="Systeemlettertype"/>
              <a:buChar char="-"/>
              <a:tabLst/>
              <a:defRPr sz="1600">
                <a:solidFill>
                  <a:schemeClr val="tx2"/>
                </a:solidFill>
              </a:defRPr>
            </a:lvl4pPr>
            <a:lvl5pPr marL="804863" indent="-176213">
              <a:spcBef>
                <a:spcPts val="400"/>
              </a:spcBef>
              <a:spcAft>
                <a:spcPts val="400"/>
              </a:spcAft>
              <a:tabLst/>
              <a:defRPr sz="1600"/>
            </a:lvl5pPr>
          </a:lstStyle>
          <a:p>
            <a:pPr lvl="0"/>
            <a:endParaRPr lang="en-US" dirty="0"/>
          </a:p>
        </p:txBody>
      </p:sp>
      <p:sp>
        <p:nvSpPr>
          <p:cNvPr id="17" name="Tijdelijke aanduiding voor tekst 6">
            <a:extLst>
              <a:ext uri="{FF2B5EF4-FFF2-40B4-BE49-F238E27FC236}">
                <a16:creationId xmlns:a16="http://schemas.microsoft.com/office/drawing/2014/main" id="{49979305-E0A9-0742-885B-34CA996B04F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0" y="-437020"/>
            <a:ext cx="838200" cy="310511"/>
          </a:xfrm>
          <a:solidFill>
            <a:srgbClr val="00A160"/>
          </a:solidFill>
        </p:spPr>
        <p:txBody>
          <a:bodyPr anchor="t"/>
          <a:lstStyle>
            <a:lvl1pPr marL="0" indent="0">
              <a:buNone/>
              <a:defRPr/>
            </a:lvl1pPr>
          </a:lstStyle>
          <a:p>
            <a:r>
              <a:rPr lang="en-GB" dirty="0"/>
              <a:t> </a:t>
            </a:r>
          </a:p>
        </p:txBody>
      </p:sp>
      <p:sp>
        <p:nvSpPr>
          <p:cNvPr id="18" name="Tijdelijke aanduiding voor tekst 6">
            <a:extLst>
              <a:ext uri="{FF2B5EF4-FFF2-40B4-BE49-F238E27FC236}">
                <a16:creationId xmlns:a16="http://schemas.microsoft.com/office/drawing/2014/main" id="{A5254C12-6877-8A4A-93A5-C88FBE4A557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006300" y="-437020"/>
            <a:ext cx="838200" cy="310511"/>
          </a:xfrm>
          <a:solidFill>
            <a:srgbClr val="004C43"/>
          </a:solidFill>
        </p:spPr>
        <p:txBody>
          <a:bodyPr anchor="t"/>
          <a:lstStyle>
            <a:lvl1pPr marL="0" indent="0">
              <a:buNone/>
              <a:defRPr/>
            </a:lvl1pPr>
          </a:lstStyle>
          <a:p>
            <a:r>
              <a:rPr lang="en-GB" dirty="0"/>
              <a:t> </a:t>
            </a:r>
          </a:p>
        </p:txBody>
      </p:sp>
      <p:sp>
        <p:nvSpPr>
          <p:cNvPr id="19" name="Tijdelijke aanduiding voor tekst 6">
            <a:extLst>
              <a:ext uri="{FF2B5EF4-FFF2-40B4-BE49-F238E27FC236}">
                <a16:creationId xmlns:a16="http://schemas.microsoft.com/office/drawing/2014/main" id="{CD1E5DFD-4907-C748-8671-3A50B34E1C9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012600" y="-437020"/>
            <a:ext cx="838200" cy="310511"/>
          </a:xfrm>
          <a:solidFill>
            <a:srgbClr val="D1D81E"/>
          </a:solidFill>
        </p:spPr>
        <p:txBody>
          <a:bodyPr anchor="t"/>
          <a:lstStyle>
            <a:lvl1pPr marL="0" indent="0">
              <a:buNone/>
              <a:defRPr/>
            </a:lvl1pPr>
          </a:lstStyle>
          <a:p>
            <a:r>
              <a:rPr lang="en-GB" dirty="0"/>
              <a:t> </a:t>
            </a:r>
          </a:p>
        </p:txBody>
      </p:sp>
      <p:sp>
        <p:nvSpPr>
          <p:cNvPr id="20" name="Tijdelijke aanduiding voor tekst 6">
            <a:extLst>
              <a:ext uri="{FF2B5EF4-FFF2-40B4-BE49-F238E27FC236}">
                <a16:creationId xmlns:a16="http://schemas.microsoft.com/office/drawing/2014/main" id="{4E7A5DB0-918A-A046-A527-7B7125D6663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018900" y="-437020"/>
            <a:ext cx="838200" cy="310511"/>
          </a:xfrm>
          <a:solidFill>
            <a:srgbClr val="00AFA9"/>
          </a:solidFill>
        </p:spPr>
        <p:txBody>
          <a:bodyPr anchor="t"/>
          <a:lstStyle>
            <a:lvl1pPr marL="0" indent="0">
              <a:buNone/>
              <a:defRPr/>
            </a:lvl1pPr>
          </a:lstStyle>
          <a:p>
            <a:r>
              <a:rPr lang="en-GB" dirty="0"/>
              <a:t> </a:t>
            </a:r>
          </a:p>
        </p:txBody>
      </p:sp>
      <p:sp>
        <p:nvSpPr>
          <p:cNvPr id="21" name="Tijdelijke aanduiding voor tekst 6">
            <a:extLst>
              <a:ext uri="{FF2B5EF4-FFF2-40B4-BE49-F238E27FC236}">
                <a16:creationId xmlns:a16="http://schemas.microsoft.com/office/drawing/2014/main" id="{B47F4ACC-F6E5-DC49-943E-509AE2B3FA9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025200" y="-437020"/>
            <a:ext cx="838200" cy="310511"/>
          </a:xfrm>
          <a:solidFill>
            <a:srgbClr val="E94969"/>
          </a:solidFill>
        </p:spPr>
        <p:txBody>
          <a:bodyPr anchor="t"/>
          <a:lstStyle>
            <a:lvl1pPr marL="0" indent="0">
              <a:buNone/>
              <a:defRPr/>
            </a:lvl1pPr>
          </a:lstStyle>
          <a:p>
            <a:r>
              <a:rPr lang="en-GB" dirty="0"/>
              <a:t> </a:t>
            </a:r>
          </a:p>
        </p:txBody>
      </p:sp>
      <p:sp>
        <p:nvSpPr>
          <p:cNvPr id="22" name="Tijdelijke aanduiding voor tekst 6">
            <a:extLst>
              <a:ext uri="{FF2B5EF4-FFF2-40B4-BE49-F238E27FC236}">
                <a16:creationId xmlns:a16="http://schemas.microsoft.com/office/drawing/2014/main" id="{53FE3E6D-BCE4-AA4E-B631-DF6F51B13F2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031500" y="-437020"/>
            <a:ext cx="838200" cy="310511"/>
          </a:xfrm>
          <a:solidFill>
            <a:srgbClr val="00415C"/>
          </a:solidFill>
        </p:spPr>
        <p:txBody>
          <a:bodyPr anchor="t"/>
          <a:lstStyle>
            <a:lvl1pPr marL="0" indent="0">
              <a:buNone/>
              <a:defRPr/>
            </a:lvl1pPr>
          </a:lstStyle>
          <a:p>
            <a:r>
              <a:rPr lang="en-GB" dirty="0"/>
              <a:t> </a:t>
            </a:r>
          </a:p>
        </p:txBody>
      </p:sp>
      <p:sp>
        <p:nvSpPr>
          <p:cNvPr id="23" name="Tijdelijke aanduiding voor tekst 6">
            <a:extLst>
              <a:ext uri="{FF2B5EF4-FFF2-40B4-BE49-F238E27FC236}">
                <a16:creationId xmlns:a16="http://schemas.microsoft.com/office/drawing/2014/main" id="{82AFDF87-9ACF-1348-8586-057B9E0F79C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037800" y="-437020"/>
            <a:ext cx="838200" cy="310511"/>
          </a:xfrm>
          <a:solidFill>
            <a:srgbClr val="EEECE1"/>
          </a:solidFill>
        </p:spPr>
        <p:txBody>
          <a:bodyPr anchor="t"/>
          <a:lstStyle>
            <a:lvl1pPr marL="0" indent="0">
              <a:buNone/>
              <a:defRPr/>
            </a:lvl1pPr>
          </a:lstStyle>
          <a:p>
            <a:r>
              <a:rPr lang="en-GB" dirty="0"/>
              <a:t> </a:t>
            </a:r>
          </a:p>
        </p:txBody>
      </p:sp>
      <p:sp>
        <p:nvSpPr>
          <p:cNvPr id="24" name="Tijdelijke aanduiding voor tekst 6">
            <a:extLst>
              <a:ext uri="{FF2B5EF4-FFF2-40B4-BE49-F238E27FC236}">
                <a16:creationId xmlns:a16="http://schemas.microsoft.com/office/drawing/2014/main" id="{C8F3D4C5-4E17-B546-AD12-1664943AA48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044100" y="-437020"/>
            <a:ext cx="838200" cy="310511"/>
          </a:xfrm>
          <a:solidFill>
            <a:srgbClr val="00817F"/>
          </a:solidFill>
        </p:spPr>
        <p:txBody>
          <a:bodyPr anchor="t"/>
          <a:lstStyle>
            <a:lvl1pPr marL="0" indent="0">
              <a:buNone/>
              <a:defRPr/>
            </a:lvl1pPr>
          </a:lstStyle>
          <a:p>
            <a:r>
              <a:rPr lang="en-GB" dirty="0"/>
              <a:t> </a:t>
            </a:r>
          </a:p>
        </p:txBody>
      </p:sp>
      <p:sp>
        <p:nvSpPr>
          <p:cNvPr id="25" name="Tijdelijke aanduiding voor tekst 6">
            <a:extLst>
              <a:ext uri="{FF2B5EF4-FFF2-40B4-BE49-F238E27FC236}">
                <a16:creationId xmlns:a16="http://schemas.microsoft.com/office/drawing/2014/main" id="{2EAA04D3-B80B-FA44-BF51-8B0DEFB9E279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050400" y="-437020"/>
            <a:ext cx="838200" cy="310511"/>
          </a:xfrm>
          <a:solidFill>
            <a:srgbClr val="7F7F7F"/>
          </a:solidFill>
        </p:spPr>
        <p:txBody>
          <a:bodyPr anchor="t"/>
          <a:lstStyle>
            <a:lvl1pPr marL="0" indent="0">
              <a:buNone/>
              <a:defRPr/>
            </a:lvl1pPr>
          </a:lstStyle>
          <a:p>
            <a:r>
              <a:rPr lang="en-GB" dirty="0"/>
              <a:t> </a:t>
            </a:r>
          </a:p>
        </p:txBody>
      </p:sp>
      <p:pic>
        <p:nvPicPr>
          <p:cNvPr id="8" name="Picture 7" descr="A picture containing text, font, graphics, graphic design&#10;&#10;Description automatically generated">
            <a:extLst>
              <a:ext uri="{FF2B5EF4-FFF2-40B4-BE49-F238E27FC236}">
                <a16:creationId xmlns:a16="http://schemas.microsoft.com/office/drawing/2014/main" id="{13991F01-7372-E137-31EC-EBA48B2181E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8639" t="-602" r="29051" b="40560"/>
          <a:stretch/>
        </p:blipFill>
        <p:spPr>
          <a:xfrm>
            <a:off x="11891770" y="6562824"/>
            <a:ext cx="180305" cy="158651"/>
          </a:xfrm>
          <a:prstGeom prst="rect">
            <a:avLst/>
          </a:prstGeom>
        </p:spPr>
      </p:pic>
      <p:pic>
        <p:nvPicPr>
          <p:cNvPr id="2" name="Graphic 1">
            <a:extLst>
              <a:ext uri="{FF2B5EF4-FFF2-40B4-BE49-F238E27FC236}">
                <a16:creationId xmlns:a16="http://schemas.microsoft.com/office/drawing/2014/main" id="{742C9753-BFBF-A8B7-C08E-E07D0FEBC8D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891769" y="6561203"/>
            <a:ext cx="180306" cy="160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707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Quote met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3">
            <a:extLst>
              <a:ext uri="{FF2B5EF4-FFF2-40B4-BE49-F238E27FC236}">
                <a16:creationId xmlns:a16="http://schemas.microsoft.com/office/drawing/2014/main" id="{31447773-2FB9-9B55-95A8-54D4FF0C731B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0" y="-1"/>
            <a:ext cx="12192000" cy="6857999"/>
          </a:xfrm>
          <a:prstGeom prst="rect">
            <a:avLst/>
          </a:prstGeom>
          <a:pattFill prst="pct5">
            <a:fgClr>
              <a:srgbClr val="0070C0"/>
            </a:fgClr>
            <a:bgClr>
              <a:schemeClr val="bg1"/>
            </a:bgClr>
          </a:pattFill>
          <a:effectLst/>
        </p:spPr>
        <p:txBody>
          <a:bodyPr>
            <a:normAutofit/>
          </a:bodyPr>
          <a:lstStyle>
            <a:lvl1pPr marL="0" indent="0">
              <a:buNone/>
              <a:defRPr sz="1300" b="0" i="0" strike="noStrike">
                <a:ln>
                  <a:noFill/>
                </a:ln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F1B2327-FDD7-AE64-22C2-9761BC092CB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8223092" y="0"/>
            <a:ext cx="3018900" cy="6858000"/>
          </a:xfrm>
          <a:prstGeom prst="rect">
            <a:avLst/>
          </a:prstGeom>
          <a:gradFill flip="none" rotWithShape="1">
            <a:gsLst>
              <a:gs pos="0">
                <a:srgbClr val="00564C"/>
              </a:gs>
              <a:gs pos="100000">
                <a:schemeClr val="accent2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id-ID">
              <a:solidFill>
                <a:schemeClr val="bg1"/>
              </a:solidFill>
            </a:endParaRP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5A78B5F-398D-4147-88C0-289FE89A92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E7190-FF16-E449-AA40-35AD9641D32B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2A9E776A-B5E8-EE4F-8017-1FA3412FEA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38442" y="645209"/>
            <a:ext cx="2480136" cy="1200684"/>
          </a:xfrm>
        </p:spPr>
        <p:txBody>
          <a:bodyPr anchor="t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>
                <a:solidFill>
                  <a:schemeClr val="bg1"/>
                </a:solidFill>
              </a:defRPr>
            </a:lvl1pPr>
          </a:lstStyle>
          <a:p>
            <a:endParaRPr lang="nl-NL" noProof="0" dirty="0"/>
          </a:p>
        </p:txBody>
      </p:sp>
      <p:sp>
        <p:nvSpPr>
          <p:cNvPr id="15" name="Tijdelijke aanduiding voor inhoud 2">
            <a:extLst>
              <a:ext uri="{FF2B5EF4-FFF2-40B4-BE49-F238E27FC236}">
                <a16:creationId xmlns:a16="http://schemas.microsoft.com/office/drawing/2014/main" id="{0D958A05-B53A-8944-ADC1-779979A4F78E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8438442" y="2052266"/>
            <a:ext cx="2480136" cy="1529697"/>
          </a:xfrm>
        </p:spPr>
        <p:txBody>
          <a:bodyPr numCol="1" spcCol="288000"/>
          <a:lstStyle>
            <a:lvl1pPr marL="12700" indent="0">
              <a:spcBef>
                <a:spcPts val="1200"/>
              </a:spcBef>
              <a:spcAft>
                <a:spcPts val="400"/>
              </a:spcAft>
              <a:buNone/>
              <a:tabLst/>
              <a:defRPr sz="1600" b="0">
                <a:solidFill>
                  <a:schemeClr val="bg1"/>
                </a:solidFill>
              </a:defRPr>
            </a:lvl1pPr>
            <a:lvl2pPr marL="231775" indent="-219075"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ct val="105000"/>
              <a:buFont typeface="Wingdings" pitchFamily="2" charset="2"/>
              <a:buChar char="§"/>
              <a:tabLst/>
              <a:defRPr sz="2000">
                <a:solidFill>
                  <a:schemeClr val="accent2"/>
                </a:solidFill>
              </a:defRPr>
            </a:lvl2pPr>
            <a:lvl3pPr marL="452438" indent="-220663">
              <a:spcBef>
                <a:spcPts val="400"/>
              </a:spcBef>
              <a:spcAft>
                <a:spcPts val="400"/>
              </a:spcAft>
              <a:buClr>
                <a:schemeClr val="accent2"/>
              </a:buClr>
              <a:buFont typeface="Wingdings" pitchFamily="2" charset="2"/>
              <a:buChar char="§"/>
              <a:tabLst/>
              <a:defRPr sz="1600">
                <a:solidFill>
                  <a:schemeClr val="accent2"/>
                </a:solidFill>
              </a:defRPr>
            </a:lvl3pPr>
            <a:lvl4pPr marL="673100" indent="-220663">
              <a:spcBef>
                <a:spcPts val="400"/>
              </a:spcBef>
              <a:spcAft>
                <a:spcPts val="400"/>
              </a:spcAft>
              <a:buClr>
                <a:schemeClr val="tx2"/>
              </a:buClr>
              <a:buFont typeface="Systeemlettertype"/>
              <a:buChar char="-"/>
              <a:tabLst/>
              <a:defRPr sz="1600">
                <a:solidFill>
                  <a:schemeClr val="tx2"/>
                </a:solidFill>
              </a:defRPr>
            </a:lvl4pPr>
            <a:lvl5pPr marL="804863" indent="-176213">
              <a:spcBef>
                <a:spcPts val="400"/>
              </a:spcBef>
              <a:spcAft>
                <a:spcPts val="400"/>
              </a:spcAft>
              <a:tabLst/>
              <a:defRPr sz="1600"/>
            </a:lvl5pPr>
          </a:lstStyle>
          <a:p>
            <a:pPr lvl="0"/>
            <a:endParaRPr lang="en-US" dirty="0"/>
          </a:p>
        </p:txBody>
      </p:sp>
      <p:sp>
        <p:nvSpPr>
          <p:cNvPr id="17" name="Tijdelijke aanduiding voor tekst 6">
            <a:extLst>
              <a:ext uri="{FF2B5EF4-FFF2-40B4-BE49-F238E27FC236}">
                <a16:creationId xmlns:a16="http://schemas.microsoft.com/office/drawing/2014/main" id="{49979305-E0A9-0742-885B-34CA996B04F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0" y="-437020"/>
            <a:ext cx="838200" cy="310511"/>
          </a:xfrm>
          <a:solidFill>
            <a:srgbClr val="00A160"/>
          </a:solidFill>
        </p:spPr>
        <p:txBody>
          <a:bodyPr anchor="t"/>
          <a:lstStyle>
            <a:lvl1pPr marL="0" indent="0">
              <a:buNone/>
              <a:defRPr/>
            </a:lvl1pPr>
          </a:lstStyle>
          <a:p>
            <a:r>
              <a:rPr lang="en-GB" dirty="0"/>
              <a:t> </a:t>
            </a:r>
          </a:p>
        </p:txBody>
      </p:sp>
      <p:sp>
        <p:nvSpPr>
          <p:cNvPr id="18" name="Tijdelijke aanduiding voor tekst 6">
            <a:extLst>
              <a:ext uri="{FF2B5EF4-FFF2-40B4-BE49-F238E27FC236}">
                <a16:creationId xmlns:a16="http://schemas.microsoft.com/office/drawing/2014/main" id="{A5254C12-6877-8A4A-93A5-C88FBE4A557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006300" y="-437020"/>
            <a:ext cx="838200" cy="310511"/>
          </a:xfrm>
          <a:solidFill>
            <a:srgbClr val="004C43"/>
          </a:solidFill>
        </p:spPr>
        <p:txBody>
          <a:bodyPr anchor="t"/>
          <a:lstStyle>
            <a:lvl1pPr marL="0" indent="0">
              <a:buNone/>
              <a:defRPr/>
            </a:lvl1pPr>
          </a:lstStyle>
          <a:p>
            <a:r>
              <a:rPr lang="en-GB" dirty="0"/>
              <a:t> </a:t>
            </a:r>
          </a:p>
        </p:txBody>
      </p:sp>
      <p:sp>
        <p:nvSpPr>
          <p:cNvPr id="19" name="Tijdelijke aanduiding voor tekst 6">
            <a:extLst>
              <a:ext uri="{FF2B5EF4-FFF2-40B4-BE49-F238E27FC236}">
                <a16:creationId xmlns:a16="http://schemas.microsoft.com/office/drawing/2014/main" id="{CD1E5DFD-4907-C748-8671-3A50B34E1C9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012600" y="-437020"/>
            <a:ext cx="838200" cy="310511"/>
          </a:xfrm>
          <a:solidFill>
            <a:srgbClr val="D1D81E"/>
          </a:solidFill>
        </p:spPr>
        <p:txBody>
          <a:bodyPr anchor="t"/>
          <a:lstStyle>
            <a:lvl1pPr marL="0" indent="0">
              <a:buNone/>
              <a:defRPr/>
            </a:lvl1pPr>
          </a:lstStyle>
          <a:p>
            <a:r>
              <a:rPr lang="en-GB" dirty="0"/>
              <a:t> </a:t>
            </a:r>
          </a:p>
        </p:txBody>
      </p:sp>
      <p:sp>
        <p:nvSpPr>
          <p:cNvPr id="20" name="Tijdelijke aanduiding voor tekst 6">
            <a:extLst>
              <a:ext uri="{FF2B5EF4-FFF2-40B4-BE49-F238E27FC236}">
                <a16:creationId xmlns:a16="http://schemas.microsoft.com/office/drawing/2014/main" id="{4E7A5DB0-918A-A046-A527-7B7125D6663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018900" y="-437020"/>
            <a:ext cx="838200" cy="310511"/>
          </a:xfrm>
          <a:solidFill>
            <a:srgbClr val="00AFA9"/>
          </a:solidFill>
        </p:spPr>
        <p:txBody>
          <a:bodyPr anchor="t"/>
          <a:lstStyle>
            <a:lvl1pPr marL="0" indent="0">
              <a:buNone/>
              <a:defRPr/>
            </a:lvl1pPr>
          </a:lstStyle>
          <a:p>
            <a:r>
              <a:rPr lang="en-GB" dirty="0"/>
              <a:t> </a:t>
            </a:r>
          </a:p>
        </p:txBody>
      </p:sp>
      <p:sp>
        <p:nvSpPr>
          <p:cNvPr id="21" name="Tijdelijke aanduiding voor tekst 6">
            <a:extLst>
              <a:ext uri="{FF2B5EF4-FFF2-40B4-BE49-F238E27FC236}">
                <a16:creationId xmlns:a16="http://schemas.microsoft.com/office/drawing/2014/main" id="{B47F4ACC-F6E5-DC49-943E-509AE2B3FA9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025200" y="-437020"/>
            <a:ext cx="838200" cy="310511"/>
          </a:xfrm>
          <a:solidFill>
            <a:srgbClr val="E94969"/>
          </a:solidFill>
        </p:spPr>
        <p:txBody>
          <a:bodyPr anchor="t"/>
          <a:lstStyle>
            <a:lvl1pPr marL="0" indent="0">
              <a:buNone/>
              <a:defRPr/>
            </a:lvl1pPr>
          </a:lstStyle>
          <a:p>
            <a:r>
              <a:rPr lang="en-GB" dirty="0"/>
              <a:t> </a:t>
            </a:r>
          </a:p>
        </p:txBody>
      </p:sp>
      <p:sp>
        <p:nvSpPr>
          <p:cNvPr id="22" name="Tijdelijke aanduiding voor tekst 6">
            <a:extLst>
              <a:ext uri="{FF2B5EF4-FFF2-40B4-BE49-F238E27FC236}">
                <a16:creationId xmlns:a16="http://schemas.microsoft.com/office/drawing/2014/main" id="{53FE3E6D-BCE4-AA4E-B631-DF6F51B13F2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031500" y="-437020"/>
            <a:ext cx="838200" cy="310511"/>
          </a:xfrm>
          <a:solidFill>
            <a:srgbClr val="00415C"/>
          </a:solidFill>
        </p:spPr>
        <p:txBody>
          <a:bodyPr anchor="t"/>
          <a:lstStyle>
            <a:lvl1pPr marL="0" indent="0">
              <a:buNone/>
              <a:defRPr/>
            </a:lvl1pPr>
          </a:lstStyle>
          <a:p>
            <a:r>
              <a:rPr lang="en-GB" dirty="0"/>
              <a:t> </a:t>
            </a:r>
          </a:p>
        </p:txBody>
      </p:sp>
      <p:sp>
        <p:nvSpPr>
          <p:cNvPr id="23" name="Tijdelijke aanduiding voor tekst 6">
            <a:extLst>
              <a:ext uri="{FF2B5EF4-FFF2-40B4-BE49-F238E27FC236}">
                <a16:creationId xmlns:a16="http://schemas.microsoft.com/office/drawing/2014/main" id="{82AFDF87-9ACF-1348-8586-057B9E0F79C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037800" y="-437020"/>
            <a:ext cx="838200" cy="310511"/>
          </a:xfrm>
          <a:solidFill>
            <a:srgbClr val="EEECE1"/>
          </a:solidFill>
        </p:spPr>
        <p:txBody>
          <a:bodyPr anchor="t"/>
          <a:lstStyle>
            <a:lvl1pPr marL="0" indent="0">
              <a:buNone/>
              <a:defRPr/>
            </a:lvl1pPr>
          </a:lstStyle>
          <a:p>
            <a:r>
              <a:rPr lang="en-GB" dirty="0"/>
              <a:t> </a:t>
            </a:r>
          </a:p>
        </p:txBody>
      </p:sp>
      <p:sp>
        <p:nvSpPr>
          <p:cNvPr id="24" name="Tijdelijke aanduiding voor tekst 6">
            <a:extLst>
              <a:ext uri="{FF2B5EF4-FFF2-40B4-BE49-F238E27FC236}">
                <a16:creationId xmlns:a16="http://schemas.microsoft.com/office/drawing/2014/main" id="{C8F3D4C5-4E17-B546-AD12-1664943AA48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044100" y="-437020"/>
            <a:ext cx="838200" cy="310511"/>
          </a:xfrm>
          <a:solidFill>
            <a:srgbClr val="00817F"/>
          </a:solidFill>
        </p:spPr>
        <p:txBody>
          <a:bodyPr anchor="t"/>
          <a:lstStyle>
            <a:lvl1pPr marL="0" indent="0">
              <a:buNone/>
              <a:defRPr/>
            </a:lvl1pPr>
          </a:lstStyle>
          <a:p>
            <a:r>
              <a:rPr lang="en-GB" dirty="0"/>
              <a:t> </a:t>
            </a:r>
          </a:p>
        </p:txBody>
      </p:sp>
      <p:sp>
        <p:nvSpPr>
          <p:cNvPr id="25" name="Tijdelijke aanduiding voor tekst 6">
            <a:extLst>
              <a:ext uri="{FF2B5EF4-FFF2-40B4-BE49-F238E27FC236}">
                <a16:creationId xmlns:a16="http://schemas.microsoft.com/office/drawing/2014/main" id="{2EAA04D3-B80B-FA44-BF51-8B0DEFB9E279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050400" y="-437020"/>
            <a:ext cx="838200" cy="310511"/>
          </a:xfrm>
          <a:solidFill>
            <a:srgbClr val="7F7F7F"/>
          </a:solidFill>
        </p:spPr>
        <p:txBody>
          <a:bodyPr anchor="t"/>
          <a:lstStyle>
            <a:lvl1pPr marL="0" indent="0">
              <a:buNone/>
              <a:defRPr/>
            </a:lvl1pPr>
          </a:lstStyle>
          <a:p>
            <a:r>
              <a:rPr lang="en-GB" dirty="0"/>
              <a:t> </a:t>
            </a:r>
          </a:p>
        </p:txBody>
      </p:sp>
      <p:pic>
        <p:nvPicPr>
          <p:cNvPr id="8" name="Picture 7" descr="A picture containing text, font, graphics, graphic design&#10;&#10;Description automatically generated">
            <a:extLst>
              <a:ext uri="{FF2B5EF4-FFF2-40B4-BE49-F238E27FC236}">
                <a16:creationId xmlns:a16="http://schemas.microsoft.com/office/drawing/2014/main" id="{13991F01-7372-E137-31EC-EBA48B2181E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8639" t="-602" r="29051" b="40560"/>
          <a:stretch/>
        </p:blipFill>
        <p:spPr>
          <a:xfrm>
            <a:off x="11891770" y="6562824"/>
            <a:ext cx="180305" cy="158651"/>
          </a:xfrm>
          <a:prstGeom prst="rect">
            <a:avLst/>
          </a:prstGeom>
        </p:spPr>
      </p:pic>
      <p:pic>
        <p:nvPicPr>
          <p:cNvPr id="3" name="Picture 2" descr="A picture containing text, font, graphics, graphic design&#10;&#10;Description automatically generated">
            <a:extLst>
              <a:ext uri="{FF2B5EF4-FFF2-40B4-BE49-F238E27FC236}">
                <a16:creationId xmlns:a16="http://schemas.microsoft.com/office/drawing/2014/main" id="{CF115359-36E1-9B3E-A5DC-097C5BA025C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8639" t="-602" r="29051" b="40560"/>
          <a:stretch/>
        </p:blipFill>
        <p:spPr>
          <a:xfrm>
            <a:off x="9642389" y="6404173"/>
            <a:ext cx="180305" cy="158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48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Hoofdstukscherm -Donkergroene achtergrond">
    <p:bg>
      <p:bgPr>
        <a:gradFill flip="none" rotWithShape="1">
          <a:gsLst>
            <a:gs pos="0">
              <a:srgbClr val="00564C"/>
            </a:gs>
            <a:gs pos="100000">
              <a:schemeClr val="accent2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E5CAD5F-11D5-1BBD-6A87-68309170E5E5}"/>
              </a:ext>
            </a:extLst>
          </p:cNvPr>
          <p:cNvSpPr/>
          <p:nvPr userDrawn="1"/>
        </p:nvSpPr>
        <p:spPr>
          <a:xfrm>
            <a:off x="4377074" y="2311195"/>
            <a:ext cx="7814926" cy="2235611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800100" dist="38100" dir="27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 err="1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69A953A-A3AB-7149-B5ED-B24797C2018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377074" y="2311195"/>
            <a:ext cx="5826605" cy="2235611"/>
          </a:xfrm>
          <a:noFill/>
        </p:spPr>
        <p:txBody>
          <a:bodyPr lIns="360000"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nl-NL" noProof="0" dirty="0"/>
              <a:t>Voeg je hoofdstuktitel toe</a:t>
            </a:r>
          </a:p>
        </p:txBody>
      </p:sp>
      <p:pic>
        <p:nvPicPr>
          <p:cNvPr id="4" name="Picture 3" descr="A picture containing text, font, graphics, graphic design&#10;&#10;Description automatically generated">
            <a:extLst>
              <a:ext uri="{FF2B5EF4-FFF2-40B4-BE49-F238E27FC236}">
                <a16:creationId xmlns:a16="http://schemas.microsoft.com/office/drawing/2014/main" id="{F88817D4-2F0D-039B-BBEF-BBBC4A0C4A1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639" t="-602" r="29051" b="40560"/>
          <a:stretch/>
        </p:blipFill>
        <p:spPr>
          <a:xfrm>
            <a:off x="11891770" y="6562824"/>
            <a:ext cx="180305" cy="158651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7908B746-DC31-9ACF-4C1B-C35E17CF5E08}"/>
              </a:ext>
            </a:extLst>
          </p:cNvPr>
          <p:cNvGrpSpPr/>
          <p:nvPr userDrawn="1"/>
        </p:nvGrpSpPr>
        <p:grpSpPr>
          <a:xfrm>
            <a:off x="1320146" y="3720784"/>
            <a:ext cx="2869185" cy="698638"/>
            <a:chOff x="8059370" y="1941379"/>
            <a:chExt cx="2869185" cy="698638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24F5C554-A654-16C4-0923-7A6A48464222}"/>
                </a:ext>
              </a:extLst>
            </p:cNvPr>
            <p:cNvSpPr/>
            <p:nvPr/>
          </p:nvSpPr>
          <p:spPr>
            <a:xfrm flipH="1">
              <a:off x="8059370" y="1941379"/>
              <a:ext cx="2569095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BE" sz="1600" b="1" dirty="0">
                  <a:solidFill>
                    <a:schemeClr val="bg1"/>
                  </a:solidFill>
                  <a:latin typeface="+mj-lt"/>
                  <a:cs typeface="Lato" panose="020F0502020204030203" pitchFamily="34" charset="0"/>
                </a:rPr>
                <a:t>Naam </a:t>
              </a:r>
              <a:r>
                <a:rPr lang="fr-BE" sz="1600" b="1" dirty="0" err="1">
                  <a:solidFill>
                    <a:schemeClr val="bg1"/>
                  </a:solidFill>
                  <a:latin typeface="+mj-lt"/>
                  <a:cs typeface="Lato" panose="020F0502020204030203" pitchFamily="34" charset="0"/>
                </a:rPr>
                <a:t>spreker</a:t>
              </a:r>
              <a:endParaRPr lang="en-US" sz="1100" b="1" dirty="0">
                <a:solidFill>
                  <a:schemeClr val="bg1"/>
                </a:solidFill>
                <a:latin typeface="+mj-lt"/>
                <a:cs typeface="Lato" panose="020F0502020204030203" pitchFamily="34" charset="0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11089350-0281-D4D8-2D41-D1D7273A6450}"/>
                </a:ext>
              </a:extLst>
            </p:cNvPr>
            <p:cNvSpPr/>
            <p:nvPr/>
          </p:nvSpPr>
          <p:spPr>
            <a:xfrm>
              <a:off x="8059371" y="2341730"/>
              <a:ext cx="2869184" cy="29828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200" b="0" dirty="0" err="1">
                  <a:solidFill>
                    <a:schemeClr val="bg1"/>
                  </a:solidFill>
                  <a:latin typeface="+mj-lt"/>
                  <a:cs typeface="Open Sans" panose="020B0606030504020204" pitchFamily="34" charset="0"/>
                </a:rPr>
                <a:t>Functie</a:t>
              </a:r>
              <a:r>
                <a:rPr lang="en-US" sz="1200" b="0" dirty="0">
                  <a:solidFill>
                    <a:schemeClr val="bg1"/>
                  </a:solidFill>
                  <a:latin typeface="+mj-lt"/>
                  <a:cs typeface="Open Sans" panose="020B0606030504020204" pitchFamily="34" charset="0"/>
                </a:rPr>
                <a:t> of </a:t>
              </a:r>
              <a:r>
                <a:rPr lang="en-US" sz="1200" b="0" dirty="0" err="1">
                  <a:solidFill>
                    <a:schemeClr val="bg1"/>
                  </a:solidFill>
                  <a:latin typeface="+mj-lt"/>
                  <a:cs typeface="Open Sans" panose="020B0606030504020204" pitchFamily="34" charset="0"/>
                </a:rPr>
                <a:t>beschrijving</a:t>
              </a:r>
              <a:endParaRPr lang="en-US" sz="1200" b="0" dirty="0">
                <a:solidFill>
                  <a:schemeClr val="bg1"/>
                </a:solidFill>
                <a:latin typeface="+mj-lt"/>
                <a:cs typeface="Open Sans" panose="020B0606030504020204" pitchFamily="34" charset="0"/>
              </a:endParaRPr>
            </a:p>
          </p:txBody>
        </p:sp>
      </p:grpSp>
      <p:sp>
        <p:nvSpPr>
          <p:cNvPr id="16" name="Oval 15">
            <a:extLst>
              <a:ext uri="{FF2B5EF4-FFF2-40B4-BE49-F238E27FC236}">
                <a16:creationId xmlns:a16="http://schemas.microsoft.com/office/drawing/2014/main" id="{237CB5E8-D067-B4FD-EB1D-E54FAE01EDB0}"/>
              </a:ext>
            </a:extLst>
          </p:cNvPr>
          <p:cNvSpPr/>
          <p:nvPr/>
        </p:nvSpPr>
        <p:spPr>
          <a:xfrm>
            <a:off x="1397392" y="2423205"/>
            <a:ext cx="1047316" cy="1047316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27000" dist="508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b="1" dirty="0">
              <a:solidFill>
                <a:schemeClr val="accent3"/>
              </a:solidFill>
              <a:latin typeface="Open Sans" panose="020B0606030504020204" pitchFamily="34" charset="0"/>
              <a:ea typeface="Roboto Medium" charset="0"/>
              <a:cs typeface="Open Sans" panose="020B0606030504020204" pitchFamily="34" charset="0"/>
            </a:endParaRP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57CE3E48-3617-F116-5EED-12E99062BD5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397392" y="2423202"/>
            <a:ext cx="1047316" cy="1047319"/>
          </a:xfrm>
          <a:custGeom>
            <a:avLst/>
            <a:gdLst>
              <a:gd name="connsiteX0" fmla="*/ 1005304 w 2010611"/>
              <a:gd name="connsiteY0" fmla="*/ 0 h 2010614"/>
              <a:gd name="connsiteX1" fmla="*/ 2010611 w 2010611"/>
              <a:gd name="connsiteY1" fmla="*/ 1005307 h 2010614"/>
              <a:gd name="connsiteX2" fmla="*/ 1005304 w 2010611"/>
              <a:gd name="connsiteY2" fmla="*/ 2010614 h 2010614"/>
              <a:gd name="connsiteX3" fmla="*/ 5187 w 2010611"/>
              <a:gd name="connsiteY3" fmla="*/ 1108094 h 2010614"/>
              <a:gd name="connsiteX4" fmla="*/ 0 w 2010611"/>
              <a:gd name="connsiteY4" fmla="*/ 1005367 h 2010614"/>
              <a:gd name="connsiteX5" fmla="*/ 0 w 2010611"/>
              <a:gd name="connsiteY5" fmla="*/ 1005247 h 2010614"/>
              <a:gd name="connsiteX6" fmla="*/ 5187 w 2010611"/>
              <a:gd name="connsiteY6" fmla="*/ 902520 h 2010614"/>
              <a:gd name="connsiteX7" fmla="*/ 1005304 w 2010611"/>
              <a:gd name="connsiteY7" fmla="*/ 0 h 2010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10611" h="2010614">
                <a:moveTo>
                  <a:pt x="1005304" y="0"/>
                </a:moveTo>
                <a:cubicBezTo>
                  <a:pt x="1560520" y="0"/>
                  <a:pt x="2010611" y="450091"/>
                  <a:pt x="2010611" y="1005307"/>
                </a:cubicBezTo>
                <a:cubicBezTo>
                  <a:pt x="2010611" y="1560523"/>
                  <a:pt x="1560520" y="2010614"/>
                  <a:pt x="1005304" y="2010614"/>
                </a:cubicBezTo>
                <a:cubicBezTo>
                  <a:pt x="484789" y="2010614"/>
                  <a:pt x="56669" y="1615026"/>
                  <a:pt x="5187" y="1108094"/>
                </a:cubicBezTo>
                <a:lnTo>
                  <a:pt x="0" y="1005367"/>
                </a:lnTo>
                <a:lnTo>
                  <a:pt x="0" y="1005247"/>
                </a:lnTo>
                <a:lnTo>
                  <a:pt x="5187" y="902520"/>
                </a:lnTo>
                <a:cubicBezTo>
                  <a:pt x="56669" y="395588"/>
                  <a:pt x="484789" y="0"/>
                  <a:pt x="1005304" y="0"/>
                </a:cubicBezTo>
                <a:close/>
              </a:path>
            </a:pathLst>
          </a:custGeom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>
                <a:latin typeface="Poppins" panose="00000500000000000000" pitchFamily="50" charset="0"/>
                <a:cs typeface="Poppins" panose="00000500000000000000" pitchFamily="50" charset="0"/>
              </a:defRPr>
            </a:lvl1pPr>
          </a:lstStyle>
          <a:p>
            <a:r>
              <a:rPr lang="en-US" dirty="0" err="1"/>
              <a:t>Beeld</a:t>
            </a:r>
            <a:endParaRPr lang="en-US" dirty="0"/>
          </a:p>
        </p:txBody>
      </p:sp>
      <p:pic>
        <p:nvPicPr>
          <p:cNvPr id="6" name="Picture 5" descr="A picture containing text, font, graphics, graphic design&#10;&#10;Description automatically generated">
            <a:extLst>
              <a:ext uri="{FF2B5EF4-FFF2-40B4-BE49-F238E27FC236}">
                <a16:creationId xmlns:a16="http://schemas.microsoft.com/office/drawing/2014/main" id="{D8E7C2D2-3CF6-D828-F1D4-092A5724188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8639" t="-602" r="29051" b="40560"/>
          <a:stretch/>
        </p:blipFill>
        <p:spPr>
          <a:xfrm>
            <a:off x="11891770" y="6562824"/>
            <a:ext cx="180305" cy="158651"/>
          </a:xfrm>
          <a:prstGeom prst="rect">
            <a:avLst/>
          </a:prstGeom>
        </p:spPr>
      </p:pic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21C73C13-B205-30A1-EC2F-5628EA12B01F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397392" y="2423202"/>
            <a:ext cx="1047316" cy="1047319"/>
          </a:xfrm>
          <a:custGeom>
            <a:avLst/>
            <a:gdLst>
              <a:gd name="connsiteX0" fmla="*/ 1005304 w 2010611"/>
              <a:gd name="connsiteY0" fmla="*/ 0 h 2010614"/>
              <a:gd name="connsiteX1" fmla="*/ 2010611 w 2010611"/>
              <a:gd name="connsiteY1" fmla="*/ 1005307 h 2010614"/>
              <a:gd name="connsiteX2" fmla="*/ 1005304 w 2010611"/>
              <a:gd name="connsiteY2" fmla="*/ 2010614 h 2010614"/>
              <a:gd name="connsiteX3" fmla="*/ 5187 w 2010611"/>
              <a:gd name="connsiteY3" fmla="*/ 1108094 h 2010614"/>
              <a:gd name="connsiteX4" fmla="*/ 0 w 2010611"/>
              <a:gd name="connsiteY4" fmla="*/ 1005367 h 2010614"/>
              <a:gd name="connsiteX5" fmla="*/ 0 w 2010611"/>
              <a:gd name="connsiteY5" fmla="*/ 1005247 h 2010614"/>
              <a:gd name="connsiteX6" fmla="*/ 5187 w 2010611"/>
              <a:gd name="connsiteY6" fmla="*/ 902520 h 2010614"/>
              <a:gd name="connsiteX7" fmla="*/ 1005304 w 2010611"/>
              <a:gd name="connsiteY7" fmla="*/ 0 h 2010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10611" h="2010614">
                <a:moveTo>
                  <a:pt x="1005304" y="0"/>
                </a:moveTo>
                <a:cubicBezTo>
                  <a:pt x="1560520" y="0"/>
                  <a:pt x="2010611" y="450091"/>
                  <a:pt x="2010611" y="1005307"/>
                </a:cubicBezTo>
                <a:cubicBezTo>
                  <a:pt x="2010611" y="1560523"/>
                  <a:pt x="1560520" y="2010614"/>
                  <a:pt x="1005304" y="2010614"/>
                </a:cubicBezTo>
                <a:cubicBezTo>
                  <a:pt x="484789" y="2010614"/>
                  <a:pt x="56669" y="1615026"/>
                  <a:pt x="5187" y="1108094"/>
                </a:cubicBezTo>
                <a:lnTo>
                  <a:pt x="0" y="1005367"/>
                </a:lnTo>
                <a:lnTo>
                  <a:pt x="0" y="1005247"/>
                </a:lnTo>
                <a:lnTo>
                  <a:pt x="5187" y="902520"/>
                </a:lnTo>
                <a:cubicBezTo>
                  <a:pt x="56669" y="395588"/>
                  <a:pt x="484789" y="0"/>
                  <a:pt x="1005304" y="0"/>
                </a:cubicBezTo>
                <a:close/>
              </a:path>
            </a:pathLst>
          </a:custGeom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>
                <a:latin typeface="Poppins" panose="00000500000000000000" pitchFamily="50" charset="0"/>
                <a:cs typeface="Poppins" panose="00000500000000000000" pitchFamily="50" charset="0"/>
              </a:defRPr>
            </a:lvl1pPr>
          </a:lstStyle>
          <a:p>
            <a:r>
              <a:rPr lang="en-US" dirty="0" err="1"/>
              <a:t>Beeld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712705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Quote met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3">
            <a:extLst>
              <a:ext uri="{FF2B5EF4-FFF2-40B4-BE49-F238E27FC236}">
                <a16:creationId xmlns:a16="http://schemas.microsoft.com/office/drawing/2014/main" id="{31447773-2FB9-9B55-95A8-54D4FF0C731B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0" y="1448512"/>
            <a:ext cx="7882300" cy="3960976"/>
          </a:xfrm>
          <a:prstGeom prst="rect">
            <a:avLst/>
          </a:prstGeom>
          <a:pattFill prst="pct5">
            <a:fgClr>
              <a:srgbClr val="0070C0"/>
            </a:fgClr>
            <a:bgClr>
              <a:schemeClr val="bg1"/>
            </a:bgClr>
          </a:pattFill>
          <a:effectLst/>
        </p:spPr>
        <p:txBody>
          <a:bodyPr>
            <a:normAutofit/>
          </a:bodyPr>
          <a:lstStyle>
            <a:lvl1pPr marL="0" indent="0">
              <a:buNone/>
              <a:defRPr sz="1300" b="0" i="0" strike="noStrike">
                <a:ln>
                  <a:noFill/>
                </a:ln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F1B2327-FDD7-AE64-22C2-9761BC092CB7}"/>
              </a:ext>
            </a:extLst>
          </p:cNvPr>
          <p:cNvSpPr>
            <a:spLocks/>
          </p:cNvSpPr>
          <p:nvPr userDrawn="1"/>
        </p:nvSpPr>
        <p:spPr>
          <a:xfrm>
            <a:off x="7882300" y="1448512"/>
            <a:ext cx="4309700" cy="3960976"/>
          </a:xfrm>
          <a:prstGeom prst="rect">
            <a:avLst/>
          </a:prstGeom>
          <a:gradFill flip="none" rotWithShape="1">
            <a:gsLst>
              <a:gs pos="0">
                <a:srgbClr val="00564C"/>
              </a:gs>
              <a:gs pos="100000">
                <a:schemeClr val="accent2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id-ID">
              <a:solidFill>
                <a:schemeClr val="bg1"/>
              </a:solidFill>
            </a:endParaRP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5A78B5F-398D-4147-88C0-289FE89A92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E7190-FF16-E449-AA40-35AD9641D32B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2A9E776A-B5E8-EE4F-8017-1FA3412FEA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38441" y="1859987"/>
            <a:ext cx="2995831" cy="1200684"/>
          </a:xfrm>
        </p:spPr>
        <p:txBody>
          <a:bodyPr anchor="t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>
                <a:solidFill>
                  <a:schemeClr val="bg1"/>
                </a:solidFill>
              </a:defRPr>
            </a:lvl1pPr>
          </a:lstStyle>
          <a:p>
            <a:endParaRPr lang="nl-NL" noProof="0" dirty="0"/>
          </a:p>
        </p:txBody>
      </p:sp>
      <p:sp>
        <p:nvSpPr>
          <p:cNvPr id="15" name="Tijdelijke aanduiding voor inhoud 2">
            <a:extLst>
              <a:ext uri="{FF2B5EF4-FFF2-40B4-BE49-F238E27FC236}">
                <a16:creationId xmlns:a16="http://schemas.microsoft.com/office/drawing/2014/main" id="{0D958A05-B53A-8944-ADC1-779979A4F78E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8438441" y="3267044"/>
            <a:ext cx="2995831" cy="1749337"/>
          </a:xfrm>
        </p:spPr>
        <p:txBody>
          <a:bodyPr numCol="1" spcCol="288000"/>
          <a:lstStyle>
            <a:lvl1pPr marL="12700" indent="0">
              <a:spcBef>
                <a:spcPts val="1200"/>
              </a:spcBef>
              <a:spcAft>
                <a:spcPts val="400"/>
              </a:spcAft>
              <a:buNone/>
              <a:tabLst/>
              <a:defRPr sz="1600" b="0">
                <a:solidFill>
                  <a:schemeClr val="bg1"/>
                </a:solidFill>
              </a:defRPr>
            </a:lvl1pPr>
            <a:lvl2pPr marL="231775" indent="-219075"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ct val="105000"/>
              <a:buFont typeface="Wingdings" pitchFamily="2" charset="2"/>
              <a:buChar char="§"/>
              <a:tabLst/>
              <a:defRPr sz="2000">
                <a:solidFill>
                  <a:schemeClr val="accent2"/>
                </a:solidFill>
              </a:defRPr>
            </a:lvl2pPr>
            <a:lvl3pPr marL="452438" indent="-220663">
              <a:spcBef>
                <a:spcPts val="400"/>
              </a:spcBef>
              <a:spcAft>
                <a:spcPts val="400"/>
              </a:spcAft>
              <a:buClr>
                <a:schemeClr val="accent2"/>
              </a:buClr>
              <a:buFont typeface="Wingdings" pitchFamily="2" charset="2"/>
              <a:buChar char="§"/>
              <a:tabLst/>
              <a:defRPr sz="1600">
                <a:solidFill>
                  <a:schemeClr val="accent2"/>
                </a:solidFill>
              </a:defRPr>
            </a:lvl3pPr>
            <a:lvl4pPr marL="673100" indent="-220663">
              <a:spcBef>
                <a:spcPts val="400"/>
              </a:spcBef>
              <a:spcAft>
                <a:spcPts val="400"/>
              </a:spcAft>
              <a:buClr>
                <a:schemeClr val="tx2"/>
              </a:buClr>
              <a:buFont typeface="Systeemlettertype"/>
              <a:buChar char="-"/>
              <a:tabLst/>
              <a:defRPr sz="1600">
                <a:solidFill>
                  <a:schemeClr val="tx2"/>
                </a:solidFill>
              </a:defRPr>
            </a:lvl4pPr>
            <a:lvl5pPr marL="804863" indent="-176213">
              <a:spcBef>
                <a:spcPts val="400"/>
              </a:spcBef>
              <a:spcAft>
                <a:spcPts val="400"/>
              </a:spcAft>
              <a:tabLst/>
              <a:defRPr sz="1600"/>
            </a:lvl5pPr>
          </a:lstStyle>
          <a:p>
            <a:pPr lvl="0"/>
            <a:endParaRPr lang="en-US" dirty="0"/>
          </a:p>
        </p:txBody>
      </p:sp>
      <p:sp>
        <p:nvSpPr>
          <p:cNvPr id="17" name="Tijdelijke aanduiding voor tekst 6">
            <a:extLst>
              <a:ext uri="{FF2B5EF4-FFF2-40B4-BE49-F238E27FC236}">
                <a16:creationId xmlns:a16="http://schemas.microsoft.com/office/drawing/2014/main" id="{49979305-E0A9-0742-885B-34CA996B04F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0" y="-437020"/>
            <a:ext cx="838200" cy="310511"/>
          </a:xfrm>
          <a:solidFill>
            <a:srgbClr val="00A160"/>
          </a:solidFill>
        </p:spPr>
        <p:txBody>
          <a:bodyPr anchor="t"/>
          <a:lstStyle>
            <a:lvl1pPr marL="0" indent="0">
              <a:buNone/>
              <a:defRPr/>
            </a:lvl1pPr>
          </a:lstStyle>
          <a:p>
            <a:r>
              <a:rPr lang="en-GB" dirty="0"/>
              <a:t> </a:t>
            </a:r>
          </a:p>
        </p:txBody>
      </p:sp>
      <p:sp>
        <p:nvSpPr>
          <p:cNvPr id="18" name="Tijdelijke aanduiding voor tekst 6">
            <a:extLst>
              <a:ext uri="{FF2B5EF4-FFF2-40B4-BE49-F238E27FC236}">
                <a16:creationId xmlns:a16="http://schemas.microsoft.com/office/drawing/2014/main" id="{A5254C12-6877-8A4A-93A5-C88FBE4A557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006300" y="-437020"/>
            <a:ext cx="838200" cy="310511"/>
          </a:xfrm>
          <a:solidFill>
            <a:srgbClr val="004C43"/>
          </a:solidFill>
        </p:spPr>
        <p:txBody>
          <a:bodyPr anchor="t"/>
          <a:lstStyle>
            <a:lvl1pPr marL="0" indent="0">
              <a:buNone/>
              <a:defRPr/>
            </a:lvl1pPr>
          </a:lstStyle>
          <a:p>
            <a:r>
              <a:rPr lang="en-GB" dirty="0"/>
              <a:t> </a:t>
            </a:r>
          </a:p>
        </p:txBody>
      </p:sp>
      <p:sp>
        <p:nvSpPr>
          <p:cNvPr id="19" name="Tijdelijke aanduiding voor tekst 6">
            <a:extLst>
              <a:ext uri="{FF2B5EF4-FFF2-40B4-BE49-F238E27FC236}">
                <a16:creationId xmlns:a16="http://schemas.microsoft.com/office/drawing/2014/main" id="{CD1E5DFD-4907-C748-8671-3A50B34E1C9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012600" y="-437020"/>
            <a:ext cx="838200" cy="310511"/>
          </a:xfrm>
          <a:solidFill>
            <a:srgbClr val="D1D81E"/>
          </a:solidFill>
        </p:spPr>
        <p:txBody>
          <a:bodyPr anchor="t"/>
          <a:lstStyle>
            <a:lvl1pPr marL="0" indent="0">
              <a:buNone/>
              <a:defRPr/>
            </a:lvl1pPr>
          </a:lstStyle>
          <a:p>
            <a:r>
              <a:rPr lang="en-GB" dirty="0"/>
              <a:t> </a:t>
            </a:r>
          </a:p>
        </p:txBody>
      </p:sp>
      <p:sp>
        <p:nvSpPr>
          <p:cNvPr id="20" name="Tijdelijke aanduiding voor tekst 6">
            <a:extLst>
              <a:ext uri="{FF2B5EF4-FFF2-40B4-BE49-F238E27FC236}">
                <a16:creationId xmlns:a16="http://schemas.microsoft.com/office/drawing/2014/main" id="{4E7A5DB0-918A-A046-A527-7B7125D6663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018900" y="-437020"/>
            <a:ext cx="838200" cy="310511"/>
          </a:xfrm>
          <a:solidFill>
            <a:srgbClr val="00AFA9"/>
          </a:solidFill>
        </p:spPr>
        <p:txBody>
          <a:bodyPr anchor="t"/>
          <a:lstStyle>
            <a:lvl1pPr marL="0" indent="0">
              <a:buNone/>
              <a:defRPr/>
            </a:lvl1pPr>
          </a:lstStyle>
          <a:p>
            <a:r>
              <a:rPr lang="en-GB" dirty="0"/>
              <a:t> </a:t>
            </a:r>
          </a:p>
        </p:txBody>
      </p:sp>
      <p:sp>
        <p:nvSpPr>
          <p:cNvPr id="21" name="Tijdelijke aanduiding voor tekst 6">
            <a:extLst>
              <a:ext uri="{FF2B5EF4-FFF2-40B4-BE49-F238E27FC236}">
                <a16:creationId xmlns:a16="http://schemas.microsoft.com/office/drawing/2014/main" id="{B47F4ACC-F6E5-DC49-943E-509AE2B3FA9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025200" y="-437020"/>
            <a:ext cx="838200" cy="310511"/>
          </a:xfrm>
          <a:solidFill>
            <a:srgbClr val="E94969"/>
          </a:solidFill>
        </p:spPr>
        <p:txBody>
          <a:bodyPr anchor="t"/>
          <a:lstStyle>
            <a:lvl1pPr marL="0" indent="0">
              <a:buNone/>
              <a:defRPr/>
            </a:lvl1pPr>
          </a:lstStyle>
          <a:p>
            <a:r>
              <a:rPr lang="en-GB" dirty="0"/>
              <a:t> </a:t>
            </a:r>
          </a:p>
        </p:txBody>
      </p:sp>
      <p:sp>
        <p:nvSpPr>
          <p:cNvPr id="22" name="Tijdelijke aanduiding voor tekst 6">
            <a:extLst>
              <a:ext uri="{FF2B5EF4-FFF2-40B4-BE49-F238E27FC236}">
                <a16:creationId xmlns:a16="http://schemas.microsoft.com/office/drawing/2014/main" id="{53FE3E6D-BCE4-AA4E-B631-DF6F51B13F2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031500" y="-437020"/>
            <a:ext cx="838200" cy="310511"/>
          </a:xfrm>
          <a:solidFill>
            <a:srgbClr val="00415C"/>
          </a:solidFill>
        </p:spPr>
        <p:txBody>
          <a:bodyPr anchor="t"/>
          <a:lstStyle>
            <a:lvl1pPr marL="0" indent="0">
              <a:buNone/>
              <a:defRPr/>
            </a:lvl1pPr>
          </a:lstStyle>
          <a:p>
            <a:r>
              <a:rPr lang="en-GB" dirty="0"/>
              <a:t> </a:t>
            </a:r>
          </a:p>
        </p:txBody>
      </p:sp>
      <p:sp>
        <p:nvSpPr>
          <p:cNvPr id="23" name="Tijdelijke aanduiding voor tekst 6">
            <a:extLst>
              <a:ext uri="{FF2B5EF4-FFF2-40B4-BE49-F238E27FC236}">
                <a16:creationId xmlns:a16="http://schemas.microsoft.com/office/drawing/2014/main" id="{82AFDF87-9ACF-1348-8586-057B9E0F79C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037800" y="-437020"/>
            <a:ext cx="838200" cy="310511"/>
          </a:xfrm>
          <a:solidFill>
            <a:srgbClr val="EEECE1"/>
          </a:solidFill>
        </p:spPr>
        <p:txBody>
          <a:bodyPr anchor="t"/>
          <a:lstStyle>
            <a:lvl1pPr marL="0" indent="0">
              <a:buNone/>
              <a:defRPr/>
            </a:lvl1pPr>
          </a:lstStyle>
          <a:p>
            <a:r>
              <a:rPr lang="en-GB" dirty="0"/>
              <a:t> </a:t>
            </a:r>
          </a:p>
        </p:txBody>
      </p:sp>
      <p:sp>
        <p:nvSpPr>
          <p:cNvPr id="24" name="Tijdelijke aanduiding voor tekst 6">
            <a:extLst>
              <a:ext uri="{FF2B5EF4-FFF2-40B4-BE49-F238E27FC236}">
                <a16:creationId xmlns:a16="http://schemas.microsoft.com/office/drawing/2014/main" id="{C8F3D4C5-4E17-B546-AD12-1664943AA48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044100" y="-437020"/>
            <a:ext cx="838200" cy="310511"/>
          </a:xfrm>
          <a:solidFill>
            <a:srgbClr val="00817F"/>
          </a:solidFill>
        </p:spPr>
        <p:txBody>
          <a:bodyPr anchor="t"/>
          <a:lstStyle>
            <a:lvl1pPr marL="0" indent="0">
              <a:buNone/>
              <a:defRPr/>
            </a:lvl1pPr>
          </a:lstStyle>
          <a:p>
            <a:r>
              <a:rPr lang="en-GB" dirty="0"/>
              <a:t> </a:t>
            </a:r>
          </a:p>
        </p:txBody>
      </p:sp>
      <p:sp>
        <p:nvSpPr>
          <p:cNvPr id="25" name="Tijdelijke aanduiding voor tekst 6">
            <a:extLst>
              <a:ext uri="{FF2B5EF4-FFF2-40B4-BE49-F238E27FC236}">
                <a16:creationId xmlns:a16="http://schemas.microsoft.com/office/drawing/2014/main" id="{2EAA04D3-B80B-FA44-BF51-8B0DEFB9E279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050400" y="-437020"/>
            <a:ext cx="838200" cy="310511"/>
          </a:xfrm>
          <a:solidFill>
            <a:srgbClr val="7F7F7F"/>
          </a:solidFill>
        </p:spPr>
        <p:txBody>
          <a:bodyPr anchor="t"/>
          <a:lstStyle>
            <a:lvl1pPr marL="0" indent="0">
              <a:buNone/>
              <a:defRPr/>
            </a:lvl1pPr>
          </a:lstStyle>
          <a:p>
            <a:r>
              <a:rPr lang="en-GB" dirty="0"/>
              <a:t> </a:t>
            </a:r>
          </a:p>
        </p:txBody>
      </p:sp>
      <p:pic>
        <p:nvPicPr>
          <p:cNvPr id="8" name="Picture 7" descr="A picture containing text, font, graphics, graphic design&#10;&#10;Description automatically generated">
            <a:extLst>
              <a:ext uri="{FF2B5EF4-FFF2-40B4-BE49-F238E27FC236}">
                <a16:creationId xmlns:a16="http://schemas.microsoft.com/office/drawing/2014/main" id="{13991F01-7372-E137-31EC-EBA48B2181E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8639" t="-602" r="29051" b="40560"/>
          <a:stretch/>
        </p:blipFill>
        <p:spPr>
          <a:xfrm>
            <a:off x="11891770" y="6562824"/>
            <a:ext cx="180305" cy="158651"/>
          </a:xfrm>
          <a:prstGeom prst="rect">
            <a:avLst/>
          </a:prstGeom>
        </p:spPr>
      </p:pic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DB4B7BC-5F33-AF57-4BE5-15B2B0E3A291}"/>
              </a:ext>
            </a:extLst>
          </p:cNvPr>
          <p:cNvSpPr>
            <a:spLocks noGrp="1"/>
          </p:cNvSpPr>
          <p:nvPr>
            <p:ph idx="28" hasCustomPrompt="1"/>
          </p:nvPr>
        </p:nvSpPr>
        <p:spPr>
          <a:xfrm>
            <a:off x="472437" y="5603285"/>
            <a:ext cx="7409864" cy="255247"/>
          </a:xfrm>
        </p:spPr>
        <p:txBody>
          <a:bodyPr numCol="1" spcCol="288000"/>
          <a:lstStyle>
            <a:lvl1pPr marL="12700" indent="0" algn="r">
              <a:spcBef>
                <a:spcPts val="1200"/>
              </a:spcBef>
              <a:spcAft>
                <a:spcPts val="400"/>
              </a:spcAft>
              <a:buNone/>
              <a:tabLst/>
              <a:defRPr sz="1200" b="0">
                <a:solidFill>
                  <a:schemeClr val="tx1"/>
                </a:solidFill>
              </a:defRPr>
            </a:lvl1pPr>
            <a:lvl2pPr marL="231775" indent="-219075"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ct val="105000"/>
              <a:buFont typeface="Wingdings" pitchFamily="2" charset="2"/>
              <a:buChar char="§"/>
              <a:tabLst/>
              <a:defRPr sz="2000">
                <a:solidFill>
                  <a:schemeClr val="accent2"/>
                </a:solidFill>
              </a:defRPr>
            </a:lvl2pPr>
            <a:lvl3pPr marL="452438" indent="-220663">
              <a:spcBef>
                <a:spcPts val="400"/>
              </a:spcBef>
              <a:spcAft>
                <a:spcPts val="400"/>
              </a:spcAft>
              <a:buClr>
                <a:schemeClr val="accent2"/>
              </a:buClr>
              <a:buFont typeface="Wingdings" pitchFamily="2" charset="2"/>
              <a:buChar char="§"/>
              <a:tabLst/>
              <a:defRPr sz="1600">
                <a:solidFill>
                  <a:schemeClr val="accent2"/>
                </a:solidFill>
              </a:defRPr>
            </a:lvl3pPr>
            <a:lvl4pPr marL="673100" indent="-220663">
              <a:spcBef>
                <a:spcPts val="400"/>
              </a:spcBef>
              <a:spcAft>
                <a:spcPts val="400"/>
              </a:spcAft>
              <a:buClr>
                <a:schemeClr val="tx2"/>
              </a:buClr>
              <a:buFont typeface="Systeemlettertype"/>
              <a:buChar char="-"/>
              <a:tabLst/>
              <a:defRPr sz="1600">
                <a:solidFill>
                  <a:schemeClr val="tx2"/>
                </a:solidFill>
              </a:defRPr>
            </a:lvl4pPr>
            <a:lvl5pPr marL="804863" indent="-176213">
              <a:spcBef>
                <a:spcPts val="400"/>
              </a:spcBef>
              <a:spcAft>
                <a:spcPts val="400"/>
              </a:spcAft>
              <a:tabLst/>
              <a:defRPr sz="1600"/>
            </a:lvl5pPr>
          </a:lstStyle>
          <a:p>
            <a:pPr lvl="0"/>
            <a:r>
              <a:rPr lang="en-US" dirty="0" err="1"/>
              <a:t>Klik</a:t>
            </a:r>
            <a:r>
              <a:rPr lang="en-US" dirty="0"/>
              <a:t> </a:t>
            </a:r>
            <a:r>
              <a:rPr lang="en-US" dirty="0" err="1"/>
              <a:t>hier</a:t>
            </a:r>
            <a:r>
              <a:rPr lang="en-US" dirty="0"/>
              <a:t> om </a:t>
            </a:r>
            <a:r>
              <a:rPr lang="en-US" dirty="0" err="1"/>
              <a:t>begeleidende</a:t>
            </a:r>
            <a:r>
              <a:rPr lang="en-US" dirty="0"/>
              <a:t> </a:t>
            </a:r>
            <a:r>
              <a:rPr lang="en-US" dirty="0" err="1"/>
              <a:t>tekst</a:t>
            </a:r>
            <a:r>
              <a:rPr lang="en-US" dirty="0"/>
              <a:t> toe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voegen</a:t>
            </a:r>
            <a:endParaRPr lang="en-US" dirty="0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9AC6093F-B473-35FE-04D2-331606E260B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891769" y="6561203"/>
            <a:ext cx="180306" cy="160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457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el en tab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3">
            <a:extLst>
              <a:ext uri="{FF2B5EF4-FFF2-40B4-BE49-F238E27FC236}">
                <a16:creationId xmlns:a16="http://schemas.microsoft.com/office/drawing/2014/main" id="{C56DB8C8-B0B2-5EE2-02BB-5D85CEE5A292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860968" y="2082189"/>
            <a:ext cx="5019132" cy="3935918"/>
          </a:xfrm>
          <a:prstGeom prst="rect">
            <a:avLst/>
          </a:prstGeom>
          <a:pattFill prst="pct5">
            <a:fgClr>
              <a:srgbClr val="0070C0"/>
            </a:fgClr>
            <a:bgClr>
              <a:schemeClr val="bg1"/>
            </a:bgClr>
          </a:pattFill>
          <a:effectLst/>
        </p:spPr>
        <p:txBody>
          <a:bodyPr>
            <a:normAutofit/>
          </a:bodyPr>
          <a:lstStyle>
            <a:lvl1pPr marL="0" indent="0">
              <a:buNone/>
              <a:defRPr sz="1300" b="0" i="0" strike="noStrike">
                <a:ln>
                  <a:noFill/>
                </a:ln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pic>
        <p:nvPicPr>
          <p:cNvPr id="8" name="Picture 7" descr="A picture containing text, font, graphics, graphic design&#10;&#10;Description automatically generated">
            <a:extLst>
              <a:ext uri="{FF2B5EF4-FFF2-40B4-BE49-F238E27FC236}">
                <a16:creationId xmlns:a16="http://schemas.microsoft.com/office/drawing/2014/main" id="{C5430681-3278-B513-5B82-A21F680888D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8639" t="-602" r="29051" b="40560"/>
          <a:stretch/>
        </p:blipFill>
        <p:spPr>
          <a:xfrm>
            <a:off x="11891770" y="6562824"/>
            <a:ext cx="180305" cy="158651"/>
          </a:xfrm>
          <a:prstGeom prst="rect">
            <a:avLst/>
          </a:prstGeom>
        </p:spPr>
      </p:pic>
      <p:sp>
        <p:nvSpPr>
          <p:cNvPr id="9" name="Picture Placeholder 13">
            <a:extLst>
              <a:ext uri="{FF2B5EF4-FFF2-40B4-BE49-F238E27FC236}">
                <a16:creationId xmlns:a16="http://schemas.microsoft.com/office/drawing/2014/main" id="{B7AB0543-4B20-012B-B93D-F1E2A35DAE55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6291534" y="2082189"/>
            <a:ext cx="5019132" cy="3935918"/>
          </a:xfrm>
          <a:prstGeom prst="rect">
            <a:avLst/>
          </a:prstGeom>
          <a:pattFill prst="pct5">
            <a:fgClr>
              <a:srgbClr val="0070C0"/>
            </a:fgClr>
            <a:bgClr>
              <a:schemeClr val="bg1"/>
            </a:bgClr>
          </a:pattFill>
          <a:effectLst/>
        </p:spPr>
        <p:txBody>
          <a:bodyPr>
            <a:normAutofit/>
          </a:bodyPr>
          <a:lstStyle>
            <a:lvl1pPr marL="0" indent="0">
              <a:buNone/>
              <a:defRPr sz="1300" b="0" i="0" strike="noStrike">
                <a:ln>
                  <a:noFill/>
                </a:ln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BAC85E49-FA98-9A05-D41F-0268EC0B4D6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5087" y="839893"/>
            <a:ext cx="9141827" cy="806346"/>
          </a:xfrm>
        </p:spPr>
        <p:txBody>
          <a:bodyPr anchor="t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>
                <a:solidFill>
                  <a:schemeClr val="accent2"/>
                </a:solidFill>
              </a:defRPr>
            </a:lvl1pPr>
          </a:lstStyle>
          <a:p>
            <a:r>
              <a:rPr lang="nl-NL" noProof="0" dirty="0"/>
              <a:t>Voeg hier de titel van je slide toe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466BA5C8-B293-DCFA-78DD-2156E0BA7AA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891769" y="6561203"/>
            <a:ext cx="180306" cy="160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106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el en tab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670BE50-5854-4C40-B0D1-7825FB38AE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5087" y="839893"/>
            <a:ext cx="9141827" cy="806346"/>
          </a:xfrm>
        </p:spPr>
        <p:txBody>
          <a:bodyPr anchor="t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>
                <a:solidFill>
                  <a:schemeClr val="accent2"/>
                </a:solidFill>
              </a:defRPr>
            </a:lvl1pPr>
          </a:lstStyle>
          <a:p>
            <a:r>
              <a:rPr lang="nl-NL" noProof="0" dirty="0"/>
              <a:t>Voeg hier de titel van je slide toe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5A78B5F-398D-4147-88C0-289FE89A92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E7190-FF16-E449-AA40-35AD9641D32B}" type="slidenum">
              <a:rPr lang="en-GB" smtClean="0"/>
              <a:t>‹#›</a:t>
            </a:fld>
            <a:endParaRPr lang="en-GB"/>
          </a:p>
        </p:txBody>
      </p:sp>
      <p:sp>
        <p:nvSpPr>
          <p:cNvPr id="3" name="Picture Placeholder 13">
            <a:extLst>
              <a:ext uri="{FF2B5EF4-FFF2-40B4-BE49-F238E27FC236}">
                <a16:creationId xmlns:a16="http://schemas.microsoft.com/office/drawing/2014/main" id="{C56DB8C8-B0B2-5EE2-02BB-5D85CEE5A292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1330868" y="2057131"/>
            <a:ext cx="3002463" cy="3960976"/>
          </a:xfrm>
          <a:prstGeom prst="rect">
            <a:avLst/>
          </a:prstGeom>
          <a:pattFill prst="pct5">
            <a:fgClr>
              <a:srgbClr val="0070C0"/>
            </a:fgClr>
            <a:bgClr>
              <a:schemeClr val="bg1"/>
            </a:bgClr>
          </a:pattFill>
          <a:effectLst/>
        </p:spPr>
        <p:txBody>
          <a:bodyPr>
            <a:normAutofit/>
          </a:bodyPr>
          <a:lstStyle>
            <a:lvl1pPr marL="0" indent="0">
              <a:buNone/>
              <a:defRPr sz="1300" b="0" i="0" strike="noStrike">
                <a:ln>
                  <a:noFill/>
                </a:ln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4" name="Picture Placeholder 13">
            <a:extLst>
              <a:ext uri="{FF2B5EF4-FFF2-40B4-BE49-F238E27FC236}">
                <a16:creationId xmlns:a16="http://schemas.microsoft.com/office/drawing/2014/main" id="{5997D5FB-0759-F82E-4F94-3E209EE2272E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4594768" y="2057131"/>
            <a:ext cx="3002463" cy="3960976"/>
          </a:xfrm>
          <a:prstGeom prst="rect">
            <a:avLst/>
          </a:prstGeom>
          <a:pattFill prst="pct5">
            <a:fgClr>
              <a:srgbClr val="0070C0"/>
            </a:fgClr>
            <a:bgClr>
              <a:schemeClr val="bg1"/>
            </a:bgClr>
          </a:pattFill>
          <a:effectLst/>
        </p:spPr>
        <p:txBody>
          <a:bodyPr>
            <a:normAutofit/>
          </a:bodyPr>
          <a:lstStyle>
            <a:lvl1pPr marL="0" indent="0">
              <a:buNone/>
              <a:defRPr sz="1300" b="0" i="0" strike="noStrike">
                <a:ln>
                  <a:noFill/>
                </a:ln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Picture Placeholder 13">
            <a:extLst>
              <a:ext uri="{FF2B5EF4-FFF2-40B4-BE49-F238E27FC236}">
                <a16:creationId xmlns:a16="http://schemas.microsoft.com/office/drawing/2014/main" id="{DC883F35-CC25-7194-5619-6ACACA8F4129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7858668" y="2057131"/>
            <a:ext cx="3002463" cy="3960976"/>
          </a:xfrm>
          <a:prstGeom prst="rect">
            <a:avLst/>
          </a:prstGeom>
          <a:pattFill prst="pct5">
            <a:fgClr>
              <a:srgbClr val="0070C0"/>
            </a:fgClr>
            <a:bgClr>
              <a:schemeClr val="bg1"/>
            </a:bgClr>
          </a:pattFill>
          <a:effectLst/>
        </p:spPr>
        <p:txBody>
          <a:bodyPr>
            <a:normAutofit/>
          </a:bodyPr>
          <a:lstStyle>
            <a:lvl1pPr marL="0" indent="0">
              <a:buNone/>
              <a:defRPr sz="1300" b="0" i="0" strike="noStrike">
                <a:ln>
                  <a:noFill/>
                </a:ln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pic>
        <p:nvPicPr>
          <p:cNvPr id="8" name="Picture 7" descr="A picture containing text, font, graphics, graphic design&#10;&#10;Description automatically generated">
            <a:extLst>
              <a:ext uri="{FF2B5EF4-FFF2-40B4-BE49-F238E27FC236}">
                <a16:creationId xmlns:a16="http://schemas.microsoft.com/office/drawing/2014/main" id="{C5430681-3278-B513-5B82-A21F680888D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8639" t="-602" r="29051" b="40560"/>
          <a:stretch/>
        </p:blipFill>
        <p:spPr>
          <a:xfrm>
            <a:off x="11891770" y="6562824"/>
            <a:ext cx="180305" cy="158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650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Quote zonder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F1B2327-FDD7-AE64-22C2-9761BC092CB7}"/>
              </a:ext>
            </a:extLst>
          </p:cNvPr>
          <p:cNvSpPr/>
          <p:nvPr userDrawn="1"/>
        </p:nvSpPr>
        <p:spPr>
          <a:xfrm>
            <a:off x="-1" y="0"/>
            <a:ext cx="12192001" cy="6858000"/>
          </a:xfrm>
          <a:prstGeom prst="rect">
            <a:avLst/>
          </a:prstGeom>
          <a:gradFill flip="none" rotWithShape="1">
            <a:gsLst>
              <a:gs pos="0">
                <a:srgbClr val="00564C"/>
              </a:gs>
              <a:gs pos="100000">
                <a:schemeClr val="accent2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id-ID">
              <a:solidFill>
                <a:schemeClr val="bg1"/>
              </a:solidFill>
            </a:endParaRP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5A78B5F-398D-4147-88C0-289FE89A92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E7190-FF16-E449-AA40-35AD9641D32B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2A9E776A-B5E8-EE4F-8017-1FA3412FEA9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26744" y="2418080"/>
            <a:ext cx="5138512" cy="806346"/>
          </a:xfrm>
        </p:spPr>
        <p:txBody>
          <a:bodyPr anchor="t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>
                <a:solidFill>
                  <a:schemeClr val="bg1"/>
                </a:solidFill>
              </a:defRPr>
            </a:lvl1pPr>
          </a:lstStyle>
          <a:p>
            <a:r>
              <a:rPr lang="nl-NL" noProof="0" dirty="0"/>
              <a:t>Je moet grazen waar de kudde niet staat.</a:t>
            </a:r>
          </a:p>
        </p:txBody>
      </p:sp>
      <p:sp>
        <p:nvSpPr>
          <p:cNvPr id="15" name="Tijdelijke aanduiding voor inhoud 2">
            <a:extLst>
              <a:ext uri="{FF2B5EF4-FFF2-40B4-BE49-F238E27FC236}">
                <a16:creationId xmlns:a16="http://schemas.microsoft.com/office/drawing/2014/main" id="{0D958A05-B53A-8944-ADC1-779979A4F78E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3526744" y="3631963"/>
            <a:ext cx="5138512" cy="1189854"/>
          </a:xfrm>
        </p:spPr>
        <p:txBody>
          <a:bodyPr numCol="1" spcCol="288000"/>
          <a:lstStyle>
            <a:lvl1pPr marL="12700" indent="0">
              <a:spcBef>
                <a:spcPts val="1200"/>
              </a:spcBef>
              <a:spcAft>
                <a:spcPts val="400"/>
              </a:spcAft>
              <a:buNone/>
              <a:tabLst/>
              <a:defRPr sz="1800" b="0">
                <a:solidFill>
                  <a:schemeClr val="bg1"/>
                </a:solidFill>
              </a:defRPr>
            </a:lvl1pPr>
            <a:lvl2pPr marL="231775" indent="-219075"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ct val="105000"/>
              <a:buFont typeface="Wingdings" pitchFamily="2" charset="2"/>
              <a:buChar char="§"/>
              <a:tabLst/>
              <a:defRPr sz="2000">
                <a:solidFill>
                  <a:schemeClr val="accent2"/>
                </a:solidFill>
              </a:defRPr>
            </a:lvl2pPr>
            <a:lvl3pPr marL="452438" indent="-220663">
              <a:spcBef>
                <a:spcPts val="400"/>
              </a:spcBef>
              <a:spcAft>
                <a:spcPts val="400"/>
              </a:spcAft>
              <a:buClr>
                <a:schemeClr val="accent2"/>
              </a:buClr>
              <a:buFont typeface="Wingdings" pitchFamily="2" charset="2"/>
              <a:buChar char="§"/>
              <a:tabLst/>
              <a:defRPr sz="1600">
                <a:solidFill>
                  <a:schemeClr val="accent2"/>
                </a:solidFill>
              </a:defRPr>
            </a:lvl3pPr>
            <a:lvl4pPr marL="673100" indent="-220663">
              <a:spcBef>
                <a:spcPts val="400"/>
              </a:spcBef>
              <a:spcAft>
                <a:spcPts val="400"/>
              </a:spcAft>
              <a:buClr>
                <a:schemeClr val="tx2"/>
              </a:buClr>
              <a:buFont typeface="Systeemlettertype"/>
              <a:buChar char="-"/>
              <a:tabLst/>
              <a:defRPr sz="1600">
                <a:solidFill>
                  <a:schemeClr val="tx2"/>
                </a:solidFill>
              </a:defRPr>
            </a:lvl4pPr>
            <a:lvl5pPr marL="804863" indent="-176213">
              <a:spcBef>
                <a:spcPts val="400"/>
              </a:spcBef>
              <a:spcAft>
                <a:spcPts val="400"/>
              </a:spcAft>
              <a:tabLst/>
              <a:defRPr sz="1600"/>
            </a:lvl5pPr>
          </a:lstStyle>
          <a:p>
            <a:pPr lvl="0"/>
            <a:r>
              <a:rPr lang="en-US" dirty="0"/>
              <a:t>Karel Van Rompuy</a:t>
            </a:r>
          </a:p>
        </p:txBody>
      </p:sp>
      <p:sp>
        <p:nvSpPr>
          <p:cNvPr id="17" name="Tijdelijke aanduiding voor tekst 6">
            <a:extLst>
              <a:ext uri="{FF2B5EF4-FFF2-40B4-BE49-F238E27FC236}">
                <a16:creationId xmlns:a16="http://schemas.microsoft.com/office/drawing/2014/main" id="{49979305-E0A9-0742-885B-34CA996B04F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0" y="-437020"/>
            <a:ext cx="838200" cy="310511"/>
          </a:xfrm>
          <a:solidFill>
            <a:srgbClr val="00A160"/>
          </a:solidFill>
        </p:spPr>
        <p:txBody>
          <a:bodyPr anchor="t"/>
          <a:lstStyle>
            <a:lvl1pPr marL="0" indent="0">
              <a:buNone/>
              <a:defRPr/>
            </a:lvl1pPr>
          </a:lstStyle>
          <a:p>
            <a:r>
              <a:rPr lang="en-GB" dirty="0"/>
              <a:t> </a:t>
            </a:r>
          </a:p>
        </p:txBody>
      </p:sp>
      <p:sp>
        <p:nvSpPr>
          <p:cNvPr id="18" name="Tijdelijke aanduiding voor tekst 6">
            <a:extLst>
              <a:ext uri="{FF2B5EF4-FFF2-40B4-BE49-F238E27FC236}">
                <a16:creationId xmlns:a16="http://schemas.microsoft.com/office/drawing/2014/main" id="{A5254C12-6877-8A4A-93A5-C88FBE4A557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006300" y="-437020"/>
            <a:ext cx="838200" cy="310511"/>
          </a:xfrm>
          <a:solidFill>
            <a:srgbClr val="004C43"/>
          </a:solidFill>
        </p:spPr>
        <p:txBody>
          <a:bodyPr anchor="t"/>
          <a:lstStyle>
            <a:lvl1pPr marL="0" indent="0">
              <a:buNone/>
              <a:defRPr/>
            </a:lvl1pPr>
          </a:lstStyle>
          <a:p>
            <a:r>
              <a:rPr lang="en-GB" dirty="0"/>
              <a:t> </a:t>
            </a:r>
          </a:p>
        </p:txBody>
      </p:sp>
      <p:sp>
        <p:nvSpPr>
          <p:cNvPr id="19" name="Tijdelijke aanduiding voor tekst 6">
            <a:extLst>
              <a:ext uri="{FF2B5EF4-FFF2-40B4-BE49-F238E27FC236}">
                <a16:creationId xmlns:a16="http://schemas.microsoft.com/office/drawing/2014/main" id="{CD1E5DFD-4907-C748-8671-3A50B34E1C9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012600" y="-437020"/>
            <a:ext cx="838200" cy="310511"/>
          </a:xfrm>
          <a:solidFill>
            <a:srgbClr val="D1D81E"/>
          </a:solidFill>
        </p:spPr>
        <p:txBody>
          <a:bodyPr anchor="t"/>
          <a:lstStyle>
            <a:lvl1pPr marL="0" indent="0">
              <a:buNone/>
              <a:defRPr/>
            </a:lvl1pPr>
          </a:lstStyle>
          <a:p>
            <a:r>
              <a:rPr lang="en-GB" dirty="0"/>
              <a:t> </a:t>
            </a:r>
          </a:p>
        </p:txBody>
      </p:sp>
      <p:sp>
        <p:nvSpPr>
          <p:cNvPr id="20" name="Tijdelijke aanduiding voor tekst 6">
            <a:extLst>
              <a:ext uri="{FF2B5EF4-FFF2-40B4-BE49-F238E27FC236}">
                <a16:creationId xmlns:a16="http://schemas.microsoft.com/office/drawing/2014/main" id="{4E7A5DB0-918A-A046-A527-7B7125D6663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018900" y="-437020"/>
            <a:ext cx="838200" cy="310511"/>
          </a:xfrm>
          <a:solidFill>
            <a:srgbClr val="00AFA9"/>
          </a:solidFill>
        </p:spPr>
        <p:txBody>
          <a:bodyPr anchor="t"/>
          <a:lstStyle>
            <a:lvl1pPr marL="0" indent="0">
              <a:buNone/>
              <a:defRPr/>
            </a:lvl1pPr>
          </a:lstStyle>
          <a:p>
            <a:r>
              <a:rPr lang="en-GB" dirty="0"/>
              <a:t> </a:t>
            </a:r>
          </a:p>
        </p:txBody>
      </p:sp>
      <p:sp>
        <p:nvSpPr>
          <p:cNvPr id="21" name="Tijdelijke aanduiding voor tekst 6">
            <a:extLst>
              <a:ext uri="{FF2B5EF4-FFF2-40B4-BE49-F238E27FC236}">
                <a16:creationId xmlns:a16="http://schemas.microsoft.com/office/drawing/2014/main" id="{B47F4ACC-F6E5-DC49-943E-509AE2B3FA9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025200" y="-437020"/>
            <a:ext cx="838200" cy="310511"/>
          </a:xfrm>
          <a:solidFill>
            <a:srgbClr val="E94969"/>
          </a:solidFill>
        </p:spPr>
        <p:txBody>
          <a:bodyPr anchor="t"/>
          <a:lstStyle>
            <a:lvl1pPr marL="0" indent="0">
              <a:buNone/>
              <a:defRPr/>
            </a:lvl1pPr>
          </a:lstStyle>
          <a:p>
            <a:r>
              <a:rPr lang="en-GB" dirty="0"/>
              <a:t> </a:t>
            </a:r>
          </a:p>
        </p:txBody>
      </p:sp>
      <p:sp>
        <p:nvSpPr>
          <p:cNvPr id="22" name="Tijdelijke aanduiding voor tekst 6">
            <a:extLst>
              <a:ext uri="{FF2B5EF4-FFF2-40B4-BE49-F238E27FC236}">
                <a16:creationId xmlns:a16="http://schemas.microsoft.com/office/drawing/2014/main" id="{53FE3E6D-BCE4-AA4E-B631-DF6F51B13F2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031500" y="-437020"/>
            <a:ext cx="838200" cy="310511"/>
          </a:xfrm>
          <a:solidFill>
            <a:srgbClr val="00415C"/>
          </a:solidFill>
        </p:spPr>
        <p:txBody>
          <a:bodyPr anchor="t"/>
          <a:lstStyle>
            <a:lvl1pPr marL="0" indent="0">
              <a:buNone/>
              <a:defRPr/>
            </a:lvl1pPr>
          </a:lstStyle>
          <a:p>
            <a:r>
              <a:rPr lang="en-GB" dirty="0"/>
              <a:t> </a:t>
            </a:r>
          </a:p>
        </p:txBody>
      </p:sp>
      <p:sp>
        <p:nvSpPr>
          <p:cNvPr id="23" name="Tijdelijke aanduiding voor tekst 6">
            <a:extLst>
              <a:ext uri="{FF2B5EF4-FFF2-40B4-BE49-F238E27FC236}">
                <a16:creationId xmlns:a16="http://schemas.microsoft.com/office/drawing/2014/main" id="{82AFDF87-9ACF-1348-8586-057B9E0F79C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037800" y="-437020"/>
            <a:ext cx="838200" cy="310511"/>
          </a:xfrm>
          <a:solidFill>
            <a:srgbClr val="EEECE1"/>
          </a:solidFill>
        </p:spPr>
        <p:txBody>
          <a:bodyPr anchor="t"/>
          <a:lstStyle>
            <a:lvl1pPr marL="0" indent="0">
              <a:buNone/>
              <a:defRPr/>
            </a:lvl1pPr>
          </a:lstStyle>
          <a:p>
            <a:r>
              <a:rPr lang="en-GB" dirty="0"/>
              <a:t> </a:t>
            </a:r>
          </a:p>
        </p:txBody>
      </p:sp>
      <p:sp>
        <p:nvSpPr>
          <p:cNvPr id="24" name="Tijdelijke aanduiding voor tekst 6">
            <a:extLst>
              <a:ext uri="{FF2B5EF4-FFF2-40B4-BE49-F238E27FC236}">
                <a16:creationId xmlns:a16="http://schemas.microsoft.com/office/drawing/2014/main" id="{C8F3D4C5-4E17-B546-AD12-1664943AA48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044100" y="-437020"/>
            <a:ext cx="838200" cy="310511"/>
          </a:xfrm>
          <a:solidFill>
            <a:srgbClr val="00817F"/>
          </a:solidFill>
        </p:spPr>
        <p:txBody>
          <a:bodyPr anchor="t"/>
          <a:lstStyle>
            <a:lvl1pPr marL="0" indent="0">
              <a:buNone/>
              <a:defRPr/>
            </a:lvl1pPr>
          </a:lstStyle>
          <a:p>
            <a:r>
              <a:rPr lang="en-GB" dirty="0"/>
              <a:t> </a:t>
            </a:r>
          </a:p>
        </p:txBody>
      </p:sp>
      <p:sp>
        <p:nvSpPr>
          <p:cNvPr id="25" name="Tijdelijke aanduiding voor tekst 6">
            <a:extLst>
              <a:ext uri="{FF2B5EF4-FFF2-40B4-BE49-F238E27FC236}">
                <a16:creationId xmlns:a16="http://schemas.microsoft.com/office/drawing/2014/main" id="{2EAA04D3-B80B-FA44-BF51-8B0DEFB9E279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050400" y="-437020"/>
            <a:ext cx="838200" cy="310511"/>
          </a:xfrm>
          <a:solidFill>
            <a:srgbClr val="7F7F7F"/>
          </a:solidFill>
        </p:spPr>
        <p:txBody>
          <a:bodyPr anchor="t"/>
          <a:lstStyle>
            <a:lvl1pPr marL="0" indent="0">
              <a:buNone/>
              <a:defRPr/>
            </a:lvl1pPr>
          </a:lstStyle>
          <a:p>
            <a:r>
              <a:rPr lang="en-GB" dirty="0"/>
              <a:t> </a:t>
            </a:r>
          </a:p>
        </p:txBody>
      </p:sp>
      <p:pic>
        <p:nvPicPr>
          <p:cNvPr id="8" name="Picture 7" descr="A picture containing text, font, graphics, graphic design&#10;&#10;Description automatically generated">
            <a:extLst>
              <a:ext uri="{FF2B5EF4-FFF2-40B4-BE49-F238E27FC236}">
                <a16:creationId xmlns:a16="http://schemas.microsoft.com/office/drawing/2014/main" id="{13991F01-7372-E137-31EC-EBA48B2181E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8639" t="-602" r="29051" b="40560"/>
          <a:stretch/>
        </p:blipFill>
        <p:spPr>
          <a:xfrm>
            <a:off x="11891770" y="6562824"/>
            <a:ext cx="180305" cy="15865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22B41BA-D0B7-F205-5BEC-B871D3614155}"/>
              </a:ext>
            </a:extLst>
          </p:cNvPr>
          <p:cNvSpPr txBox="1">
            <a:spLocks/>
          </p:cNvSpPr>
          <p:nvPr userDrawn="1"/>
        </p:nvSpPr>
        <p:spPr>
          <a:xfrm>
            <a:off x="3256394" y="1595780"/>
            <a:ext cx="540700" cy="500070"/>
          </a:xfrm>
          <a:custGeom>
            <a:avLst/>
            <a:gdLst/>
            <a:ahLst/>
            <a:cxnLst/>
            <a:rect l="l" t="t" r="r" b="b"/>
            <a:pathLst>
              <a:path w="770004" h="712143">
                <a:moveTo>
                  <a:pt x="704724" y="0"/>
                </a:moveTo>
                <a:lnTo>
                  <a:pt x="770004" y="103854"/>
                </a:lnTo>
                <a:cubicBezTo>
                  <a:pt x="715604" y="126604"/>
                  <a:pt x="675546" y="160480"/>
                  <a:pt x="649830" y="205483"/>
                </a:cubicBezTo>
                <a:cubicBezTo>
                  <a:pt x="624113" y="250487"/>
                  <a:pt x="609772" y="316014"/>
                  <a:pt x="606804" y="402064"/>
                </a:cubicBezTo>
                <a:lnTo>
                  <a:pt x="746266" y="402064"/>
                </a:lnTo>
                <a:lnTo>
                  <a:pt x="746266" y="712143"/>
                </a:lnTo>
                <a:lnTo>
                  <a:pt x="459925" y="712143"/>
                </a:lnTo>
                <a:lnTo>
                  <a:pt x="459925" y="467344"/>
                </a:lnTo>
                <a:cubicBezTo>
                  <a:pt x="459925" y="334806"/>
                  <a:pt x="475750" y="238865"/>
                  <a:pt x="507401" y="179520"/>
                </a:cubicBezTo>
                <a:cubicBezTo>
                  <a:pt x="548943" y="100393"/>
                  <a:pt x="614717" y="40553"/>
                  <a:pt x="704724" y="0"/>
                </a:cubicBezTo>
                <a:close/>
                <a:moveTo>
                  <a:pt x="244799" y="0"/>
                </a:moveTo>
                <a:lnTo>
                  <a:pt x="310078" y="103854"/>
                </a:lnTo>
                <a:cubicBezTo>
                  <a:pt x="255678" y="126604"/>
                  <a:pt x="215620" y="160480"/>
                  <a:pt x="189904" y="205483"/>
                </a:cubicBezTo>
                <a:cubicBezTo>
                  <a:pt x="164188" y="250487"/>
                  <a:pt x="149846" y="316014"/>
                  <a:pt x="146879" y="402064"/>
                </a:cubicBezTo>
                <a:lnTo>
                  <a:pt x="286340" y="402064"/>
                </a:lnTo>
                <a:lnTo>
                  <a:pt x="286340" y="712143"/>
                </a:lnTo>
                <a:lnTo>
                  <a:pt x="0" y="712143"/>
                </a:lnTo>
                <a:lnTo>
                  <a:pt x="0" y="467344"/>
                </a:lnTo>
                <a:cubicBezTo>
                  <a:pt x="0" y="334806"/>
                  <a:pt x="15825" y="238865"/>
                  <a:pt x="47476" y="179520"/>
                </a:cubicBezTo>
                <a:cubicBezTo>
                  <a:pt x="89017" y="100393"/>
                  <a:pt x="154792" y="40553"/>
                  <a:pt x="244799" y="0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 algn="ctr" defTabSz="1460754" rtl="0" eaLnBrk="1" latinLnBrk="0" hangingPunct="1">
              <a:lnSpc>
                <a:spcPct val="90000"/>
              </a:lnSpc>
              <a:spcBef>
                <a:spcPts val="1598"/>
              </a:spcBef>
              <a:buFont typeface="Arial" panose="020B0604020202020204" pitchFamily="34" charset="0"/>
              <a:buNone/>
              <a:defRPr sz="4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095566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38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5943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319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556320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86697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17074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747451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477828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208205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id-ID" sz="23900" spc="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6144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el en tab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670BE50-5854-4C40-B0D1-7825FB38AE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5087" y="839893"/>
            <a:ext cx="9141827" cy="806346"/>
          </a:xfrm>
        </p:spPr>
        <p:txBody>
          <a:bodyPr anchor="t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>
                <a:solidFill>
                  <a:schemeClr val="accent2"/>
                </a:solidFill>
              </a:defRPr>
            </a:lvl1pPr>
          </a:lstStyle>
          <a:p>
            <a:r>
              <a:rPr lang="nl-NL" noProof="0" dirty="0"/>
              <a:t>Voeg hier de titel van je slide toe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5A78B5F-398D-4147-88C0-289FE89A92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E7190-FF16-E449-AA40-35AD9641D32B}" type="slidenum">
              <a:rPr lang="en-GB" smtClean="0"/>
              <a:t>‹#›</a:t>
            </a:fld>
            <a:endParaRPr lang="en-GB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71D3327-D0F2-C736-0F37-F1A1C87EDD31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1525087" y="2071018"/>
            <a:ext cx="3398818" cy="3604211"/>
          </a:xfrm>
        </p:spPr>
        <p:txBody>
          <a:bodyPr numCol="1" spcCol="288000"/>
          <a:lstStyle>
            <a:lvl1pPr marL="12700" indent="0">
              <a:spcBef>
                <a:spcPts val="1200"/>
              </a:spcBef>
              <a:spcAft>
                <a:spcPts val="400"/>
              </a:spcAft>
              <a:buNone/>
              <a:tabLst/>
              <a:defRPr sz="1800" b="0">
                <a:solidFill>
                  <a:schemeClr val="accent2"/>
                </a:solidFill>
              </a:defRPr>
            </a:lvl1pPr>
            <a:lvl2pPr marL="231775" indent="-219075"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ct val="105000"/>
              <a:buFont typeface="Wingdings" pitchFamily="2" charset="2"/>
              <a:buChar char="§"/>
              <a:tabLst/>
              <a:defRPr sz="2000">
                <a:solidFill>
                  <a:schemeClr val="accent2"/>
                </a:solidFill>
              </a:defRPr>
            </a:lvl2pPr>
            <a:lvl3pPr marL="452438" indent="-220663">
              <a:spcBef>
                <a:spcPts val="400"/>
              </a:spcBef>
              <a:spcAft>
                <a:spcPts val="400"/>
              </a:spcAft>
              <a:buClr>
                <a:schemeClr val="accent2"/>
              </a:buClr>
              <a:buFont typeface="Wingdings" pitchFamily="2" charset="2"/>
              <a:buChar char="§"/>
              <a:tabLst/>
              <a:defRPr sz="1600">
                <a:solidFill>
                  <a:schemeClr val="accent2"/>
                </a:solidFill>
              </a:defRPr>
            </a:lvl3pPr>
            <a:lvl4pPr marL="673100" indent="-220663">
              <a:spcBef>
                <a:spcPts val="400"/>
              </a:spcBef>
              <a:spcAft>
                <a:spcPts val="400"/>
              </a:spcAft>
              <a:buClr>
                <a:schemeClr val="tx2"/>
              </a:buClr>
              <a:buFont typeface="Systeemlettertype"/>
              <a:buChar char="-"/>
              <a:tabLst/>
              <a:defRPr sz="1600">
                <a:solidFill>
                  <a:schemeClr val="tx2"/>
                </a:solidFill>
              </a:defRPr>
            </a:lvl4pPr>
            <a:lvl5pPr marL="804863" indent="-176213">
              <a:spcBef>
                <a:spcPts val="400"/>
              </a:spcBef>
              <a:spcAft>
                <a:spcPts val="400"/>
              </a:spcAft>
              <a:tabLst/>
              <a:defRPr sz="16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84794F04-A7EE-B3D7-61A0-CDD1843E0EB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891769" y="6561203"/>
            <a:ext cx="180306" cy="160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558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el en tab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: Shape 2">
            <a:extLst>
              <a:ext uri="{FF2B5EF4-FFF2-40B4-BE49-F238E27FC236}">
                <a16:creationId xmlns:a16="http://schemas.microsoft.com/office/drawing/2014/main" id="{3EC577F9-257F-0A3D-A7C3-8F8A4B780E6F}"/>
              </a:ext>
            </a:extLst>
          </p:cNvPr>
          <p:cNvSpPr/>
          <p:nvPr userDrawn="1"/>
        </p:nvSpPr>
        <p:spPr>
          <a:xfrm>
            <a:off x="3765793" y="-2"/>
            <a:ext cx="8426207" cy="6858004"/>
          </a:xfrm>
          <a:custGeom>
            <a:avLst/>
            <a:gdLst>
              <a:gd name="connsiteX0" fmla="*/ 5089389 w 8426207"/>
              <a:gd name="connsiteY0" fmla="*/ 0 h 6858004"/>
              <a:gd name="connsiteX1" fmla="*/ 5640017 w 8426207"/>
              <a:gd name="connsiteY1" fmla="*/ 0 h 6858004"/>
              <a:gd name="connsiteX2" fmla="*/ 6258206 w 8426207"/>
              <a:gd name="connsiteY2" fmla="*/ 0 h 6858004"/>
              <a:gd name="connsiteX3" fmla="*/ 6706762 w 8426207"/>
              <a:gd name="connsiteY3" fmla="*/ 0 h 6858004"/>
              <a:gd name="connsiteX4" fmla="*/ 6808834 w 8426207"/>
              <a:gd name="connsiteY4" fmla="*/ 0 h 6858004"/>
              <a:gd name="connsiteX5" fmla="*/ 7257390 w 8426207"/>
              <a:gd name="connsiteY5" fmla="*/ 0 h 6858004"/>
              <a:gd name="connsiteX6" fmla="*/ 7875579 w 8426207"/>
              <a:gd name="connsiteY6" fmla="*/ 0 h 6858004"/>
              <a:gd name="connsiteX7" fmla="*/ 8426207 w 8426207"/>
              <a:gd name="connsiteY7" fmla="*/ 0 h 6858004"/>
              <a:gd name="connsiteX8" fmla="*/ 8426207 w 8426207"/>
              <a:gd name="connsiteY8" fmla="*/ 6858002 h 6858004"/>
              <a:gd name="connsiteX9" fmla="*/ 7875579 w 8426207"/>
              <a:gd name="connsiteY9" fmla="*/ 6858002 h 6858004"/>
              <a:gd name="connsiteX10" fmla="*/ 7386056 w 8426207"/>
              <a:gd name="connsiteY10" fmla="*/ 6858002 h 6858004"/>
              <a:gd name="connsiteX11" fmla="*/ 7386056 w 8426207"/>
              <a:gd name="connsiteY11" fmla="*/ 6858004 h 6858004"/>
              <a:gd name="connsiteX12" fmla="*/ 6835428 w 8426207"/>
              <a:gd name="connsiteY12" fmla="*/ 6858004 h 6858004"/>
              <a:gd name="connsiteX13" fmla="*/ 5768683 w 8426207"/>
              <a:gd name="connsiteY13" fmla="*/ 6858004 h 6858004"/>
              <a:gd name="connsiteX14" fmla="*/ 5218055 w 8426207"/>
              <a:gd name="connsiteY14" fmla="*/ 6858004 h 6858004"/>
              <a:gd name="connsiteX15" fmla="*/ 2168001 w 8426207"/>
              <a:gd name="connsiteY15" fmla="*/ 6858004 h 6858004"/>
              <a:gd name="connsiteX16" fmla="*/ 1617373 w 8426207"/>
              <a:gd name="connsiteY16" fmla="*/ 6858004 h 6858004"/>
              <a:gd name="connsiteX17" fmla="*/ 550628 w 8426207"/>
              <a:gd name="connsiteY17" fmla="*/ 6858004 h 6858004"/>
              <a:gd name="connsiteX18" fmla="*/ 0 w 8426207"/>
              <a:gd name="connsiteY18" fmla="*/ 6858004 h 6858004"/>
              <a:gd name="connsiteX19" fmla="*/ 4802024 w 8426207"/>
              <a:gd name="connsiteY19" fmla="*/ 4 h 6858004"/>
              <a:gd name="connsiteX20" fmla="*/ 5089389 w 8426207"/>
              <a:gd name="connsiteY20" fmla="*/ 4 h 6858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8426207" h="6858004">
                <a:moveTo>
                  <a:pt x="5089389" y="0"/>
                </a:moveTo>
                <a:lnTo>
                  <a:pt x="5640017" y="0"/>
                </a:lnTo>
                <a:lnTo>
                  <a:pt x="6258206" y="0"/>
                </a:lnTo>
                <a:lnTo>
                  <a:pt x="6706762" y="0"/>
                </a:lnTo>
                <a:lnTo>
                  <a:pt x="6808834" y="0"/>
                </a:lnTo>
                <a:lnTo>
                  <a:pt x="7257390" y="0"/>
                </a:lnTo>
                <a:lnTo>
                  <a:pt x="7875579" y="0"/>
                </a:lnTo>
                <a:lnTo>
                  <a:pt x="8426207" y="0"/>
                </a:lnTo>
                <a:lnTo>
                  <a:pt x="8426207" y="6858002"/>
                </a:lnTo>
                <a:lnTo>
                  <a:pt x="7875579" y="6858002"/>
                </a:lnTo>
                <a:lnTo>
                  <a:pt x="7386056" y="6858002"/>
                </a:lnTo>
                <a:lnTo>
                  <a:pt x="7386056" y="6858004"/>
                </a:lnTo>
                <a:lnTo>
                  <a:pt x="6835428" y="6858004"/>
                </a:lnTo>
                <a:lnTo>
                  <a:pt x="5768683" y="6858004"/>
                </a:lnTo>
                <a:lnTo>
                  <a:pt x="5218055" y="6858004"/>
                </a:lnTo>
                <a:lnTo>
                  <a:pt x="2168001" y="6858004"/>
                </a:lnTo>
                <a:lnTo>
                  <a:pt x="1617373" y="6858004"/>
                </a:lnTo>
                <a:lnTo>
                  <a:pt x="550628" y="6858004"/>
                </a:lnTo>
                <a:lnTo>
                  <a:pt x="0" y="6858004"/>
                </a:lnTo>
                <a:lnTo>
                  <a:pt x="4802024" y="4"/>
                </a:lnTo>
                <a:lnTo>
                  <a:pt x="5089389" y="4"/>
                </a:lnTo>
                <a:close/>
              </a:path>
            </a:pathLst>
          </a:custGeom>
          <a:gradFill>
            <a:gsLst>
              <a:gs pos="0">
                <a:srgbClr val="00564C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d-ID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670BE50-5854-4C40-B0D1-7825FB38AE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2436" y="839893"/>
            <a:ext cx="5623564" cy="806346"/>
          </a:xfrm>
        </p:spPr>
        <p:txBody>
          <a:bodyPr anchor="t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>
                <a:solidFill>
                  <a:schemeClr val="accent2"/>
                </a:solidFill>
              </a:defRPr>
            </a:lvl1pPr>
          </a:lstStyle>
          <a:p>
            <a:r>
              <a:rPr lang="nl-NL" noProof="0" dirty="0"/>
              <a:t>Voeg hier de titel van je slide toe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5A78B5F-398D-4147-88C0-289FE89A92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E7190-FF16-E449-AA40-35AD9641D32B}" type="slidenum">
              <a:rPr lang="en-GB" smtClean="0"/>
              <a:t>‹#›</a:t>
            </a:fld>
            <a:endParaRPr lang="en-GB"/>
          </a:p>
        </p:txBody>
      </p:sp>
      <p:sp>
        <p:nvSpPr>
          <p:cNvPr id="48" name="Tijdelijke aanduiding voor inhoud 2">
            <a:extLst>
              <a:ext uri="{FF2B5EF4-FFF2-40B4-BE49-F238E27FC236}">
                <a16:creationId xmlns:a16="http://schemas.microsoft.com/office/drawing/2014/main" id="{E3CD892F-BB07-E77A-2112-B3633614E21E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466140" y="2071018"/>
            <a:ext cx="3398818" cy="3604211"/>
          </a:xfrm>
        </p:spPr>
        <p:txBody>
          <a:bodyPr numCol="1" spcCol="288000"/>
          <a:lstStyle>
            <a:lvl1pPr marL="12700" indent="0">
              <a:spcBef>
                <a:spcPts val="1200"/>
              </a:spcBef>
              <a:spcAft>
                <a:spcPts val="400"/>
              </a:spcAft>
              <a:buNone/>
              <a:tabLst/>
              <a:defRPr sz="1800" b="0">
                <a:solidFill>
                  <a:schemeClr val="accent2"/>
                </a:solidFill>
              </a:defRPr>
            </a:lvl1pPr>
            <a:lvl2pPr marL="231775" indent="-219075"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ct val="105000"/>
              <a:buFont typeface="Wingdings" pitchFamily="2" charset="2"/>
              <a:buChar char="§"/>
              <a:tabLst/>
              <a:defRPr sz="2000">
                <a:solidFill>
                  <a:schemeClr val="accent2"/>
                </a:solidFill>
              </a:defRPr>
            </a:lvl2pPr>
            <a:lvl3pPr marL="452438" indent="-220663">
              <a:spcBef>
                <a:spcPts val="400"/>
              </a:spcBef>
              <a:spcAft>
                <a:spcPts val="400"/>
              </a:spcAft>
              <a:buClr>
                <a:schemeClr val="accent2"/>
              </a:buClr>
              <a:buFont typeface="Wingdings" pitchFamily="2" charset="2"/>
              <a:buChar char="§"/>
              <a:tabLst/>
              <a:defRPr sz="1600">
                <a:solidFill>
                  <a:schemeClr val="accent2"/>
                </a:solidFill>
              </a:defRPr>
            </a:lvl3pPr>
            <a:lvl4pPr marL="673100" indent="-220663">
              <a:spcBef>
                <a:spcPts val="400"/>
              </a:spcBef>
              <a:spcAft>
                <a:spcPts val="400"/>
              </a:spcAft>
              <a:buClr>
                <a:schemeClr val="tx2"/>
              </a:buClr>
              <a:buFont typeface="Systeemlettertype"/>
              <a:buChar char="-"/>
              <a:tabLst/>
              <a:defRPr sz="1600">
                <a:solidFill>
                  <a:schemeClr val="tx2"/>
                </a:solidFill>
              </a:defRPr>
            </a:lvl4pPr>
            <a:lvl5pPr marL="804863" indent="-176213">
              <a:spcBef>
                <a:spcPts val="400"/>
              </a:spcBef>
              <a:spcAft>
                <a:spcPts val="400"/>
              </a:spcAft>
              <a:tabLst/>
              <a:defRPr sz="16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40119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el en tab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EFC787AB-DFBB-A0C5-17BD-3BB700666901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2434276998"/>
              </p:ext>
            </p:extLst>
          </p:nvPr>
        </p:nvGraphicFramePr>
        <p:xfrm>
          <a:off x="2696779" y="1787052"/>
          <a:ext cx="6798442" cy="45322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A670BE50-5854-4C40-B0D1-7825FB38AE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5087" y="662093"/>
            <a:ext cx="9141827" cy="806346"/>
          </a:xfrm>
        </p:spPr>
        <p:txBody>
          <a:bodyPr anchor="t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>
                <a:solidFill>
                  <a:schemeClr val="accent2"/>
                </a:solidFill>
              </a:defRPr>
            </a:lvl1pPr>
          </a:lstStyle>
          <a:p>
            <a:r>
              <a:rPr lang="nl-NL" noProof="0" dirty="0"/>
              <a:t>Voeg hier de titel van je slide toe</a:t>
            </a:r>
          </a:p>
        </p:txBody>
      </p:sp>
      <p:sp>
        <p:nvSpPr>
          <p:cNvPr id="16" name="Tijdelijke aanduiding voor inhoud 2">
            <a:extLst>
              <a:ext uri="{FF2B5EF4-FFF2-40B4-BE49-F238E27FC236}">
                <a16:creationId xmlns:a16="http://schemas.microsoft.com/office/drawing/2014/main" id="{9C7F49FC-E5BE-B930-4639-833C014C1651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472436" y="2358798"/>
            <a:ext cx="2794292" cy="356858"/>
          </a:xfrm>
        </p:spPr>
        <p:txBody>
          <a:bodyPr numCol="1" spcCol="288000"/>
          <a:lstStyle>
            <a:lvl1pPr marL="12700" indent="0" algn="r">
              <a:spcBef>
                <a:spcPts val="1200"/>
              </a:spcBef>
              <a:spcAft>
                <a:spcPts val="400"/>
              </a:spcAft>
              <a:buNone/>
              <a:tabLst/>
              <a:defRPr sz="1600" b="1">
                <a:solidFill>
                  <a:schemeClr val="tx1"/>
                </a:solidFill>
              </a:defRPr>
            </a:lvl1pPr>
            <a:lvl2pPr marL="231775" indent="-219075"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ct val="105000"/>
              <a:buFont typeface="Wingdings" pitchFamily="2" charset="2"/>
              <a:buChar char="§"/>
              <a:tabLst/>
              <a:defRPr sz="2000">
                <a:solidFill>
                  <a:schemeClr val="accent2"/>
                </a:solidFill>
              </a:defRPr>
            </a:lvl2pPr>
            <a:lvl3pPr marL="452438" indent="-220663">
              <a:spcBef>
                <a:spcPts val="400"/>
              </a:spcBef>
              <a:spcAft>
                <a:spcPts val="400"/>
              </a:spcAft>
              <a:buClr>
                <a:schemeClr val="accent2"/>
              </a:buClr>
              <a:buFont typeface="Wingdings" pitchFamily="2" charset="2"/>
              <a:buChar char="§"/>
              <a:tabLst/>
              <a:defRPr sz="1600">
                <a:solidFill>
                  <a:schemeClr val="accent2"/>
                </a:solidFill>
              </a:defRPr>
            </a:lvl3pPr>
            <a:lvl4pPr marL="673100" indent="-220663">
              <a:spcBef>
                <a:spcPts val="400"/>
              </a:spcBef>
              <a:spcAft>
                <a:spcPts val="400"/>
              </a:spcAft>
              <a:buClr>
                <a:schemeClr val="tx2"/>
              </a:buClr>
              <a:buFont typeface="Systeemlettertype"/>
              <a:buChar char="-"/>
              <a:tabLst/>
              <a:defRPr sz="1600">
                <a:solidFill>
                  <a:schemeClr val="tx2"/>
                </a:solidFill>
              </a:defRPr>
            </a:lvl4pPr>
            <a:lvl5pPr marL="804863" indent="-176213">
              <a:spcBef>
                <a:spcPts val="400"/>
              </a:spcBef>
              <a:spcAft>
                <a:spcPts val="400"/>
              </a:spcAft>
              <a:tabLst/>
              <a:defRPr sz="1600"/>
            </a:lvl5pPr>
          </a:lstStyle>
          <a:p>
            <a:pPr lvl="0"/>
            <a:r>
              <a:rPr lang="en-US" dirty="0" err="1"/>
              <a:t>Titel</a:t>
            </a:r>
            <a:endParaRPr lang="en-US" dirty="0"/>
          </a:p>
        </p:txBody>
      </p:sp>
      <p:sp>
        <p:nvSpPr>
          <p:cNvPr id="34" name="Tijdelijke aanduiding voor inhoud 2">
            <a:extLst>
              <a:ext uri="{FF2B5EF4-FFF2-40B4-BE49-F238E27FC236}">
                <a16:creationId xmlns:a16="http://schemas.microsoft.com/office/drawing/2014/main" id="{28C8FB30-423D-2581-DAFC-FA958AD717C2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472436" y="2724009"/>
            <a:ext cx="2794292" cy="1024532"/>
          </a:xfrm>
        </p:spPr>
        <p:txBody>
          <a:bodyPr numCol="1" spcCol="288000"/>
          <a:lstStyle>
            <a:lvl1pPr marL="12700" indent="0" algn="r">
              <a:spcBef>
                <a:spcPts val="1200"/>
              </a:spcBef>
              <a:spcAft>
                <a:spcPts val="400"/>
              </a:spcAft>
              <a:buNone/>
              <a:tabLst/>
              <a:defRPr sz="1400" b="0">
                <a:solidFill>
                  <a:schemeClr val="tx1"/>
                </a:solidFill>
              </a:defRPr>
            </a:lvl1pPr>
            <a:lvl2pPr marL="231775" indent="-219075"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ct val="105000"/>
              <a:buFont typeface="Wingdings" pitchFamily="2" charset="2"/>
              <a:buChar char="§"/>
              <a:tabLst/>
              <a:defRPr sz="2000">
                <a:solidFill>
                  <a:schemeClr val="accent2"/>
                </a:solidFill>
              </a:defRPr>
            </a:lvl2pPr>
            <a:lvl3pPr marL="452438" indent="-220663">
              <a:spcBef>
                <a:spcPts val="400"/>
              </a:spcBef>
              <a:spcAft>
                <a:spcPts val="400"/>
              </a:spcAft>
              <a:buClr>
                <a:schemeClr val="accent2"/>
              </a:buClr>
              <a:buFont typeface="Wingdings" pitchFamily="2" charset="2"/>
              <a:buChar char="§"/>
              <a:tabLst/>
              <a:defRPr sz="1600">
                <a:solidFill>
                  <a:schemeClr val="accent2"/>
                </a:solidFill>
              </a:defRPr>
            </a:lvl3pPr>
            <a:lvl4pPr marL="673100" indent="-220663">
              <a:spcBef>
                <a:spcPts val="400"/>
              </a:spcBef>
              <a:spcAft>
                <a:spcPts val="400"/>
              </a:spcAft>
              <a:buClr>
                <a:schemeClr val="tx2"/>
              </a:buClr>
              <a:buFont typeface="Systeemlettertype"/>
              <a:buChar char="-"/>
              <a:tabLst/>
              <a:defRPr sz="1600">
                <a:solidFill>
                  <a:schemeClr val="tx2"/>
                </a:solidFill>
              </a:defRPr>
            </a:lvl4pPr>
            <a:lvl5pPr marL="804863" indent="-176213">
              <a:spcBef>
                <a:spcPts val="400"/>
              </a:spcBef>
              <a:spcAft>
                <a:spcPts val="400"/>
              </a:spcAft>
              <a:tabLst/>
              <a:defRPr sz="160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Curabitur</a:t>
            </a:r>
            <a:r>
              <a:rPr lang="en-US" dirty="0"/>
              <a:t> </a:t>
            </a:r>
            <a:r>
              <a:rPr lang="en-US" dirty="0" err="1"/>
              <a:t>elementum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 </a:t>
            </a:r>
            <a:r>
              <a:rPr lang="en-US" dirty="0" err="1"/>
              <a:t>pretium</a:t>
            </a:r>
            <a:r>
              <a:rPr lang="en-US" dirty="0"/>
              <a:t>.</a:t>
            </a:r>
          </a:p>
        </p:txBody>
      </p:sp>
      <p:sp>
        <p:nvSpPr>
          <p:cNvPr id="38" name="Tijdelijke aanduiding voor inhoud 2">
            <a:extLst>
              <a:ext uri="{FF2B5EF4-FFF2-40B4-BE49-F238E27FC236}">
                <a16:creationId xmlns:a16="http://schemas.microsoft.com/office/drawing/2014/main" id="{38BEF136-D814-B94E-DC60-CF79FC4CB126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468519" y="4441679"/>
            <a:ext cx="2794292" cy="356858"/>
          </a:xfrm>
        </p:spPr>
        <p:txBody>
          <a:bodyPr numCol="1" spcCol="288000"/>
          <a:lstStyle>
            <a:lvl1pPr marL="12700" indent="0" algn="r">
              <a:spcBef>
                <a:spcPts val="1200"/>
              </a:spcBef>
              <a:spcAft>
                <a:spcPts val="400"/>
              </a:spcAft>
              <a:buNone/>
              <a:tabLst/>
              <a:defRPr sz="1600" b="1">
                <a:solidFill>
                  <a:schemeClr val="tx1"/>
                </a:solidFill>
              </a:defRPr>
            </a:lvl1pPr>
            <a:lvl2pPr marL="231775" indent="-219075"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ct val="105000"/>
              <a:buFont typeface="Wingdings" pitchFamily="2" charset="2"/>
              <a:buChar char="§"/>
              <a:tabLst/>
              <a:defRPr sz="2000">
                <a:solidFill>
                  <a:schemeClr val="accent2"/>
                </a:solidFill>
              </a:defRPr>
            </a:lvl2pPr>
            <a:lvl3pPr marL="452438" indent="-220663">
              <a:spcBef>
                <a:spcPts val="400"/>
              </a:spcBef>
              <a:spcAft>
                <a:spcPts val="400"/>
              </a:spcAft>
              <a:buClr>
                <a:schemeClr val="accent2"/>
              </a:buClr>
              <a:buFont typeface="Wingdings" pitchFamily="2" charset="2"/>
              <a:buChar char="§"/>
              <a:tabLst/>
              <a:defRPr sz="1600">
                <a:solidFill>
                  <a:schemeClr val="accent2"/>
                </a:solidFill>
              </a:defRPr>
            </a:lvl3pPr>
            <a:lvl4pPr marL="673100" indent="-220663">
              <a:spcBef>
                <a:spcPts val="400"/>
              </a:spcBef>
              <a:spcAft>
                <a:spcPts val="400"/>
              </a:spcAft>
              <a:buClr>
                <a:schemeClr val="tx2"/>
              </a:buClr>
              <a:buFont typeface="Systeemlettertype"/>
              <a:buChar char="-"/>
              <a:tabLst/>
              <a:defRPr sz="1600">
                <a:solidFill>
                  <a:schemeClr val="tx2"/>
                </a:solidFill>
              </a:defRPr>
            </a:lvl4pPr>
            <a:lvl5pPr marL="804863" indent="-176213">
              <a:spcBef>
                <a:spcPts val="400"/>
              </a:spcBef>
              <a:spcAft>
                <a:spcPts val="400"/>
              </a:spcAft>
              <a:tabLst/>
              <a:defRPr sz="1600"/>
            </a:lvl5pPr>
          </a:lstStyle>
          <a:p>
            <a:pPr lvl="0"/>
            <a:r>
              <a:rPr lang="en-US" dirty="0" err="1"/>
              <a:t>Titel</a:t>
            </a:r>
            <a:endParaRPr lang="en-US" dirty="0"/>
          </a:p>
        </p:txBody>
      </p:sp>
      <p:sp>
        <p:nvSpPr>
          <p:cNvPr id="39" name="Tijdelijke aanduiding voor inhoud 2">
            <a:extLst>
              <a:ext uri="{FF2B5EF4-FFF2-40B4-BE49-F238E27FC236}">
                <a16:creationId xmlns:a16="http://schemas.microsoft.com/office/drawing/2014/main" id="{253E5253-EBE1-A409-A9FC-B7E44D1DFFD4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468519" y="4806890"/>
            <a:ext cx="2794292" cy="1024532"/>
          </a:xfrm>
        </p:spPr>
        <p:txBody>
          <a:bodyPr numCol="1" spcCol="288000"/>
          <a:lstStyle>
            <a:lvl1pPr marL="12700" indent="0" algn="r">
              <a:spcBef>
                <a:spcPts val="1200"/>
              </a:spcBef>
              <a:spcAft>
                <a:spcPts val="400"/>
              </a:spcAft>
              <a:buNone/>
              <a:tabLst/>
              <a:defRPr sz="1400" b="0">
                <a:solidFill>
                  <a:schemeClr val="tx1"/>
                </a:solidFill>
              </a:defRPr>
            </a:lvl1pPr>
            <a:lvl2pPr marL="231775" indent="-219075"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ct val="105000"/>
              <a:buFont typeface="Wingdings" pitchFamily="2" charset="2"/>
              <a:buChar char="§"/>
              <a:tabLst/>
              <a:defRPr sz="2000">
                <a:solidFill>
                  <a:schemeClr val="accent2"/>
                </a:solidFill>
              </a:defRPr>
            </a:lvl2pPr>
            <a:lvl3pPr marL="452438" indent="-220663">
              <a:spcBef>
                <a:spcPts val="400"/>
              </a:spcBef>
              <a:spcAft>
                <a:spcPts val="400"/>
              </a:spcAft>
              <a:buClr>
                <a:schemeClr val="accent2"/>
              </a:buClr>
              <a:buFont typeface="Wingdings" pitchFamily="2" charset="2"/>
              <a:buChar char="§"/>
              <a:tabLst/>
              <a:defRPr sz="1600">
                <a:solidFill>
                  <a:schemeClr val="accent2"/>
                </a:solidFill>
              </a:defRPr>
            </a:lvl3pPr>
            <a:lvl4pPr marL="673100" indent="-220663">
              <a:spcBef>
                <a:spcPts val="400"/>
              </a:spcBef>
              <a:spcAft>
                <a:spcPts val="400"/>
              </a:spcAft>
              <a:buClr>
                <a:schemeClr val="tx2"/>
              </a:buClr>
              <a:buFont typeface="Systeemlettertype"/>
              <a:buChar char="-"/>
              <a:tabLst/>
              <a:defRPr sz="1600">
                <a:solidFill>
                  <a:schemeClr val="tx2"/>
                </a:solidFill>
              </a:defRPr>
            </a:lvl4pPr>
            <a:lvl5pPr marL="804863" indent="-176213">
              <a:spcBef>
                <a:spcPts val="400"/>
              </a:spcBef>
              <a:spcAft>
                <a:spcPts val="400"/>
              </a:spcAft>
              <a:tabLst/>
              <a:defRPr sz="160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Curabitur</a:t>
            </a:r>
            <a:r>
              <a:rPr lang="en-US" dirty="0"/>
              <a:t> </a:t>
            </a:r>
            <a:r>
              <a:rPr lang="en-US" dirty="0" err="1"/>
              <a:t>elementum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 </a:t>
            </a:r>
            <a:r>
              <a:rPr lang="en-US" dirty="0" err="1"/>
              <a:t>pretium</a:t>
            </a:r>
            <a:r>
              <a:rPr lang="en-US" dirty="0"/>
              <a:t>.</a:t>
            </a:r>
          </a:p>
        </p:txBody>
      </p:sp>
      <p:sp>
        <p:nvSpPr>
          <p:cNvPr id="40" name="Tijdelijke aanduiding voor inhoud 2">
            <a:extLst>
              <a:ext uri="{FF2B5EF4-FFF2-40B4-BE49-F238E27FC236}">
                <a16:creationId xmlns:a16="http://schemas.microsoft.com/office/drawing/2014/main" id="{4E2870B3-4549-04A1-4AC4-78FD7F5BB849}"/>
              </a:ext>
            </a:extLst>
          </p:cNvPr>
          <p:cNvSpPr>
            <a:spLocks noGrp="1"/>
          </p:cNvSpPr>
          <p:nvPr>
            <p:ph idx="20" hasCustomPrompt="1"/>
          </p:nvPr>
        </p:nvSpPr>
        <p:spPr>
          <a:xfrm>
            <a:off x="8927574" y="2358798"/>
            <a:ext cx="2794292" cy="356858"/>
          </a:xfrm>
        </p:spPr>
        <p:txBody>
          <a:bodyPr numCol="1" spcCol="288000"/>
          <a:lstStyle>
            <a:lvl1pPr marL="12700" indent="0" algn="l">
              <a:spcBef>
                <a:spcPts val="1200"/>
              </a:spcBef>
              <a:spcAft>
                <a:spcPts val="400"/>
              </a:spcAft>
              <a:buNone/>
              <a:tabLst/>
              <a:defRPr sz="1600" b="1">
                <a:solidFill>
                  <a:schemeClr val="tx1"/>
                </a:solidFill>
              </a:defRPr>
            </a:lvl1pPr>
            <a:lvl2pPr marL="231775" indent="-219075"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ct val="105000"/>
              <a:buFont typeface="Wingdings" pitchFamily="2" charset="2"/>
              <a:buChar char="§"/>
              <a:tabLst/>
              <a:defRPr sz="2000">
                <a:solidFill>
                  <a:schemeClr val="accent2"/>
                </a:solidFill>
              </a:defRPr>
            </a:lvl2pPr>
            <a:lvl3pPr marL="452438" indent="-220663">
              <a:spcBef>
                <a:spcPts val="400"/>
              </a:spcBef>
              <a:spcAft>
                <a:spcPts val="400"/>
              </a:spcAft>
              <a:buClr>
                <a:schemeClr val="accent2"/>
              </a:buClr>
              <a:buFont typeface="Wingdings" pitchFamily="2" charset="2"/>
              <a:buChar char="§"/>
              <a:tabLst/>
              <a:defRPr sz="1600">
                <a:solidFill>
                  <a:schemeClr val="accent2"/>
                </a:solidFill>
              </a:defRPr>
            </a:lvl3pPr>
            <a:lvl4pPr marL="673100" indent="-220663">
              <a:spcBef>
                <a:spcPts val="400"/>
              </a:spcBef>
              <a:spcAft>
                <a:spcPts val="400"/>
              </a:spcAft>
              <a:buClr>
                <a:schemeClr val="tx2"/>
              </a:buClr>
              <a:buFont typeface="Systeemlettertype"/>
              <a:buChar char="-"/>
              <a:tabLst/>
              <a:defRPr sz="1600">
                <a:solidFill>
                  <a:schemeClr val="tx2"/>
                </a:solidFill>
              </a:defRPr>
            </a:lvl4pPr>
            <a:lvl5pPr marL="804863" indent="-176213">
              <a:spcBef>
                <a:spcPts val="400"/>
              </a:spcBef>
              <a:spcAft>
                <a:spcPts val="400"/>
              </a:spcAft>
              <a:tabLst/>
              <a:defRPr sz="1600"/>
            </a:lvl5pPr>
          </a:lstStyle>
          <a:p>
            <a:pPr lvl="0"/>
            <a:r>
              <a:rPr lang="en-US" dirty="0" err="1"/>
              <a:t>Titel</a:t>
            </a:r>
            <a:endParaRPr lang="en-US" dirty="0"/>
          </a:p>
        </p:txBody>
      </p:sp>
      <p:sp>
        <p:nvSpPr>
          <p:cNvPr id="41" name="Tijdelijke aanduiding voor inhoud 2">
            <a:extLst>
              <a:ext uri="{FF2B5EF4-FFF2-40B4-BE49-F238E27FC236}">
                <a16:creationId xmlns:a16="http://schemas.microsoft.com/office/drawing/2014/main" id="{0C3AC370-A26A-2B5D-6D74-B55AEA9136CB}"/>
              </a:ext>
            </a:extLst>
          </p:cNvPr>
          <p:cNvSpPr>
            <a:spLocks noGrp="1"/>
          </p:cNvSpPr>
          <p:nvPr>
            <p:ph idx="21" hasCustomPrompt="1"/>
          </p:nvPr>
        </p:nvSpPr>
        <p:spPr>
          <a:xfrm>
            <a:off x="8927574" y="2724009"/>
            <a:ext cx="2794292" cy="1024532"/>
          </a:xfrm>
        </p:spPr>
        <p:txBody>
          <a:bodyPr numCol="1" spcCol="288000"/>
          <a:lstStyle>
            <a:lvl1pPr marL="12700" indent="0" algn="l">
              <a:spcBef>
                <a:spcPts val="1200"/>
              </a:spcBef>
              <a:spcAft>
                <a:spcPts val="400"/>
              </a:spcAft>
              <a:buNone/>
              <a:tabLst/>
              <a:defRPr sz="1400" b="0">
                <a:solidFill>
                  <a:schemeClr val="tx1"/>
                </a:solidFill>
              </a:defRPr>
            </a:lvl1pPr>
            <a:lvl2pPr marL="231775" indent="-219075"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ct val="105000"/>
              <a:buFont typeface="Wingdings" pitchFamily="2" charset="2"/>
              <a:buChar char="§"/>
              <a:tabLst/>
              <a:defRPr sz="2000">
                <a:solidFill>
                  <a:schemeClr val="accent2"/>
                </a:solidFill>
              </a:defRPr>
            </a:lvl2pPr>
            <a:lvl3pPr marL="452438" indent="-220663">
              <a:spcBef>
                <a:spcPts val="400"/>
              </a:spcBef>
              <a:spcAft>
                <a:spcPts val="400"/>
              </a:spcAft>
              <a:buClr>
                <a:schemeClr val="accent2"/>
              </a:buClr>
              <a:buFont typeface="Wingdings" pitchFamily="2" charset="2"/>
              <a:buChar char="§"/>
              <a:tabLst/>
              <a:defRPr sz="1600">
                <a:solidFill>
                  <a:schemeClr val="accent2"/>
                </a:solidFill>
              </a:defRPr>
            </a:lvl3pPr>
            <a:lvl4pPr marL="673100" indent="-220663">
              <a:spcBef>
                <a:spcPts val="400"/>
              </a:spcBef>
              <a:spcAft>
                <a:spcPts val="400"/>
              </a:spcAft>
              <a:buClr>
                <a:schemeClr val="tx2"/>
              </a:buClr>
              <a:buFont typeface="Systeemlettertype"/>
              <a:buChar char="-"/>
              <a:tabLst/>
              <a:defRPr sz="1600">
                <a:solidFill>
                  <a:schemeClr val="tx2"/>
                </a:solidFill>
              </a:defRPr>
            </a:lvl4pPr>
            <a:lvl5pPr marL="804863" indent="-176213">
              <a:spcBef>
                <a:spcPts val="400"/>
              </a:spcBef>
              <a:spcAft>
                <a:spcPts val="400"/>
              </a:spcAft>
              <a:tabLst/>
              <a:defRPr sz="160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Curabitur</a:t>
            </a:r>
            <a:r>
              <a:rPr lang="en-US" dirty="0"/>
              <a:t> </a:t>
            </a:r>
            <a:r>
              <a:rPr lang="en-US" dirty="0" err="1"/>
              <a:t>elementum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 </a:t>
            </a:r>
            <a:r>
              <a:rPr lang="en-US" dirty="0" err="1"/>
              <a:t>pretium</a:t>
            </a:r>
            <a:r>
              <a:rPr lang="en-US" dirty="0"/>
              <a:t>.</a:t>
            </a:r>
          </a:p>
        </p:txBody>
      </p:sp>
      <p:sp>
        <p:nvSpPr>
          <p:cNvPr id="44" name="Tijdelijke aanduiding voor inhoud 2">
            <a:extLst>
              <a:ext uri="{FF2B5EF4-FFF2-40B4-BE49-F238E27FC236}">
                <a16:creationId xmlns:a16="http://schemas.microsoft.com/office/drawing/2014/main" id="{2824E951-77C0-54E3-6ACE-F25C1A13C066}"/>
              </a:ext>
            </a:extLst>
          </p:cNvPr>
          <p:cNvSpPr>
            <a:spLocks noGrp="1"/>
          </p:cNvSpPr>
          <p:nvPr>
            <p:ph idx="24" hasCustomPrompt="1"/>
          </p:nvPr>
        </p:nvSpPr>
        <p:spPr>
          <a:xfrm>
            <a:off x="8923657" y="4447699"/>
            <a:ext cx="2794292" cy="356858"/>
          </a:xfrm>
        </p:spPr>
        <p:txBody>
          <a:bodyPr numCol="1" spcCol="288000"/>
          <a:lstStyle>
            <a:lvl1pPr marL="12700" indent="0" algn="l">
              <a:spcBef>
                <a:spcPts val="1200"/>
              </a:spcBef>
              <a:spcAft>
                <a:spcPts val="400"/>
              </a:spcAft>
              <a:buNone/>
              <a:tabLst/>
              <a:defRPr sz="1600" b="1">
                <a:solidFill>
                  <a:schemeClr val="tx1"/>
                </a:solidFill>
              </a:defRPr>
            </a:lvl1pPr>
            <a:lvl2pPr marL="231775" indent="-219075"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ct val="105000"/>
              <a:buFont typeface="Wingdings" pitchFamily="2" charset="2"/>
              <a:buChar char="§"/>
              <a:tabLst/>
              <a:defRPr sz="2000">
                <a:solidFill>
                  <a:schemeClr val="accent2"/>
                </a:solidFill>
              </a:defRPr>
            </a:lvl2pPr>
            <a:lvl3pPr marL="452438" indent="-220663">
              <a:spcBef>
                <a:spcPts val="400"/>
              </a:spcBef>
              <a:spcAft>
                <a:spcPts val="400"/>
              </a:spcAft>
              <a:buClr>
                <a:schemeClr val="accent2"/>
              </a:buClr>
              <a:buFont typeface="Wingdings" pitchFamily="2" charset="2"/>
              <a:buChar char="§"/>
              <a:tabLst/>
              <a:defRPr sz="1600">
                <a:solidFill>
                  <a:schemeClr val="accent2"/>
                </a:solidFill>
              </a:defRPr>
            </a:lvl3pPr>
            <a:lvl4pPr marL="673100" indent="-220663">
              <a:spcBef>
                <a:spcPts val="400"/>
              </a:spcBef>
              <a:spcAft>
                <a:spcPts val="400"/>
              </a:spcAft>
              <a:buClr>
                <a:schemeClr val="tx2"/>
              </a:buClr>
              <a:buFont typeface="Systeemlettertype"/>
              <a:buChar char="-"/>
              <a:tabLst/>
              <a:defRPr sz="1600">
                <a:solidFill>
                  <a:schemeClr val="tx2"/>
                </a:solidFill>
              </a:defRPr>
            </a:lvl4pPr>
            <a:lvl5pPr marL="804863" indent="-176213">
              <a:spcBef>
                <a:spcPts val="400"/>
              </a:spcBef>
              <a:spcAft>
                <a:spcPts val="400"/>
              </a:spcAft>
              <a:tabLst/>
              <a:defRPr sz="1600"/>
            </a:lvl5pPr>
          </a:lstStyle>
          <a:p>
            <a:pPr lvl="0"/>
            <a:r>
              <a:rPr lang="en-US" dirty="0" err="1"/>
              <a:t>Titel</a:t>
            </a:r>
            <a:endParaRPr lang="en-US" dirty="0"/>
          </a:p>
        </p:txBody>
      </p:sp>
      <p:sp>
        <p:nvSpPr>
          <p:cNvPr id="45" name="Tijdelijke aanduiding voor inhoud 2">
            <a:extLst>
              <a:ext uri="{FF2B5EF4-FFF2-40B4-BE49-F238E27FC236}">
                <a16:creationId xmlns:a16="http://schemas.microsoft.com/office/drawing/2014/main" id="{ECFC21EA-C3C5-959D-41E9-5FC1EB48661F}"/>
              </a:ext>
            </a:extLst>
          </p:cNvPr>
          <p:cNvSpPr>
            <a:spLocks noGrp="1"/>
          </p:cNvSpPr>
          <p:nvPr>
            <p:ph idx="25" hasCustomPrompt="1"/>
          </p:nvPr>
        </p:nvSpPr>
        <p:spPr>
          <a:xfrm>
            <a:off x="8923657" y="4812910"/>
            <a:ext cx="2794292" cy="1024532"/>
          </a:xfrm>
        </p:spPr>
        <p:txBody>
          <a:bodyPr numCol="1" spcCol="288000"/>
          <a:lstStyle>
            <a:lvl1pPr marL="12700" indent="0" algn="l">
              <a:spcBef>
                <a:spcPts val="1200"/>
              </a:spcBef>
              <a:spcAft>
                <a:spcPts val="400"/>
              </a:spcAft>
              <a:buNone/>
              <a:tabLst/>
              <a:defRPr sz="1400" b="0">
                <a:solidFill>
                  <a:schemeClr val="tx1"/>
                </a:solidFill>
              </a:defRPr>
            </a:lvl1pPr>
            <a:lvl2pPr marL="231775" indent="-219075"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ct val="105000"/>
              <a:buFont typeface="Wingdings" pitchFamily="2" charset="2"/>
              <a:buChar char="§"/>
              <a:tabLst/>
              <a:defRPr sz="2000">
                <a:solidFill>
                  <a:schemeClr val="accent2"/>
                </a:solidFill>
              </a:defRPr>
            </a:lvl2pPr>
            <a:lvl3pPr marL="452438" indent="-220663">
              <a:spcBef>
                <a:spcPts val="400"/>
              </a:spcBef>
              <a:spcAft>
                <a:spcPts val="400"/>
              </a:spcAft>
              <a:buClr>
                <a:schemeClr val="accent2"/>
              </a:buClr>
              <a:buFont typeface="Wingdings" pitchFamily="2" charset="2"/>
              <a:buChar char="§"/>
              <a:tabLst/>
              <a:defRPr sz="1600">
                <a:solidFill>
                  <a:schemeClr val="accent2"/>
                </a:solidFill>
              </a:defRPr>
            </a:lvl3pPr>
            <a:lvl4pPr marL="673100" indent="-220663">
              <a:spcBef>
                <a:spcPts val="400"/>
              </a:spcBef>
              <a:spcAft>
                <a:spcPts val="400"/>
              </a:spcAft>
              <a:buClr>
                <a:schemeClr val="tx2"/>
              </a:buClr>
              <a:buFont typeface="Systeemlettertype"/>
              <a:buChar char="-"/>
              <a:tabLst/>
              <a:defRPr sz="1600">
                <a:solidFill>
                  <a:schemeClr val="tx2"/>
                </a:solidFill>
              </a:defRPr>
            </a:lvl4pPr>
            <a:lvl5pPr marL="804863" indent="-176213">
              <a:spcBef>
                <a:spcPts val="400"/>
              </a:spcBef>
              <a:spcAft>
                <a:spcPts val="400"/>
              </a:spcAft>
              <a:tabLst/>
              <a:defRPr sz="160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Curabitur</a:t>
            </a:r>
            <a:r>
              <a:rPr lang="en-US" dirty="0"/>
              <a:t> </a:t>
            </a:r>
            <a:r>
              <a:rPr lang="en-US" dirty="0" err="1"/>
              <a:t>elementum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 </a:t>
            </a:r>
            <a:r>
              <a:rPr lang="en-US" dirty="0" err="1"/>
              <a:t>pretium</a:t>
            </a:r>
            <a:r>
              <a:rPr lang="en-US" dirty="0"/>
              <a:t>.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0CEDE290-65EF-381C-1332-487E0BAC2EDE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1891769" y="6561203"/>
            <a:ext cx="180306" cy="160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3015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 Dank u en contactgegevens - Donkergroene achtergrond">
    <p:bg>
      <p:bgPr>
        <a:gradFill flip="none" rotWithShape="1">
          <a:gsLst>
            <a:gs pos="0">
              <a:srgbClr val="00564C"/>
            </a:gs>
            <a:gs pos="100000">
              <a:schemeClr val="accent2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47A302EF-2741-D943-A769-94795B473C1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22373" y="4464369"/>
            <a:ext cx="7478916" cy="1500187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Vul hier uw contactgegevens in</a:t>
            </a:r>
            <a:endParaRPr lang="en-GB" dirty="0"/>
          </a:p>
        </p:txBody>
      </p:sp>
      <p:sp>
        <p:nvSpPr>
          <p:cNvPr id="7" name="object 45">
            <a:extLst>
              <a:ext uri="{FF2B5EF4-FFF2-40B4-BE49-F238E27FC236}">
                <a16:creationId xmlns:a16="http://schemas.microsoft.com/office/drawing/2014/main" id="{EBDC22BA-89BF-4043-9707-2498DC1D4781}"/>
              </a:ext>
            </a:extLst>
          </p:cNvPr>
          <p:cNvSpPr/>
          <p:nvPr userDrawn="1"/>
        </p:nvSpPr>
        <p:spPr>
          <a:xfrm>
            <a:off x="761701" y="1851086"/>
            <a:ext cx="592615" cy="470164"/>
          </a:xfrm>
          <a:custGeom>
            <a:avLst/>
            <a:gdLst/>
            <a:ahLst/>
            <a:cxnLst/>
            <a:rect l="l" t="t" r="r" b="b"/>
            <a:pathLst>
              <a:path w="977264" h="775335">
                <a:moveTo>
                  <a:pt x="976734" y="0"/>
                </a:moveTo>
                <a:lnTo>
                  <a:pt x="0" y="0"/>
                </a:lnTo>
                <a:lnTo>
                  <a:pt x="0" y="774876"/>
                </a:lnTo>
                <a:lnTo>
                  <a:pt x="976734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rtlCol="0"/>
          <a:lstStyle/>
          <a:p>
            <a:endParaRPr sz="496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itel 1">
            <a:extLst>
              <a:ext uri="{FF2B5EF4-FFF2-40B4-BE49-F238E27FC236}">
                <a16:creationId xmlns:a16="http://schemas.microsoft.com/office/drawing/2014/main" id="{81CA470C-E4A4-E840-A387-9D2C503A7BB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546" y="2811214"/>
            <a:ext cx="8362970" cy="1325563"/>
          </a:xfrm>
        </p:spPr>
        <p:txBody>
          <a:bodyPr/>
          <a:lstStyle>
            <a:lvl1pPr>
              <a:lnSpc>
                <a:spcPct val="85000"/>
              </a:lnSpc>
              <a:defRPr sz="5600" b="1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Plaats hier je slotzin </a:t>
            </a:r>
            <a:br>
              <a:rPr lang="nl-NL" dirty="0"/>
            </a:br>
            <a:r>
              <a:rPr lang="nl-NL" dirty="0"/>
              <a:t>of een dankwoord.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9447" y="3916817"/>
            <a:ext cx="3712553" cy="2941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4480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Hoofdstukscherm -Donkergroene achtergrond">
    <p:bg>
      <p:bgPr>
        <a:gradFill flip="none" rotWithShape="1">
          <a:gsLst>
            <a:gs pos="0">
              <a:srgbClr val="00564C"/>
            </a:gs>
            <a:gs pos="100000">
              <a:schemeClr val="accent2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57CE3E48-3617-F116-5EED-12E99062BD5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273213" y="1824942"/>
            <a:ext cx="1645574" cy="1645579"/>
          </a:xfrm>
          <a:custGeom>
            <a:avLst/>
            <a:gdLst>
              <a:gd name="connsiteX0" fmla="*/ 1005304 w 2010611"/>
              <a:gd name="connsiteY0" fmla="*/ 0 h 2010614"/>
              <a:gd name="connsiteX1" fmla="*/ 2010611 w 2010611"/>
              <a:gd name="connsiteY1" fmla="*/ 1005307 h 2010614"/>
              <a:gd name="connsiteX2" fmla="*/ 1005304 w 2010611"/>
              <a:gd name="connsiteY2" fmla="*/ 2010614 h 2010614"/>
              <a:gd name="connsiteX3" fmla="*/ 5187 w 2010611"/>
              <a:gd name="connsiteY3" fmla="*/ 1108094 h 2010614"/>
              <a:gd name="connsiteX4" fmla="*/ 0 w 2010611"/>
              <a:gd name="connsiteY4" fmla="*/ 1005367 h 2010614"/>
              <a:gd name="connsiteX5" fmla="*/ 0 w 2010611"/>
              <a:gd name="connsiteY5" fmla="*/ 1005247 h 2010614"/>
              <a:gd name="connsiteX6" fmla="*/ 5187 w 2010611"/>
              <a:gd name="connsiteY6" fmla="*/ 902520 h 2010614"/>
              <a:gd name="connsiteX7" fmla="*/ 1005304 w 2010611"/>
              <a:gd name="connsiteY7" fmla="*/ 0 h 2010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10611" h="2010614">
                <a:moveTo>
                  <a:pt x="1005304" y="0"/>
                </a:moveTo>
                <a:cubicBezTo>
                  <a:pt x="1560520" y="0"/>
                  <a:pt x="2010611" y="450091"/>
                  <a:pt x="2010611" y="1005307"/>
                </a:cubicBezTo>
                <a:cubicBezTo>
                  <a:pt x="2010611" y="1560523"/>
                  <a:pt x="1560520" y="2010614"/>
                  <a:pt x="1005304" y="2010614"/>
                </a:cubicBezTo>
                <a:cubicBezTo>
                  <a:pt x="484789" y="2010614"/>
                  <a:pt x="56669" y="1615026"/>
                  <a:pt x="5187" y="1108094"/>
                </a:cubicBezTo>
                <a:lnTo>
                  <a:pt x="0" y="1005367"/>
                </a:lnTo>
                <a:lnTo>
                  <a:pt x="0" y="1005247"/>
                </a:lnTo>
                <a:lnTo>
                  <a:pt x="5187" y="902520"/>
                </a:lnTo>
                <a:cubicBezTo>
                  <a:pt x="56669" y="395588"/>
                  <a:pt x="484789" y="0"/>
                  <a:pt x="1005304" y="0"/>
                </a:cubicBezTo>
                <a:close/>
              </a:path>
            </a:pathLst>
          </a:custGeom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>
                <a:latin typeface="Poppins" panose="00000500000000000000" pitchFamily="50" charset="0"/>
                <a:cs typeface="Poppins" panose="00000500000000000000" pitchFamily="50" charset="0"/>
              </a:defRPr>
            </a:lvl1pPr>
          </a:lstStyle>
          <a:p>
            <a:endParaRPr lang="en-US" dirty="0"/>
          </a:p>
        </p:txBody>
      </p:sp>
      <p:pic>
        <p:nvPicPr>
          <p:cNvPr id="4" name="Picture 3" descr="A picture containing text, font, graphics, graphic design&#10;&#10;Description automatically generated">
            <a:extLst>
              <a:ext uri="{FF2B5EF4-FFF2-40B4-BE49-F238E27FC236}">
                <a16:creationId xmlns:a16="http://schemas.microsoft.com/office/drawing/2014/main" id="{F88817D4-2F0D-039B-BBEF-BBBC4A0C4A1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639" t="-602" r="29051" b="40560"/>
          <a:stretch/>
        </p:blipFill>
        <p:spPr>
          <a:xfrm>
            <a:off x="11891770" y="6562824"/>
            <a:ext cx="180305" cy="158651"/>
          </a:xfrm>
          <a:prstGeom prst="rect">
            <a:avLst/>
          </a:prstGeom>
        </p:spPr>
      </p:pic>
      <p:pic>
        <p:nvPicPr>
          <p:cNvPr id="6" name="Picture 5" descr="A picture containing text, font, graphics, graphic design&#10;&#10;Description automatically generated">
            <a:extLst>
              <a:ext uri="{FF2B5EF4-FFF2-40B4-BE49-F238E27FC236}">
                <a16:creationId xmlns:a16="http://schemas.microsoft.com/office/drawing/2014/main" id="{D8E7C2D2-3CF6-D828-F1D4-092A5724188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8639" t="-602" r="29051" b="40560"/>
          <a:stretch/>
        </p:blipFill>
        <p:spPr>
          <a:xfrm>
            <a:off x="11891770" y="6561766"/>
            <a:ext cx="180305" cy="158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174171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5A78B5F-398D-4147-88C0-289FE89A92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E7190-FF16-E449-AA40-35AD9641D32B}" type="slidenum">
              <a:rPr lang="en-GB" smtClean="0"/>
              <a:t>‹#›</a:t>
            </a:fld>
            <a:endParaRPr lang="en-GB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8BBF72DD-2EBA-C312-A16F-0154FC0D6B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891769" y="6561203"/>
            <a:ext cx="180306" cy="160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553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1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74" Type="http://schemas.openxmlformats.org/officeDocument/2006/relationships/slideLayout" Target="../slideLayouts/slideLayout74.xml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77" Type="http://schemas.openxmlformats.org/officeDocument/2006/relationships/slideLayout" Target="../slideLayouts/slideLayout77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slideLayout" Target="../slideLayouts/slideLayout72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slideLayout" Target="../slideLayouts/slideLayout70.xml"/><Relationship Id="rId75" Type="http://schemas.openxmlformats.org/officeDocument/2006/relationships/slideLayout" Target="../slideLayouts/slideLayout75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73" Type="http://schemas.openxmlformats.org/officeDocument/2006/relationships/slideLayout" Target="../slideLayouts/slideLayout73.xml"/><Relationship Id="rId78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34" Type="http://schemas.openxmlformats.org/officeDocument/2006/relationships/slideLayout" Target="../slideLayouts/slideLayout34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6" Type="http://schemas.openxmlformats.org/officeDocument/2006/relationships/slideLayout" Target="../slideLayouts/slideLayout76.xml"/><Relationship Id="rId7" Type="http://schemas.openxmlformats.org/officeDocument/2006/relationships/slideLayout" Target="../slideLayouts/slideLayout7.xml"/><Relationship Id="rId71" Type="http://schemas.openxmlformats.org/officeDocument/2006/relationships/slideLayout" Target="../slideLayouts/slideLayout71.xml"/><Relationship Id="rId2" Type="http://schemas.openxmlformats.org/officeDocument/2006/relationships/slideLayout" Target="../slideLayouts/slideLayout2.xml"/><Relationship Id="rId29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8C5117D9-86CB-FA44-B703-80E92EF0C1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nl-NL" dirty="0"/>
              <a:t>Klik om stijl te bewerken</a:t>
            </a:r>
            <a:endParaRPr lang="en-GB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90C6D33D-8256-4049-9474-5BB2510AA8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nl-NL" dirty="0"/>
              <a:t>Tekststijl van het model bewerken
Tweede niveau
Derde niveau
Vierde niveau
Vijfde niveau</a:t>
            </a:r>
            <a:endParaRPr lang="en-GB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8E6A0EA-2D62-9846-BB27-187EA2C7F8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2436" y="6356350"/>
            <a:ext cx="6901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1F0E7190-FF16-E449-AA40-35AD9641D32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6939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  <p:sldLayoutId id="2147483725" r:id="rId17"/>
    <p:sldLayoutId id="2147483726" r:id="rId18"/>
    <p:sldLayoutId id="2147483727" r:id="rId19"/>
    <p:sldLayoutId id="2147483728" r:id="rId20"/>
    <p:sldLayoutId id="2147483729" r:id="rId21"/>
    <p:sldLayoutId id="2147483730" r:id="rId22"/>
    <p:sldLayoutId id="2147483731" r:id="rId23"/>
    <p:sldLayoutId id="2147483732" r:id="rId24"/>
    <p:sldLayoutId id="2147483733" r:id="rId25"/>
    <p:sldLayoutId id="2147483734" r:id="rId26"/>
    <p:sldLayoutId id="2147483735" r:id="rId27"/>
    <p:sldLayoutId id="2147483736" r:id="rId28"/>
    <p:sldLayoutId id="2147483737" r:id="rId29"/>
    <p:sldLayoutId id="2147483738" r:id="rId30"/>
    <p:sldLayoutId id="2147483739" r:id="rId31"/>
    <p:sldLayoutId id="2147483740" r:id="rId32"/>
    <p:sldLayoutId id="2147483741" r:id="rId33"/>
    <p:sldLayoutId id="2147483742" r:id="rId34"/>
    <p:sldLayoutId id="2147483743" r:id="rId35"/>
    <p:sldLayoutId id="2147483744" r:id="rId36"/>
    <p:sldLayoutId id="2147483745" r:id="rId37"/>
    <p:sldLayoutId id="2147483746" r:id="rId38"/>
    <p:sldLayoutId id="2147483747" r:id="rId39"/>
    <p:sldLayoutId id="2147483748" r:id="rId40"/>
    <p:sldLayoutId id="2147483749" r:id="rId41"/>
    <p:sldLayoutId id="2147483750" r:id="rId42"/>
    <p:sldLayoutId id="2147483751" r:id="rId43"/>
    <p:sldLayoutId id="2147483752" r:id="rId44"/>
    <p:sldLayoutId id="2147483753" r:id="rId45"/>
    <p:sldLayoutId id="2147483754" r:id="rId46"/>
    <p:sldLayoutId id="2147483755" r:id="rId47"/>
    <p:sldLayoutId id="2147483756" r:id="rId48"/>
    <p:sldLayoutId id="2147483757" r:id="rId49"/>
    <p:sldLayoutId id="2147483758" r:id="rId50"/>
    <p:sldLayoutId id="2147483759" r:id="rId51"/>
    <p:sldLayoutId id="2147483760" r:id="rId52"/>
    <p:sldLayoutId id="2147483761" r:id="rId53"/>
    <p:sldLayoutId id="2147483762" r:id="rId54"/>
    <p:sldLayoutId id="2147483763" r:id="rId55"/>
    <p:sldLayoutId id="2147483764" r:id="rId56"/>
    <p:sldLayoutId id="2147483765" r:id="rId57"/>
    <p:sldLayoutId id="2147483766" r:id="rId58"/>
    <p:sldLayoutId id="2147483767" r:id="rId59"/>
    <p:sldLayoutId id="2147483768" r:id="rId60"/>
    <p:sldLayoutId id="2147483769" r:id="rId61"/>
    <p:sldLayoutId id="2147483770" r:id="rId62"/>
    <p:sldLayoutId id="2147483771" r:id="rId63"/>
    <p:sldLayoutId id="2147483772" r:id="rId64"/>
    <p:sldLayoutId id="2147483773" r:id="rId65"/>
    <p:sldLayoutId id="2147483774" r:id="rId66"/>
    <p:sldLayoutId id="2147483775" r:id="rId67"/>
    <p:sldLayoutId id="2147483776" r:id="rId68"/>
    <p:sldLayoutId id="2147483777" r:id="rId69"/>
    <p:sldLayoutId id="2147483778" r:id="rId70"/>
    <p:sldLayoutId id="2147483779" r:id="rId71"/>
    <p:sldLayoutId id="2147483780" r:id="rId72"/>
    <p:sldLayoutId id="2147483781" r:id="rId73"/>
    <p:sldLayoutId id="2147483782" r:id="rId74"/>
    <p:sldLayoutId id="2147483783" r:id="rId75"/>
    <p:sldLayoutId id="2147483784" r:id="rId76"/>
    <p:sldLayoutId id="2147483785" r:id="rId7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1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1.xml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1.xml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image" Target="../media/image17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microsoft.com/office/2007/relationships/hdphoto" Target="../media/hdphoto1.wd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1.xml"/><Relationship Id="rId6" Type="http://schemas.openxmlformats.org/officeDocument/2006/relationships/image" Target="../media/image25.png"/><Relationship Id="rId5" Type="http://schemas.openxmlformats.org/officeDocument/2006/relationships/image" Target="../media/image24.svg"/><Relationship Id="rId4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1.xml"/><Relationship Id="rId5" Type="http://schemas.openxmlformats.org/officeDocument/2006/relationships/image" Target="../media/image28.svg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90CA2733-BB2D-5013-E70D-AA56E81162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 amt="3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1280" y="-702067"/>
            <a:ext cx="12273280" cy="7670174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2">
            <a:extLst>
              <a:ext uri="{FF2B5EF4-FFF2-40B4-BE49-F238E27FC236}">
                <a16:creationId xmlns:a16="http://schemas.microsoft.com/office/drawing/2014/main" id="{7AE04A8E-C719-EB0F-C0BB-701E8F0C1FF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pic>
        <p:nvPicPr>
          <p:cNvPr id="5" name="Picture 4" descr="A green apple with black text&#10;&#10;Description automatically generated">
            <a:extLst>
              <a:ext uri="{FF2B5EF4-FFF2-40B4-BE49-F238E27FC236}">
                <a16:creationId xmlns:a16="http://schemas.microsoft.com/office/drawing/2014/main" id="{C2BE3A2C-1684-82C2-0099-7E49C5E808D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9355" y="2062901"/>
            <a:ext cx="3997160" cy="1892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217754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2CA42E94-664F-AA77-50CD-E4BD498628D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675"/>
          <a:stretch/>
        </p:blipFill>
        <p:spPr bwMode="auto">
          <a:xfrm>
            <a:off x="3656285" y="0"/>
            <a:ext cx="928748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369C6AD-A2A6-8884-F5C0-BBA8C9D8A2CE}"/>
              </a:ext>
            </a:extLst>
          </p:cNvPr>
          <p:cNvCxnSpPr/>
          <p:nvPr/>
        </p:nvCxnSpPr>
        <p:spPr>
          <a:xfrm>
            <a:off x="1164657" y="0"/>
            <a:ext cx="0" cy="68580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Oval 39">
            <a:extLst>
              <a:ext uri="{FF2B5EF4-FFF2-40B4-BE49-F238E27FC236}">
                <a16:creationId xmlns:a16="http://schemas.microsoft.com/office/drawing/2014/main" id="{1ED09318-8D46-C170-110A-A7D5BE89ADC9}"/>
              </a:ext>
            </a:extLst>
          </p:cNvPr>
          <p:cNvSpPr/>
          <p:nvPr/>
        </p:nvSpPr>
        <p:spPr>
          <a:xfrm>
            <a:off x="753519" y="774830"/>
            <a:ext cx="818148" cy="818148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 sz="1400" dirty="0">
              <a:latin typeface="+mj-lt"/>
            </a:endParaRPr>
          </a:p>
        </p:txBody>
      </p:sp>
      <p:pic>
        <p:nvPicPr>
          <p:cNvPr id="41" name="Graphic 40" descr="Home1 with solid fill">
            <a:extLst>
              <a:ext uri="{FF2B5EF4-FFF2-40B4-BE49-F238E27FC236}">
                <a16:creationId xmlns:a16="http://schemas.microsoft.com/office/drawing/2014/main" id="{ECF781AE-8C5A-5870-EA41-BB7BD2B4B79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00672" y="782054"/>
            <a:ext cx="723497" cy="723497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4B35BA81-F3E4-878E-983E-41DAB0F198D0}"/>
              </a:ext>
            </a:extLst>
          </p:cNvPr>
          <p:cNvSpPr txBox="1">
            <a:spLocks/>
          </p:cNvSpPr>
          <p:nvPr/>
        </p:nvSpPr>
        <p:spPr>
          <a:xfrm>
            <a:off x="4279863" y="2958529"/>
            <a:ext cx="904961" cy="81814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BE" sz="4800" dirty="0">
              <a:solidFill>
                <a:srgbClr val="92D050"/>
              </a:solidFill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FDF1278-37CE-C0FF-04E5-EB7A40A1C14F}"/>
              </a:ext>
            </a:extLst>
          </p:cNvPr>
          <p:cNvSpPr txBox="1">
            <a:spLocks/>
          </p:cNvSpPr>
          <p:nvPr/>
        </p:nvSpPr>
        <p:spPr>
          <a:xfrm>
            <a:off x="1703501" y="871392"/>
            <a:ext cx="6057683" cy="81814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800" dirty="0"/>
              <a:t>Over Argenta</a:t>
            </a:r>
          </a:p>
          <a:p>
            <a:pPr algn="l"/>
            <a:endParaRPr lang="en-BE" sz="4800" b="0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4956550B-F6C5-354C-7FCE-5549584C1FD7}"/>
              </a:ext>
            </a:extLst>
          </p:cNvPr>
          <p:cNvSpPr txBox="1">
            <a:spLocks/>
          </p:cNvSpPr>
          <p:nvPr/>
        </p:nvSpPr>
        <p:spPr>
          <a:xfrm>
            <a:off x="3444233" y="2766020"/>
            <a:ext cx="6588680" cy="81814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BE" sz="2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5A71309-99CA-8745-9B49-7C0EECAB2929}"/>
              </a:ext>
            </a:extLst>
          </p:cNvPr>
          <p:cNvSpPr txBox="1"/>
          <p:nvPr/>
        </p:nvSpPr>
        <p:spPr>
          <a:xfrm>
            <a:off x="1834832" y="2159247"/>
            <a:ext cx="5990527" cy="32348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nl-NL" dirty="0" err="1">
                <a:latin typeface="Calibri" panose="020F0502020204030204" pitchFamily="34" charset="0"/>
                <a:ea typeface="Times New Roman" panose="02020603050405020304" pitchFamily="18" charset="0"/>
              </a:rPr>
              <a:t>Established</a:t>
            </a:r>
            <a:r>
              <a:rPr lang="nl-NL" dirty="0">
                <a:latin typeface="Calibri" panose="020F0502020204030204" pitchFamily="34" charset="0"/>
                <a:ea typeface="Times New Roman" panose="02020603050405020304" pitchFamily="18" charset="0"/>
              </a:rPr>
              <a:t> in 1956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nl-NL" dirty="0">
                <a:latin typeface="Calibri" panose="020F0502020204030204" pitchFamily="34" charset="0"/>
                <a:ea typeface="Times New Roman" panose="02020603050405020304" pitchFamily="18" charset="0"/>
              </a:rPr>
              <a:t>Non-</a:t>
            </a:r>
            <a:r>
              <a:rPr lang="nl-NL" dirty="0" err="1">
                <a:latin typeface="Calibri" panose="020F0502020204030204" pitchFamily="34" charset="0"/>
                <a:ea typeface="Times New Roman" panose="02020603050405020304" pitchFamily="18" charset="0"/>
              </a:rPr>
              <a:t>listed</a:t>
            </a:r>
            <a:r>
              <a:rPr lang="nl-NL" dirty="0">
                <a:latin typeface="Calibri" panose="020F0502020204030204" pitchFamily="34" charset="0"/>
                <a:ea typeface="Times New Roman" panose="02020603050405020304" pitchFamily="18" charset="0"/>
              </a:rPr>
              <a:t> bank-</a:t>
            </a:r>
            <a:r>
              <a:rPr lang="nl-NL" dirty="0" err="1">
                <a:latin typeface="Calibri" panose="020F0502020204030204" pitchFamily="34" charset="0"/>
                <a:ea typeface="Times New Roman" panose="02020603050405020304" pitchFamily="18" charset="0"/>
              </a:rPr>
              <a:t>insurer</a:t>
            </a:r>
            <a:endParaRPr lang="nl-NL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nl-NL" dirty="0">
                <a:latin typeface="Calibri" panose="020F0502020204030204" pitchFamily="34" charset="0"/>
                <a:ea typeface="Times New Roman" panose="02020603050405020304" pitchFamily="18" charset="0"/>
              </a:rPr>
              <a:t>Family </a:t>
            </a:r>
            <a:r>
              <a:rPr lang="nl-NL" dirty="0" err="1">
                <a:latin typeface="Calibri" panose="020F0502020204030204" pitchFamily="34" charset="0"/>
                <a:ea typeface="Times New Roman" panose="02020603050405020304" pitchFamily="18" charset="0"/>
              </a:rPr>
              <a:t>shareholder</a:t>
            </a:r>
            <a:endParaRPr lang="nl-NL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nl-NL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Customer </a:t>
            </a:r>
            <a:r>
              <a:rPr lang="nl-NL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centric</a:t>
            </a:r>
            <a:r>
              <a:rPr lang="nl-NL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: </a:t>
            </a:r>
            <a:r>
              <a:rPr lang="nl-NL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deeply</a:t>
            </a:r>
            <a:r>
              <a:rPr lang="nl-NL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nl-NL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rooted</a:t>
            </a:r>
            <a:r>
              <a:rPr lang="nl-NL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in </a:t>
            </a:r>
            <a:r>
              <a:rPr lang="nl-NL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our</a:t>
            </a:r>
            <a:r>
              <a:rPr lang="nl-NL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(new) </a:t>
            </a:r>
            <a:r>
              <a:rPr lang="nl-NL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structure</a:t>
            </a:r>
            <a:endParaRPr lang="nl-NL" sz="18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nl-NL" sz="1800" b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Simplicity</a:t>
            </a:r>
            <a:r>
              <a:rPr lang="nl-NL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: in </a:t>
            </a:r>
            <a:r>
              <a:rPr lang="nl-NL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everything</a:t>
            </a:r>
            <a:r>
              <a:rPr lang="nl-NL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we do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nl-NL" dirty="0" err="1">
                <a:latin typeface="Calibri" panose="020F0502020204030204" pitchFamily="34" charset="0"/>
                <a:ea typeface="Times New Roman" panose="02020603050405020304" pitchFamily="18" charset="0"/>
              </a:rPr>
              <a:t>Robust</a:t>
            </a:r>
            <a:r>
              <a:rPr lang="nl-NL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nl-NL" dirty="0" err="1">
                <a:latin typeface="Calibri" panose="020F0502020204030204" pitchFamily="34" charset="0"/>
                <a:ea typeface="Times New Roman" panose="02020603050405020304" pitchFamily="18" charset="0"/>
              </a:rPr>
              <a:t>and</a:t>
            </a:r>
            <a:r>
              <a:rPr lang="nl-NL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nl-NL" dirty="0" err="1">
                <a:latin typeface="Calibri" panose="020F0502020204030204" pitchFamily="34" charset="0"/>
                <a:ea typeface="Times New Roman" panose="02020603050405020304" pitchFamily="18" charset="0"/>
              </a:rPr>
              <a:t>stable</a:t>
            </a:r>
            <a:endParaRPr lang="nl-NL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nl-NL" dirty="0" err="1">
                <a:latin typeface="Calibri" panose="020F0502020204030204" pitchFamily="34" charset="0"/>
                <a:ea typeface="Times New Roman" panose="02020603050405020304" pitchFamily="18" charset="0"/>
              </a:rPr>
              <a:t>Argentanen</a:t>
            </a:r>
            <a:r>
              <a:rPr lang="nl-NL" dirty="0">
                <a:latin typeface="Calibri" panose="020F0502020204030204" pitchFamily="34" charset="0"/>
                <a:ea typeface="Times New Roman" panose="02020603050405020304" pitchFamily="18" charset="0"/>
              </a:rPr>
              <a:t>: </a:t>
            </a:r>
            <a:r>
              <a:rPr lang="nl-NL" dirty="0" err="1">
                <a:latin typeface="Calibri" panose="020F0502020204030204" pitchFamily="34" charset="0"/>
                <a:ea typeface="Times New Roman" panose="02020603050405020304" pitchFamily="18" charset="0"/>
              </a:rPr>
              <a:t>specific</a:t>
            </a:r>
            <a:r>
              <a:rPr lang="nl-NL" dirty="0">
                <a:latin typeface="Calibri" panose="020F0502020204030204" pitchFamily="34" charset="0"/>
                <a:ea typeface="Times New Roman" panose="02020603050405020304" pitchFamily="18" charset="0"/>
              </a:rPr>
              <a:t> culture</a:t>
            </a:r>
            <a:endParaRPr lang="nl-NL" sz="18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algn="l">
              <a:lnSpc>
                <a:spcPts val="1800"/>
              </a:lnSpc>
            </a:pPr>
            <a:endParaRPr lang="en-BE" dirty="0" err="1">
              <a:latin typeface="+mj-lt"/>
              <a:ea typeface="Inter Medium" panose="02000503000000020004" pitchFamily="2" charset="0"/>
              <a:cs typeface="Lato Semibold" panose="020F0502020204030203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C5AA265-A259-75DA-536F-4A8227AD7808}"/>
              </a:ext>
            </a:extLst>
          </p:cNvPr>
          <p:cNvSpPr txBox="1"/>
          <p:nvPr/>
        </p:nvSpPr>
        <p:spPr>
          <a:xfrm>
            <a:off x="9382546" y="6430617"/>
            <a:ext cx="3180516" cy="3036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ts val="1800"/>
              </a:lnSpc>
            </a:pPr>
            <a:r>
              <a:rPr lang="nl-BE" sz="1100" dirty="0" err="1">
                <a:latin typeface="+mj-lt"/>
                <a:ea typeface="Inter Medium" panose="02000503000000020004" pitchFamily="2" charset="0"/>
                <a:cs typeface="Lato Semibold" panose="020F0502020204030203" pitchFamily="34" charset="0"/>
              </a:rPr>
              <a:t>Portrait</a:t>
            </a:r>
            <a:r>
              <a:rPr lang="nl-BE" sz="1100" dirty="0">
                <a:latin typeface="+mj-lt"/>
                <a:ea typeface="Inter Medium" panose="02000503000000020004" pitchFamily="2" charset="0"/>
                <a:cs typeface="Lato Semibold" panose="020F0502020204030203" pitchFamily="34" charset="0"/>
              </a:rPr>
              <a:t> of Karel Van Rompuy (</a:t>
            </a:r>
            <a:r>
              <a:rPr lang="nl-BE" sz="1100" dirty="0" err="1">
                <a:latin typeface="+mj-lt"/>
                <a:ea typeface="Inter Medium" panose="02000503000000020004" pitchFamily="2" charset="0"/>
                <a:cs typeface="Lato Semibold" panose="020F0502020204030203" pitchFamily="34" charset="0"/>
              </a:rPr>
              <a:t>founder</a:t>
            </a:r>
            <a:r>
              <a:rPr lang="nl-BE" sz="1100" dirty="0">
                <a:latin typeface="+mj-lt"/>
                <a:ea typeface="Inter Medium" panose="02000503000000020004" pitchFamily="2" charset="0"/>
                <a:cs typeface="Lato Semibold" panose="020F0502020204030203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86472546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369C6AD-A2A6-8884-F5C0-BBA8C9D8A2CE}"/>
              </a:ext>
            </a:extLst>
          </p:cNvPr>
          <p:cNvCxnSpPr/>
          <p:nvPr/>
        </p:nvCxnSpPr>
        <p:spPr>
          <a:xfrm>
            <a:off x="1164657" y="0"/>
            <a:ext cx="0" cy="68580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>
            <a:extLst>
              <a:ext uri="{FF2B5EF4-FFF2-40B4-BE49-F238E27FC236}">
                <a16:creationId xmlns:a16="http://schemas.microsoft.com/office/drawing/2014/main" id="{DFDF1278-37CE-C0FF-04E5-EB7A40A1C14F}"/>
              </a:ext>
            </a:extLst>
          </p:cNvPr>
          <p:cNvSpPr txBox="1">
            <a:spLocks/>
          </p:cNvSpPr>
          <p:nvPr/>
        </p:nvSpPr>
        <p:spPr>
          <a:xfrm>
            <a:off x="1703501" y="871392"/>
            <a:ext cx="6997737" cy="81814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800" dirty="0"/>
              <a:t>Customer &amp; employees</a:t>
            </a:r>
          </a:p>
          <a:p>
            <a:pPr algn="l"/>
            <a:endParaRPr lang="en-BE" sz="4800" b="0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8D981CD-2DBD-B99F-995C-137F51C16BDD}"/>
              </a:ext>
            </a:extLst>
          </p:cNvPr>
          <p:cNvGrpSpPr/>
          <p:nvPr/>
        </p:nvGrpSpPr>
        <p:grpSpPr>
          <a:xfrm>
            <a:off x="753519" y="808519"/>
            <a:ext cx="818148" cy="818148"/>
            <a:chOff x="753519" y="490885"/>
            <a:chExt cx="818148" cy="818148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E85E7E3F-7285-2F2B-C651-019F6D1F4CBA}"/>
                </a:ext>
              </a:extLst>
            </p:cNvPr>
            <p:cNvSpPr/>
            <p:nvPr/>
          </p:nvSpPr>
          <p:spPr>
            <a:xfrm>
              <a:off x="753519" y="490885"/>
              <a:ext cx="818148" cy="81814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E" sz="1400" dirty="0">
                <a:latin typeface="+mj-lt"/>
              </a:endParaRPr>
            </a:p>
          </p:txBody>
        </p:sp>
        <p:pic>
          <p:nvPicPr>
            <p:cNvPr id="8" name="Graphic 7" descr="Group of people with solid fill">
              <a:extLst>
                <a:ext uri="{FF2B5EF4-FFF2-40B4-BE49-F238E27FC236}">
                  <a16:creationId xmlns:a16="http://schemas.microsoft.com/office/drawing/2014/main" id="{17798241-59A8-3B8D-F5C4-0030D1E4CBD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23303" y="532926"/>
              <a:ext cx="665747" cy="665747"/>
            </a:xfrm>
            <a:prstGeom prst="rect">
              <a:avLst/>
            </a:prstGeom>
          </p:spPr>
        </p:pic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9D7D0C39-5428-8889-7CFA-5EC0E0AE57CB}"/>
              </a:ext>
            </a:extLst>
          </p:cNvPr>
          <p:cNvGrpSpPr/>
          <p:nvPr/>
        </p:nvGrpSpPr>
        <p:grpSpPr>
          <a:xfrm>
            <a:off x="6605016" y="2435185"/>
            <a:ext cx="5229727" cy="4061637"/>
            <a:chOff x="6902736" y="2435185"/>
            <a:chExt cx="5229727" cy="4061637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A35C7C29-A60B-6938-93C4-FAF459853FDF}"/>
                </a:ext>
              </a:extLst>
            </p:cNvPr>
            <p:cNvSpPr/>
            <p:nvPr/>
          </p:nvSpPr>
          <p:spPr>
            <a:xfrm>
              <a:off x="7215215" y="2435185"/>
              <a:ext cx="4524333" cy="4061637"/>
            </a:xfrm>
            <a:prstGeom prst="rect">
              <a:avLst/>
            </a:prstGeom>
            <a:solidFill>
              <a:schemeClr val="accent1">
                <a:alpha val="18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E" sz="1400" dirty="0">
                <a:latin typeface="+mj-lt"/>
              </a:endParaRPr>
            </a:p>
          </p:txBody>
        </p:sp>
        <p:sp>
          <p:nvSpPr>
            <p:cNvPr id="13" name="Title 1">
              <a:extLst>
                <a:ext uri="{FF2B5EF4-FFF2-40B4-BE49-F238E27FC236}">
                  <a16:creationId xmlns:a16="http://schemas.microsoft.com/office/drawing/2014/main" id="{2C8F2AF5-57C6-0DAA-870E-84EAA13CD771}"/>
                </a:ext>
              </a:extLst>
            </p:cNvPr>
            <p:cNvSpPr txBox="1">
              <a:spLocks/>
            </p:cNvSpPr>
            <p:nvPr/>
          </p:nvSpPr>
          <p:spPr>
            <a:xfrm>
              <a:off x="6902736" y="3830386"/>
              <a:ext cx="5229727" cy="707684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Autofit/>
            </a:bodyPr>
            <a:lstStyle>
              <a:lvl1pPr marL="0" marR="0" indent="0" algn="ct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2800" b="1" kern="1200">
                  <a:solidFill>
                    <a:schemeClr val="accent2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endParaRPr lang="en-US" sz="4800" dirty="0">
                <a:solidFill>
                  <a:schemeClr val="accent1"/>
                </a:solidFill>
              </a:endParaRPr>
            </a:p>
            <a:p>
              <a:r>
                <a:rPr lang="en-US" sz="4800" dirty="0">
                  <a:solidFill>
                    <a:srgbClr val="92D050"/>
                  </a:solidFill>
                </a:rPr>
                <a:t>2.572</a:t>
              </a:r>
            </a:p>
            <a:p>
              <a:r>
                <a:rPr lang="en-US" sz="4400" b="0" dirty="0"/>
                <a:t>Employees</a:t>
              </a:r>
              <a:endParaRPr lang="en-BE" sz="4400" b="0" dirty="0"/>
            </a:p>
          </p:txBody>
        </p:sp>
        <p:pic>
          <p:nvPicPr>
            <p:cNvPr id="20" name="Graphic 19">
              <a:extLst>
                <a:ext uri="{FF2B5EF4-FFF2-40B4-BE49-F238E27FC236}">
                  <a16:creationId xmlns:a16="http://schemas.microsoft.com/office/drawing/2014/main" id="{B92F84D0-994E-69A3-C7D4-090F77F04E9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8904751" y="2958529"/>
              <a:ext cx="1225699" cy="1225699"/>
            </a:xfrm>
            <a:prstGeom prst="rect">
              <a:avLst/>
            </a:prstGeom>
          </p:spPr>
        </p:pic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263E84BD-4F39-2A4E-F212-38D3E1D415F6}"/>
              </a:ext>
            </a:extLst>
          </p:cNvPr>
          <p:cNvGrpSpPr/>
          <p:nvPr/>
        </p:nvGrpSpPr>
        <p:grpSpPr>
          <a:xfrm>
            <a:off x="848721" y="2435186"/>
            <a:ext cx="6588680" cy="4061637"/>
            <a:chOff x="285181" y="2435186"/>
            <a:chExt cx="6588680" cy="4061637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B8F1A9CE-5222-54E9-E997-B32F63384C86}"/>
                </a:ext>
              </a:extLst>
            </p:cNvPr>
            <p:cNvSpPr/>
            <p:nvPr/>
          </p:nvSpPr>
          <p:spPr>
            <a:xfrm>
              <a:off x="1317354" y="2435186"/>
              <a:ext cx="4524333" cy="4061637"/>
            </a:xfrm>
            <a:prstGeom prst="rect">
              <a:avLst/>
            </a:prstGeom>
            <a:solidFill>
              <a:schemeClr val="accent1">
                <a:alpha val="18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E" sz="1400" dirty="0">
                <a:latin typeface="+mj-lt"/>
              </a:endParaRPr>
            </a:p>
          </p:txBody>
        </p:sp>
        <p:sp>
          <p:nvSpPr>
            <p:cNvPr id="5" name="Title 1">
              <a:extLst>
                <a:ext uri="{FF2B5EF4-FFF2-40B4-BE49-F238E27FC236}">
                  <a16:creationId xmlns:a16="http://schemas.microsoft.com/office/drawing/2014/main" id="{4B35BA81-F3E4-878E-983E-41DAB0F198D0}"/>
                </a:ext>
              </a:extLst>
            </p:cNvPr>
            <p:cNvSpPr txBox="1">
              <a:spLocks/>
            </p:cNvSpPr>
            <p:nvPr/>
          </p:nvSpPr>
          <p:spPr>
            <a:xfrm>
              <a:off x="4279863" y="2958529"/>
              <a:ext cx="904961" cy="818148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Autofit/>
            </a:bodyPr>
            <a:lstStyle>
              <a:lvl1pPr marL="0" marR="0" indent="0" algn="ct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2800" b="1" kern="1200">
                  <a:solidFill>
                    <a:schemeClr val="accent2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endParaRPr lang="en-BE" sz="4800" dirty="0">
                <a:solidFill>
                  <a:srgbClr val="92D050"/>
                </a:solidFill>
              </a:endParaRPr>
            </a:p>
          </p:txBody>
        </p:sp>
        <p:sp>
          <p:nvSpPr>
            <p:cNvPr id="3" name="Title 1">
              <a:extLst>
                <a:ext uri="{FF2B5EF4-FFF2-40B4-BE49-F238E27FC236}">
                  <a16:creationId xmlns:a16="http://schemas.microsoft.com/office/drawing/2014/main" id="{4956550B-F6C5-354C-7FCE-5549584C1FD7}"/>
                </a:ext>
              </a:extLst>
            </p:cNvPr>
            <p:cNvSpPr txBox="1">
              <a:spLocks/>
            </p:cNvSpPr>
            <p:nvPr/>
          </p:nvSpPr>
          <p:spPr>
            <a:xfrm>
              <a:off x="285181" y="4470902"/>
              <a:ext cx="6588680" cy="818148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Autofit/>
            </a:bodyPr>
            <a:lstStyle>
              <a:lvl1pPr marL="0" marR="0" indent="0" algn="ct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2800" b="1" kern="1200">
                  <a:solidFill>
                    <a:schemeClr val="accent2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4800" dirty="0">
                  <a:solidFill>
                    <a:srgbClr val="92D050"/>
                  </a:solidFill>
                </a:rPr>
                <a:t>1,74 MLJ </a:t>
              </a:r>
            </a:p>
            <a:p>
              <a:r>
                <a:rPr lang="en-US" sz="4400" b="0" dirty="0"/>
                <a:t>Loyal customers</a:t>
              </a:r>
              <a:endParaRPr lang="en-BE" sz="4400" b="0" dirty="0"/>
            </a:p>
          </p:txBody>
        </p:sp>
        <p:pic>
          <p:nvPicPr>
            <p:cNvPr id="22" name="Graphic 21">
              <a:extLst>
                <a:ext uri="{FF2B5EF4-FFF2-40B4-BE49-F238E27FC236}">
                  <a16:creationId xmlns:a16="http://schemas.microsoft.com/office/drawing/2014/main" id="{D4DAEE35-2543-9A51-5390-8AEF5AF3A27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2966671" y="2958529"/>
              <a:ext cx="1225701" cy="122570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7347348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>
            <a:extLst>
              <a:ext uri="{FF2B5EF4-FFF2-40B4-BE49-F238E27FC236}">
                <a16:creationId xmlns:a16="http://schemas.microsoft.com/office/drawing/2014/main" id="{2E78C7AB-F062-D489-69AB-1F3FDC55EA2B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62000"/>
          </a:blip>
          <a:stretch>
            <a:fillRect/>
          </a:stretch>
        </p:blipFill>
        <p:spPr>
          <a:xfrm>
            <a:off x="-1" y="0"/>
            <a:ext cx="12191999" cy="6858000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369C6AD-A2A6-8884-F5C0-BBA8C9D8A2CE}"/>
              </a:ext>
            </a:extLst>
          </p:cNvPr>
          <p:cNvCxnSpPr/>
          <p:nvPr/>
        </p:nvCxnSpPr>
        <p:spPr>
          <a:xfrm>
            <a:off x="1164657" y="0"/>
            <a:ext cx="0" cy="68580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1">
            <a:extLst>
              <a:ext uri="{FF2B5EF4-FFF2-40B4-BE49-F238E27FC236}">
                <a16:creationId xmlns:a16="http://schemas.microsoft.com/office/drawing/2014/main" id="{4B35BA81-F3E4-878E-983E-41DAB0F198D0}"/>
              </a:ext>
            </a:extLst>
          </p:cNvPr>
          <p:cNvSpPr txBox="1">
            <a:spLocks/>
          </p:cNvSpPr>
          <p:nvPr/>
        </p:nvSpPr>
        <p:spPr>
          <a:xfrm>
            <a:off x="4279863" y="2958529"/>
            <a:ext cx="904961" cy="81814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BE" sz="4800" dirty="0">
              <a:solidFill>
                <a:srgbClr val="92D050"/>
              </a:solidFill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FDF1278-37CE-C0FF-04E5-EB7A40A1C14F}"/>
              </a:ext>
            </a:extLst>
          </p:cNvPr>
          <p:cNvSpPr txBox="1">
            <a:spLocks/>
          </p:cNvSpPr>
          <p:nvPr/>
        </p:nvSpPr>
        <p:spPr>
          <a:xfrm>
            <a:off x="1703501" y="871392"/>
            <a:ext cx="6997737" cy="81814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800" dirty="0"/>
              <a:t>Customer satisfaction</a:t>
            </a:r>
            <a:endParaRPr lang="en-BE" sz="4800" b="0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4956550B-F6C5-354C-7FCE-5549584C1FD7}"/>
              </a:ext>
            </a:extLst>
          </p:cNvPr>
          <p:cNvSpPr txBox="1">
            <a:spLocks/>
          </p:cNvSpPr>
          <p:nvPr/>
        </p:nvSpPr>
        <p:spPr>
          <a:xfrm>
            <a:off x="3444233" y="2766020"/>
            <a:ext cx="6588680" cy="81814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BE" sz="2000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561F7515-485B-B6F0-B8AC-B5A60374E05D}"/>
              </a:ext>
            </a:extLst>
          </p:cNvPr>
          <p:cNvSpPr/>
          <p:nvPr/>
        </p:nvSpPr>
        <p:spPr>
          <a:xfrm>
            <a:off x="755583" y="802090"/>
            <a:ext cx="818148" cy="818148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 sz="1400" dirty="0">
              <a:latin typeface="+mj-lt"/>
            </a:endParaRPr>
          </a:p>
        </p:txBody>
      </p:sp>
      <p:pic>
        <p:nvPicPr>
          <p:cNvPr id="10" name="Graphic 9" descr="Rating with solid fill">
            <a:extLst>
              <a:ext uri="{FF2B5EF4-FFF2-40B4-BE49-F238E27FC236}">
                <a16:creationId xmlns:a16="http://schemas.microsoft.com/office/drawing/2014/main" id="{81023B02-5BB9-9C56-886E-4056EAC77C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31784" y="946456"/>
            <a:ext cx="665746" cy="665746"/>
          </a:xfrm>
          <a:prstGeom prst="rect">
            <a:avLst/>
          </a:prstGeom>
        </p:spPr>
      </p:pic>
      <p:sp>
        <p:nvSpPr>
          <p:cNvPr id="19" name="Title 1">
            <a:extLst>
              <a:ext uri="{FF2B5EF4-FFF2-40B4-BE49-F238E27FC236}">
                <a16:creationId xmlns:a16="http://schemas.microsoft.com/office/drawing/2014/main" id="{04DBFD0A-E7A8-6543-C394-6C2B986C8DB0}"/>
              </a:ext>
            </a:extLst>
          </p:cNvPr>
          <p:cNvSpPr txBox="1">
            <a:spLocks/>
          </p:cNvSpPr>
          <p:nvPr/>
        </p:nvSpPr>
        <p:spPr>
          <a:xfrm>
            <a:off x="9022610" y="6009121"/>
            <a:ext cx="904961" cy="81814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800" dirty="0">
                <a:solidFill>
                  <a:srgbClr val="92D050"/>
                </a:solidFill>
              </a:rPr>
              <a:t>43</a:t>
            </a:r>
            <a:endParaRPr lang="en-BE" sz="4800" dirty="0">
              <a:solidFill>
                <a:srgbClr val="92D050"/>
              </a:solidFill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8BEF6058-24A8-17D3-296C-A58EDA367D5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foregroundMark x1="75000" y1="43316" x2="75000" y2="43316"/>
                        <a14:backgroundMark x1="94118" y1="63636" x2="94118" y2="63636"/>
                        <a14:backgroundMark x1="94118" y1="65775" x2="94118" y2="65775"/>
                        <a14:backgroundMark x1="81618" y1="82353" x2="81618" y2="8235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885757" y="4874038"/>
            <a:ext cx="1295400" cy="1717231"/>
          </a:xfrm>
          <a:prstGeom prst="rect">
            <a:avLst/>
          </a:prstGeom>
        </p:spPr>
      </p:pic>
      <p:sp>
        <p:nvSpPr>
          <p:cNvPr id="22" name="Title 1">
            <a:extLst>
              <a:ext uri="{FF2B5EF4-FFF2-40B4-BE49-F238E27FC236}">
                <a16:creationId xmlns:a16="http://schemas.microsoft.com/office/drawing/2014/main" id="{8D9965EB-BE25-DDEA-690E-26C35604CDD3}"/>
              </a:ext>
            </a:extLst>
          </p:cNvPr>
          <p:cNvSpPr txBox="1">
            <a:spLocks/>
          </p:cNvSpPr>
          <p:nvPr/>
        </p:nvSpPr>
        <p:spPr>
          <a:xfrm>
            <a:off x="8264551" y="4387143"/>
            <a:ext cx="6009558" cy="81814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800" dirty="0"/>
              <a:t>NPS-score</a:t>
            </a:r>
            <a:endParaRPr lang="en-BE" sz="4800" dirty="0"/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39639220-0F67-D521-AA25-4E3C7A8A4CDC}"/>
              </a:ext>
            </a:extLst>
          </p:cNvPr>
          <p:cNvSpPr txBox="1">
            <a:spLocks/>
          </p:cNvSpPr>
          <p:nvPr/>
        </p:nvSpPr>
        <p:spPr>
          <a:xfrm>
            <a:off x="1703501" y="2508308"/>
            <a:ext cx="10183213" cy="81814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b="0" dirty="0"/>
              <a:t>Argenta is the </a:t>
            </a:r>
            <a:r>
              <a:rPr lang="en-US" sz="4000" dirty="0">
                <a:solidFill>
                  <a:schemeClr val="accent1"/>
                </a:solidFill>
              </a:rPr>
              <a:t>2e bank in Flanders </a:t>
            </a:r>
            <a:r>
              <a:rPr lang="en-US" sz="4000" b="0" dirty="0"/>
              <a:t>for</a:t>
            </a:r>
          </a:p>
          <a:p>
            <a:pPr algn="l"/>
            <a:r>
              <a:rPr lang="en-US" sz="4000" b="0" dirty="0"/>
              <a:t>consumer banking</a:t>
            </a:r>
            <a:endParaRPr lang="en-BE" sz="4000" b="0" dirty="0"/>
          </a:p>
        </p:txBody>
      </p:sp>
    </p:spTree>
    <p:extLst>
      <p:ext uri="{BB962C8B-B14F-4D97-AF65-F5344CB8AC3E}">
        <p14:creationId xmlns:p14="http://schemas.microsoft.com/office/powerpoint/2010/main" val="347352136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9" grpId="0"/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Unity In Sustainability: Real Estate Industry’s New Agenda?">
            <a:extLst>
              <a:ext uri="{FF2B5EF4-FFF2-40B4-BE49-F238E27FC236}">
                <a16:creationId xmlns:a16="http://schemas.microsoft.com/office/drawing/2014/main" id="{90F241BC-3672-A170-DA92-175319AF5B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 amt="5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8211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369C6AD-A2A6-8884-F5C0-BBA8C9D8A2CE}"/>
              </a:ext>
            </a:extLst>
          </p:cNvPr>
          <p:cNvCxnSpPr/>
          <p:nvPr/>
        </p:nvCxnSpPr>
        <p:spPr>
          <a:xfrm>
            <a:off x="1164657" y="0"/>
            <a:ext cx="0" cy="68580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Oval 39">
            <a:extLst>
              <a:ext uri="{FF2B5EF4-FFF2-40B4-BE49-F238E27FC236}">
                <a16:creationId xmlns:a16="http://schemas.microsoft.com/office/drawing/2014/main" id="{1ED09318-8D46-C170-110A-A7D5BE89ADC9}"/>
              </a:ext>
            </a:extLst>
          </p:cNvPr>
          <p:cNvSpPr/>
          <p:nvPr/>
        </p:nvSpPr>
        <p:spPr>
          <a:xfrm>
            <a:off x="753519" y="774830"/>
            <a:ext cx="818148" cy="818148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 sz="1400" dirty="0">
              <a:latin typeface="+mj-lt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B35BA81-F3E4-878E-983E-41DAB0F198D0}"/>
              </a:ext>
            </a:extLst>
          </p:cNvPr>
          <p:cNvSpPr txBox="1">
            <a:spLocks/>
          </p:cNvSpPr>
          <p:nvPr/>
        </p:nvSpPr>
        <p:spPr>
          <a:xfrm>
            <a:off x="4279863" y="2958529"/>
            <a:ext cx="904961" cy="81814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BE" sz="4800" dirty="0">
              <a:solidFill>
                <a:srgbClr val="92D050"/>
              </a:solidFill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FDF1278-37CE-C0FF-04E5-EB7A40A1C14F}"/>
              </a:ext>
            </a:extLst>
          </p:cNvPr>
          <p:cNvSpPr txBox="1">
            <a:spLocks/>
          </p:cNvSpPr>
          <p:nvPr/>
        </p:nvSpPr>
        <p:spPr>
          <a:xfrm>
            <a:off x="1703501" y="871392"/>
            <a:ext cx="6057683" cy="81814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800" dirty="0"/>
              <a:t>Our purpose</a:t>
            </a:r>
          </a:p>
          <a:p>
            <a:pPr algn="l"/>
            <a:endParaRPr lang="en-BE" sz="4800" b="0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4956550B-F6C5-354C-7FCE-5549584C1FD7}"/>
              </a:ext>
            </a:extLst>
          </p:cNvPr>
          <p:cNvSpPr txBox="1">
            <a:spLocks/>
          </p:cNvSpPr>
          <p:nvPr/>
        </p:nvSpPr>
        <p:spPr>
          <a:xfrm>
            <a:off x="3444233" y="2766020"/>
            <a:ext cx="6588680" cy="81814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BE" sz="2000" dirty="0"/>
          </a:p>
        </p:txBody>
      </p:sp>
      <p:pic>
        <p:nvPicPr>
          <p:cNvPr id="7" name="Graphic 6" descr="Leaf with solid fill">
            <a:extLst>
              <a:ext uri="{FF2B5EF4-FFF2-40B4-BE49-F238E27FC236}">
                <a16:creationId xmlns:a16="http://schemas.microsoft.com/office/drawing/2014/main" id="{1ABDF15C-D97C-A28F-07CF-AF10560C26A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44221" y="865532"/>
            <a:ext cx="658007" cy="658007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24A42D6F-06E1-22AF-C13F-82B21F1A24C6}"/>
              </a:ext>
            </a:extLst>
          </p:cNvPr>
          <p:cNvSpPr/>
          <p:nvPr/>
        </p:nvSpPr>
        <p:spPr>
          <a:xfrm>
            <a:off x="1390398" y="1862223"/>
            <a:ext cx="10696350" cy="4486734"/>
          </a:xfrm>
          <a:prstGeom prst="rect">
            <a:avLst/>
          </a:prstGeom>
          <a:solidFill>
            <a:schemeClr val="bg1">
              <a:alpha val="5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rtl="0"/>
            <a:r>
              <a:rPr lang="en-US" sz="2800" dirty="0">
                <a:solidFill>
                  <a:schemeClr val="accent6"/>
                </a:solidFill>
                <a:effectLst/>
              </a:rPr>
              <a:t>In an unpredictable world, Argenta does what is exceptional in the financial sector:</a:t>
            </a:r>
          </a:p>
          <a:p>
            <a:pPr rtl="0"/>
            <a:endParaRPr lang="en-US" sz="2800" dirty="0">
              <a:solidFill>
                <a:schemeClr val="accent6"/>
              </a:solidFill>
              <a:effectLst/>
            </a:endParaRPr>
          </a:p>
          <a:p>
            <a:r>
              <a:rPr lang="en-US" sz="2800" dirty="0">
                <a:solidFill>
                  <a:schemeClr val="accent6"/>
                </a:solidFill>
                <a:effectLst/>
              </a:rPr>
              <a:t>together with the shareholders, we take care of customers, employees, branch offices and society, in a thoroughly responsible manner</a:t>
            </a:r>
          </a:p>
          <a:p>
            <a:pPr rtl="0"/>
            <a:endParaRPr lang="en-US" sz="2800" dirty="0">
              <a:solidFill>
                <a:schemeClr val="accent6"/>
              </a:solidFill>
              <a:effectLst/>
            </a:endParaRPr>
          </a:p>
          <a:p>
            <a:pPr rtl="0"/>
            <a:r>
              <a:rPr lang="en-US" sz="2800" dirty="0">
                <a:solidFill>
                  <a:schemeClr val="accent6"/>
                </a:solidFill>
                <a:effectLst/>
              </a:rPr>
              <a:t>To empower them to meet their financial challenges in that unpredictable world</a:t>
            </a:r>
            <a:endParaRPr lang="nl-NL" sz="280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64418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Argenta PPT">
  <a:themeElements>
    <a:clrScheme name="Argenta PPT">
      <a:dk1>
        <a:srgbClr val="004C43"/>
      </a:dk1>
      <a:lt1>
        <a:srgbClr val="FFFFFF"/>
      </a:lt1>
      <a:dk2>
        <a:srgbClr val="9B9B9B"/>
      </a:dk2>
      <a:lt2>
        <a:srgbClr val="EEECE1"/>
      </a:lt2>
      <a:accent1>
        <a:srgbClr val="00A160"/>
      </a:accent1>
      <a:accent2>
        <a:srgbClr val="004C43"/>
      </a:accent2>
      <a:accent3>
        <a:srgbClr val="D1D81E"/>
      </a:accent3>
      <a:accent4>
        <a:srgbClr val="004C43"/>
      </a:accent4>
      <a:accent5>
        <a:srgbClr val="E94969"/>
      </a:accent5>
      <a:accent6>
        <a:srgbClr val="00415C"/>
      </a:accent6>
      <a:hlink>
        <a:srgbClr val="005E85"/>
      </a:hlink>
      <a:folHlink>
        <a:srgbClr val="666666"/>
      </a:folHlink>
    </a:clrScheme>
    <a:fontScheme name="Caecilia LT Std Roman">
      <a:majorFont>
        <a:latin typeface="Caecilia LT Std Roman"/>
        <a:ea typeface=""/>
        <a:cs typeface=""/>
      </a:majorFont>
      <a:minorFont>
        <a:latin typeface="Caecilia LT Std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 w="12700">
          <a:noFill/>
        </a:ln>
      </a:spPr>
      <a:bodyPr rtlCol="0" anchor="ctr"/>
      <a:lstStyle>
        <a:defPPr algn="ctr">
          <a:defRPr sz="1400" dirty="0">
            <a:latin typeface="+mj-lt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4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lnSpc>
            <a:spcPts val="1800"/>
          </a:lnSpc>
          <a:defRPr sz="1100" dirty="0" err="1" smtClean="0">
            <a:latin typeface="+mj-lt"/>
            <a:ea typeface="Inter Medium" panose="02000503000000020004" pitchFamily="2" charset="0"/>
            <a:cs typeface="Lato Semibold" panose="020F0502020204030203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Argenta PPT" id="{58B3CC84-39E2-4856-9DC6-279C0A45C2C7}" vid="{FC00B5B8-A27A-4ED7-A4FB-D78D8CA9306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2724</TotalTime>
  <Words>121</Words>
  <Application>Microsoft Office PowerPoint</Application>
  <PresentationFormat>Widescreen</PresentationFormat>
  <Paragraphs>31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3" baseType="lpstr">
      <vt:lpstr>Arial</vt:lpstr>
      <vt:lpstr>Caecilia LT Std Roman</vt:lpstr>
      <vt:lpstr>Calibri</vt:lpstr>
      <vt:lpstr>Open Sans</vt:lpstr>
      <vt:lpstr>Poppins</vt:lpstr>
      <vt:lpstr>Systeemlettertype</vt:lpstr>
      <vt:lpstr>Wingdings</vt:lpstr>
      <vt:lpstr>Argenta PPT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Argenta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Stéphanie</dc:title>
  <dc:creator>Dangreau Stéphanie</dc:creator>
  <cp:lastModifiedBy>Toelen Jeroen</cp:lastModifiedBy>
  <cp:revision>51</cp:revision>
  <dcterms:created xsi:type="dcterms:W3CDTF">2023-08-02T08:20:50Z</dcterms:created>
  <dcterms:modified xsi:type="dcterms:W3CDTF">2024-01-29T11:02:24Z</dcterms:modified>
</cp:coreProperties>
</file>