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notesSlides/notesSlide1.xml" ContentType="application/vnd.openxmlformats-officedocument.presentationml.notesSlide+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notesSlides/notesSlide2.xml" ContentType="application/vnd.openxmlformats-officedocument.presentationml.notesSlide+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firstSlideNum="0" saveSubsetFonts="1">
  <p:sldMasterIdLst>
    <p:sldMasterId id="2147483694" r:id="rId4"/>
  </p:sldMasterIdLst>
  <p:notesMasterIdLst>
    <p:notesMasterId r:id="rId17"/>
  </p:notesMasterIdLst>
  <p:handoutMasterIdLst>
    <p:handoutMasterId r:id="rId18"/>
  </p:handoutMasterIdLst>
  <p:sldIdLst>
    <p:sldId id="256" r:id="rId5"/>
    <p:sldId id="384" r:id="rId6"/>
    <p:sldId id="427" r:id="rId7"/>
    <p:sldId id="411" r:id="rId8"/>
    <p:sldId id="1341" r:id="rId9"/>
    <p:sldId id="1339" r:id="rId10"/>
    <p:sldId id="432" r:id="rId11"/>
    <p:sldId id="2147375896" r:id="rId13"/>
    <p:sldId id="293" r:id="rId14"/>
    <p:sldId id="467" r:id="rId15"/>
    <p:sldId id="531" r:id="rId16"/>
  </p:sldIdLst>
  <p:sldSz cx="12192000" cy="6858000"/>
  <p:notesSz cx="9777413" cy="6670675"/>
  <p:custDataLst>
    <p:tags r:id="rId19"/>
  </p:custDataLst>
  <p:defaultTextStyle>
    <a:defPPr>
      <a:defRPr lang="en-US"/>
    </a:defPPr>
    <a:lvl1pPr marL="0" algn="l" defTabSz="893186" rtl="0" eaLnBrk="1" latinLnBrk="0" hangingPunct="1">
      <a:defRPr sz="1758" kern="1200">
        <a:solidFill>
          <a:schemeClr val="tx1"/>
        </a:solidFill>
        <a:latin typeface="+mn-lt"/>
        <a:ea typeface="+mn-ea"/>
        <a:cs typeface="+mn-cs"/>
      </a:defRPr>
    </a:lvl1pPr>
    <a:lvl2pPr marL="446593" algn="l" defTabSz="893186" rtl="0" eaLnBrk="1" latinLnBrk="0" hangingPunct="1">
      <a:defRPr sz="1758" kern="1200">
        <a:solidFill>
          <a:schemeClr val="tx1"/>
        </a:solidFill>
        <a:latin typeface="+mn-lt"/>
        <a:ea typeface="+mn-ea"/>
        <a:cs typeface="+mn-cs"/>
      </a:defRPr>
    </a:lvl2pPr>
    <a:lvl3pPr marL="893186" algn="l" defTabSz="893186" rtl="0" eaLnBrk="1" latinLnBrk="0" hangingPunct="1">
      <a:defRPr sz="1758" kern="1200">
        <a:solidFill>
          <a:schemeClr val="tx1"/>
        </a:solidFill>
        <a:latin typeface="+mn-lt"/>
        <a:ea typeface="+mn-ea"/>
        <a:cs typeface="+mn-cs"/>
      </a:defRPr>
    </a:lvl3pPr>
    <a:lvl4pPr marL="1339779" algn="l" defTabSz="893186" rtl="0" eaLnBrk="1" latinLnBrk="0" hangingPunct="1">
      <a:defRPr sz="1758" kern="1200">
        <a:solidFill>
          <a:schemeClr val="tx1"/>
        </a:solidFill>
        <a:latin typeface="+mn-lt"/>
        <a:ea typeface="+mn-ea"/>
        <a:cs typeface="+mn-cs"/>
      </a:defRPr>
    </a:lvl4pPr>
    <a:lvl5pPr marL="1786372" algn="l" defTabSz="893186" rtl="0" eaLnBrk="1" latinLnBrk="0" hangingPunct="1">
      <a:defRPr sz="1758" kern="1200">
        <a:solidFill>
          <a:schemeClr val="tx1"/>
        </a:solidFill>
        <a:latin typeface="+mn-lt"/>
        <a:ea typeface="+mn-ea"/>
        <a:cs typeface="+mn-cs"/>
      </a:defRPr>
    </a:lvl5pPr>
    <a:lvl6pPr marL="2232965" algn="l" defTabSz="893186" rtl="0" eaLnBrk="1" latinLnBrk="0" hangingPunct="1">
      <a:defRPr sz="1758" kern="1200">
        <a:solidFill>
          <a:schemeClr val="tx1"/>
        </a:solidFill>
        <a:latin typeface="+mn-lt"/>
        <a:ea typeface="+mn-ea"/>
        <a:cs typeface="+mn-cs"/>
      </a:defRPr>
    </a:lvl6pPr>
    <a:lvl7pPr marL="2679558" algn="l" defTabSz="893186" rtl="0" eaLnBrk="1" latinLnBrk="0" hangingPunct="1">
      <a:defRPr sz="1758" kern="1200">
        <a:solidFill>
          <a:schemeClr val="tx1"/>
        </a:solidFill>
        <a:latin typeface="+mn-lt"/>
        <a:ea typeface="+mn-ea"/>
        <a:cs typeface="+mn-cs"/>
      </a:defRPr>
    </a:lvl7pPr>
    <a:lvl8pPr marL="3126151" algn="l" defTabSz="893186" rtl="0" eaLnBrk="1" latinLnBrk="0" hangingPunct="1">
      <a:defRPr sz="1758" kern="1200">
        <a:solidFill>
          <a:schemeClr val="tx1"/>
        </a:solidFill>
        <a:latin typeface="+mn-lt"/>
        <a:ea typeface="+mn-ea"/>
        <a:cs typeface="+mn-cs"/>
      </a:defRPr>
    </a:lvl8pPr>
    <a:lvl9pPr marL="3572744" algn="l" defTabSz="893186" rtl="0" eaLnBrk="1" latinLnBrk="0" hangingPunct="1">
      <a:defRPr sz="17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08" userDrawn="1">
          <p15:clr>
            <a:srgbClr val="A4A3A4"/>
          </p15:clr>
        </p15:guide>
        <p15:guide id="2" pos="1255" userDrawn="1">
          <p15:clr>
            <a:srgbClr val="A4A3A4"/>
          </p15:clr>
        </p15:guide>
        <p15:guide id="3" pos="7020" userDrawn="1">
          <p15:clr>
            <a:srgbClr val="A4A3A4"/>
          </p15:clr>
        </p15:guide>
      </p15:sldGuideLst>
    </p:ext>
    <p:ext uri="{2D200454-40CA-4A62-9FC3-DE9A4176ACB9}">
      <p15:notesGuideLst xmlns:p15="http://schemas.microsoft.com/office/powerpoint/2012/main">
        <p15:guide id="1" orient="horz" pos="2104" userDrawn="1">
          <p15:clr>
            <a:srgbClr val="A4A3A4"/>
          </p15:clr>
        </p15:guide>
        <p15:guide id="2" pos="3085" userDrawn="1">
          <p15:clr>
            <a:srgbClr val="A4A3A4"/>
          </p15:clr>
        </p15:guide>
        <p15:guide id="3" orient="horz" pos="2101" userDrawn="1">
          <p15:clr>
            <a:srgbClr val="A4A3A4"/>
          </p15:clr>
        </p15:guide>
        <p15:guide id="4" pos="30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CCCD"/>
    <a:srgbClr val="B12009"/>
    <a:srgbClr val="752009"/>
    <a:srgbClr val="B7D0E2"/>
    <a:srgbClr val="B7A9AC"/>
    <a:srgbClr val="75626F"/>
    <a:srgbClr val="75B9CF"/>
    <a:srgbClr val="DCD1A9"/>
    <a:srgbClr val="FEDF7F"/>
    <a:srgbClr val="5EB9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45DE1E-96BB-4550-A514-1D180FD570A5}" v="33" dt="2024-09-26T11:45:22.3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57" autoAdjust="0"/>
  </p:normalViewPr>
  <p:slideViewPr>
    <p:cSldViewPr showGuides="1">
      <p:cViewPr varScale="1">
        <p:scale>
          <a:sx n="152" d="100"/>
          <a:sy n="152" d="100"/>
        </p:scale>
        <p:origin x="2828" y="108"/>
      </p:cViewPr>
      <p:guideLst>
        <p:guide orient="horz" pos="2908"/>
        <p:guide pos="1255"/>
        <p:guide pos="702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howGuides="1">
      <p:cViewPr varScale="1">
        <p:scale>
          <a:sx n="115" d="100"/>
          <a:sy n="115" d="100"/>
        </p:scale>
        <p:origin x="1464" y="90"/>
      </p:cViewPr>
      <p:guideLst>
        <p:guide orient="horz" pos="2104"/>
        <p:guide pos="3085"/>
        <p:guide orient="horz" pos="2101"/>
        <p:guide pos="3080"/>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4.xml" Id="rId8" /><Relationship Type="http://schemas.openxmlformats.org/officeDocument/2006/relationships/slide" Target="slides/slide9.xml" Id="rId13" /><Relationship Type="http://schemas.openxmlformats.org/officeDocument/2006/relationships/handoutMaster" Target="handoutMasters/handoutMaster1.xml" Id="rId18" /><Relationship Type="http://schemas.openxmlformats.org/officeDocument/2006/relationships/viewProps" Target="viewProps.xml" Id="rId21" /><Relationship Type="http://schemas.openxmlformats.org/officeDocument/2006/relationships/slide" Target="slides/slide3.xml" Id="rId7" /><Relationship Type="http://schemas.openxmlformats.org/officeDocument/2006/relationships/notesMaster" Target="notesMasters/notesMaster1.xml" Id="rId17" /><Relationship Type="http://schemas.microsoft.com/office/2015/10/relationships/revisionInfo" Target="revisionInfo.xml" Id="rId25" /><Relationship Type="http://schemas.openxmlformats.org/officeDocument/2006/relationships/slide" Target="slides/slide12.xml" Id="rId16" /><Relationship Type="http://schemas.openxmlformats.org/officeDocument/2006/relationships/presProps" Target="presProps.xml" Id="rId20" /><Relationship Type="http://schemas.openxmlformats.org/officeDocument/2006/relationships/slide" Target="slides/slide2.xml" Id="rId6" /><Relationship Type="http://schemas.openxmlformats.org/officeDocument/2006/relationships/slide" Target="slides/slide7.xml" Id="rId11" /><Relationship Type="http://schemas.microsoft.com/office/2016/11/relationships/changesInfo" Target="changesInfos/changesInfo1.xml" Id="rId24"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tableStyles" Target="tableStyles.xml" Id="rId23" /><Relationship Type="http://schemas.openxmlformats.org/officeDocument/2006/relationships/slide" Target="slides/slide6.xml" Id="rId10" /><Relationship Type="http://schemas.openxmlformats.org/officeDocument/2006/relationships/tags" Target="tags/tag1.xml" Id="rId19"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theme" Target="theme/theme1.xml" Id="rId22"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an-Christophe Vercauteren" userId="bb4b6096-6825-427d-b3c7-0037050b3005" providerId="ADAL" clId="{4A45DE1E-96BB-4550-A514-1D180FD570A5}"/>
    <pc:docChg chg="undo custSel addSld delSld modSld sldOrd">
      <pc:chgData name="Jean-Christophe Vercauteren" userId="bb4b6096-6825-427d-b3c7-0037050b3005" providerId="ADAL" clId="{4A45DE1E-96BB-4550-A514-1D180FD570A5}" dt="2024-09-26T11:52:07.440" v="1419" actId="404"/>
      <pc:docMkLst>
        <pc:docMk/>
      </pc:docMkLst>
      <pc:sldChg chg="delSp modSp mod">
        <pc:chgData name="Jean-Christophe Vercauteren" userId="bb4b6096-6825-427d-b3c7-0037050b3005" providerId="ADAL" clId="{4A45DE1E-96BB-4550-A514-1D180FD570A5}" dt="2024-09-26T11:50:06.654" v="1391" actId="478"/>
        <pc:sldMkLst>
          <pc:docMk/>
          <pc:sldMk cId="4151715660" sldId="256"/>
        </pc:sldMkLst>
        <pc:spChg chg="mod">
          <ac:chgData name="Jean-Christophe Vercauteren" userId="bb4b6096-6825-427d-b3c7-0037050b3005" providerId="ADAL" clId="{4A45DE1E-96BB-4550-A514-1D180FD570A5}" dt="2024-09-26T08:19:49.975" v="133" actId="20577"/>
          <ac:spMkLst>
            <pc:docMk/>
            <pc:sldMk cId="4151715660" sldId="256"/>
            <ac:spMk id="2" creationId="{9DB681DE-5A72-D269-6D09-618E7314DBC4}"/>
          </ac:spMkLst>
        </pc:spChg>
        <pc:spChg chg="del">
          <ac:chgData name="Jean-Christophe Vercauteren" userId="bb4b6096-6825-427d-b3c7-0037050b3005" providerId="ADAL" clId="{4A45DE1E-96BB-4550-A514-1D180FD570A5}" dt="2024-09-26T11:50:06.654" v="1391" actId="478"/>
          <ac:spMkLst>
            <pc:docMk/>
            <pc:sldMk cId="4151715660" sldId="256"/>
            <ac:spMk id="3" creationId="{80AEAC39-0118-FD7C-0956-B3B73D9C8355}"/>
          </ac:spMkLst>
        </pc:spChg>
        <pc:spChg chg="mod">
          <ac:chgData name="Jean-Christophe Vercauteren" userId="bb4b6096-6825-427d-b3c7-0037050b3005" providerId="ADAL" clId="{4A45DE1E-96BB-4550-A514-1D180FD570A5}" dt="2024-09-26T11:50:00.355" v="1390" actId="20577"/>
          <ac:spMkLst>
            <pc:docMk/>
            <pc:sldMk cId="4151715660" sldId="256"/>
            <ac:spMk id="4" creationId="{99CFCFB6-5F3A-B4CF-7AB6-272B5152BBC9}"/>
          </ac:spMkLst>
        </pc:spChg>
      </pc:sldChg>
      <pc:sldChg chg="del">
        <pc:chgData name="Jean-Christophe Vercauteren" userId="bb4b6096-6825-427d-b3c7-0037050b3005" providerId="ADAL" clId="{4A45DE1E-96BB-4550-A514-1D180FD570A5}" dt="2024-09-26T09:55:17.201" v="147" actId="47"/>
        <pc:sldMkLst>
          <pc:docMk/>
          <pc:sldMk cId="4026438801" sldId="257"/>
        </pc:sldMkLst>
      </pc:sldChg>
      <pc:sldChg chg="del">
        <pc:chgData name="Jean-Christophe Vercauteren" userId="bb4b6096-6825-427d-b3c7-0037050b3005" providerId="ADAL" clId="{4A45DE1E-96BB-4550-A514-1D180FD570A5}" dt="2024-09-26T11:13:37.471" v="345" actId="47"/>
        <pc:sldMkLst>
          <pc:docMk/>
          <pc:sldMk cId="3047602074" sldId="259"/>
        </pc:sldMkLst>
      </pc:sldChg>
      <pc:sldChg chg="del">
        <pc:chgData name="Jean-Christophe Vercauteren" userId="bb4b6096-6825-427d-b3c7-0037050b3005" providerId="ADAL" clId="{4A45DE1E-96BB-4550-A514-1D180FD570A5}" dt="2024-09-26T10:35:27.296" v="172" actId="47"/>
        <pc:sldMkLst>
          <pc:docMk/>
          <pc:sldMk cId="598467874" sldId="260"/>
        </pc:sldMkLst>
      </pc:sldChg>
      <pc:sldChg chg="del">
        <pc:chgData name="Jean-Christophe Vercauteren" userId="bb4b6096-6825-427d-b3c7-0037050b3005" providerId="ADAL" clId="{4A45DE1E-96BB-4550-A514-1D180FD570A5}" dt="2024-09-26T10:35:26.260" v="171" actId="47"/>
        <pc:sldMkLst>
          <pc:docMk/>
          <pc:sldMk cId="3468494885" sldId="265"/>
        </pc:sldMkLst>
      </pc:sldChg>
      <pc:sldChg chg="del">
        <pc:chgData name="Jean-Christophe Vercauteren" userId="bb4b6096-6825-427d-b3c7-0037050b3005" providerId="ADAL" clId="{4A45DE1E-96BB-4550-A514-1D180FD570A5}" dt="2024-09-26T10:35:28.052" v="173" actId="47"/>
        <pc:sldMkLst>
          <pc:docMk/>
          <pc:sldMk cId="489533939" sldId="268"/>
        </pc:sldMkLst>
      </pc:sldChg>
      <pc:sldChg chg="delSp modSp add mod ord">
        <pc:chgData name="Jean-Christophe Vercauteren" userId="bb4b6096-6825-427d-b3c7-0037050b3005" providerId="ADAL" clId="{4A45DE1E-96BB-4550-A514-1D180FD570A5}" dt="2024-09-26T11:30:18.002" v="905"/>
        <pc:sldMkLst>
          <pc:docMk/>
          <pc:sldMk cId="1054707013" sldId="293"/>
        </pc:sldMkLst>
        <pc:spChg chg="del mod">
          <ac:chgData name="Jean-Christophe Vercauteren" userId="bb4b6096-6825-427d-b3c7-0037050b3005" providerId="ADAL" clId="{4A45DE1E-96BB-4550-A514-1D180FD570A5}" dt="2024-09-26T11:30:18.002" v="905"/>
          <ac:spMkLst>
            <pc:docMk/>
            <pc:sldMk cId="1054707013" sldId="293"/>
            <ac:spMk id="3" creationId="{199724D9-DFA2-4270-834C-8A1203AE1F06}"/>
          </ac:spMkLst>
        </pc:spChg>
        <pc:spChg chg="del">
          <ac:chgData name="Jean-Christophe Vercauteren" userId="bb4b6096-6825-427d-b3c7-0037050b3005" providerId="ADAL" clId="{4A45DE1E-96BB-4550-A514-1D180FD570A5}" dt="2024-09-26T11:28:16.772" v="843" actId="478"/>
          <ac:spMkLst>
            <pc:docMk/>
            <pc:sldMk cId="1054707013" sldId="293"/>
            <ac:spMk id="5" creationId="{9522C98F-C02B-E1BE-F858-3EE525601048}"/>
          </ac:spMkLst>
        </pc:spChg>
        <pc:spChg chg="del">
          <ac:chgData name="Jean-Christophe Vercauteren" userId="bb4b6096-6825-427d-b3c7-0037050b3005" providerId="ADAL" clId="{4A45DE1E-96BB-4550-A514-1D180FD570A5}" dt="2024-09-26T11:28:53.897" v="873" actId="478"/>
          <ac:spMkLst>
            <pc:docMk/>
            <pc:sldMk cId="1054707013" sldId="293"/>
            <ac:spMk id="26" creationId="{94579C96-06AE-9DC4-6365-D60DBA9A5F3B}"/>
          </ac:spMkLst>
        </pc:spChg>
        <pc:spChg chg="del">
          <ac:chgData name="Jean-Christophe Vercauteren" userId="bb4b6096-6825-427d-b3c7-0037050b3005" providerId="ADAL" clId="{4A45DE1E-96BB-4550-A514-1D180FD570A5}" dt="2024-09-26T11:29:02.086" v="878" actId="478"/>
          <ac:spMkLst>
            <pc:docMk/>
            <pc:sldMk cId="1054707013" sldId="293"/>
            <ac:spMk id="27" creationId="{47E2F292-C17E-05C6-DAFC-292F184B487E}"/>
          </ac:spMkLst>
        </pc:spChg>
        <pc:spChg chg="del">
          <ac:chgData name="Jean-Christophe Vercauteren" userId="bb4b6096-6825-427d-b3c7-0037050b3005" providerId="ADAL" clId="{4A45DE1E-96BB-4550-A514-1D180FD570A5}" dt="2024-09-26T11:28:32.036" v="861" actId="478"/>
          <ac:spMkLst>
            <pc:docMk/>
            <pc:sldMk cId="1054707013" sldId="293"/>
            <ac:spMk id="41" creationId="{1DCE623F-48B3-4667-A019-BE5B61EA49B2}"/>
          </ac:spMkLst>
        </pc:spChg>
        <pc:spChg chg="del">
          <ac:chgData name="Jean-Christophe Vercauteren" userId="bb4b6096-6825-427d-b3c7-0037050b3005" providerId="ADAL" clId="{4A45DE1E-96BB-4550-A514-1D180FD570A5}" dt="2024-09-26T11:29:01.193" v="877" actId="478"/>
          <ac:spMkLst>
            <pc:docMk/>
            <pc:sldMk cId="1054707013" sldId="293"/>
            <ac:spMk id="43" creationId="{1F4ECBAA-6C9C-4008-AABF-DB826677EA3B}"/>
          </ac:spMkLst>
        </pc:spChg>
        <pc:spChg chg="del">
          <ac:chgData name="Jean-Christophe Vercauteren" userId="bb4b6096-6825-427d-b3c7-0037050b3005" providerId="ADAL" clId="{4A45DE1E-96BB-4550-A514-1D180FD570A5}" dt="2024-09-26T11:28:35.511" v="863" actId="478"/>
          <ac:spMkLst>
            <pc:docMk/>
            <pc:sldMk cId="1054707013" sldId="293"/>
            <ac:spMk id="44" creationId="{1F3F8DD5-2A5E-4E25-8BC2-57EDE3EC16CA}"/>
          </ac:spMkLst>
        </pc:spChg>
        <pc:spChg chg="del">
          <ac:chgData name="Jean-Christophe Vercauteren" userId="bb4b6096-6825-427d-b3c7-0037050b3005" providerId="ADAL" clId="{4A45DE1E-96BB-4550-A514-1D180FD570A5}" dt="2024-09-26T11:28:30.378" v="860" actId="478"/>
          <ac:spMkLst>
            <pc:docMk/>
            <pc:sldMk cId="1054707013" sldId="293"/>
            <ac:spMk id="51" creationId="{3D497323-C775-4A7F-9974-54792107DF4C}"/>
          </ac:spMkLst>
        </pc:spChg>
        <pc:spChg chg="del">
          <ac:chgData name="Jean-Christophe Vercauteren" userId="bb4b6096-6825-427d-b3c7-0037050b3005" providerId="ADAL" clId="{4A45DE1E-96BB-4550-A514-1D180FD570A5}" dt="2024-09-26T11:28:58.536" v="876" actId="478"/>
          <ac:spMkLst>
            <pc:docMk/>
            <pc:sldMk cId="1054707013" sldId="293"/>
            <ac:spMk id="52" creationId="{7B760F02-C3C8-419D-ADF5-FB5FE4B3F97A}"/>
          </ac:spMkLst>
        </pc:spChg>
        <pc:spChg chg="del">
          <ac:chgData name="Jean-Christophe Vercauteren" userId="bb4b6096-6825-427d-b3c7-0037050b3005" providerId="ADAL" clId="{4A45DE1E-96BB-4550-A514-1D180FD570A5}" dt="2024-09-26T11:29:03.933" v="879" actId="478"/>
          <ac:spMkLst>
            <pc:docMk/>
            <pc:sldMk cId="1054707013" sldId="293"/>
            <ac:spMk id="58" creationId="{E708D92C-652F-40A6-A46B-720287D9726B}"/>
          </ac:spMkLst>
        </pc:spChg>
        <pc:spChg chg="mod">
          <ac:chgData name="Jean-Christophe Vercauteren" userId="bb4b6096-6825-427d-b3c7-0037050b3005" providerId="ADAL" clId="{4A45DE1E-96BB-4550-A514-1D180FD570A5}" dt="2024-09-26T11:27:17.207" v="838" actId="20577"/>
          <ac:spMkLst>
            <pc:docMk/>
            <pc:sldMk cId="1054707013" sldId="293"/>
            <ac:spMk id="67" creationId="{5F65B9B4-C6A7-4AA3-AC60-60307B615B60}"/>
          </ac:spMkLst>
        </pc:spChg>
        <pc:spChg chg="del">
          <ac:chgData name="Jean-Christophe Vercauteren" userId="bb4b6096-6825-427d-b3c7-0037050b3005" providerId="ADAL" clId="{4A45DE1E-96BB-4550-A514-1D180FD570A5}" dt="2024-09-26T11:28:43.460" v="867" actId="478"/>
          <ac:spMkLst>
            <pc:docMk/>
            <pc:sldMk cId="1054707013" sldId="293"/>
            <ac:spMk id="77" creationId="{03AE5224-82E4-4C90-A4B4-E6C75FBF14E4}"/>
          </ac:spMkLst>
        </pc:spChg>
        <pc:spChg chg="del">
          <ac:chgData name="Jean-Christophe Vercauteren" userId="bb4b6096-6825-427d-b3c7-0037050b3005" providerId="ADAL" clId="{4A45DE1E-96BB-4550-A514-1D180FD570A5}" dt="2024-09-26T11:28:44.367" v="868" actId="478"/>
          <ac:spMkLst>
            <pc:docMk/>
            <pc:sldMk cId="1054707013" sldId="293"/>
            <ac:spMk id="81" creationId="{AF9EB398-E070-4B63-92EB-E71DF93221DE}"/>
          </ac:spMkLst>
        </pc:spChg>
        <pc:spChg chg="del">
          <ac:chgData name="Jean-Christophe Vercauteren" userId="bb4b6096-6825-427d-b3c7-0037050b3005" providerId="ADAL" clId="{4A45DE1E-96BB-4550-A514-1D180FD570A5}" dt="2024-09-26T11:28:45.620" v="869" actId="478"/>
          <ac:spMkLst>
            <pc:docMk/>
            <pc:sldMk cId="1054707013" sldId="293"/>
            <ac:spMk id="85" creationId="{C12B8CA0-CA37-4FB8-BEF6-5CE5BC2E5911}"/>
          </ac:spMkLst>
        </pc:spChg>
        <pc:spChg chg="del">
          <ac:chgData name="Jean-Christophe Vercauteren" userId="bb4b6096-6825-427d-b3c7-0037050b3005" providerId="ADAL" clId="{4A45DE1E-96BB-4550-A514-1D180FD570A5}" dt="2024-09-26T11:28:39.976" v="865" actId="478"/>
          <ac:spMkLst>
            <pc:docMk/>
            <pc:sldMk cId="1054707013" sldId="293"/>
            <ac:spMk id="86" creationId="{D714F0BA-D0F6-4784-8B10-AF6007BFF6F8}"/>
          </ac:spMkLst>
        </pc:spChg>
        <pc:spChg chg="del mod">
          <ac:chgData name="Jean-Christophe Vercauteren" userId="bb4b6096-6825-427d-b3c7-0037050b3005" providerId="ADAL" clId="{4A45DE1E-96BB-4550-A514-1D180FD570A5}" dt="2024-09-26T11:28:56.540" v="874" actId="478"/>
          <ac:spMkLst>
            <pc:docMk/>
            <pc:sldMk cId="1054707013" sldId="293"/>
            <ac:spMk id="87" creationId="{2FBB1AAF-ED83-4BC3-B119-ECF731A7D167}"/>
          </ac:spMkLst>
        </pc:spChg>
        <pc:spChg chg="del">
          <ac:chgData name="Jean-Christophe Vercauteren" userId="bb4b6096-6825-427d-b3c7-0037050b3005" providerId="ADAL" clId="{4A45DE1E-96BB-4550-A514-1D180FD570A5}" dt="2024-09-26T11:28:49.049" v="871" actId="478"/>
          <ac:spMkLst>
            <pc:docMk/>
            <pc:sldMk cId="1054707013" sldId="293"/>
            <ac:spMk id="92" creationId="{9D8228E8-DF3A-43C8-A7A6-CEFD9C893ED0}"/>
          </ac:spMkLst>
        </pc:spChg>
        <pc:spChg chg="del">
          <ac:chgData name="Jean-Christophe Vercauteren" userId="bb4b6096-6825-427d-b3c7-0037050b3005" providerId="ADAL" clId="{4A45DE1E-96BB-4550-A514-1D180FD570A5}" dt="2024-09-26T11:28:50.398" v="872" actId="478"/>
          <ac:spMkLst>
            <pc:docMk/>
            <pc:sldMk cId="1054707013" sldId="293"/>
            <ac:spMk id="93" creationId="{93B39598-3DFD-4A0D-92BB-DA480ADDDD4B}"/>
          </ac:spMkLst>
        </pc:spChg>
        <pc:spChg chg="del mod">
          <ac:chgData name="Jean-Christophe Vercauteren" userId="bb4b6096-6825-427d-b3c7-0037050b3005" providerId="ADAL" clId="{4A45DE1E-96BB-4550-A514-1D180FD570A5}" dt="2024-09-26T11:28:27.386" v="859" actId="478"/>
          <ac:spMkLst>
            <pc:docMk/>
            <pc:sldMk cId="1054707013" sldId="293"/>
            <ac:spMk id="95" creationId="{A3DD472F-1BC8-4862-85B2-FC15D2044AB1}"/>
          </ac:spMkLst>
        </pc:spChg>
        <pc:spChg chg="mod">
          <ac:chgData name="Jean-Christophe Vercauteren" userId="bb4b6096-6825-427d-b3c7-0037050b3005" providerId="ADAL" clId="{4A45DE1E-96BB-4550-A514-1D180FD570A5}" dt="2024-09-26T11:28:09.585" v="839" actId="6549"/>
          <ac:spMkLst>
            <pc:docMk/>
            <pc:sldMk cId="1054707013" sldId="293"/>
            <ac:spMk id="96" creationId="{EE09B737-364D-475E-A247-DCDE60DB3296}"/>
          </ac:spMkLst>
        </pc:spChg>
        <pc:spChg chg="del mod">
          <ac:chgData name="Jean-Christophe Vercauteren" userId="bb4b6096-6825-427d-b3c7-0037050b3005" providerId="ADAL" clId="{4A45DE1E-96BB-4550-A514-1D180FD570A5}" dt="2024-09-26T11:28:14.298" v="842" actId="478"/>
          <ac:spMkLst>
            <pc:docMk/>
            <pc:sldMk cId="1054707013" sldId="293"/>
            <ac:spMk id="97" creationId="{C88A7FEC-BA1B-426D-A447-91DA33083443}"/>
          </ac:spMkLst>
        </pc:spChg>
        <pc:spChg chg="del">
          <ac:chgData name="Jean-Christophe Vercauteren" userId="bb4b6096-6825-427d-b3c7-0037050b3005" providerId="ADAL" clId="{4A45DE1E-96BB-4550-A514-1D180FD570A5}" dt="2024-09-26T11:28:33.848" v="862" actId="478"/>
          <ac:spMkLst>
            <pc:docMk/>
            <pc:sldMk cId="1054707013" sldId="293"/>
            <ac:spMk id="99" creationId="{68DE8AB7-AA4F-491B-B038-2A971BCA8AB5}"/>
          </ac:spMkLst>
        </pc:spChg>
        <pc:spChg chg="del">
          <ac:chgData name="Jean-Christophe Vercauteren" userId="bb4b6096-6825-427d-b3c7-0037050b3005" providerId="ADAL" clId="{4A45DE1E-96BB-4550-A514-1D180FD570A5}" dt="2024-09-26T11:29:05.543" v="880" actId="478"/>
          <ac:spMkLst>
            <pc:docMk/>
            <pc:sldMk cId="1054707013" sldId="293"/>
            <ac:spMk id="100" creationId="{FC52328F-04CC-44EA-BB44-4E131341A806}"/>
          </ac:spMkLst>
        </pc:spChg>
        <pc:spChg chg="del">
          <ac:chgData name="Jean-Christophe Vercauteren" userId="bb4b6096-6825-427d-b3c7-0037050b3005" providerId="ADAL" clId="{4A45DE1E-96BB-4550-A514-1D180FD570A5}" dt="2024-09-26T11:28:37.484" v="864" actId="478"/>
          <ac:spMkLst>
            <pc:docMk/>
            <pc:sldMk cId="1054707013" sldId="293"/>
            <ac:spMk id="102" creationId="{AB4A7773-52C1-42C1-A6E4-247234E3EBED}"/>
          </ac:spMkLst>
        </pc:spChg>
        <pc:spChg chg="del">
          <ac:chgData name="Jean-Christophe Vercauteren" userId="bb4b6096-6825-427d-b3c7-0037050b3005" providerId="ADAL" clId="{4A45DE1E-96BB-4550-A514-1D180FD570A5}" dt="2024-09-26T11:28:47.641" v="870" actId="478"/>
          <ac:spMkLst>
            <pc:docMk/>
            <pc:sldMk cId="1054707013" sldId="293"/>
            <ac:spMk id="103" creationId="{4D7E4C3A-6F65-4C2D-90FD-298538EFC951}"/>
          </ac:spMkLst>
        </pc:spChg>
        <pc:spChg chg="del">
          <ac:chgData name="Jean-Christophe Vercauteren" userId="bb4b6096-6825-427d-b3c7-0037050b3005" providerId="ADAL" clId="{4A45DE1E-96BB-4550-A514-1D180FD570A5}" dt="2024-09-26T11:28:57.575" v="875" actId="478"/>
          <ac:spMkLst>
            <pc:docMk/>
            <pc:sldMk cId="1054707013" sldId="293"/>
            <ac:spMk id="105" creationId="{17FEFDAB-B64D-4B2D-84A6-9152F1DA0A87}"/>
          </ac:spMkLst>
        </pc:spChg>
        <pc:picChg chg="del">
          <ac:chgData name="Jean-Christophe Vercauteren" userId="bb4b6096-6825-427d-b3c7-0037050b3005" providerId="ADAL" clId="{4A45DE1E-96BB-4550-A514-1D180FD570A5}" dt="2024-09-26T11:28:24.242" v="855" actId="478"/>
          <ac:picMkLst>
            <pc:docMk/>
            <pc:sldMk cId="1054707013" sldId="293"/>
            <ac:picMk id="7" creationId="{F7A0CA67-7572-420A-B880-9F672329EA8C}"/>
          </ac:picMkLst>
        </pc:picChg>
        <pc:picChg chg="del">
          <ac:chgData name="Jean-Christophe Vercauteren" userId="bb4b6096-6825-427d-b3c7-0037050b3005" providerId="ADAL" clId="{4A45DE1E-96BB-4550-A514-1D180FD570A5}" dt="2024-09-26T11:28:17.656" v="844" actId="478"/>
          <ac:picMkLst>
            <pc:docMk/>
            <pc:sldMk cId="1054707013" sldId="293"/>
            <ac:picMk id="8" creationId="{2894ADF2-4EAF-41B4-8B81-A8A3298D816F}"/>
          </ac:picMkLst>
        </pc:picChg>
        <pc:picChg chg="del">
          <ac:chgData name="Jean-Christophe Vercauteren" userId="bb4b6096-6825-427d-b3c7-0037050b3005" providerId="ADAL" clId="{4A45DE1E-96BB-4550-A514-1D180FD570A5}" dt="2024-09-26T11:28:23.600" v="854" actId="478"/>
          <ac:picMkLst>
            <pc:docMk/>
            <pc:sldMk cId="1054707013" sldId="293"/>
            <ac:picMk id="28" creationId="{8DECE21F-30C3-6729-6182-7ACFF574B604}"/>
          </ac:picMkLst>
        </pc:picChg>
        <pc:picChg chg="del">
          <ac:chgData name="Jean-Christophe Vercauteren" userId="bb4b6096-6825-427d-b3c7-0037050b3005" providerId="ADAL" clId="{4A45DE1E-96BB-4550-A514-1D180FD570A5}" dt="2024-09-26T11:28:23.019" v="853" actId="478"/>
          <ac:picMkLst>
            <pc:docMk/>
            <pc:sldMk cId="1054707013" sldId="293"/>
            <ac:picMk id="59" creationId="{AB783CD5-540E-4F60-B6DD-D76D898590BD}"/>
          </ac:picMkLst>
        </pc:picChg>
        <pc:picChg chg="del">
          <ac:chgData name="Jean-Christophe Vercauteren" userId="bb4b6096-6825-427d-b3c7-0037050b3005" providerId="ADAL" clId="{4A45DE1E-96BB-4550-A514-1D180FD570A5}" dt="2024-09-26T11:28:18.162" v="845" actId="478"/>
          <ac:picMkLst>
            <pc:docMk/>
            <pc:sldMk cId="1054707013" sldId="293"/>
            <ac:picMk id="88" creationId="{AF166805-F094-40DD-A1FD-87782C1CC6B2}"/>
          </ac:picMkLst>
        </pc:picChg>
        <pc:picChg chg="del">
          <ac:chgData name="Jean-Christophe Vercauteren" userId="bb4b6096-6825-427d-b3c7-0037050b3005" providerId="ADAL" clId="{4A45DE1E-96BB-4550-A514-1D180FD570A5}" dt="2024-09-26T11:28:18.918" v="846" actId="478"/>
          <ac:picMkLst>
            <pc:docMk/>
            <pc:sldMk cId="1054707013" sldId="293"/>
            <ac:picMk id="89" creationId="{909AF69F-1448-4E09-878C-02E0326DEA63}"/>
          </ac:picMkLst>
        </pc:picChg>
        <pc:picChg chg="del">
          <ac:chgData name="Jean-Christophe Vercauteren" userId="bb4b6096-6825-427d-b3c7-0037050b3005" providerId="ADAL" clId="{4A45DE1E-96BB-4550-A514-1D180FD570A5}" dt="2024-09-26T11:28:19.318" v="847" actId="478"/>
          <ac:picMkLst>
            <pc:docMk/>
            <pc:sldMk cId="1054707013" sldId="293"/>
            <ac:picMk id="90" creationId="{EE3263C3-BDB1-4873-9287-EB06552C7844}"/>
          </ac:picMkLst>
        </pc:picChg>
        <pc:picChg chg="del">
          <ac:chgData name="Jean-Christophe Vercauteren" userId="bb4b6096-6825-427d-b3c7-0037050b3005" providerId="ADAL" clId="{4A45DE1E-96BB-4550-A514-1D180FD570A5}" dt="2024-09-26T11:28:19.921" v="848" actId="478"/>
          <ac:picMkLst>
            <pc:docMk/>
            <pc:sldMk cId="1054707013" sldId="293"/>
            <ac:picMk id="91" creationId="{37AC5DAE-6819-419D-B738-12423A2225A9}"/>
          </ac:picMkLst>
        </pc:picChg>
        <pc:picChg chg="del">
          <ac:chgData name="Jean-Christophe Vercauteren" userId="bb4b6096-6825-427d-b3c7-0037050b3005" providerId="ADAL" clId="{4A45DE1E-96BB-4550-A514-1D180FD570A5}" dt="2024-09-26T11:28:21.272" v="850" actId="478"/>
          <ac:picMkLst>
            <pc:docMk/>
            <pc:sldMk cId="1054707013" sldId="293"/>
            <ac:picMk id="94" creationId="{01763B37-5D0D-4A9C-B6E0-59EDF47B9054}"/>
          </ac:picMkLst>
        </pc:picChg>
        <pc:picChg chg="del">
          <ac:chgData name="Jean-Christophe Vercauteren" userId="bb4b6096-6825-427d-b3c7-0037050b3005" providerId="ADAL" clId="{4A45DE1E-96BB-4550-A514-1D180FD570A5}" dt="2024-09-26T11:28:10.434" v="840" actId="478"/>
          <ac:picMkLst>
            <pc:docMk/>
            <pc:sldMk cId="1054707013" sldId="293"/>
            <ac:picMk id="98" creationId="{3C014008-328B-4822-894A-B1E32657063B}"/>
          </ac:picMkLst>
        </pc:picChg>
        <pc:picChg chg="del">
          <ac:chgData name="Jean-Christophe Vercauteren" userId="bb4b6096-6825-427d-b3c7-0037050b3005" providerId="ADAL" clId="{4A45DE1E-96BB-4550-A514-1D180FD570A5}" dt="2024-09-26T11:28:22.510" v="852" actId="478"/>
          <ac:picMkLst>
            <pc:docMk/>
            <pc:sldMk cId="1054707013" sldId="293"/>
            <ac:picMk id="101" creationId="{14790404-F2EB-42C8-AFD2-C5DE54393700}"/>
          </ac:picMkLst>
        </pc:picChg>
        <pc:picChg chg="del">
          <ac:chgData name="Jean-Christophe Vercauteren" userId="bb4b6096-6825-427d-b3c7-0037050b3005" providerId="ADAL" clId="{4A45DE1E-96BB-4550-A514-1D180FD570A5}" dt="2024-09-26T11:28:20.840" v="849" actId="478"/>
          <ac:picMkLst>
            <pc:docMk/>
            <pc:sldMk cId="1054707013" sldId="293"/>
            <ac:picMk id="104" creationId="{0D817968-6294-44E6-9C6D-9BBE1925E416}"/>
          </ac:picMkLst>
        </pc:picChg>
        <pc:picChg chg="del">
          <ac:chgData name="Jean-Christophe Vercauteren" userId="bb4b6096-6825-427d-b3c7-0037050b3005" providerId="ADAL" clId="{4A45DE1E-96BB-4550-A514-1D180FD570A5}" dt="2024-09-26T11:28:25.271" v="857" actId="478"/>
          <ac:picMkLst>
            <pc:docMk/>
            <pc:sldMk cId="1054707013" sldId="293"/>
            <ac:picMk id="106" creationId="{7DB2D051-FE3B-479F-A66B-A3168BBBA834}"/>
          </ac:picMkLst>
        </pc:picChg>
        <pc:picChg chg="del">
          <ac:chgData name="Jean-Christophe Vercauteren" userId="bb4b6096-6825-427d-b3c7-0037050b3005" providerId="ADAL" clId="{4A45DE1E-96BB-4550-A514-1D180FD570A5}" dt="2024-09-26T11:28:21.695" v="851" actId="478"/>
          <ac:picMkLst>
            <pc:docMk/>
            <pc:sldMk cId="1054707013" sldId="293"/>
            <ac:picMk id="1040" creationId="{48F40D3E-8A0D-4E5A-2B69-8BA831852B17}"/>
          </ac:picMkLst>
        </pc:picChg>
        <pc:picChg chg="del">
          <ac:chgData name="Jean-Christophe Vercauteren" userId="bb4b6096-6825-427d-b3c7-0037050b3005" providerId="ADAL" clId="{4A45DE1E-96BB-4550-A514-1D180FD570A5}" dt="2024-09-26T11:28:24.759" v="856" actId="478"/>
          <ac:picMkLst>
            <pc:docMk/>
            <pc:sldMk cId="1054707013" sldId="293"/>
            <ac:picMk id="1042" creationId="{BE017A87-9D14-486D-9DED-5B5448D9EEAA}"/>
          </ac:picMkLst>
        </pc:picChg>
      </pc:sldChg>
      <pc:sldChg chg="delSp modSp del mod">
        <pc:chgData name="Jean-Christophe Vercauteren" userId="bb4b6096-6825-427d-b3c7-0037050b3005" providerId="ADAL" clId="{4A45DE1E-96BB-4550-A514-1D180FD570A5}" dt="2024-09-26T11:23:23.675" v="813" actId="47"/>
        <pc:sldMkLst>
          <pc:docMk/>
          <pc:sldMk cId="1230095276" sldId="362"/>
        </pc:sldMkLst>
        <pc:graphicFrameChg chg="del modGraphic">
          <ac:chgData name="Jean-Christophe Vercauteren" userId="bb4b6096-6825-427d-b3c7-0037050b3005" providerId="ADAL" clId="{4A45DE1E-96BB-4550-A514-1D180FD570A5}" dt="2024-09-26T11:23:12.273" v="812" actId="478"/>
          <ac:graphicFrameMkLst>
            <pc:docMk/>
            <pc:sldMk cId="1230095276" sldId="362"/>
            <ac:graphicFrameMk id="3" creationId="{C73529F7-3B7A-7AC9-4619-6AEC9A9B40AA}"/>
          </ac:graphicFrameMkLst>
        </pc:graphicFrameChg>
        <pc:picChg chg="mod">
          <ac:chgData name="Jean-Christophe Vercauteren" userId="bb4b6096-6825-427d-b3c7-0037050b3005" providerId="ADAL" clId="{4A45DE1E-96BB-4550-A514-1D180FD570A5}" dt="2024-09-26T11:22:55.726" v="810" actId="1076"/>
          <ac:picMkLst>
            <pc:docMk/>
            <pc:sldMk cId="1230095276" sldId="362"/>
            <ac:picMk id="6" creationId="{8E99BC82-407E-D8A9-E3AC-DE1E9AEE60B1}"/>
          </ac:picMkLst>
        </pc:picChg>
      </pc:sldChg>
      <pc:sldChg chg="modSp add mod">
        <pc:chgData name="Jean-Christophe Vercauteren" userId="bb4b6096-6825-427d-b3c7-0037050b3005" providerId="ADAL" clId="{4A45DE1E-96BB-4550-A514-1D180FD570A5}" dt="2024-09-26T11:41:05.153" v="1310" actId="20577"/>
        <pc:sldMkLst>
          <pc:docMk/>
          <pc:sldMk cId="506508248" sldId="375"/>
        </pc:sldMkLst>
        <pc:spChg chg="mod">
          <ac:chgData name="Jean-Christophe Vercauteren" userId="bb4b6096-6825-427d-b3c7-0037050b3005" providerId="ADAL" clId="{4A45DE1E-96BB-4550-A514-1D180FD570A5}" dt="2024-09-26T10:44:10.467" v="180" actId="6549"/>
          <ac:spMkLst>
            <pc:docMk/>
            <pc:sldMk cId="506508248" sldId="375"/>
            <ac:spMk id="5" creationId="{9F689985-0FB3-0B26-BA72-F5AA86F9FCC7}"/>
          </ac:spMkLst>
        </pc:spChg>
        <pc:spChg chg="mod">
          <ac:chgData name="Jean-Christophe Vercauteren" userId="bb4b6096-6825-427d-b3c7-0037050b3005" providerId="ADAL" clId="{4A45DE1E-96BB-4550-A514-1D180FD570A5}" dt="2024-09-26T11:37:57.581" v="1293" actId="5793"/>
          <ac:spMkLst>
            <pc:docMk/>
            <pc:sldMk cId="506508248" sldId="375"/>
            <ac:spMk id="13" creationId="{E2638304-1CF5-3774-A2B2-6BF6FCD9CD09}"/>
          </ac:spMkLst>
        </pc:spChg>
        <pc:spChg chg="mod">
          <ac:chgData name="Jean-Christophe Vercauteren" userId="bb4b6096-6825-427d-b3c7-0037050b3005" providerId="ADAL" clId="{4A45DE1E-96BB-4550-A514-1D180FD570A5}" dt="2024-09-26T11:41:05.153" v="1310" actId="20577"/>
          <ac:spMkLst>
            <pc:docMk/>
            <pc:sldMk cId="506508248" sldId="375"/>
            <ac:spMk id="15" creationId="{8B9919AF-95C9-91C2-4387-340C4311133B}"/>
          </ac:spMkLst>
        </pc:spChg>
      </pc:sldChg>
      <pc:sldChg chg="modSp add mod">
        <pc:chgData name="Jean-Christophe Vercauteren" userId="bb4b6096-6825-427d-b3c7-0037050b3005" providerId="ADAL" clId="{4A45DE1E-96BB-4550-A514-1D180FD570A5}" dt="2024-09-26T10:32:41.492" v="165" actId="1076"/>
        <pc:sldMkLst>
          <pc:docMk/>
          <pc:sldMk cId="817710002" sldId="384"/>
        </pc:sldMkLst>
        <pc:spChg chg="mod">
          <ac:chgData name="Jean-Christophe Vercauteren" userId="bb4b6096-6825-427d-b3c7-0037050b3005" providerId="ADAL" clId="{4A45DE1E-96BB-4550-A514-1D180FD570A5}" dt="2024-09-26T10:32:34.563" v="163" actId="14100"/>
          <ac:spMkLst>
            <pc:docMk/>
            <pc:sldMk cId="817710002" sldId="384"/>
            <ac:spMk id="3" creationId="{ED3D652A-0579-2E7C-0728-9D1CB362FB3E}"/>
          </ac:spMkLst>
        </pc:spChg>
        <pc:picChg chg="mod">
          <ac:chgData name="Jean-Christophe Vercauteren" userId="bb4b6096-6825-427d-b3c7-0037050b3005" providerId="ADAL" clId="{4A45DE1E-96BB-4550-A514-1D180FD570A5}" dt="2024-09-26T10:32:41.492" v="165" actId="1076"/>
          <ac:picMkLst>
            <pc:docMk/>
            <pc:sldMk cId="817710002" sldId="384"/>
            <ac:picMk id="8" creationId="{F50A5672-BF54-6B61-6D82-CD73B88247CD}"/>
          </ac:picMkLst>
        </pc:picChg>
      </pc:sldChg>
      <pc:sldChg chg="add ord">
        <pc:chgData name="Jean-Christophe Vercauteren" userId="bb4b6096-6825-427d-b3c7-0037050b3005" providerId="ADAL" clId="{4A45DE1E-96BB-4550-A514-1D180FD570A5}" dt="2024-09-26T11:04:51.946" v="182"/>
        <pc:sldMkLst>
          <pc:docMk/>
          <pc:sldMk cId="715677073" sldId="411"/>
        </pc:sldMkLst>
      </pc:sldChg>
      <pc:sldChg chg="add del">
        <pc:chgData name="Jean-Christophe Vercauteren" userId="bb4b6096-6825-427d-b3c7-0037050b3005" providerId="ADAL" clId="{4A45DE1E-96BB-4550-A514-1D180FD570A5}" dt="2024-09-26T09:59:30.460" v="152" actId="47"/>
        <pc:sldMkLst>
          <pc:docMk/>
          <pc:sldMk cId="1774503054" sldId="412"/>
        </pc:sldMkLst>
      </pc:sldChg>
      <pc:sldChg chg="modSp mod ord">
        <pc:chgData name="Jean-Christophe Vercauteren" userId="bb4b6096-6825-427d-b3c7-0037050b3005" providerId="ADAL" clId="{4A45DE1E-96BB-4550-A514-1D180FD570A5}" dt="2024-09-26T11:52:07.440" v="1419" actId="404"/>
        <pc:sldMkLst>
          <pc:docMk/>
          <pc:sldMk cId="384470920" sldId="427"/>
        </pc:sldMkLst>
        <pc:spChg chg="mod">
          <ac:chgData name="Jean-Christophe Vercauteren" userId="bb4b6096-6825-427d-b3c7-0037050b3005" providerId="ADAL" clId="{4A45DE1E-96BB-4550-A514-1D180FD570A5}" dt="2024-09-26T11:52:07.440" v="1419" actId="404"/>
          <ac:spMkLst>
            <pc:docMk/>
            <pc:sldMk cId="384470920" sldId="427"/>
            <ac:spMk id="4" creationId="{00000000-0000-0000-0000-000000000000}"/>
          </ac:spMkLst>
        </pc:spChg>
      </pc:sldChg>
      <pc:sldChg chg="del">
        <pc:chgData name="Jean-Christophe Vercauteren" userId="bb4b6096-6825-427d-b3c7-0037050b3005" providerId="ADAL" clId="{4A45DE1E-96BB-4550-A514-1D180FD570A5}" dt="2024-09-26T10:35:31.666" v="174" actId="47"/>
        <pc:sldMkLst>
          <pc:docMk/>
          <pc:sldMk cId="2942136301" sldId="428"/>
        </pc:sldMkLst>
      </pc:sldChg>
      <pc:sldChg chg="modSp mod ord">
        <pc:chgData name="Jean-Christophe Vercauteren" userId="bb4b6096-6825-427d-b3c7-0037050b3005" providerId="ADAL" clId="{4A45DE1E-96BB-4550-A514-1D180FD570A5}" dt="2024-09-26T11:36:46.026" v="1240"/>
        <pc:sldMkLst>
          <pc:docMk/>
          <pc:sldMk cId="3255632926" sldId="432"/>
        </pc:sldMkLst>
        <pc:spChg chg="mod">
          <ac:chgData name="Jean-Christophe Vercauteren" userId="bb4b6096-6825-427d-b3c7-0037050b3005" providerId="ADAL" clId="{4A45DE1E-96BB-4550-A514-1D180FD570A5}" dt="2024-09-26T11:30:44.407" v="906" actId="20577"/>
          <ac:spMkLst>
            <pc:docMk/>
            <pc:sldMk cId="3255632926" sldId="432"/>
            <ac:spMk id="4" creationId="{00000000-0000-0000-0000-000000000000}"/>
          </ac:spMkLst>
        </pc:spChg>
        <pc:spChg chg="mod">
          <ac:chgData name="Jean-Christophe Vercauteren" userId="bb4b6096-6825-427d-b3c7-0037050b3005" providerId="ADAL" clId="{4A45DE1E-96BB-4550-A514-1D180FD570A5}" dt="2024-09-26T11:22:15.439" v="806" actId="20577"/>
          <ac:spMkLst>
            <pc:docMk/>
            <pc:sldMk cId="3255632926" sldId="432"/>
            <ac:spMk id="5" creationId="{00000000-0000-0000-0000-000000000000}"/>
          </ac:spMkLst>
        </pc:spChg>
      </pc:sldChg>
      <pc:sldChg chg="del">
        <pc:chgData name="Jean-Christophe Vercauteren" userId="bb4b6096-6825-427d-b3c7-0037050b3005" providerId="ADAL" clId="{4A45DE1E-96BB-4550-A514-1D180FD570A5}" dt="2024-09-26T11:08:33.258" v="322" actId="47"/>
        <pc:sldMkLst>
          <pc:docMk/>
          <pc:sldMk cId="3832147139" sldId="435"/>
        </pc:sldMkLst>
      </pc:sldChg>
      <pc:sldChg chg="del">
        <pc:chgData name="Jean-Christophe Vercauteren" userId="bb4b6096-6825-427d-b3c7-0037050b3005" providerId="ADAL" clId="{4A45DE1E-96BB-4550-A514-1D180FD570A5}" dt="2024-09-26T11:13:42.421" v="346" actId="47"/>
        <pc:sldMkLst>
          <pc:docMk/>
          <pc:sldMk cId="3275203411" sldId="436"/>
        </pc:sldMkLst>
      </pc:sldChg>
      <pc:sldChg chg="del">
        <pc:chgData name="Jean-Christophe Vercauteren" userId="bb4b6096-6825-427d-b3c7-0037050b3005" providerId="ADAL" clId="{4A45DE1E-96BB-4550-A514-1D180FD570A5}" dt="2024-09-26T09:12:52.877" v="143" actId="47"/>
        <pc:sldMkLst>
          <pc:docMk/>
          <pc:sldMk cId="971478224" sldId="465"/>
        </pc:sldMkLst>
      </pc:sldChg>
      <pc:sldChg chg="del">
        <pc:chgData name="Jean-Christophe Vercauteren" userId="bb4b6096-6825-427d-b3c7-0037050b3005" providerId="ADAL" clId="{4A45DE1E-96BB-4550-A514-1D180FD570A5}" dt="2024-09-26T09:12:51.739" v="142" actId="47"/>
        <pc:sldMkLst>
          <pc:docMk/>
          <pc:sldMk cId="879976266" sldId="466"/>
        </pc:sldMkLst>
      </pc:sldChg>
      <pc:sldChg chg="add del">
        <pc:chgData name="Jean-Christophe Vercauteren" userId="bb4b6096-6825-427d-b3c7-0037050b3005" providerId="ADAL" clId="{4A45DE1E-96BB-4550-A514-1D180FD570A5}" dt="2024-09-26T11:43:14.338" v="1315"/>
        <pc:sldMkLst>
          <pc:docMk/>
          <pc:sldMk cId="231586931" sldId="467"/>
        </pc:sldMkLst>
      </pc:sldChg>
      <pc:sldChg chg="del">
        <pc:chgData name="Jean-Christophe Vercauteren" userId="bb4b6096-6825-427d-b3c7-0037050b3005" providerId="ADAL" clId="{4A45DE1E-96BB-4550-A514-1D180FD570A5}" dt="2024-09-26T09:11:59.781" v="139" actId="47"/>
        <pc:sldMkLst>
          <pc:docMk/>
          <pc:sldMk cId="3629111502" sldId="471"/>
        </pc:sldMkLst>
      </pc:sldChg>
      <pc:sldChg chg="del">
        <pc:chgData name="Jean-Christophe Vercauteren" userId="bb4b6096-6825-427d-b3c7-0037050b3005" providerId="ADAL" clId="{4A45DE1E-96BB-4550-A514-1D180FD570A5}" dt="2024-09-26T09:12:00.797" v="140" actId="47"/>
        <pc:sldMkLst>
          <pc:docMk/>
          <pc:sldMk cId="2386236208" sldId="511"/>
        </pc:sldMkLst>
      </pc:sldChg>
      <pc:sldChg chg="del">
        <pc:chgData name="Jean-Christophe Vercauteren" userId="bb4b6096-6825-427d-b3c7-0037050b3005" providerId="ADAL" clId="{4A45DE1E-96BB-4550-A514-1D180FD570A5}" dt="2024-09-26T10:03:51.757" v="157" actId="47"/>
        <pc:sldMkLst>
          <pc:docMk/>
          <pc:sldMk cId="2114975013" sldId="515"/>
        </pc:sldMkLst>
      </pc:sldChg>
      <pc:sldChg chg="del">
        <pc:chgData name="Jean-Christophe Vercauteren" userId="bb4b6096-6825-427d-b3c7-0037050b3005" providerId="ADAL" clId="{4A45DE1E-96BB-4550-A514-1D180FD570A5}" dt="2024-09-26T09:44:36.190" v="146" actId="47"/>
        <pc:sldMkLst>
          <pc:docMk/>
          <pc:sldMk cId="3468467766" sldId="518"/>
        </pc:sldMkLst>
      </pc:sldChg>
      <pc:sldChg chg="del">
        <pc:chgData name="Jean-Christophe Vercauteren" userId="bb4b6096-6825-427d-b3c7-0037050b3005" providerId="ADAL" clId="{4A45DE1E-96BB-4550-A514-1D180FD570A5}" dt="2024-09-26T11:12:43.773" v="340" actId="47"/>
        <pc:sldMkLst>
          <pc:docMk/>
          <pc:sldMk cId="3082041217" sldId="520"/>
        </pc:sldMkLst>
      </pc:sldChg>
      <pc:sldChg chg="del">
        <pc:chgData name="Jean-Christophe Vercauteren" userId="bb4b6096-6825-427d-b3c7-0037050b3005" providerId="ADAL" clId="{4A45DE1E-96BB-4550-A514-1D180FD570A5}" dt="2024-09-26T09:11:58.638" v="138" actId="47"/>
        <pc:sldMkLst>
          <pc:docMk/>
          <pc:sldMk cId="576338733" sldId="528"/>
        </pc:sldMkLst>
      </pc:sldChg>
      <pc:sldChg chg="modSp mod">
        <pc:chgData name="Jean-Christophe Vercauteren" userId="bb4b6096-6825-427d-b3c7-0037050b3005" providerId="ADAL" clId="{4A45DE1E-96BB-4550-A514-1D180FD570A5}" dt="2024-09-26T11:51:10.651" v="1418" actId="20577"/>
        <pc:sldMkLst>
          <pc:docMk/>
          <pc:sldMk cId="1310058694" sldId="531"/>
        </pc:sldMkLst>
        <pc:spChg chg="mod">
          <ac:chgData name="Jean-Christophe Vercauteren" userId="bb4b6096-6825-427d-b3c7-0037050b3005" providerId="ADAL" clId="{4A45DE1E-96BB-4550-A514-1D180FD570A5}" dt="2024-09-26T11:51:10.651" v="1418" actId="20577"/>
          <ac:spMkLst>
            <pc:docMk/>
            <pc:sldMk cId="1310058694" sldId="531"/>
            <ac:spMk id="2" creationId="{00000000-0000-0000-0000-000000000000}"/>
          </ac:spMkLst>
        </pc:spChg>
      </pc:sldChg>
      <pc:sldChg chg="del">
        <pc:chgData name="Jean-Christophe Vercauteren" userId="bb4b6096-6825-427d-b3c7-0037050b3005" providerId="ADAL" clId="{4A45DE1E-96BB-4550-A514-1D180FD570A5}" dt="2024-09-26T10:04:09.943" v="158" actId="47"/>
        <pc:sldMkLst>
          <pc:docMk/>
          <pc:sldMk cId="483919273" sldId="535"/>
        </pc:sldMkLst>
      </pc:sldChg>
      <pc:sldChg chg="del">
        <pc:chgData name="Jean-Christophe Vercauteren" userId="bb4b6096-6825-427d-b3c7-0037050b3005" providerId="ADAL" clId="{4A45DE1E-96BB-4550-A514-1D180FD570A5}" dt="2024-09-26T10:04:12.602" v="159" actId="47"/>
        <pc:sldMkLst>
          <pc:docMk/>
          <pc:sldMk cId="2522754742" sldId="536"/>
        </pc:sldMkLst>
      </pc:sldChg>
      <pc:sldChg chg="del">
        <pc:chgData name="Jean-Christophe Vercauteren" userId="bb4b6096-6825-427d-b3c7-0037050b3005" providerId="ADAL" clId="{4A45DE1E-96BB-4550-A514-1D180FD570A5}" dt="2024-09-26T09:11:53.391" v="136" actId="47"/>
        <pc:sldMkLst>
          <pc:docMk/>
          <pc:sldMk cId="3323372122" sldId="537"/>
        </pc:sldMkLst>
      </pc:sldChg>
      <pc:sldChg chg="del">
        <pc:chgData name="Jean-Christophe Vercauteren" userId="bb4b6096-6825-427d-b3c7-0037050b3005" providerId="ADAL" clId="{4A45DE1E-96BB-4550-A514-1D180FD570A5}" dt="2024-09-26T11:12:23.061" v="339" actId="47"/>
        <pc:sldMkLst>
          <pc:docMk/>
          <pc:sldMk cId="1345026480" sldId="538"/>
        </pc:sldMkLst>
      </pc:sldChg>
      <pc:sldChg chg="modSp del mod">
        <pc:chgData name="Jean-Christophe Vercauteren" userId="bb4b6096-6825-427d-b3c7-0037050b3005" providerId="ADAL" clId="{4A45DE1E-96BB-4550-A514-1D180FD570A5}" dt="2024-09-26T11:13:30.422" v="344" actId="47"/>
        <pc:sldMkLst>
          <pc:docMk/>
          <pc:sldMk cId="2428381527" sldId="1335"/>
        </pc:sldMkLst>
        <pc:spChg chg="mod">
          <ac:chgData name="Jean-Christophe Vercauteren" userId="bb4b6096-6825-427d-b3c7-0037050b3005" providerId="ADAL" clId="{4A45DE1E-96BB-4550-A514-1D180FD570A5}" dt="2024-09-26T11:11:37.307" v="338" actId="20577"/>
          <ac:spMkLst>
            <pc:docMk/>
            <pc:sldMk cId="2428381527" sldId="1335"/>
            <ac:spMk id="4" creationId="{691864BA-EB91-4DBA-AF5B-FCC6A22DF8C0}"/>
          </ac:spMkLst>
        </pc:spChg>
      </pc:sldChg>
      <pc:sldChg chg="modSp del mod">
        <pc:chgData name="Jean-Christophe Vercauteren" userId="bb4b6096-6825-427d-b3c7-0037050b3005" providerId="ADAL" clId="{4A45DE1E-96BB-4550-A514-1D180FD570A5}" dt="2024-09-26T11:13:26.481" v="343" actId="47"/>
        <pc:sldMkLst>
          <pc:docMk/>
          <pc:sldMk cId="2727949966" sldId="1336"/>
        </pc:sldMkLst>
        <pc:spChg chg="mod">
          <ac:chgData name="Jean-Christophe Vercauteren" userId="bb4b6096-6825-427d-b3c7-0037050b3005" providerId="ADAL" clId="{4A45DE1E-96BB-4550-A514-1D180FD570A5}" dt="2024-09-26T10:43:27.745" v="175" actId="20577"/>
          <ac:spMkLst>
            <pc:docMk/>
            <pc:sldMk cId="2727949966" sldId="1336"/>
            <ac:spMk id="2" creationId="{436DFE56-10A1-4598-BCBB-A4D7F283799E}"/>
          </ac:spMkLst>
        </pc:spChg>
        <pc:spChg chg="mod">
          <ac:chgData name="Jean-Christophe Vercauteren" userId="bb4b6096-6825-427d-b3c7-0037050b3005" providerId="ADAL" clId="{4A45DE1E-96BB-4550-A514-1D180FD570A5}" dt="2024-09-26T10:43:32.331" v="177" actId="20577"/>
          <ac:spMkLst>
            <pc:docMk/>
            <pc:sldMk cId="2727949966" sldId="1336"/>
            <ac:spMk id="6" creationId="{C32676D1-79DA-4FF7-80B6-A0B42ED28853}"/>
          </ac:spMkLst>
        </pc:spChg>
      </pc:sldChg>
      <pc:sldChg chg="del">
        <pc:chgData name="Jean-Christophe Vercauteren" userId="bb4b6096-6825-427d-b3c7-0037050b3005" providerId="ADAL" clId="{4A45DE1E-96BB-4550-A514-1D180FD570A5}" dt="2024-09-26T10:35:04.592" v="169" actId="47"/>
        <pc:sldMkLst>
          <pc:docMk/>
          <pc:sldMk cId="4205355940" sldId="1338"/>
        </pc:sldMkLst>
      </pc:sldChg>
      <pc:sldChg chg="addSp delSp modSp add del mod">
        <pc:chgData name="Jean-Christophe Vercauteren" userId="bb4b6096-6825-427d-b3c7-0037050b3005" providerId="ADAL" clId="{4A45DE1E-96BB-4550-A514-1D180FD570A5}" dt="2024-09-26T11:41:43.889" v="1314" actId="20577"/>
        <pc:sldMkLst>
          <pc:docMk/>
          <pc:sldMk cId="3950740452" sldId="1339"/>
        </pc:sldMkLst>
        <pc:spChg chg="mod">
          <ac:chgData name="Jean-Christophe Vercauteren" userId="bb4b6096-6825-427d-b3c7-0037050b3005" providerId="ADAL" clId="{4A45DE1E-96BB-4550-A514-1D180FD570A5}" dt="2024-09-26T11:41:43.889" v="1314" actId="20577"/>
          <ac:spMkLst>
            <pc:docMk/>
            <pc:sldMk cId="3950740452" sldId="1339"/>
            <ac:spMk id="4" creationId="{00000000-0000-0000-0000-000000000000}"/>
          </ac:spMkLst>
        </pc:spChg>
        <pc:spChg chg="mod">
          <ac:chgData name="Jean-Christophe Vercauteren" userId="bb4b6096-6825-427d-b3c7-0037050b3005" providerId="ADAL" clId="{4A45DE1E-96BB-4550-A514-1D180FD570A5}" dt="2024-09-26T11:31:02.208" v="910" actId="20577"/>
          <ac:spMkLst>
            <pc:docMk/>
            <pc:sldMk cId="3950740452" sldId="1339"/>
            <ac:spMk id="5" creationId="{00000000-0000-0000-0000-000000000000}"/>
          </ac:spMkLst>
        </pc:spChg>
        <pc:picChg chg="add mod">
          <ac:chgData name="Jean-Christophe Vercauteren" userId="bb4b6096-6825-427d-b3c7-0037050b3005" providerId="ADAL" clId="{4A45DE1E-96BB-4550-A514-1D180FD570A5}" dt="2024-09-26T11:22:42.959" v="809" actId="1076"/>
          <ac:picMkLst>
            <pc:docMk/>
            <pc:sldMk cId="3950740452" sldId="1339"/>
            <ac:picMk id="2" creationId="{7664544F-00E5-A550-5801-94CEB4D4B793}"/>
          </ac:picMkLst>
        </pc:picChg>
        <pc:picChg chg="del mod">
          <ac:chgData name="Jean-Christophe Vercauteren" userId="bb4b6096-6825-427d-b3c7-0037050b3005" providerId="ADAL" clId="{4A45DE1E-96BB-4550-A514-1D180FD570A5}" dt="2024-09-26T11:22:38.079" v="807" actId="478"/>
          <ac:picMkLst>
            <pc:docMk/>
            <pc:sldMk cId="3950740452" sldId="1339"/>
            <ac:picMk id="6" creationId="{ECD226D7-7C91-FF59-7AC6-C89F3322F547}"/>
          </ac:picMkLst>
        </pc:picChg>
      </pc:sldChg>
      <pc:sldChg chg="del">
        <pc:chgData name="Jean-Christophe Vercauteren" userId="bb4b6096-6825-427d-b3c7-0037050b3005" providerId="ADAL" clId="{4A45DE1E-96BB-4550-A514-1D180FD570A5}" dt="2024-09-26T11:08:29.217" v="321" actId="47"/>
        <pc:sldMkLst>
          <pc:docMk/>
          <pc:sldMk cId="3739059651" sldId="1340"/>
        </pc:sldMkLst>
      </pc:sldChg>
      <pc:sldChg chg="modSp mod ord">
        <pc:chgData name="Jean-Christophe Vercauteren" userId="bb4b6096-6825-427d-b3c7-0037050b3005" providerId="ADAL" clId="{4A45DE1E-96BB-4550-A514-1D180FD570A5}" dt="2024-09-26T11:05:10.322" v="184"/>
        <pc:sldMkLst>
          <pc:docMk/>
          <pc:sldMk cId="1193435451" sldId="1341"/>
        </pc:sldMkLst>
        <pc:spChg chg="mod">
          <ac:chgData name="Jean-Christophe Vercauteren" userId="bb4b6096-6825-427d-b3c7-0037050b3005" providerId="ADAL" clId="{4A45DE1E-96BB-4550-A514-1D180FD570A5}" dt="2024-09-26T10:33:56.799" v="166" actId="20577"/>
          <ac:spMkLst>
            <pc:docMk/>
            <pc:sldMk cId="1193435451" sldId="1341"/>
            <ac:spMk id="5" creationId="{00000000-0000-0000-0000-000000000000}"/>
          </ac:spMkLst>
        </pc:spChg>
      </pc:sldChg>
      <pc:sldChg chg="del">
        <pc:chgData name="Jean-Christophe Vercauteren" userId="bb4b6096-6825-427d-b3c7-0037050b3005" providerId="ADAL" clId="{4A45DE1E-96BB-4550-A514-1D180FD570A5}" dt="2024-09-26T10:34:58.851" v="167" actId="47"/>
        <pc:sldMkLst>
          <pc:docMk/>
          <pc:sldMk cId="2629934691" sldId="1342"/>
        </pc:sldMkLst>
      </pc:sldChg>
      <pc:sldChg chg="del">
        <pc:chgData name="Jean-Christophe Vercauteren" userId="bb4b6096-6825-427d-b3c7-0037050b3005" providerId="ADAL" clId="{4A45DE1E-96BB-4550-A514-1D180FD570A5}" dt="2024-09-26T10:35:02.498" v="168" actId="47"/>
        <pc:sldMkLst>
          <pc:docMk/>
          <pc:sldMk cId="2098956793" sldId="1343"/>
        </pc:sldMkLst>
      </pc:sldChg>
      <pc:sldChg chg="del">
        <pc:chgData name="Jean-Christophe Vercauteren" userId="bb4b6096-6825-427d-b3c7-0037050b3005" providerId="ADAL" clId="{4A45DE1E-96BB-4550-A514-1D180FD570A5}" dt="2024-09-26T10:35:12.978" v="170" actId="47"/>
        <pc:sldMkLst>
          <pc:docMk/>
          <pc:sldMk cId="4168935521" sldId="1344"/>
        </pc:sldMkLst>
      </pc:sldChg>
      <pc:sldChg chg="addSp delSp modSp add mod ord">
        <pc:chgData name="Jean-Christophe Vercauteren" userId="bb4b6096-6825-427d-b3c7-0037050b3005" providerId="ADAL" clId="{4A45DE1E-96BB-4550-A514-1D180FD570A5}" dt="2024-09-26T11:45:22.327" v="1325" actId="1076"/>
        <pc:sldMkLst>
          <pc:docMk/>
          <pc:sldMk cId="910252121" sldId="2147375896"/>
        </pc:sldMkLst>
        <pc:spChg chg="mod">
          <ac:chgData name="Jean-Christophe Vercauteren" userId="bb4b6096-6825-427d-b3c7-0037050b3005" providerId="ADAL" clId="{4A45DE1E-96BB-4550-A514-1D180FD570A5}" dt="2024-09-26T11:29:29.566" v="902" actId="20577"/>
          <ac:spMkLst>
            <pc:docMk/>
            <pc:sldMk cId="910252121" sldId="2147375896"/>
            <ac:spMk id="2" creationId="{00000000-0000-0000-0000-000000000000}"/>
          </ac:spMkLst>
        </pc:spChg>
        <pc:picChg chg="del">
          <ac:chgData name="Jean-Christophe Vercauteren" userId="bb4b6096-6825-427d-b3c7-0037050b3005" providerId="ADAL" clId="{4A45DE1E-96BB-4550-A514-1D180FD570A5}" dt="2024-09-26T11:44:22.388" v="1316" actId="478"/>
          <ac:picMkLst>
            <pc:docMk/>
            <pc:sldMk cId="910252121" sldId="2147375896"/>
            <ac:picMk id="6" creationId="{5141D982-320B-D10B-4323-E93B3F635DEA}"/>
          </ac:picMkLst>
        </pc:picChg>
        <pc:picChg chg="add mod">
          <ac:chgData name="Jean-Christophe Vercauteren" userId="bb4b6096-6825-427d-b3c7-0037050b3005" providerId="ADAL" clId="{4A45DE1E-96BB-4550-A514-1D180FD570A5}" dt="2024-09-26T11:45:18.354" v="1324" actId="1076"/>
          <ac:picMkLst>
            <pc:docMk/>
            <pc:sldMk cId="910252121" sldId="2147375896"/>
            <ac:picMk id="17" creationId="{BFBB4A3F-2194-BE35-EF59-CC6EF79EB3AC}"/>
          </ac:picMkLst>
        </pc:picChg>
        <pc:picChg chg="mod">
          <ac:chgData name="Jean-Christophe Vercauteren" userId="bb4b6096-6825-427d-b3c7-0037050b3005" providerId="ADAL" clId="{4A45DE1E-96BB-4550-A514-1D180FD570A5}" dt="2024-09-26T11:45:22.327" v="1325" actId="1076"/>
          <ac:picMkLst>
            <pc:docMk/>
            <pc:sldMk cId="910252121" sldId="2147375896"/>
            <ac:picMk id="1048" creationId="{2F132FF4-478B-445C-964E-B7A1923D8DAE}"/>
          </ac:picMkLst>
        </pc:picChg>
      </pc:sldChg>
      <pc:sldMasterChg chg="delSldLayout">
        <pc:chgData name="Jean-Christophe Vercauteren" userId="bb4b6096-6825-427d-b3c7-0037050b3005" providerId="ADAL" clId="{4A45DE1E-96BB-4550-A514-1D180FD570A5}" dt="2024-09-26T11:23:23.675" v="813" actId="47"/>
        <pc:sldMasterMkLst>
          <pc:docMk/>
          <pc:sldMasterMk cId="3554563686" sldId="2147483694"/>
        </pc:sldMasterMkLst>
        <pc:sldLayoutChg chg="del">
          <pc:chgData name="Jean-Christophe Vercauteren" userId="bb4b6096-6825-427d-b3c7-0037050b3005" providerId="ADAL" clId="{4A45DE1E-96BB-4550-A514-1D180FD570A5}" dt="2024-09-26T09:12:52.877" v="143" actId="47"/>
          <pc:sldLayoutMkLst>
            <pc:docMk/>
            <pc:sldMasterMk cId="3554563686" sldId="2147483694"/>
            <pc:sldLayoutMk cId="3821596621" sldId="2147483822"/>
          </pc:sldLayoutMkLst>
        </pc:sldLayoutChg>
        <pc:sldLayoutChg chg="del">
          <pc:chgData name="Jean-Christophe Vercauteren" userId="bb4b6096-6825-427d-b3c7-0037050b3005" providerId="ADAL" clId="{4A45DE1E-96BB-4550-A514-1D180FD570A5}" dt="2024-09-26T09:12:51.739" v="142" actId="47"/>
          <pc:sldLayoutMkLst>
            <pc:docMk/>
            <pc:sldMasterMk cId="3554563686" sldId="2147483694"/>
            <pc:sldLayoutMk cId="2182051977" sldId="2147483823"/>
          </pc:sldLayoutMkLst>
        </pc:sldLayoutChg>
        <pc:sldLayoutChg chg="del">
          <pc:chgData name="Jean-Christophe Vercauteren" userId="bb4b6096-6825-427d-b3c7-0037050b3005" providerId="ADAL" clId="{4A45DE1E-96BB-4550-A514-1D180FD570A5}" dt="2024-09-26T09:12:50.474" v="141" actId="47"/>
          <pc:sldLayoutMkLst>
            <pc:docMk/>
            <pc:sldMasterMk cId="3554563686" sldId="2147483694"/>
            <pc:sldLayoutMk cId="1248298417" sldId="2147483824"/>
          </pc:sldLayoutMkLst>
        </pc:sldLayoutChg>
        <pc:sldLayoutChg chg="del">
          <pc:chgData name="Jean-Christophe Vercauteren" userId="bb4b6096-6825-427d-b3c7-0037050b3005" providerId="ADAL" clId="{4A45DE1E-96BB-4550-A514-1D180FD570A5}" dt="2024-09-26T11:23:23.675" v="813" actId="47"/>
          <pc:sldLayoutMkLst>
            <pc:docMk/>
            <pc:sldMasterMk cId="3554563686" sldId="2147483694"/>
            <pc:sldLayoutMk cId="2323773217" sldId="2147483825"/>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53501237737643E-3"/>
          <c:y val="0.10772310070129859"/>
          <c:w val="0.73185446314953173"/>
          <c:h val="0.7187229230004174"/>
        </c:manualLayout>
      </c:layout>
      <c:pieChart>
        <c:varyColors val="1"/>
        <c:ser>
          <c:idx val="0"/>
          <c:order val="0"/>
          <c:tx>
            <c:strRef>
              <c:f>Sheet1!$B$1</c:f>
              <c:strCache>
                <c:ptCount val="1"/>
                <c:pt idx="0">
                  <c:v>Column1</c:v>
                </c:pt>
              </c:strCache>
            </c:strRef>
          </c:tx>
          <c:spPr>
            <a:ln>
              <a:solidFill>
                <a:schemeClr val="bg1"/>
              </a:solidFill>
            </a:ln>
          </c:spPr>
          <c:dPt>
            <c:idx val="0"/>
            <c:bubble3D val="0"/>
            <c:spPr>
              <a:solidFill>
                <a:schemeClr val="accent2"/>
              </a:solidFill>
              <a:ln w="19050">
                <a:solidFill>
                  <a:schemeClr val="bg1"/>
                </a:solidFill>
              </a:ln>
              <a:effectLst/>
            </c:spPr>
            <c:extLst>
              <c:ext xmlns:c16="http://schemas.microsoft.com/office/drawing/2014/chart" uri="{C3380CC4-5D6E-409C-BE32-E72D297353CC}">
                <c16:uniqueId val="{00000001-AACA-46E4-A16F-8519DDE2FD3B}"/>
              </c:ext>
            </c:extLst>
          </c:dPt>
          <c:dPt>
            <c:idx val="1"/>
            <c:bubble3D val="0"/>
            <c:spPr>
              <a:solidFill>
                <a:schemeClr val="accent6"/>
              </a:solidFill>
              <a:ln w="19050">
                <a:solidFill>
                  <a:schemeClr val="bg1"/>
                </a:solidFill>
              </a:ln>
              <a:effectLst/>
            </c:spPr>
            <c:extLst>
              <c:ext xmlns:c16="http://schemas.microsoft.com/office/drawing/2014/chart" uri="{C3380CC4-5D6E-409C-BE32-E72D297353CC}">
                <c16:uniqueId val="{00000003-AACA-46E4-A16F-8519DDE2FD3B}"/>
              </c:ext>
            </c:extLst>
          </c:dPt>
          <c:dPt>
            <c:idx val="2"/>
            <c:bubble3D val="0"/>
            <c:spPr>
              <a:solidFill>
                <a:schemeClr val="accent4"/>
              </a:solidFill>
              <a:ln w="19050">
                <a:solidFill>
                  <a:schemeClr val="bg1"/>
                </a:solidFill>
              </a:ln>
              <a:effectLst/>
            </c:spPr>
            <c:extLst>
              <c:ext xmlns:c16="http://schemas.microsoft.com/office/drawing/2014/chart" uri="{C3380CC4-5D6E-409C-BE32-E72D297353CC}">
                <c16:uniqueId val="{00000005-AACA-46E4-A16F-8519DDE2FD3B}"/>
              </c:ext>
            </c:extLst>
          </c:dPt>
          <c:dPt>
            <c:idx val="3"/>
            <c:bubble3D val="0"/>
            <c:spPr>
              <a:solidFill>
                <a:schemeClr val="accent4"/>
              </a:solidFill>
              <a:ln w="19050">
                <a:solidFill>
                  <a:schemeClr val="bg1"/>
                </a:solidFill>
              </a:ln>
              <a:effectLst/>
            </c:spPr>
            <c:extLst>
              <c:ext xmlns:c16="http://schemas.microsoft.com/office/drawing/2014/chart" uri="{C3380CC4-5D6E-409C-BE32-E72D297353CC}">
                <c16:uniqueId val="{00000007-AACA-46E4-A16F-8519DDE2FD3B}"/>
              </c:ext>
            </c:extLst>
          </c:dPt>
          <c:dPt>
            <c:idx val="4"/>
            <c:bubble3D val="0"/>
            <c:spPr>
              <a:solidFill>
                <a:schemeClr val="accent5"/>
              </a:solidFill>
              <a:ln w="19050">
                <a:solidFill>
                  <a:schemeClr val="bg1"/>
                </a:solidFill>
              </a:ln>
              <a:effectLst/>
            </c:spPr>
            <c:extLst>
              <c:ext xmlns:c16="http://schemas.microsoft.com/office/drawing/2014/chart" uri="{C3380CC4-5D6E-409C-BE32-E72D297353CC}">
                <c16:uniqueId val="{00000009-AACA-46E4-A16F-8519DDE2FD3B}"/>
              </c:ext>
            </c:extLst>
          </c:dPt>
          <c:dPt>
            <c:idx val="5"/>
            <c:bubble3D val="0"/>
            <c:spPr>
              <a:solidFill>
                <a:schemeClr val="accent6"/>
              </a:solidFill>
              <a:ln w="19050">
                <a:solidFill>
                  <a:schemeClr val="bg1"/>
                </a:solidFill>
              </a:ln>
              <a:effectLst/>
            </c:spPr>
            <c:extLst>
              <c:ext xmlns:c16="http://schemas.microsoft.com/office/drawing/2014/chart" uri="{C3380CC4-5D6E-409C-BE32-E72D297353CC}">
                <c16:uniqueId val="{0000000B-AACA-46E4-A16F-8519DDE2FD3B}"/>
              </c:ext>
            </c:extLst>
          </c:dPt>
          <c:dPt>
            <c:idx val="6"/>
            <c:bubble3D val="0"/>
            <c:spPr>
              <a:solidFill>
                <a:schemeClr val="accent1">
                  <a:lumMod val="60000"/>
                </a:schemeClr>
              </a:solidFill>
              <a:ln w="19050">
                <a:solidFill>
                  <a:schemeClr val="bg1"/>
                </a:solidFill>
              </a:ln>
              <a:effectLst/>
            </c:spPr>
            <c:extLst>
              <c:ext xmlns:c16="http://schemas.microsoft.com/office/drawing/2014/chart" uri="{C3380CC4-5D6E-409C-BE32-E72D297353CC}">
                <c16:uniqueId val="{0000000D-AACA-46E4-A16F-8519DDE2FD3B}"/>
              </c:ext>
            </c:extLst>
          </c:dPt>
          <c:dPt>
            <c:idx val="7"/>
            <c:bubble3D val="0"/>
            <c:spPr>
              <a:solidFill>
                <a:schemeClr val="accent2">
                  <a:lumMod val="60000"/>
                </a:schemeClr>
              </a:solidFill>
              <a:ln w="19050">
                <a:solidFill>
                  <a:schemeClr val="bg1"/>
                </a:solidFill>
              </a:ln>
              <a:effectLst/>
            </c:spPr>
            <c:extLst>
              <c:ext xmlns:c16="http://schemas.microsoft.com/office/drawing/2014/chart" uri="{C3380CC4-5D6E-409C-BE32-E72D297353CC}">
                <c16:uniqueId val="{0000000F-AACA-46E4-A16F-8519DDE2FD3B}"/>
              </c:ext>
            </c:extLst>
          </c:dPt>
          <c:dPt>
            <c:idx val="8"/>
            <c:bubble3D val="0"/>
            <c:spPr>
              <a:solidFill>
                <a:schemeClr val="accent3">
                  <a:lumMod val="60000"/>
                </a:schemeClr>
              </a:solidFill>
              <a:ln w="19050">
                <a:solidFill>
                  <a:schemeClr val="bg1"/>
                </a:solidFill>
              </a:ln>
              <a:effectLst/>
            </c:spPr>
            <c:extLst>
              <c:ext xmlns:c16="http://schemas.microsoft.com/office/drawing/2014/chart" uri="{C3380CC4-5D6E-409C-BE32-E72D297353CC}">
                <c16:uniqueId val="{00000011-AACA-46E4-A16F-8519DDE2FD3B}"/>
              </c:ext>
            </c:extLst>
          </c:dPt>
          <c:dPt>
            <c:idx val="9"/>
            <c:bubble3D val="0"/>
            <c:spPr>
              <a:solidFill>
                <a:schemeClr val="accent4">
                  <a:lumMod val="60000"/>
                </a:schemeClr>
              </a:solidFill>
              <a:ln w="19050">
                <a:solidFill>
                  <a:schemeClr val="bg1"/>
                </a:solidFill>
              </a:ln>
              <a:effectLst/>
            </c:spPr>
            <c:extLst>
              <c:ext xmlns:c16="http://schemas.microsoft.com/office/drawing/2014/chart" uri="{C3380CC4-5D6E-409C-BE32-E72D297353CC}">
                <c16:uniqueId val="{00000013-AACA-46E4-A16F-8519DDE2FD3B}"/>
              </c:ext>
            </c:extLst>
          </c:dPt>
          <c:cat>
            <c:strRef>
              <c:f>Sheet1!$A$2:$A$4</c:f>
              <c:strCache>
                <c:ptCount val="3"/>
                <c:pt idx="0">
                  <c:v>Expert partners</c:v>
                </c:pt>
                <c:pt idx="1">
                  <c:v>Business support</c:v>
                </c:pt>
                <c:pt idx="2">
                  <c:v>Talanted lawyers</c:v>
                </c:pt>
              </c:strCache>
            </c:strRef>
          </c:cat>
          <c:val>
            <c:numRef>
              <c:f>Sheet1!$B$2:$B$4</c:f>
              <c:numCache>
                <c:formatCode>General</c:formatCode>
                <c:ptCount val="3"/>
                <c:pt idx="0">
                  <c:v>400</c:v>
                </c:pt>
                <c:pt idx="1">
                  <c:v>600</c:v>
                </c:pt>
                <c:pt idx="2">
                  <c:v>750</c:v>
                </c:pt>
              </c:numCache>
            </c:numRef>
          </c:val>
          <c:extLst>
            <c:ext xmlns:c16="http://schemas.microsoft.com/office/drawing/2014/chart" uri="{C3380CC4-5D6E-409C-BE32-E72D297353CC}">
              <c16:uniqueId val="{00000014-AACA-46E4-A16F-8519DDE2FD3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4236878" cy="333534"/>
          </a:xfrm>
          <a:prstGeom prst="rect">
            <a:avLst/>
          </a:prstGeom>
        </p:spPr>
        <p:txBody>
          <a:bodyPr vert="horz" lIns="85300" tIns="42650" rIns="85300" bIns="42650" rtlCol="0"/>
          <a:lstStyle>
            <a:lvl1pPr algn="l">
              <a:defRPr sz="1100"/>
            </a:lvl1pPr>
          </a:lstStyle>
          <a:p>
            <a:endParaRPr lang="en-GB"/>
          </a:p>
        </p:txBody>
      </p:sp>
      <p:sp>
        <p:nvSpPr>
          <p:cNvPr id="3" name="Date Placeholder 2"/>
          <p:cNvSpPr>
            <a:spLocks noGrp="1"/>
          </p:cNvSpPr>
          <p:nvPr>
            <p:ph type="dt" sz="quarter" idx="1"/>
          </p:nvPr>
        </p:nvSpPr>
        <p:spPr>
          <a:xfrm>
            <a:off x="5538274" y="1"/>
            <a:ext cx="4236878" cy="333534"/>
          </a:xfrm>
          <a:prstGeom prst="rect">
            <a:avLst/>
          </a:prstGeom>
        </p:spPr>
        <p:txBody>
          <a:bodyPr vert="horz" lIns="85300" tIns="42650" rIns="85300" bIns="42650" rtlCol="0"/>
          <a:lstStyle>
            <a:lvl1pPr algn="r">
              <a:defRPr sz="1100"/>
            </a:lvl1pPr>
          </a:lstStyle>
          <a:p>
            <a:fld id="{60930DBE-C910-41D5-9A99-7EF097F62551}" type="datetimeFigureOut">
              <a:rPr lang="en-GB" smtClean="0"/>
              <a:t>26/09/2024</a:t>
            </a:fld>
            <a:endParaRPr lang="en-GB"/>
          </a:p>
        </p:txBody>
      </p:sp>
      <p:sp>
        <p:nvSpPr>
          <p:cNvPr id="4" name="Footer Placeholder 3"/>
          <p:cNvSpPr>
            <a:spLocks noGrp="1"/>
          </p:cNvSpPr>
          <p:nvPr>
            <p:ph type="ftr" sz="quarter" idx="2"/>
          </p:nvPr>
        </p:nvSpPr>
        <p:spPr>
          <a:xfrm>
            <a:off x="5" y="6335984"/>
            <a:ext cx="4236878" cy="333534"/>
          </a:xfrm>
          <a:prstGeom prst="rect">
            <a:avLst/>
          </a:prstGeom>
        </p:spPr>
        <p:txBody>
          <a:bodyPr vert="horz" lIns="85300" tIns="42650" rIns="85300" bIns="42650" rtlCol="0" anchor="b"/>
          <a:lstStyle>
            <a:lvl1pPr algn="l">
              <a:defRPr sz="1100"/>
            </a:lvl1pPr>
          </a:lstStyle>
          <a:p>
            <a:endParaRPr lang="en-GB"/>
          </a:p>
        </p:txBody>
      </p:sp>
      <p:sp>
        <p:nvSpPr>
          <p:cNvPr id="5" name="Slide Number Placeholder 4"/>
          <p:cNvSpPr>
            <a:spLocks noGrp="1"/>
          </p:cNvSpPr>
          <p:nvPr>
            <p:ph type="sldNum" sz="quarter" idx="3"/>
          </p:nvPr>
        </p:nvSpPr>
        <p:spPr>
          <a:xfrm>
            <a:off x="5538274" y="6335984"/>
            <a:ext cx="4236878" cy="333534"/>
          </a:xfrm>
          <a:prstGeom prst="rect">
            <a:avLst/>
          </a:prstGeom>
        </p:spPr>
        <p:txBody>
          <a:bodyPr vert="horz" lIns="85300" tIns="42650" rIns="85300" bIns="42650" rtlCol="0" anchor="b"/>
          <a:lstStyle>
            <a:lvl1pPr algn="r">
              <a:defRPr sz="1100"/>
            </a:lvl1pPr>
          </a:lstStyle>
          <a:p>
            <a:fld id="{8B780DFC-A09F-4FF8-8D7F-FC64E6285F1E}" type="slidenum">
              <a:rPr lang="en-GB" smtClean="0"/>
              <a:t>‹#›</a:t>
            </a:fld>
            <a:endParaRPr lang="en-GB"/>
          </a:p>
        </p:txBody>
      </p:sp>
    </p:spTree>
    <p:extLst>
      <p:ext uri="{BB962C8B-B14F-4D97-AF65-F5344CB8AC3E}">
        <p14:creationId xmlns:p14="http://schemas.microsoft.com/office/powerpoint/2010/main" val="3046373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4236878" cy="333534"/>
          </a:xfrm>
          <a:prstGeom prst="rect">
            <a:avLst/>
          </a:prstGeom>
        </p:spPr>
        <p:txBody>
          <a:bodyPr vert="horz" lIns="85300" tIns="42650" rIns="85300" bIns="42650" rtlCol="0"/>
          <a:lstStyle>
            <a:lvl1pPr algn="l">
              <a:defRPr sz="1100"/>
            </a:lvl1pPr>
          </a:lstStyle>
          <a:p>
            <a:endParaRPr lang="en-GB"/>
          </a:p>
        </p:txBody>
      </p:sp>
      <p:sp>
        <p:nvSpPr>
          <p:cNvPr id="3" name="Date Placeholder 2"/>
          <p:cNvSpPr>
            <a:spLocks noGrp="1"/>
          </p:cNvSpPr>
          <p:nvPr>
            <p:ph type="dt" idx="1"/>
          </p:nvPr>
        </p:nvSpPr>
        <p:spPr>
          <a:xfrm>
            <a:off x="5538274" y="1"/>
            <a:ext cx="4236878" cy="333534"/>
          </a:xfrm>
          <a:prstGeom prst="rect">
            <a:avLst/>
          </a:prstGeom>
        </p:spPr>
        <p:txBody>
          <a:bodyPr vert="horz" lIns="85300" tIns="42650" rIns="85300" bIns="42650" rtlCol="0"/>
          <a:lstStyle>
            <a:lvl1pPr algn="r">
              <a:defRPr sz="1100"/>
            </a:lvl1pPr>
          </a:lstStyle>
          <a:p>
            <a:fld id="{79894E66-AD7C-444E-897D-7C3D3A53E1D0}" type="datetimeFigureOut">
              <a:rPr lang="en-GB" smtClean="0"/>
              <a:t>26/09/2024</a:t>
            </a:fld>
            <a:endParaRPr lang="en-GB"/>
          </a:p>
        </p:txBody>
      </p:sp>
      <p:sp>
        <p:nvSpPr>
          <p:cNvPr id="4" name="Slide Image Placeholder 3"/>
          <p:cNvSpPr>
            <a:spLocks noGrp="1" noRot="1" noChangeAspect="1"/>
          </p:cNvSpPr>
          <p:nvPr>
            <p:ph type="sldImg" idx="2"/>
          </p:nvPr>
        </p:nvSpPr>
        <p:spPr>
          <a:xfrm>
            <a:off x="2665413" y="500063"/>
            <a:ext cx="4446587" cy="2501900"/>
          </a:xfrm>
          <a:prstGeom prst="rect">
            <a:avLst/>
          </a:prstGeom>
          <a:noFill/>
          <a:ln w="12700">
            <a:solidFill>
              <a:prstClr val="black"/>
            </a:solidFill>
          </a:ln>
        </p:spPr>
        <p:txBody>
          <a:bodyPr vert="horz" lIns="85300" tIns="42650" rIns="85300" bIns="42650" rtlCol="0" anchor="ctr"/>
          <a:lstStyle/>
          <a:p>
            <a:endParaRPr lang="en-GB"/>
          </a:p>
        </p:txBody>
      </p:sp>
      <p:sp>
        <p:nvSpPr>
          <p:cNvPr id="5" name="Notes Placeholder 4"/>
          <p:cNvSpPr>
            <a:spLocks noGrp="1"/>
          </p:cNvSpPr>
          <p:nvPr>
            <p:ph type="body" sz="quarter" idx="3"/>
          </p:nvPr>
        </p:nvSpPr>
        <p:spPr>
          <a:xfrm>
            <a:off x="977742" y="3168571"/>
            <a:ext cx="7821930" cy="3001804"/>
          </a:xfrm>
          <a:prstGeom prst="rect">
            <a:avLst/>
          </a:prstGeom>
        </p:spPr>
        <p:txBody>
          <a:bodyPr vert="horz" lIns="85300" tIns="42650" rIns="85300" bIns="4265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5" y="6335984"/>
            <a:ext cx="4236878" cy="333534"/>
          </a:xfrm>
          <a:prstGeom prst="rect">
            <a:avLst/>
          </a:prstGeom>
        </p:spPr>
        <p:txBody>
          <a:bodyPr vert="horz" lIns="85300" tIns="42650" rIns="85300" bIns="42650" rtlCol="0" anchor="b"/>
          <a:lstStyle>
            <a:lvl1pPr algn="l">
              <a:defRPr sz="1100"/>
            </a:lvl1pPr>
          </a:lstStyle>
          <a:p>
            <a:endParaRPr lang="en-GB"/>
          </a:p>
        </p:txBody>
      </p:sp>
      <p:sp>
        <p:nvSpPr>
          <p:cNvPr id="7" name="Slide Number Placeholder 6"/>
          <p:cNvSpPr>
            <a:spLocks noGrp="1"/>
          </p:cNvSpPr>
          <p:nvPr>
            <p:ph type="sldNum" sz="quarter" idx="5"/>
          </p:nvPr>
        </p:nvSpPr>
        <p:spPr>
          <a:xfrm>
            <a:off x="5538274" y="6335984"/>
            <a:ext cx="4236878" cy="333534"/>
          </a:xfrm>
          <a:prstGeom prst="rect">
            <a:avLst/>
          </a:prstGeom>
        </p:spPr>
        <p:txBody>
          <a:bodyPr vert="horz" lIns="85300" tIns="42650" rIns="85300" bIns="42650" rtlCol="0" anchor="b"/>
          <a:lstStyle>
            <a:lvl1pPr algn="r">
              <a:defRPr sz="1100"/>
            </a:lvl1pPr>
          </a:lstStyle>
          <a:p>
            <a:fld id="{DA780BB9-6276-4DE2-8E7F-EC8330C21F3A}" type="slidenum">
              <a:rPr lang="en-GB" smtClean="0"/>
              <a:t>‹#›</a:t>
            </a:fld>
            <a:endParaRPr lang="en-GB"/>
          </a:p>
        </p:txBody>
      </p:sp>
    </p:spTree>
    <p:extLst>
      <p:ext uri="{BB962C8B-B14F-4D97-AF65-F5344CB8AC3E}">
        <p14:creationId xmlns:p14="http://schemas.microsoft.com/office/powerpoint/2010/main" val="2808382591"/>
      </p:ext>
    </p:extLst>
  </p:cSld>
  <p:clrMap bg1="lt1" tx1="dk1" bg2="lt2" tx2="dk2" accent1="accent1" accent2="accent2" accent3="accent3" accent4="accent4" accent5="accent5" accent6="accent6" hlink="hlink" folHlink="folHlink"/>
  <p:notesStyle>
    <a:lvl1pPr marL="0" algn="l" defTabSz="893186"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46593" algn="l" defTabSz="893186" rtl="0" eaLnBrk="1" latinLnBrk="0" hangingPunct="1">
      <a:defRPr sz="1000" kern="1200">
        <a:solidFill>
          <a:schemeClr val="tx1"/>
        </a:solidFill>
        <a:latin typeface="Arial" panose="020B0604020202020204" pitchFamily="34" charset="0"/>
        <a:ea typeface="+mn-ea"/>
        <a:cs typeface="Arial" panose="020B0604020202020204" pitchFamily="34" charset="0"/>
      </a:defRPr>
    </a:lvl2pPr>
    <a:lvl3pPr marL="893186" algn="l" defTabSz="893186" rtl="0" eaLnBrk="1" latinLnBrk="0" hangingPunct="1">
      <a:defRPr sz="1000" kern="1200">
        <a:solidFill>
          <a:schemeClr val="tx1"/>
        </a:solidFill>
        <a:latin typeface="Arial" panose="020B0604020202020204" pitchFamily="34" charset="0"/>
        <a:ea typeface="+mn-ea"/>
        <a:cs typeface="Arial" panose="020B0604020202020204" pitchFamily="34" charset="0"/>
      </a:defRPr>
    </a:lvl3pPr>
    <a:lvl4pPr marL="1339779" algn="l" defTabSz="893186" rtl="0" eaLnBrk="1" latinLnBrk="0" hangingPunct="1">
      <a:defRPr sz="1000" kern="1200">
        <a:solidFill>
          <a:schemeClr val="tx1"/>
        </a:solidFill>
        <a:latin typeface="Arial" panose="020B0604020202020204" pitchFamily="34" charset="0"/>
        <a:ea typeface="+mn-ea"/>
        <a:cs typeface="Arial" panose="020B0604020202020204" pitchFamily="34" charset="0"/>
      </a:defRPr>
    </a:lvl4pPr>
    <a:lvl5pPr marL="1786372" algn="l" defTabSz="893186" rtl="0" eaLnBrk="1" latinLnBrk="0" hangingPunct="1">
      <a:defRPr sz="1000" kern="1200">
        <a:solidFill>
          <a:schemeClr val="tx1"/>
        </a:solidFill>
        <a:latin typeface="Arial" panose="020B0604020202020204" pitchFamily="34" charset="0"/>
        <a:ea typeface="+mn-ea"/>
        <a:cs typeface="Arial" panose="020B0604020202020204" pitchFamily="34" charset="0"/>
      </a:defRPr>
    </a:lvl5pPr>
    <a:lvl6pPr marL="2232965" algn="l" defTabSz="893186" rtl="0" eaLnBrk="1" latinLnBrk="0" hangingPunct="1">
      <a:defRPr sz="1172" kern="1200">
        <a:solidFill>
          <a:schemeClr val="tx1"/>
        </a:solidFill>
        <a:latin typeface="+mn-lt"/>
        <a:ea typeface="+mn-ea"/>
        <a:cs typeface="+mn-cs"/>
      </a:defRPr>
    </a:lvl6pPr>
    <a:lvl7pPr marL="2679558" algn="l" defTabSz="893186" rtl="0" eaLnBrk="1" latinLnBrk="0" hangingPunct="1">
      <a:defRPr sz="1172" kern="1200">
        <a:solidFill>
          <a:schemeClr val="tx1"/>
        </a:solidFill>
        <a:latin typeface="+mn-lt"/>
        <a:ea typeface="+mn-ea"/>
        <a:cs typeface="+mn-cs"/>
      </a:defRPr>
    </a:lvl7pPr>
    <a:lvl8pPr marL="3126151" algn="l" defTabSz="893186" rtl="0" eaLnBrk="1" latinLnBrk="0" hangingPunct="1">
      <a:defRPr sz="1172" kern="1200">
        <a:solidFill>
          <a:schemeClr val="tx1"/>
        </a:solidFill>
        <a:latin typeface="+mn-lt"/>
        <a:ea typeface="+mn-ea"/>
        <a:cs typeface="+mn-cs"/>
      </a:defRPr>
    </a:lvl8pPr>
    <a:lvl9pPr marL="3572744" algn="l" defTabSz="893186" rtl="0" eaLnBrk="1" latinLnBrk="0" hangingPunct="1">
      <a:defRPr sz="117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DA780BB9-6276-4DE2-8E7F-EC8330C21F3A}" type="slidenum">
              <a:rPr lang="en-GB" smtClean="0"/>
              <a:t>3</a:t>
            </a:fld>
            <a:endParaRPr lang="en-GB"/>
          </a:p>
        </p:txBody>
      </p:sp>
    </p:spTree>
    <p:extLst>
      <p:ext uri="{BB962C8B-B14F-4D97-AF65-F5344CB8AC3E}">
        <p14:creationId xmlns:p14="http://schemas.microsoft.com/office/powerpoint/2010/main" val="3648001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DA780BB9-6276-4DE2-8E7F-EC8330C21F3A}" type="slidenum">
              <a:rPr lang="en-GB" smtClean="0"/>
              <a:t>9</a:t>
            </a:fld>
            <a:endParaRPr lang="en-GB"/>
          </a:p>
        </p:txBody>
      </p:sp>
    </p:spTree>
    <p:extLst>
      <p:ext uri="{BB962C8B-B14F-4D97-AF65-F5344CB8AC3E}">
        <p14:creationId xmlns:p14="http://schemas.microsoft.com/office/powerpoint/2010/main" val="13752263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1.xml"/><Relationship Id="rId13" Type="http://schemas.openxmlformats.org/officeDocument/2006/relationships/slideMaster" Target="../slideMasters/slideMaster1.xml"/><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tags" Target="../tags/tag95.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tags" Target="../tags/tag94.xml"/><Relationship Id="rId5" Type="http://schemas.openxmlformats.org/officeDocument/2006/relationships/tags" Target="../tags/tag88.xml"/><Relationship Id="rId10" Type="http://schemas.openxmlformats.org/officeDocument/2006/relationships/tags" Target="../tags/tag93.xml"/><Relationship Id="rId4" Type="http://schemas.openxmlformats.org/officeDocument/2006/relationships/tags" Target="../tags/tag87.xml"/><Relationship Id="rId9" Type="http://schemas.openxmlformats.org/officeDocument/2006/relationships/tags" Target="../tags/tag9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7.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9.xml"/><Relationship Id="rId1" Type="http://schemas.openxmlformats.org/officeDocument/2006/relationships/tags" Target="../tags/tag98.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1.xml"/><Relationship Id="rId1" Type="http://schemas.openxmlformats.org/officeDocument/2006/relationships/tags" Target="../tags/tag100.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2.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3.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4.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5.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6.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7.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8.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0.xml"/><Relationship Id="rId1" Type="http://schemas.openxmlformats.org/officeDocument/2006/relationships/tags" Target="../tags/tag109.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2.xml"/><Relationship Id="rId1" Type="http://schemas.openxmlformats.org/officeDocument/2006/relationships/tags" Target="../tags/tag111.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slideMaster" Target="../slideMasters/slideMaster1.xml"/><Relationship Id="rId4" Type="http://schemas.openxmlformats.org/officeDocument/2006/relationships/tags" Target="../tags/tag116.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8.xml"/><Relationship Id="rId1" Type="http://schemas.openxmlformats.org/officeDocument/2006/relationships/tags" Target="../tags/tag117.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0.xml"/><Relationship Id="rId1" Type="http://schemas.openxmlformats.org/officeDocument/2006/relationships/tags" Target="../tags/tag119.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2.xml"/><Relationship Id="rId1" Type="http://schemas.openxmlformats.org/officeDocument/2006/relationships/tags" Target="../tags/tag12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3.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5.xml"/><Relationship Id="rId1" Type="http://schemas.openxmlformats.org/officeDocument/2006/relationships/tags" Target="../tags/tag124.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7.xml"/><Relationship Id="rId1" Type="http://schemas.openxmlformats.org/officeDocument/2006/relationships/tags" Target="../tags/tag126.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8.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9.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0.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slideMaster" Target="../slideMasters/slideMaster1.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2.xml"/><Relationship Id="rId7" Type="http://schemas.openxmlformats.org/officeDocument/2006/relationships/tags" Target="../tags/tag16.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4"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4"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153.xml"/><Relationship Id="rId3" Type="http://schemas.openxmlformats.org/officeDocument/2006/relationships/tags" Target="../tags/tag148.xml"/><Relationship Id="rId7" Type="http://schemas.openxmlformats.org/officeDocument/2006/relationships/tags" Target="../tags/tag152.xml"/><Relationship Id="rId12" Type="http://schemas.openxmlformats.org/officeDocument/2006/relationships/slideMaster" Target="../slideMasters/slideMaster1.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tags" Target="../tags/tag151.xml"/><Relationship Id="rId11" Type="http://schemas.openxmlformats.org/officeDocument/2006/relationships/tags" Target="../tags/tag156.xml"/><Relationship Id="rId5" Type="http://schemas.openxmlformats.org/officeDocument/2006/relationships/tags" Target="../tags/tag150.xml"/><Relationship Id="rId10" Type="http://schemas.openxmlformats.org/officeDocument/2006/relationships/tags" Target="../tags/tag155.xml"/><Relationship Id="rId4" Type="http://schemas.openxmlformats.org/officeDocument/2006/relationships/tags" Target="../tags/tag149.xml"/><Relationship Id="rId9" Type="http://schemas.openxmlformats.org/officeDocument/2006/relationships/tags" Target="../tags/tag154.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8.xml"/><Relationship Id="rId1" Type="http://schemas.openxmlformats.org/officeDocument/2006/relationships/tags" Target="../tags/tag157.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5" Type="http://schemas.openxmlformats.org/officeDocument/2006/relationships/slideMaster" Target="../slideMasters/slideMaster1.xml"/><Relationship Id="rId4" Type="http://schemas.openxmlformats.org/officeDocument/2006/relationships/tags" Target="../tags/tag162.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5" Type="http://schemas.openxmlformats.org/officeDocument/2006/relationships/slideMaster" Target="../slideMasters/slideMaster1.xml"/><Relationship Id="rId4" Type="http://schemas.openxmlformats.org/officeDocument/2006/relationships/tags" Target="../tags/tag166.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5" Type="http://schemas.openxmlformats.org/officeDocument/2006/relationships/slideMaster" Target="../slideMasters/slideMaster1.xml"/><Relationship Id="rId4" Type="http://schemas.openxmlformats.org/officeDocument/2006/relationships/tags" Target="../tags/tag170.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 Id="rId5" Type="http://schemas.openxmlformats.org/officeDocument/2006/relationships/slideMaster" Target="../slideMasters/slideMaster1.xml"/><Relationship Id="rId4" Type="http://schemas.openxmlformats.org/officeDocument/2006/relationships/tags" Target="../tags/tag174.xml"/></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182.xml"/><Relationship Id="rId13" Type="http://schemas.openxmlformats.org/officeDocument/2006/relationships/slideMaster" Target="../slideMasters/slideMaster1.xml"/><Relationship Id="rId3" Type="http://schemas.openxmlformats.org/officeDocument/2006/relationships/tags" Target="../tags/tag177.xml"/><Relationship Id="rId7" Type="http://schemas.openxmlformats.org/officeDocument/2006/relationships/tags" Target="../tags/tag181.xml"/><Relationship Id="rId12" Type="http://schemas.openxmlformats.org/officeDocument/2006/relationships/tags" Target="../tags/tag186.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tags" Target="../tags/tag180.xml"/><Relationship Id="rId11" Type="http://schemas.openxmlformats.org/officeDocument/2006/relationships/tags" Target="../tags/tag185.xml"/><Relationship Id="rId5" Type="http://schemas.openxmlformats.org/officeDocument/2006/relationships/tags" Target="../tags/tag179.xml"/><Relationship Id="rId10" Type="http://schemas.openxmlformats.org/officeDocument/2006/relationships/tags" Target="../tags/tag184.xml"/><Relationship Id="rId4" Type="http://schemas.openxmlformats.org/officeDocument/2006/relationships/tags" Target="../tags/tag178.xml"/><Relationship Id="rId9" Type="http://schemas.openxmlformats.org/officeDocument/2006/relationships/tags" Target="../tags/tag183.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192.xml"/><Relationship Id="rId7" Type="http://schemas.openxmlformats.org/officeDocument/2006/relationships/slideMaster" Target="../slideMasters/slideMaster1.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tags" Target="../tags/tag195.xml"/><Relationship Id="rId5" Type="http://schemas.openxmlformats.org/officeDocument/2006/relationships/tags" Target="../tags/tag194.xml"/><Relationship Id="rId4" Type="http://schemas.openxmlformats.org/officeDocument/2006/relationships/tags" Target="../tags/tag193.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6.xml"/></Relationships>
</file>

<file path=ppt/slideLayouts/_rels/slideLayout52.xml.rels><?xml version="1.0" encoding="UTF-8" standalone="yes"?>
<Relationships xmlns="http://schemas.openxmlformats.org/package/2006/relationships"><Relationship Id="rId8" Type="http://schemas.openxmlformats.org/officeDocument/2006/relationships/tags" Target="../tags/tag204.xml"/><Relationship Id="rId13" Type="http://schemas.openxmlformats.org/officeDocument/2006/relationships/tags" Target="../tags/tag209.xml"/><Relationship Id="rId3" Type="http://schemas.openxmlformats.org/officeDocument/2006/relationships/tags" Target="../tags/tag199.xml"/><Relationship Id="rId7" Type="http://schemas.openxmlformats.org/officeDocument/2006/relationships/tags" Target="../tags/tag203.xml"/><Relationship Id="rId12" Type="http://schemas.openxmlformats.org/officeDocument/2006/relationships/tags" Target="../tags/tag208.xml"/><Relationship Id="rId17" Type="http://schemas.openxmlformats.org/officeDocument/2006/relationships/slideMaster" Target="../slideMasters/slideMaster1.xml"/><Relationship Id="rId2" Type="http://schemas.openxmlformats.org/officeDocument/2006/relationships/tags" Target="../tags/tag198.xml"/><Relationship Id="rId16" Type="http://schemas.openxmlformats.org/officeDocument/2006/relationships/tags" Target="../tags/tag212.xml"/><Relationship Id="rId1" Type="http://schemas.openxmlformats.org/officeDocument/2006/relationships/tags" Target="../tags/tag197.xml"/><Relationship Id="rId6" Type="http://schemas.openxmlformats.org/officeDocument/2006/relationships/tags" Target="../tags/tag202.xml"/><Relationship Id="rId11" Type="http://schemas.openxmlformats.org/officeDocument/2006/relationships/tags" Target="../tags/tag207.xml"/><Relationship Id="rId5" Type="http://schemas.openxmlformats.org/officeDocument/2006/relationships/tags" Target="../tags/tag201.xml"/><Relationship Id="rId15" Type="http://schemas.openxmlformats.org/officeDocument/2006/relationships/tags" Target="../tags/tag211.xml"/><Relationship Id="rId10" Type="http://schemas.openxmlformats.org/officeDocument/2006/relationships/tags" Target="../tags/tag206.xml"/><Relationship Id="rId4" Type="http://schemas.openxmlformats.org/officeDocument/2006/relationships/tags" Target="../tags/tag200.xml"/><Relationship Id="rId9" Type="http://schemas.openxmlformats.org/officeDocument/2006/relationships/tags" Target="../tags/tag205.xml"/><Relationship Id="rId14" Type="http://schemas.openxmlformats.org/officeDocument/2006/relationships/tags" Target="../tags/tag2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1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slideMaster" Target="../slideMasters/slideMaster1.xml"/><Relationship Id="rId4" Type="http://schemas.openxmlformats.org/officeDocument/2006/relationships/tags" Target="../tags/tag22.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8.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9.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222.xml"/><Relationship Id="rId2" Type="http://schemas.openxmlformats.org/officeDocument/2006/relationships/tags" Target="../tags/tag221.xml"/><Relationship Id="rId1" Type="http://schemas.openxmlformats.org/officeDocument/2006/relationships/tags" Target="../tags/tag220.xml"/><Relationship Id="rId4"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18" Type="http://schemas.openxmlformats.org/officeDocument/2006/relationships/slideMaster" Target="../slideMasters/slideMaster1.xml"/><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tags" Target="../tags/tag34.xml"/><Relationship Id="rId17" Type="http://schemas.openxmlformats.org/officeDocument/2006/relationships/tags" Target="../tags/tag39.xml"/><Relationship Id="rId2" Type="http://schemas.openxmlformats.org/officeDocument/2006/relationships/tags" Target="../tags/tag24.xml"/><Relationship Id="rId16" Type="http://schemas.openxmlformats.org/officeDocument/2006/relationships/tags" Target="../tags/tag38.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5" Type="http://schemas.openxmlformats.org/officeDocument/2006/relationships/tags" Target="../tags/tag27.xml"/><Relationship Id="rId15" Type="http://schemas.openxmlformats.org/officeDocument/2006/relationships/tags" Target="../tags/tag37.xml"/><Relationship Id="rId10" Type="http://schemas.openxmlformats.org/officeDocument/2006/relationships/tags" Target="../tags/tag32.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tags" Target="../tags/tag36.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7.xml"/><Relationship Id="rId1" Type="http://schemas.openxmlformats.org/officeDocument/2006/relationships/tags" Target="../tags/tag22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8.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image" Target="../media/image5.png"/><Relationship Id="rId5" Type="http://schemas.openxmlformats.org/officeDocument/2006/relationships/slideMaster" Target="../slideMasters/slideMaster1.xml"/><Relationship Id="rId4" Type="http://schemas.openxmlformats.org/officeDocument/2006/relationships/tags" Target="../tags/tag23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8" Type="http://schemas.openxmlformats.org/officeDocument/2006/relationships/tags" Target="../tags/tag240.xml"/><Relationship Id="rId13" Type="http://schemas.openxmlformats.org/officeDocument/2006/relationships/tags" Target="../tags/tag245.xml"/><Relationship Id="rId18" Type="http://schemas.openxmlformats.org/officeDocument/2006/relationships/tags" Target="../tags/tag250.xml"/><Relationship Id="rId3" Type="http://schemas.openxmlformats.org/officeDocument/2006/relationships/tags" Target="../tags/tag235.xml"/><Relationship Id="rId7" Type="http://schemas.openxmlformats.org/officeDocument/2006/relationships/tags" Target="../tags/tag239.xml"/><Relationship Id="rId12" Type="http://schemas.openxmlformats.org/officeDocument/2006/relationships/tags" Target="../tags/tag244.xml"/><Relationship Id="rId17" Type="http://schemas.openxmlformats.org/officeDocument/2006/relationships/tags" Target="../tags/tag249.xml"/><Relationship Id="rId2" Type="http://schemas.openxmlformats.org/officeDocument/2006/relationships/tags" Target="../tags/tag234.xml"/><Relationship Id="rId16" Type="http://schemas.openxmlformats.org/officeDocument/2006/relationships/tags" Target="../tags/tag248.xml"/><Relationship Id="rId1" Type="http://schemas.openxmlformats.org/officeDocument/2006/relationships/tags" Target="../tags/tag233.xml"/><Relationship Id="rId6" Type="http://schemas.openxmlformats.org/officeDocument/2006/relationships/tags" Target="../tags/tag238.xml"/><Relationship Id="rId11" Type="http://schemas.openxmlformats.org/officeDocument/2006/relationships/tags" Target="../tags/tag243.xml"/><Relationship Id="rId5" Type="http://schemas.openxmlformats.org/officeDocument/2006/relationships/tags" Target="../tags/tag237.xml"/><Relationship Id="rId15" Type="http://schemas.openxmlformats.org/officeDocument/2006/relationships/tags" Target="../tags/tag247.xml"/><Relationship Id="rId10" Type="http://schemas.openxmlformats.org/officeDocument/2006/relationships/tags" Target="../tags/tag242.xml"/><Relationship Id="rId19" Type="http://schemas.openxmlformats.org/officeDocument/2006/relationships/slideMaster" Target="../slideMasters/slideMaster1.xml"/><Relationship Id="rId4" Type="http://schemas.openxmlformats.org/officeDocument/2006/relationships/tags" Target="../tags/tag236.xml"/><Relationship Id="rId9" Type="http://schemas.openxmlformats.org/officeDocument/2006/relationships/tags" Target="../tags/tag241.xml"/><Relationship Id="rId14" Type="http://schemas.openxmlformats.org/officeDocument/2006/relationships/tags" Target="../tags/tag246.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tags" Target="../tags/tag52.xml"/><Relationship Id="rId18" Type="http://schemas.openxmlformats.org/officeDocument/2006/relationships/tags" Target="../tags/tag57.xml"/><Relationship Id="rId3" Type="http://schemas.openxmlformats.org/officeDocument/2006/relationships/tags" Target="../tags/tag42.xml"/><Relationship Id="rId21" Type="http://schemas.openxmlformats.org/officeDocument/2006/relationships/tags" Target="../tags/tag60.xml"/><Relationship Id="rId7" Type="http://schemas.openxmlformats.org/officeDocument/2006/relationships/tags" Target="../tags/tag46.xml"/><Relationship Id="rId12" Type="http://schemas.openxmlformats.org/officeDocument/2006/relationships/tags" Target="../tags/tag51.xml"/><Relationship Id="rId17" Type="http://schemas.openxmlformats.org/officeDocument/2006/relationships/tags" Target="../tags/tag56.xml"/><Relationship Id="rId2" Type="http://schemas.openxmlformats.org/officeDocument/2006/relationships/tags" Target="../tags/tag41.xml"/><Relationship Id="rId16" Type="http://schemas.openxmlformats.org/officeDocument/2006/relationships/tags" Target="../tags/tag55.xml"/><Relationship Id="rId20" Type="http://schemas.openxmlformats.org/officeDocument/2006/relationships/tags" Target="../tags/tag59.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tags" Target="../tags/tag50.xml"/><Relationship Id="rId24" Type="http://schemas.openxmlformats.org/officeDocument/2006/relationships/slideMaster" Target="../slideMasters/slideMaster1.xml"/><Relationship Id="rId5" Type="http://schemas.openxmlformats.org/officeDocument/2006/relationships/tags" Target="../tags/tag44.xml"/><Relationship Id="rId15" Type="http://schemas.openxmlformats.org/officeDocument/2006/relationships/tags" Target="../tags/tag54.xml"/><Relationship Id="rId23" Type="http://schemas.openxmlformats.org/officeDocument/2006/relationships/tags" Target="../tags/tag62.xml"/><Relationship Id="rId10" Type="http://schemas.openxmlformats.org/officeDocument/2006/relationships/tags" Target="../tags/tag49.xml"/><Relationship Id="rId19" Type="http://schemas.openxmlformats.org/officeDocument/2006/relationships/tags" Target="../tags/tag58.xml"/><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tags" Target="../tags/tag53.xml"/><Relationship Id="rId22" Type="http://schemas.openxmlformats.org/officeDocument/2006/relationships/tags" Target="../tags/tag6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0.xml"/><Relationship Id="rId13" Type="http://schemas.openxmlformats.org/officeDocument/2006/relationships/tags" Target="../tags/tag75.xml"/><Relationship Id="rId18" Type="http://schemas.openxmlformats.org/officeDocument/2006/relationships/tags" Target="../tags/tag80.xml"/><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tags" Target="../tags/tag74.xml"/><Relationship Id="rId17" Type="http://schemas.openxmlformats.org/officeDocument/2006/relationships/tags" Target="../tags/tag79.xml"/><Relationship Id="rId2" Type="http://schemas.openxmlformats.org/officeDocument/2006/relationships/tags" Target="../tags/tag64.xml"/><Relationship Id="rId16" Type="http://schemas.openxmlformats.org/officeDocument/2006/relationships/tags" Target="../tags/tag78.xml"/><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tags" Target="../tags/tag73.xml"/><Relationship Id="rId5" Type="http://schemas.openxmlformats.org/officeDocument/2006/relationships/tags" Target="../tags/tag67.xml"/><Relationship Id="rId15" Type="http://schemas.openxmlformats.org/officeDocument/2006/relationships/tags" Target="../tags/tag77.xml"/><Relationship Id="rId10" Type="http://schemas.openxmlformats.org/officeDocument/2006/relationships/tags" Target="../tags/tag72.xml"/><Relationship Id="rId19" Type="http://schemas.openxmlformats.org/officeDocument/2006/relationships/slideMaster" Target="../slideMasters/slideMaster1.xml"/><Relationship Id="rId4" Type="http://schemas.openxmlformats.org/officeDocument/2006/relationships/tags" Target="../tags/tag66.xml"/><Relationship Id="rId9" Type="http://schemas.openxmlformats.org/officeDocument/2006/relationships/tags" Target="../tags/tag71.xml"/><Relationship Id="rId14" Type="http://schemas.openxmlformats.org/officeDocument/2006/relationships/tags" Target="../tags/tag7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ront cover">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F6DEC0-B94B-F666-3BD5-A7AE4E5D75AB}"/>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auto">
          <a:xfrm>
            <a:off x="0" y="0"/>
            <a:ext cx="12202805" cy="6858000"/>
          </a:xfrm>
          <a:prstGeom prst="rect">
            <a:avLst/>
          </a:prstGeom>
        </p:spPr>
      </p:pic>
      <p:sp>
        <p:nvSpPr>
          <p:cNvPr id="5" name="Text"/>
          <p:cNvSpPr>
            <a:spLocks noGrp="1"/>
          </p:cNvSpPr>
          <p:nvPr>
            <p:ph type="body" sz="quarter" idx="10" hasCustomPrompt="1"/>
          </p:nvPr>
        </p:nvSpPr>
        <p:spPr bwMode="white">
          <a:xfrm>
            <a:off x="431566" y="1730586"/>
            <a:ext cx="3600000" cy="246221"/>
          </a:xfrm>
        </p:spPr>
        <p:txBody>
          <a:bodyPr wrap="square">
            <a:spAutoFit/>
          </a:bodyPr>
          <a:lstStyle>
            <a:lvl1pPr>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a:t>
            </a:r>
            <a:endParaRPr lang="en-US" dirty="0"/>
          </a:p>
        </p:txBody>
      </p:sp>
      <p:sp>
        <p:nvSpPr>
          <p:cNvPr id="3" name="Subtitle"/>
          <p:cNvSpPr>
            <a:spLocks noGrp="1"/>
          </p:cNvSpPr>
          <p:nvPr>
            <p:ph type="subTitle" idx="1" hasCustomPrompt="1"/>
          </p:nvPr>
        </p:nvSpPr>
        <p:spPr bwMode="white">
          <a:xfrm>
            <a:off x="431566" y="1223274"/>
            <a:ext cx="7020000" cy="338554"/>
          </a:xfrm>
        </p:spPr>
        <p:txBody>
          <a:bodyPr wrap="square">
            <a:spAutoFit/>
          </a:bodyPr>
          <a:lstStyle>
            <a:lvl1pPr marL="0" indent="0" algn="l">
              <a:buNone/>
              <a:defRPr sz="2200" b="0">
                <a:solidFill>
                  <a:schemeClr val="bg1"/>
                </a:solidFill>
                <a:latin typeface="Arial" pitchFamily="34" charset="0"/>
                <a:cs typeface="Arial" pitchFamily="34" charset="0"/>
              </a:defRPr>
            </a:lvl1pPr>
            <a:lvl2pPr marL="422039" indent="0" algn="ctr">
              <a:buNone/>
              <a:defRPr>
                <a:solidFill>
                  <a:schemeClr val="tx1">
                    <a:tint val="75000"/>
                  </a:schemeClr>
                </a:solidFill>
              </a:defRPr>
            </a:lvl2pPr>
            <a:lvl3pPr marL="844078" indent="0" algn="ctr">
              <a:buNone/>
              <a:defRPr>
                <a:solidFill>
                  <a:schemeClr val="tx1">
                    <a:tint val="75000"/>
                  </a:schemeClr>
                </a:solidFill>
              </a:defRPr>
            </a:lvl3pPr>
            <a:lvl4pPr marL="1266117" indent="0" algn="ctr">
              <a:buNone/>
              <a:defRPr>
                <a:solidFill>
                  <a:schemeClr val="tx1">
                    <a:tint val="75000"/>
                  </a:schemeClr>
                </a:solidFill>
              </a:defRPr>
            </a:lvl4pPr>
            <a:lvl5pPr marL="1688155" indent="0" algn="ctr">
              <a:buNone/>
              <a:defRPr>
                <a:solidFill>
                  <a:schemeClr val="tx1">
                    <a:tint val="75000"/>
                  </a:schemeClr>
                </a:solidFill>
              </a:defRPr>
            </a:lvl5pPr>
            <a:lvl6pPr marL="2110195" indent="0" algn="ctr">
              <a:buNone/>
              <a:defRPr>
                <a:solidFill>
                  <a:schemeClr val="tx1">
                    <a:tint val="75000"/>
                  </a:schemeClr>
                </a:solidFill>
              </a:defRPr>
            </a:lvl6pPr>
            <a:lvl7pPr marL="2532233" indent="0" algn="ctr">
              <a:buNone/>
              <a:defRPr>
                <a:solidFill>
                  <a:schemeClr val="tx1">
                    <a:tint val="75000"/>
                  </a:schemeClr>
                </a:solidFill>
              </a:defRPr>
            </a:lvl7pPr>
            <a:lvl8pPr marL="2954272" indent="0" algn="ctr">
              <a:buNone/>
              <a:defRPr>
                <a:solidFill>
                  <a:schemeClr val="tx1">
                    <a:tint val="75000"/>
                  </a:schemeClr>
                </a:solidFill>
              </a:defRPr>
            </a:lvl8pPr>
            <a:lvl9pPr marL="3376311" indent="0" algn="ctr">
              <a:buNone/>
              <a:defRPr>
                <a:solidFill>
                  <a:schemeClr val="tx1">
                    <a:tint val="75000"/>
                  </a:schemeClr>
                </a:solidFill>
              </a:defRPr>
            </a:lvl9pPr>
          </a:lstStyle>
          <a:p>
            <a:r>
              <a:rPr lang="en-US"/>
              <a:t>Subtitle</a:t>
            </a:r>
            <a:endParaRPr lang="en-US" dirty="0"/>
          </a:p>
        </p:txBody>
      </p:sp>
      <p:sp>
        <p:nvSpPr>
          <p:cNvPr id="2" name="Title"/>
          <p:cNvSpPr>
            <a:spLocks noGrp="1"/>
          </p:cNvSpPr>
          <p:nvPr>
            <p:ph type="ctrTitle" hasCustomPrompt="1"/>
          </p:nvPr>
        </p:nvSpPr>
        <p:spPr bwMode="white">
          <a:xfrm>
            <a:off x="431566" y="753018"/>
            <a:ext cx="7020000" cy="430887"/>
          </a:xfrm>
        </p:spPr>
        <p:txBody>
          <a:bodyPr wrap="square">
            <a:spAutoFit/>
          </a:bodyPr>
          <a:lstStyle>
            <a:lvl1pPr algn="l">
              <a:defRPr sz="2800" b="0">
                <a:solidFill>
                  <a:schemeClr val="bg1"/>
                </a:solidFill>
                <a:latin typeface="Arial" pitchFamily="34" charset="0"/>
                <a:cs typeface="Arial" pitchFamily="34" charset="0"/>
              </a:defRPr>
            </a:lvl1pPr>
          </a:lstStyle>
          <a:p>
            <a:r>
              <a:rPr lang="en-US" dirty="0"/>
              <a:t>Title</a:t>
            </a:r>
            <a:endParaRPr lang="en-GB" dirty="0"/>
          </a:p>
        </p:txBody>
      </p:sp>
    </p:spTree>
    <p:extLst>
      <p:ext uri="{BB962C8B-B14F-4D97-AF65-F5344CB8AC3E}">
        <p14:creationId xmlns:p14="http://schemas.microsoft.com/office/powerpoint/2010/main" val="358089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duction to OC">
    <p:spTree>
      <p:nvGrpSpPr>
        <p:cNvPr id="1" name=""/>
        <p:cNvGrpSpPr/>
        <p:nvPr/>
      </p:nvGrpSpPr>
      <p:grpSpPr>
        <a:xfrm>
          <a:off x="0" y="0"/>
          <a:ext cx="0" cy="0"/>
          <a:chOff x="0" y="0"/>
          <a:chExt cx="0" cy="0"/>
        </a:xfrm>
      </p:grpSpPr>
      <p:sp>
        <p:nvSpPr>
          <p:cNvPr id="12" name="Icon">
            <a:extLst>
              <a:ext uri="{FF2B5EF4-FFF2-40B4-BE49-F238E27FC236}">
                <a16:creationId xmlns:a16="http://schemas.microsoft.com/office/drawing/2014/main" id="{3908C156-6DC8-4094-B4CB-B83C5CFB9BD4}"/>
              </a:ext>
            </a:extLst>
          </p:cNvPr>
          <p:cNvSpPr>
            <a:spLocks noGrp="1"/>
          </p:cNvSpPr>
          <p:nvPr>
            <p:ph type="pic" sz="quarter" idx="16"/>
            <p:custDataLst>
              <p:tags r:id="rId1"/>
            </p:custDataLst>
          </p:nvPr>
        </p:nvSpPr>
        <p:spPr>
          <a:xfrm>
            <a:off x="8524963" y="4796675"/>
            <a:ext cx="3240000" cy="1620000"/>
          </a:xfrm>
        </p:spPr>
        <p:txBody>
          <a:bodyPr/>
          <a:lstStyle>
            <a:lvl1pPr>
              <a:defRPr sz="1400"/>
            </a:lvl1pPr>
          </a:lstStyle>
          <a:p>
            <a:r>
              <a:rPr lang="en-US"/>
              <a:t>Click icon to add picture</a:t>
            </a:r>
            <a:endParaRPr lang="en-GB" dirty="0"/>
          </a:p>
        </p:txBody>
      </p:sp>
      <p:sp>
        <p:nvSpPr>
          <p:cNvPr id="7" name="Column 2">
            <a:extLst>
              <a:ext uri="{FF2B5EF4-FFF2-40B4-BE49-F238E27FC236}">
                <a16:creationId xmlns:a16="http://schemas.microsoft.com/office/drawing/2014/main" id="{391742AE-12F4-4120-AE89-D85D6107FC40}"/>
              </a:ext>
            </a:extLst>
          </p:cNvPr>
          <p:cNvSpPr>
            <a:spLocks noGrp="1"/>
          </p:cNvSpPr>
          <p:nvPr>
            <p:ph type="body" sz="quarter" idx="11"/>
          </p:nvPr>
        </p:nvSpPr>
        <p:spPr>
          <a:xfrm>
            <a:off x="6276976" y="1765527"/>
            <a:ext cx="5487987" cy="25722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lumn 1">
            <a:extLst>
              <a:ext uri="{FF2B5EF4-FFF2-40B4-BE49-F238E27FC236}">
                <a16:creationId xmlns:a16="http://schemas.microsoft.com/office/drawing/2014/main" id="{6D44712E-64B1-4ED6-8513-E29844389652}"/>
              </a:ext>
            </a:extLst>
          </p:cNvPr>
          <p:cNvSpPr>
            <a:spLocks noGrp="1"/>
          </p:cNvSpPr>
          <p:nvPr>
            <p:ph type="body" sz="quarter" idx="10" hasCustomPrompt="1"/>
            <p:custDataLst>
              <p:tags r:id="rId2"/>
            </p:custDataLst>
          </p:nvPr>
        </p:nvSpPr>
        <p:spPr>
          <a:xfrm>
            <a:off x="439738" y="1765527"/>
            <a:ext cx="5487987" cy="4495800"/>
          </a:xfrm>
        </p:spPr>
        <p:txBody>
          <a:bodyPr>
            <a:normAutofit/>
          </a:bodyPr>
          <a:lstStyle>
            <a:lvl1pPr marL="0" indent="0">
              <a:spcBef>
                <a:spcPts val="0"/>
              </a:spcBef>
              <a:spcAft>
                <a:spcPts val="0"/>
              </a:spcAft>
              <a:buFont typeface="Arial" panose="020B0604020202020204" pitchFamily="34" charset="0"/>
              <a:buNone/>
              <a:defRPr sz="3200"/>
            </a:lvl1pPr>
          </a:lstStyle>
          <a:p>
            <a:pPr lvl="0"/>
            <a:r>
              <a:rPr lang="en-US" dirty="0"/>
              <a:t>&lt;&lt;Boilerplate&gt;&gt;</a:t>
            </a:r>
            <a:endParaRPr lang="en-GB" dirty="0"/>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
        <p:nvSpPr>
          <p:cNvPr id="8" name="Relationship">
            <a:extLst>
              <a:ext uri="{FF2B5EF4-FFF2-40B4-BE49-F238E27FC236}">
                <a16:creationId xmlns:a16="http://schemas.microsoft.com/office/drawing/2014/main" id="{0199CF85-1BDD-4404-9914-B2B0FB059A62}"/>
              </a:ext>
            </a:extLst>
          </p:cNvPr>
          <p:cNvSpPr>
            <a:spLocks noGrp="1"/>
          </p:cNvSpPr>
          <p:nvPr>
            <p:ph type="body" sz="quarter" idx="14" hasCustomPrompt="1"/>
            <p:custDataLst>
              <p:tags r:id="rId3"/>
            </p:custDataLst>
          </p:nvPr>
        </p:nvSpPr>
        <p:spPr>
          <a:xfrm>
            <a:off x="444302" y="6457950"/>
            <a:ext cx="8820050" cy="262258"/>
          </a:xfrm>
        </p:spPr>
        <p:txBody>
          <a:bodyPr lIns="90000" tIns="46800" rIns="90000" bIns="46800"/>
          <a:lstStyle>
            <a:lvl1pPr>
              <a:spcAft>
                <a:spcPts val="0"/>
              </a:spcAft>
              <a:defRPr sz="800"/>
            </a:lvl1pPr>
          </a:lstStyle>
          <a:p>
            <a:pPr lvl="0"/>
            <a:r>
              <a:rPr lang="en-GB" dirty="0"/>
              <a:t>&lt;&lt;</a:t>
            </a:r>
            <a:r>
              <a:rPr lang="en-GB" dirty="0" err="1"/>
              <a:t>Labels.Relationship</a:t>
            </a:r>
            <a:r>
              <a:rPr lang="en-GB" dirty="0"/>
              <a:t> Firm&gt;&gt;</a:t>
            </a:r>
            <a:endParaRPr lang="en-US" dirty="0"/>
          </a:p>
        </p:txBody>
      </p:sp>
    </p:spTree>
    <p:extLst>
      <p:ext uri="{BB962C8B-B14F-4D97-AF65-F5344CB8AC3E}">
        <p14:creationId xmlns:p14="http://schemas.microsoft.com/office/powerpoint/2010/main" val="108104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untry overview">
    <p:spTree>
      <p:nvGrpSpPr>
        <p:cNvPr id="1" name=""/>
        <p:cNvGrpSpPr/>
        <p:nvPr/>
      </p:nvGrpSpPr>
      <p:grpSpPr>
        <a:xfrm>
          <a:off x="0" y="0"/>
          <a:ext cx="0" cy="0"/>
          <a:chOff x="0" y="0"/>
          <a:chExt cx="0" cy="0"/>
        </a:xfrm>
      </p:grpSpPr>
      <p:sp>
        <p:nvSpPr>
          <p:cNvPr id="3" name="BG 1">
            <a:extLst>
              <a:ext uri="{FF2B5EF4-FFF2-40B4-BE49-F238E27FC236}">
                <a16:creationId xmlns:a16="http://schemas.microsoft.com/office/drawing/2014/main" id="{BE0B3D45-1498-4296-A210-28229125E686}"/>
              </a:ext>
            </a:extLst>
          </p:cNvPr>
          <p:cNvSpPr/>
          <p:nvPr userDrawn="1"/>
        </p:nvSpPr>
        <p:spPr>
          <a:xfrm>
            <a:off x="439200" y="1765527"/>
            <a:ext cx="11318400" cy="4495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err="1"/>
          </a:p>
        </p:txBody>
      </p:sp>
      <p:cxnSp>
        <p:nvCxnSpPr>
          <p:cNvPr id="16" name="Divider 2">
            <a:extLst>
              <a:ext uri="{FF2B5EF4-FFF2-40B4-BE49-F238E27FC236}">
                <a16:creationId xmlns:a16="http://schemas.microsoft.com/office/drawing/2014/main" id="{87C481D0-54CD-4CF3-BAAA-4C5E5814EF47}"/>
              </a:ext>
            </a:extLst>
          </p:cNvPr>
          <p:cNvCxnSpPr>
            <a:cxnSpLocks/>
          </p:cNvCxnSpPr>
          <p:nvPr userDrawn="1"/>
        </p:nvCxnSpPr>
        <p:spPr>
          <a:xfrm>
            <a:off x="6966000" y="1935810"/>
            <a:ext cx="0" cy="415523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lag 1">
            <a:extLst>
              <a:ext uri="{FF2B5EF4-FFF2-40B4-BE49-F238E27FC236}">
                <a16:creationId xmlns:a16="http://schemas.microsoft.com/office/drawing/2014/main" id="{2A251C43-001C-4259-8587-F8EB8E8D015D}"/>
              </a:ext>
            </a:extLst>
          </p:cNvPr>
          <p:cNvSpPr>
            <a:spLocks noGrp="1" noChangeAspect="1"/>
          </p:cNvSpPr>
          <p:nvPr>
            <p:ph type="pic" sz="quarter" idx="59" hasCustomPrompt="1"/>
            <p:custDataLst>
              <p:tags r:id="rId1"/>
            </p:custDataLst>
          </p:nvPr>
        </p:nvSpPr>
        <p:spPr>
          <a:xfrm>
            <a:off x="11106000" y="4622400"/>
            <a:ext cx="525600" cy="1641600"/>
          </a:xfrm>
        </p:spPr>
        <p:txBody>
          <a:bodyPr/>
          <a:lstStyle>
            <a:lvl1pPr>
              <a:defRPr sz="1200"/>
            </a:lvl1pPr>
          </a:lstStyle>
          <a:p>
            <a:r>
              <a:rPr lang="en-GB" dirty="0"/>
              <a:t>&lt;&lt;Flag 1&gt;&gt;</a:t>
            </a:r>
            <a:endParaRPr lang="en-US" dirty="0"/>
          </a:p>
        </p:txBody>
      </p:sp>
      <p:sp>
        <p:nvSpPr>
          <p:cNvPr id="22" name="Pic 1">
            <a:extLst>
              <a:ext uri="{FF2B5EF4-FFF2-40B4-BE49-F238E27FC236}">
                <a16:creationId xmlns:a16="http://schemas.microsoft.com/office/drawing/2014/main" id="{6610673E-0FDD-4E8F-85ED-F1097F75CA6A}"/>
              </a:ext>
            </a:extLst>
          </p:cNvPr>
          <p:cNvSpPr>
            <a:spLocks noGrp="1"/>
          </p:cNvSpPr>
          <p:nvPr>
            <p:ph type="pic" sz="quarter" idx="61"/>
            <p:custDataLst>
              <p:tags r:id="rId2"/>
            </p:custDataLst>
          </p:nvPr>
        </p:nvSpPr>
        <p:spPr>
          <a:xfrm>
            <a:off x="550800" y="5130000"/>
            <a:ext cx="900000" cy="900000"/>
          </a:xfrm>
        </p:spPr>
        <p:txBody>
          <a:bodyPr/>
          <a:lstStyle>
            <a:lvl1pPr>
              <a:defRPr sz="1200"/>
            </a:lvl1pPr>
          </a:lstStyle>
          <a:p>
            <a:r>
              <a:rPr lang="en-US"/>
              <a:t>Click icon to add picture</a:t>
            </a:r>
            <a:endParaRPr lang="en-US" dirty="0"/>
          </a:p>
        </p:txBody>
      </p:sp>
      <p:sp>
        <p:nvSpPr>
          <p:cNvPr id="6" name="Relationship 1">
            <a:extLst>
              <a:ext uri="{FF2B5EF4-FFF2-40B4-BE49-F238E27FC236}">
                <a16:creationId xmlns:a16="http://schemas.microsoft.com/office/drawing/2014/main" id="{B3AB4B4F-690A-4E8B-B3EF-E0F25B1FE162}"/>
              </a:ext>
            </a:extLst>
          </p:cNvPr>
          <p:cNvSpPr>
            <a:spLocks noGrp="1"/>
          </p:cNvSpPr>
          <p:nvPr>
            <p:ph type="body" sz="quarter" idx="67" hasCustomPrompt="1"/>
            <p:custDataLst>
              <p:tags r:id="rId3"/>
            </p:custDataLst>
          </p:nvPr>
        </p:nvSpPr>
        <p:spPr>
          <a:xfrm>
            <a:off x="7210800" y="5900399"/>
            <a:ext cx="3769200" cy="360927"/>
          </a:xfrm>
        </p:spPr>
        <p:txBody>
          <a:bodyPr>
            <a:normAutofit/>
          </a:bodyPr>
          <a:lstStyle>
            <a:lvl1pPr>
              <a:defRPr sz="800"/>
            </a:lvl1pPr>
          </a:lstStyle>
          <a:p>
            <a:pPr lvl="0"/>
            <a:r>
              <a:rPr lang="en-GB" sz="800" dirty="0"/>
              <a:t>&lt;&lt;Relationship 1&gt;&gt;</a:t>
            </a:r>
            <a:endParaRPr lang="en-US" dirty="0"/>
          </a:p>
        </p:txBody>
      </p:sp>
      <p:sp>
        <p:nvSpPr>
          <p:cNvPr id="14" name="Text Placeholder 13"/>
          <p:cNvSpPr>
            <a:spLocks noGrp="1"/>
          </p:cNvSpPr>
          <p:nvPr>
            <p:ph type="body" sz="quarter" idx="68" hasCustomPrompt="1"/>
            <p:custDataLst>
              <p:tags r:id="rId4"/>
            </p:custDataLst>
          </p:nvPr>
        </p:nvSpPr>
        <p:spPr>
          <a:xfrm>
            <a:off x="1515600" y="5129999"/>
            <a:ext cx="3536284" cy="207431"/>
          </a:xfrm>
        </p:spPr>
        <p:txBody>
          <a:bodyPr/>
          <a:lstStyle>
            <a:lvl1pPr>
              <a:defRPr sz="1600" b="1"/>
            </a:lvl1pPr>
            <a:lvl2pPr>
              <a:defRPr sz="1000"/>
            </a:lvl2pPr>
            <a:lvl3pPr>
              <a:defRPr sz="1000"/>
            </a:lvl3pPr>
            <a:lvl4pPr>
              <a:defRPr sz="1000"/>
            </a:lvl4pPr>
            <a:lvl5pPr>
              <a:defRPr sz="1000"/>
            </a:lvl5pPr>
          </a:lstStyle>
          <a:p>
            <a:pPr lvl="0"/>
            <a:r>
              <a:rPr lang="en-US" dirty="0"/>
              <a:t>&lt;&lt;C1 </a:t>
            </a:r>
            <a:r>
              <a:rPr lang="en-US" dirty="0" err="1"/>
              <a:t>PartnerName</a:t>
            </a:r>
            <a:r>
              <a:rPr lang="en-US" dirty="0"/>
              <a:t>&gt;&gt;</a:t>
            </a:r>
            <a:endParaRPr lang="en-GB" dirty="0"/>
          </a:p>
        </p:txBody>
      </p:sp>
      <p:sp>
        <p:nvSpPr>
          <p:cNvPr id="5" name="Text Placeholder 4"/>
          <p:cNvSpPr>
            <a:spLocks noGrp="1"/>
          </p:cNvSpPr>
          <p:nvPr>
            <p:ph type="body" sz="quarter" idx="69" hasCustomPrompt="1"/>
            <p:custDataLst>
              <p:tags r:id="rId5"/>
            </p:custDataLst>
          </p:nvPr>
        </p:nvSpPr>
        <p:spPr>
          <a:xfrm>
            <a:off x="1515600" y="5340104"/>
            <a:ext cx="3536284" cy="213132"/>
          </a:xfrm>
        </p:spPr>
        <p:txBody>
          <a:bodyPr/>
          <a:lstStyle>
            <a:lvl1pPr>
              <a:defRPr sz="1600"/>
            </a:lvl1pPr>
            <a:lvl2pPr>
              <a:defRPr sz="1000"/>
            </a:lvl2pPr>
            <a:lvl3pPr>
              <a:defRPr sz="1000"/>
            </a:lvl3pPr>
            <a:lvl4pPr>
              <a:defRPr sz="1000"/>
            </a:lvl4pPr>
            <a:lvl5pPr>
              <a:defRPr sz="1000"/>
            </a:lvl5pPr>
          </a:lstStyle>
          <a:p>
            <a:pPr lvl="0"/>
            <a:r>
              <a:rPr lang="en-US" dirty="0"/>
              <a:t>&lt;&lt;C1 </a:t>
            </a:r>
            <a:r>
              <a:rPr lang="en-US" dirty="0" err="1"/>
              <a:t>PartnerPosition</a:t>
            </a:r>
            <a:r>
              <a:rPr lang="en-US" dirty="0"/>
              <a:t>&gt;&gt;</a:t>
            </a:r>
            <a:endParaRPr lang="en-GB" dirty="0"/>
          </a:p>
        </p:txBody>
      </p:sp>
      <p:sp>
        <p:nvSpPr>
          <p:cNvPr id="9" name="Text Placeholder 8"/>
          <p:cNvSpPr>
            <a:spLocks noGrp="1"/>
          </p:cNvSpPr>
          <p:nvPr>
            <p:ph type="body" sz="quarter" idx="70" hasCustomPrompt="1"/>
            <p:custDataLst>
              <p:tags r:id="rId6"/>
            </p:custDataLst>
          </p:nvPr>
        </p:nvSpPr>
        <p:spPr>
          <a:xfrm>
            <a:off x="1515600" y="5678270"/>
            <a:ext cx="3536284" cy="230097"/>
          </a:xfrm>
        </p:spPr>
        <p:txBody>
          <a:bodyPr/>
          <a:lstStyle>
            <a:lvl1pPr>
              <a:defRPr sz="1200" b="1"/>
            </a:lvl1pPr>
            <a:lvl2pPr>
              <a:defRPr sz="1000"/>
            </a:lvl2pPr>
            <a:lvl3pPr>
              <a:defRPr sz="1000"/>
            </a:lvl3pPr>
            <a:lvl4pPr>
              <a:defRPr sz="1000"/>
            </a:lvl4pPr>
            <a:lvl5pPr>
              <a:defRPr sz="1000"/>
            </a:lvl5pPr>
          </a:lstStyle>
          <a:p>
            <a:pPr lvl="0"/>
            <a:r>
              <a:rPr lang="en-US" dirty="0"/>
              <a:t>&lt;&lt;C1 </a:t>
            </a:r>
            <a:r>
              <a:rPr lang="en-US" dirty="0" err="1"/>
              <a:t>PartnerTelephone</a:t>
            </a:r>
            <a:r>
              <a:rPr lang="en-US" dirty="0"/>
              <a:t>&gt;&gt;</a:t>
            </a:r>
            <a:endParaRPr lang="en-GB" dirty="0"/>
          </a:p>
        </p:txBody>
      </p:sp>
      <p:sp>
        <p:nvSpPr>
          <p:cNvPr id="15" name="Text Placeholder 14"/>
          <p:cNvSpPr>
            <a:spLocks noGrp="1"/>
          </p:cNvSpPr>
          <p:nvPr>
            <p:ph type="body" sz="quarter" idx="71" hasCustomPrompt="1"/>
            <p:custDataLst>
              <p:tags r:id="rId7"/>
            </p:custDataLst>
          </p:nvPr>
        </p:nvSpPr>
        <p:spPr>
          <a:xfrm>
            <a:off x="1515600" y="5855598"/>
            <a:ext cx="3536284" cy="228401"/>
          </a:xfrm>
        </p:spPr>
        <p:txBody>
          <a:bodyPr/>
          <a:lstStyle>
            <a:lvl1pPr>
              <a:defRPr sz="1200">
                <a:solidFill>
                  <a:srgbClr val="FB5A17"/>
                </a:solidFill>
              </a:defRPr>
            </a:lvl1pPr>
            <a:lvl2pPr>
              <a:defRPr sz="1000"/>
            </a:lvl2pPr>
            <a:lvl3pPr>
              <a:defRPr sz="1000"/>
            </a:lvl3pPr>
            <a:lvl4pPr>
              <a:defRPr sz="1000"/>
            </a:lvl4pPr>
            <a:lvl5pPr>
              <a:defRPr sz="1000"/>
            </a:lvl5pPr>
          </a:lstStyle>
          <a:p>
            <a:pPr lvl="0"/>
            <a:r>
              <a:rPr lang="en-US" dirty="0"/>
              <a:t>&lt;&lt;C1 </a:t>
            </a:r>
            <a:r>
              <a:rPr lang="en-US" dirty="0" err="1"/>
              <a:t>PartnerEmail</a:t>
            </a:r>
            <a:r>
              <a:rPr lang="en-US" dirty="0"/>
              <a:t>&gt;&gt;</a:t>
            </a:r>
            <a:endParaRPr lang="en-GB" dirty="0"/>
          </a:p>
        </p:txBody>
      </p:sp>
      <p:sp>
        <p:nvSpPr>
          <p:cNvPr id="18" name="Title 91">
            <a:extLst>
              <a:ext uri="{FF2B5EF4-FFF2-40B4-BE49-F238E27FC236}">
                <a16:creationId xmlns:a16="http://schemas.microsoft.com/office/drawing/2014/main" id="{1014C20F-C9B0-43E2-8E2C-C25C3B23DB06}"/>
              </a:ext>
            </a:extLst>
          </p:cNvPr>
          <p:cNvSpPr>
            <a:spLocks noGrp="1"/>
          </p:cNvSpPr>
          <p:nvPr>
            <p:ph type="title" hasCustomPrompt="1"/>
            <p:custDataLst>
              <p:tags r:id="rId8"/>
            </p:custDataLst>
          </p:nvPr>
        </p:nvSpPr>
        <p:spPr>
          <a:xfrm>
            <a:off x="439490" y="642176"/>
            <a:ext cx="11316802" cy="430887"/>
          </a:xfrm>
        </p:spPr>
        <p:txBody>
          <a:bodyPr/>
          <a:lstStyle>
            <a:lvl1pPr>
              <a:defRPr/>
            </a:lvl1pPr>
          </a:lstStyle>
          <a:p>
            <a:r>
              <a:rPr lang="en-GB" dirty="0"/>
              <a:t>&lt;&lt;</a:t>
            </a:r>
            <a:r>
              <a:rPr lang="en-GB" dirty="0" err="1"/>
              <a:t>Labels.Country</a:t>
            </a:r>
            <a:r>
              <a:rPr lang="en-GB" dirty="0"/>
              <a:t> Overview&gt;&gt;</a:t>
            </a:r>
          </a:p>
        </p:txBody>
      </p:sp>
      <p:sp>
        <p:nvSpPr>
          <p:cNvPr id="4" name="Text Placeholder 3"/>
          <p:cNvSpPr>
            <a:spLocks noGrp="1"/>
          </p:cNvSpPr>
          <p:nvPr>
            <p:ph type="body" sz="quarter" idx="73" hasCustomPrompt="1"/>
            <p:custDataLst>
              <p:tags r:id="rId9"/>
            </p:custDataLst>
          </p:nvPr>
        </p:nvSpPr>
        <p:spPr>
          <a:xfrm>
            <a:off x="522542" y="1916832"/>
            <a:ext cx="3603625" cy="322262"/>
          </a:xfrm>
        </p:spPr>
        <p:txBody>
          <a:bodyPr/>
          <a:lstStyle>
            <a:lvl1pPr>
              <a:defRPr sz="1600" b="1" baseline="0"/>
            </a:lvl1pPr>
          </a:lstStyle>
          <a:p>
            <a:pPr lvl="0"/>
            <a:r>
              <a:rPr lang="en-US" dirty="0"/>
              <a:t>Country name</a:t>
            </a:r>
            <a:endParaRPr lang="en-GB" dirty="0"/>
          </a:p>
        </p:txBody>
      </p:sp>
      <p:sp>
        <p:nvSpPr>
          <p:cNvPr id="13" name="Content Placeholder 12"/>
          <p:cNvSpPr>
            <a:spLocks noGrp="1"/>
          </p:cNvSpPr>
          <p:nvPr>
            <p:ph sz="quarter" idx="74" hasCustomPrompt="1"/>
            <p:custDataLst>
              <p:tags r:id="rId10"/>
            </p:custDataLst>
          </p:nvPr>
        </p:nvSpPr>
        <p:spPr>
          <a:xfrm>
            <a:off x="522287" y="2204863"/>
            <a:ext cx="6198913" cy="2747808"/>
          </a:xfrm>
        </p:spPr>
        <p:txBody>
          <a:bodyPr>
            <a:normAutofit/>
          </a:bodyPr>
          <a:lstStyle>
            <a:lvl1pPr marL="0" indent="0">
              <a:spcBef>
                <a:spcPts val="0"/>
              </a:spcBef>
              <a:spcAft>
                <a:spcPts val="400"/>
              </a:spcAft>
              <a:buFont typeface="Arial" panose="020B0604020202020204" pitchFamily="34" charset="0"/>
              <a:buNone/>
              <a:defRPr sz="1600"/>
            </a:lvl1pPr>
          </a:lstStyle>
          <a:p>
            <a:pPr lvl="0"/>
            <a:r>
              <a:rPr lang="en-US" dirty="0"/>
              <a:t>overview info</a:t>
            </a:r>
            <a:endParaRPr lang="en-GB" dirty="0"/>
          </a:p>
        </p:txBody>
      </p:sp>
      <p:sp>
        <p:nvSpPr>
          <p:cNvPr id="8" name="Text Placeholder 7"/>
          <p:cNvSpPr>
            <a:spLocks noGrp="1"/>
          </p:cNvSpPr>
          <p:nvPr>
            <p:ph type="body" sz="quarter" idx="75" hasCustomPrompt="1"/>
            <p:custDataLst>
              <p:tags r:id="rId11"/>
            </p:custDataLst>
          </p:nvPr>
        </p:nvSpPr>
        <p:spPr>
          <a:xfrm>
            <a:off x="7211962" y="1916831"/>
            <a:ext cx="4474260" cy="288031"/>
          </a:xfrm>
        </p:spPr>
        <p:txBody>
          <a:bodyPr/>
          <a:lstStyle>
            <a:lvl1pPr>
              <a:defRPr sz="1600" b="1">
                <a:latin typeface="Arial" panose="020B0604020202020204" pitchFamily="34" charset="0"/>
                <a:cs typeface="Arial" panose="020B0604020202020204" pitchFamily="34" charset="0"/>
              </a:defRPr>
            </a:lvl1pPr>
          </a:lstStyle>
          <a:p>
            <a:pPr lvl="0"/>
            <a:r>
              <a:rPr lang="en-US" dirty="0"/>
              <a:t>Key clients:</a:t>
            </a:r>
            <a:endParaRPr lang="en-GB" dirty="0"/>
          </a:p>
        </p:txBody>
      </p:sp>
      <p:sp>
        <p:nvSpPr>
          <p:cNvPr id="12" name="Text Placeholder 11"/>
          <p:cNvSpPr>
            <a:spLocks noGrp="1"/>
          </p:cNvSpPr>
          <p:nvPr>
            <p:ph type="body" sz="quarter" idx="76" hasCustomPrompt="1"/>
            <p:custDataLst>
              <p:tags r:id="rId12"/>
            </p:custDataLst>
          </p:nvPr>
        </p:nvSpPr>
        <p:spPr>
          <a:xfrm>
            <a:off x="7210425" y="2238375"/>
            <a:ext cx="4421188" cy="2384425"/>
          </a:xfrm>
        </p:spPr>
        <p:txBody>
          <a:bodyPr numCol="2">
            <a:normAutofit/>
          </a:bodyPr>
          <a:lstStyle>
            <a:lvl1pPr marL="285750" indent="-285750">
              <a:spcBef>
                <a:spcPts val="0"/>
              </a:spcBef>
              <a:spcAft>
                <a:spcPts val="400"/>
              </a:spcAft>
              <a:buFont typeface="Arial" panose="020B0604020202020204" pitchFamily="34" charset="0"/>
              <a:buChar char="•"/>
              <a:defRPr sz="1600">
                <a:latin typeface="Arial" panose="020B0604020202020204" pitchFamily="34" charset="0"/>
                <a:cs typeface="Arial" panose="020B0604020202020204" pitchFamily="34" charset="0"/>
              </a:defRPr>
            </a:lvl1pPr>
          </a:lstStyle>
          <a:p>
            <a:pPr lvl="0"/>
            <a:r>
              <a:rPr lang="en-US" dirty="0"/>
              <a:t>client list</a:t>
            </a:r>
            <a:endParaRPr lang="en-GB" dirty="0"/>
          </a:p>
        </p:txBody>
      </p:sp>
    </p:spTree>
    <p:extLst>
      <p:ext uri="{BB962C8B-B14F-4D97-AF65-F5344CB8AC3E}">
        <p14:creationId xmlns:p14="http://schemas.microsoft.com/office/powerpoint/2010/main" val="206600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ext + icon">
    <p:spTree>
      <p:nvGrpSpPr>
        <p:cNvPr id="1" name=""/>
        <p:cNvGrpSpPr/>
        <p:nvPr/>
      </p:nvGrpSpPr>
      <p:grpSpPr>
        <a:xfrm>
          <a:off x="0" y="0"/>
          <a:ext cx="0" cy="0"/>
          <a:chOff x="0" y="0"/>
          <a:chExt cx="0" cy="0"/>
        </a:xfrm>
      </p:grpSpPr>
      <p:sp>
        <p:nvSpPr>
          <p:cNvPr id="4" name="Icon">
            <a:extLst>
              <a:ext uri="{FF2B5EF4-FFF2-40B4-BE49-F238E27FC236}">
                <a16:creationId xmlns:a16="http://schemas.microsoft.com/office/drawing/2014/main" id="{C8DB662F-0589-40C5-A2B4-DA5831F7143A}"/>
              </a:ext>
            </a:extLst>
          </p:cNvPr>
          <p:cNvSpPr>
            <a:spLocks noGrp="1"/>
          </p:cNvSpPr>
          <p:nvPr>
            <p:ph type="pic" sz="quarter" idx="35"/>
            <p:custDataLst>
              <p:tags r:id="rId1"/>
            </p:custDataLst>
          </p:nvPr>
        </p:nvSpPr>
        <p:spPr>
          <a:xfrm>
            <a:off x="8260262" y="4653136"/>
            <a:ext cx="3492000" cy="1764000"/>
          </a:xfrm>
        </p:spPr>
        <p:txBody>
          <a:bodyPr/>
          <a:lstStyle>
            <a:lvl1pPr>
              <a:defRPr sz="1400"/>
            </a:lvl1pPr>
          </a:lstStyle>
          <a:p>
            <a:r>
              <a:rPr lang="en-US"/>
              <a:t>Click icon to add picture</a:t>
            </a:r>
            <a:endParaRPr lang="en-GB"/>
          </a:p>
        </p:txBody>
      </p:sp>
      <p:sp>
        <p:nvSpPr>
          <p:cNvPr id="5" name="Text">
            <a:extLst>
              <a:ext uri="{FF2B5EF4-FFF2-40B4-BE49-F238E27FC236}">
                <a16:creationId xmlns:a16="http://schemas.microsoft.com/office/drawing/2014/main" id="{B6762EBE-F110-4F3D-AF44-81F12A23C2A4}"/>
              </a:ext>
            </a:extLst>
          </p:cNvPr>
          <p:cNvSpPr>
            <a:spLocks noGrp="1"/>
          </p:cNvSpPr>
          <p:nvPr>
            <p:ph type="body" sz="quarter" idx="10"/>
          </p:nvPr>
        </p:nvSpPr>
        <p:spPr>
          <a:xfrm>
            <a:off x="439738" y="1765527"/>
            <a:ext cx="7438183" cy="3508653"/>
          </a:xfrm>
        </p:spPr>
        <p:txBody>
          <a:bodyPr>
            <a:noAutofit/>
          </a:bodyPr>
          <a:lstStyle>
            <a:lvl1pPr>
              <a:defRPr sz="4800"/>
            </a:lvl1pPr>
            <a:lvl2pPr marL="720000" indent="-720000">
              <a:buClr>
                <a:schemeClr val="tx1"/>
              </a:buClr>
              <a:buFont typeface="Arial" panose="020B0604020202020204" pitchFamily="34" charset="0"/>
              <a:buChar char="•"/>
              <a:defRPr sz="4800" b="0"/>
            </a:lvl2pPr>
            <a:lvl3pPr marL="1440000" indent="-720000">
              <a:buFont typeface="Arial" panose="020B0604020202020204" pitchFamily="34" charset="0"/>
              <a:buChar char="‒"/>
              <a:defRPr sz="4800" b="0"/>
            </a:lvl3pPr>
            <a:lvl4pPr marL="720000" indent="-720000">
              <a:buFont typeface="+mj-lt"/>
              <a:buAutoNum type="arabicPeriod"/>
              <a:defRPr sz="4000"/>
            </a:lvl4pPr>
            <a:lvl5pPr marL="1462950" indent="-742950">
              <a:buFont typeface="+mj-lt"/>
              <a:buAutoNum type="alphaLcPeriod"/>
              <a:defRPr sz="4000"/>
            </a:lvl5pPr>
            <a:lvl6pPr marL="0" indent="0">
              <a:buNone/>
              <a:defRPr/>
            </a:lvl6pPr>
            <a:lvl7pPr marL="0" indent="0">
              <a:buNone/>
              <a:defRPr/>
            </a:lvl7pPr>
            <a:lvl8pPr marL="0" indent="0">
              <a:buNone/>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a:extLst>
              <a:ext uri="{FF2B5EF4-FFF2-40B4-BE49-F238E27FC236}">
                <a16:creationId xmlns:a16="http://schemas.microsoft.com/office/drawing/2014/main" id="{1B0267BB-9474-49C7-A9C3-2EDED1ADA863}"/>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6463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5750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 icon">
    <p:spTree>
      <p:nvGrpSpPr>
        <p:cNvPr id="1" name=""/>
        <p:cNvGrpSpPr/>
        <p:nvPr/>
      </p:nvGrpSpPr>
      <p:grpSpPr>
        <a:xfrm>
          <a:off x="0" y="0"/>
          <a:ext cx="0" cy="0"/>
          <a:chOff x="0" y="0"/>
          <a:chExt cx="0" cy="0"/>
        </a:xfrm>
      </p:grpSpPr>
      <p:sp>
        <p:nvSpPr>
          <p:cNvPr id="15" name="Icon">
            <a:extLst>
              <a:ext uri="{FF2B5EF4-FFF2-40B4-BE49-F238E27FC236}">
                <a16:creationId xmlns:a16="http://schemas.microsoft.com/office/drawing/2014/main" id="{271A47C4-966D-4E67-BA94-AB437FB2C42B}"/>
              </a:ext>
            </a:extLst>
          </p:cNvPr>
          <p:cNvSpPr>
            <a:spLocks noGrp="1"/>
          </p:cNvSpPr>
          <p:nvPr>
            <p:ph type="pic" sz="quarter" idx="35"/>
            <p:custDataLst>
              <p:tags r:id="rId1"/>
            </p:custDataLst>
          </p:nvPr>
        </p:nvSpPr>
        <p:spPr>
          <a:xfrm>
            <a:off x="8212285" y="4653136"/>
            <a:ext cx="3528000" cy="1764000"/>
          </a:xfrm>
        </p:spPr>
        <p:txBody>
          <a:bodyPr/>
          <a:lstStyle>
            <a:lvl1pPr>
              <a:defRPr sz="1400"/>
            </a:lvl1pPr>
          </a:lstStyle>
          <a:p>
            <a:r>
              <a:rPr lang="en-US"/>
              <a:t>Click icon to add picture</a:t>
            </a:r>
            <a:endParaRPr lang="en-GB"/>
          </a:p>
        </p:txBody>
      </p:sp>
      <p:sp>
        <p:nvSpPr>
          <p:cNvPr id="4" name="Text">
            <a:extLst>
              <a:ext uri="{FF2B5EF4-FFF2-40B4-BE49-F238E27FC236}">
                <a16:creationId xmlns:a16="http://schemas.microsoft.com/office/drawing/2014/main" id="{F7317522-2056-4200-A3F5-850E5D10646B}"/>
              </a:ext>
            </a:extLst>
          </p:cNvPr>
          <p:cNvSpPr>
            <a:spLocks noGrp="1"/>
          </p:cNvSpPr>
          <p:nvPr>
            <p:ph type="body" sz="quarter" idx="10"/>
          </p:nvPr>
        </p:nvSpPr>
        <p:spPr>
          <a:xfrm>
            <a:off x="439738" y="1765527"/>
            <a:ext cx="7164000" cy="45360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3064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 quote">
    <p:spTree>
      <p:nvGrpSpPr>
        <p:cNvPr id="1" name=""/>
        <p:cNvGrpSpPr/>
        <p:nvPr/>
      </p:nvGrpSpPr>
      <p:grpSpPr>
        <a:xfrm>
          <a:off x="0" y="0"/>
          <a:ext cx="0" cy="0"/>
          <a:chOff x="0" y="0"/>
          <a:chExt cx="0" cy="0"/>
        </a:xfrm>
      </p:grpSpPr>
      <p:sp>
        <p:nvSpPr>
          <p:cNvPr id="4" name="Text">
            <a:extLst>
              <a:ext uri="{FF2B5EF4-FFF2-40B4-BE49-F238E27FC236}">
                <a16:creationId xmlns:a16="http://schemas.microsoft.com/office/drawing/2014/main" id="{F7317522-2056-4200-A3F5-850E5D10646B}"/>
              </a:ext>
            </a:extLst>
          </p:cNvPr>
          <p:cNvSpPr>
            <a:spLocks noGrp="1"/>
          </p:cNvSpPr>
          <p:nvPr>
            <p:ph type="body" sz="quarter" idx="10"/>
          </p:nvPr>
        </p:nvSpPr>
        <p:spPr>
          <a:xfrm>
            <a:off x="439738" y="1765527"/>
            <a:ext cx="7164000" cy="45360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Icon">
            <a:extLst>
              <a:ext uri="{FF2B5EF4-FFF2-40B4-BE49-F238E27FC236}">
                <a16:creationId xmlns:a16="http://schemas.microsoft.com/office/drawing/2014/main" id="{271A47C4-966D-4E67-BA94-AB437FB2C42B}"/>
              </a:ext>
            </a:extLst>
          </p:cNvPr>
          <p:cNvSpPr>
            <a:spLocks noGrp="1"/>
          </p:cNvSpPr>
          <p:nvPr>
            <p:ph type="pic" sz="quarter" idx="35"/>
            <p:custDataLst>
              <p:tags r:id="rId1"/>
            </p:custDataLst>
          </p:nvPr>
        </p:nvSpPr>
        <p:spPr>
          <a:xfrm>
            <a:off x="8205894" y="1764792"/>
            <a:ext cx="3528000" cy="1764000"/>
          </a:xfrm>
        </p:spPr>
        <p:txBody>
          <a:bodyPr/>
          <a:lstStyle>
            <a:lvl1pPr>
              <a:defRPr sz="1400"/>
            </a:lvl1pPr>
          </a:lstStyle>
          <a:p>
            <a:r>
              <a:rPr lang="en-US"/>
              <a:t>Click icon to add picture</a:t>
            </a:r>
            <a:endParaRPr lang="en-GB"/>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dirty="0"/>
          </a:p>
        </p:txBody>
      </p:sp>
      <p:sp>
        <p:nvSpPr>
          <p:cNvPr id="6" name="Picture Placeholder 5"/>
          <p:cNvSpPr>
            <a:spLocks noGrp="1"/>
          </p:cNvSpPr>
          <p:nvPr>
            <p:ph type="pic" sz="quarter" idx="37"/>
            <p:custDataLst>
              <p:tags r:id="rId2"/>
            </p:custDataLst>
          </p:nvPr>
        </p:nvSpPr>
        <p:spPr>
          <a:xfrm>
            <a:off x="8204400" y="3535200"/>
            <a:ext cx="3546000" cy="2682000"/>
          </a:xfrm>
        </p:spPr>
        <p:txBody>
          <a:bodyPr/>
          <a:lstStyle/>
          <a:p>
            <a:r>
              <a:rPr lang="en-US"/>
              <a:t>Click icon to add picture</a:t>
            </a:r>
            <a:endParaRPr lang="en-GB" dirty="0"/>
          </a:p>
        </p:txBody>
      </p:sp>
      <p:sp>
        <p:nvSpPr>
          <p:cNvPr id="11" name="Quote text">
            <a:extLst>
              <a:ext uri="{FF2B5EF4-FFF2-40B4-BE49-F238E27FC236}">
                <a16:creationId xmlns:a16="http://schemas.microsoft.com/office/drawing/2014/main" id="{DA1100AF-B44D-448A-BAD8-54B0F4AB578F}"/>
              </a:ext>
            </a:extLst>
          </p:cNvPr>
          <p:cNvSpPr>
            <a:spLocks noGrp="1"/>
          </p:cNvSpPr>
          <p:nvPr>
            <p:ph type="body" sz="quarter" idx="36" hasCustomPrompt="1"/>
          </p:nvPr>
        </p:nvSpPr>
        <p:spPr>
          <a:xfrm>
            <a:off x="8202168" y="3533775"/>
            <a:ext cx="3554124" cy="2681288"/>
          </a:xfrm>
        </p:spPr>
        <p:txBody>
          <a:bodyPr tIns="146304" bIns="146304"/>
          <a:lstStyle>
            <a:lvl1pPr>
              <a:spcBef>
                <a:spcPts val="600"/>
              </a:spcBef>
              <a:spcAft>
                <a:spcPts val="600"/>
              </a:spcAft>
              <a:defRPr sz="3200" baseline="0">
                <a:solidFill>
                  <a:schemeClr val="accent1"/>
                </a:solidFill>
              </a:defRPr>
            </a:lvl1pPr>
            <a:lvl2pPr marL="720000" indent="-720000">
              <a:spcBef>
                <a:spcPts val="600"/>
              </a:spcBef>
              <a:spcAft>
                <a:spcPts val="600"/>
              </a:spcAft>
              <a:buClr>
                <a:schemeClr val="tx1"/>
              </a:buClr>
              <a:buFont typeface="Arial" panose="020B0604020202020204" pitchFamily="34" charset="0"/>
              <a:buChar char="•"/>
              <a:defRPr sz="3200" b="0" baseline="0">
                <a:solidFill>
                  <a:schemeClr val="accent1"/>
                </a:solidFill>
              </a:defRPr>
            </a:lvl2pPr>
            <a:lvl3pPr marL="1440000" indent="-720000">
              <a:spcBef>
                <a:spcPts val="600"/>
              </a:spcBef>
              <a:spcAft>
                <a:spcPts val="600"/>
              </a:spcAft>
              <a:buFont typeface="Arial" panose="020B0604020202020204" pitchFamily="34" charset="0"/>
              <a:buChar char="‒"/>
              <a:defRPr sz="3200" baseline="0">
                <a:solidFill>
                  <a:schemeClr val="accent1"/>
                </a:solidFill>
              </a:defRPr>
            </a:lvl3pPr>
            <a:lvl4pPr marL="0" indent="0">
              <a:spcBef>
                <a:spcPts val="600"/>
              </a:spcBef>
              <a:spcAft>
                <a:spcPts val="600"/>
              </a:spcAft>
              <a:buNone/>
              <a:defRPr sz="2000" baseline="0">
                <a:solidFill>
                  <a:schemeClr val="accent1"/>
                </a:solidFill>
              </a:defRPr>
            </a:lvl4pPr>
            <a:lvl5pPr marL="0" indent="0">
              <a:spcBef>
                <a:spcPts val="600"/>
              </a:spcBef>
              <a:spcAft>
                <a:spcPts val="600"/>
              </a:spcAft>
              <a:buNone/>
              <a:defRPr sz="2000" baseline="0">
                <a:solidFill>
                  <a:schemeClr val="accent1"/>
                </a:solidFill>
              </a:defRPr>
            </a:lvl5pPr>
            <a:lvl6pPr marL="0" indent="0">
              <a:spcBef>
                <a:spcPts val="600"/>
              </a:spcBef>
              <a:spcAft>
                <a:spcPts val="600"/>
              </a:spcAft>
              <a:buNone/>
              <a:defRPr sz="2000"/>
            </a:lvl6pPr>
            <a:lvl7pPr marL="0" indent="0">
              <a:spcBef>
                <a:spcPts val="600"/>
              </a:spcBef>
              <a:spcAft>
                <a:spcPts val="600"/>
              </a:spcAft>
              <a:buNone/>
              <a:defRPr sz="2000"/>
            </a:lvl7pPr>
            <a:lvl8pPr marL="0" indent="0">
              <a:spcBef>
                <a:spcPts val="600"/>
              </a:spcBef>
              <a:spcAft>
                <a:spcPts val="600"/>
              </a:spcAft>
              <a:buNone/>
              <a:defRPr sz="2000"/>
            </a:lvl8pPr>
            <a:lvl9pPr>
              <a:spcBef>
                <a:spcPts val="600"/>
              </a:spcBef>
              <a:spcAft>
                <a:spcPts val="600"/>
              </a:spcAft>
              <a:defRPr sz="2000"/>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p:txBody>
      </p:sp>
    </p:spTree>
    <p:extLst>
      <p:ext uri="{BB962C8B-B14F-4D97-AF65-F5344CB8AC3E}">
        <p14:creationId xmlns:p14="http://schemas.microsoft.com/office/powerpoint/2010/main" val="290726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 highlight quote">
    <p:spTree>
      <p:nvGrpSpPr>
        <p:cNvPr id="1" name=""/>
        <p:cNvGrpSpPr/>
        <p:nvPr/>
      </p:nvGrpSpPr>
      <p:grpSpPr>
        <a:xfrm>
          <a:off x="0" y="0"/>
          <a:ext cx="0" cy="0"/>
          <a:chOff x="0" y="0"/>
          <a:chExt cx="0" cy="0"/>
        </a:xfrm>
      </p:grpSpPr>
      <p:sp>
        <p:nvSpPr>
          <p:cNvPr id="4" name="Text">
            <a:extLst>
              <a:ext uri="{FF2B5EF4-FFF2-40B4-BE49-F238E27FC236}">
                <a16:creationId xmlns:a16="http://schemas.microsoft.com/office/drawing/2014/main" id="{F7317522-2056-4200-A3F5-850E5D10646B}"/>
              </a:ext>
            </a:extLst>
          </p:cNvPr>
          <p:cNvSpPr>
            <a:spLocks noGrp="1"/>
          </p:cNvSpPr>
          <p:nvPr>
            <p:ph type="body" sz="quarter" idx="10"/>
          </p:nvPr>
        </p:nvSpPr>
        <p:spPr>
          <a:xfrm>
            <a:off x="439738" y="1765527"/>
            <a:ext cx="7164000" cy="45360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Icon">
            <a:extLst>
              <a:ext uri="{FF2B5EF4-FFF2-40B4-BE49-F238E27FC236}">
                <a16:creationId xmlns:a16="http://schemas.microsoft.com/office/drawing/2014/main" id="{271A47C4-966D-4E67-BA94-AB437FB2C42B}"/>
              </a:ext>
            </a:extLst>
          </p:cNvPr>
          <p:cNvSpPr>
            <a:spLocks noGrp="1"/>
          </p:cNvSpPr>
          <p:nvPr>
            <p:ph type="pic" sz="quarter" idx="35"/>
            <p:custDataLst>
              <p:tags r:id="rId1"/>
            </p:custDataLst>
          </p:nvPr>
        </p:nvSpPr>
        <p:spPr>
          <a:xfrm>
            <a:off x="8205893" y="1769486"/>
            <a:ext cx="3528000" cy="1764000"/>
          </a:xfrm>
        </p:spPr>
        <p:txBody>
          <a:bodyPr/>
          <a:lstStyle>
            <a:lvl1pPr>
              <a:defRPr sz="1400"/>
            </a:lvl1pPr>
          </a:lstStyle>
          <a:p>
            <a:r>
              <a:rPr lang="en-US"/>
              <a:t>Click icon to add picture</a:t>
            </a:r>
            <a:endParaRPr lang="en-GB"/>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
        <p:nvSpPr>
          <p:cNvPr id="6" name="Picture Placeholder 5"/>
          <p:cNvSpPr>
            <a:spLocks noGrp="1"/>
          </p:cNvSpPr>
          <p:nvPr>
            <p:ph type="pic" sz="quarter" idx="37"/>
            <p:custDataLst>
              <p:tags r:id="rId2"/>
            </p:custDataLst>
          </p:nvPr>
        </p:nvSpPr>
        <p:spPr>
          <a:xfrm>
            <a:off x="8204400" y="3535200"/>
            <a:ext cx="3546000" cy="2682000"/>
          </a:xfrm>
        </p:spPr>
        <p:txBody>
          <a:bodyPr/>
          <a:lstStyle/>
          <a:p>
            <a:r>
              <a:rPr lang="en-US"/>
              <a:t>Click icon to add picture</a:t>
            </a:r>
            <a:endParaRPr lang="en-GB" dirty="0"/>
          </a:p>
        </p:txBody>
      </p:sp>
      <p:sp>
        <p:nvSpPr>
          <p:cNvPr id="11" name="Quote text">
            <a:extLst>
              <a:ext uri="{FF2B5EF4-FFF2-40B4-BE49-F238E27FC236}">
                <a16:creationId xmlns:a16="http://schemas.microsoft.com/office/drawing/2014/main" id="{DA1100AF-B44D-448A-BAD8-54B0F4AB578F}"/>
              </a:ext>
            </a:extLst>
          </p:cNvPr>
          <p:cNvSpPr>
            <a:spLocks noGrp="1"/>
          </p:cNvSpPr>
          <p:nvPr>
            <p:ph type="body" sz="quarter" idx="36" hasCustomPrompt="1"/>
          </p:nvPr>
        </p:nvSpPr>
        <p:spPr>
          <a:xfrm>
            <a:off x="8202168" y="3533775"/>
            <a:ext cx="3554124" cy="2681288"/>
          </a:xfrm>
        </p:spPr>
        <p:txBody>
          <a:bodyPr tIns="146304" bIns="146304"/>
          <a:lstStyle>
            <a:lvl1pPr>
              <a:spcBef>
                <a:spcPts val="600"/>
              </a:spcBef>
              <a:spcAft>
                <a:spcPts val="600"/>
              </a:spcAft>
              <a:defRPr sz="3200" baseline="0">
                <a:solidFill>
                  <a:srgbClr val="FB5A17"/>
                </a:solidFill>
              </a:defRPr>
            </a:lvl1pPr>
            <a:lvl2pPr marL="720000" indent="-720000">
              <a:spcBef>
                <a:spcPts val="600"/>
              </a:spcBef>
              <a:spcAft>
                <a:spcPts val="600"/>
              </a:spcAft>
              <a:buClr>
                <a:srgbClr val="FB5A17"/>
              </a:buClr>
              <a:buFont typeface="Arial" panose="020B0604020202020204" pitchFamily="34" charset="0"/>
              <a:buChar char="•"/>
              <a:defRPr sz="3200" b="0" baseline="0">
                <a:solidFill>
                  <a:srgbClr val="FB5A17"/>
                </a:solidFill>
              </a:defRPr>
            </a:lvl2pPr>
            <a:lvl3pPr marL="1440000" indent="-720000">
              <a:spcBef>
                <a:spcPts val="600"/>
              </a:spcBef>
              <a:spcAft>
                <a:spcPts val="600"/>
              </a:spcAft>
              <a:buClr>
                <a:srgbClr val="FB5A17"/>
              </a:buClr>
              <a:buFont typeface="Arial" panose="020B0604020202020204" pitchFamily="34" charset="0"/>
              <a:buChar char="‒"/>
              <a:defRPr sz="3200" baseline="0">
                <a:solidFill>
                  <a:srgbClr val="FB5A17"/>
                </a:solidFill>
              </a:defRPr>
            </a:lvl3pPr>
            <a:lvl4pPr marL="0" indent="0">
              <a:spcBef>
                <a:spcPts val="600"/>
              </a:spcBef>
              <a:spcAft>
                <a:spcPts val="600"/>
              </a:spcAft>
              <a:buClr>
                <a:srgbClr val="FB5A17"/>
              </a:buClr>
              <a:buNone/>
              <a:defRPr sz="2000" baseline="0">
                <a:solidFill>
                  <a:srgbClr val="FB5A17"/>
                </a:solidFill>
              </a:defRPr>
            </a:lvl4pPr>
            <a:lvl5pPr marL="0" indent="0">
              <a:spcBef>
                <a:spcPts val="600"/>
              </a:spcBef>
              <a:spcAft>
                <a:spcPts val="600"/>
              </a:spcAft>
              <a:buClr>
                <a:srgbClr val="FB5A17"/>
              </a:buClr>
              <a:buNone/>
              <a:defRPr sz="2000" baseline="0">
                <a:solidFill>
                  <a:srgbClr val="FB5A17"/>
                </a:solidFill>
              </a:defRPr>
            </a:lvl5pPr>
            <a:lvl6pPr marL="0" indent="0">
              <a:spcBef>
                <a:spcPts val="600"/>
              </a:spcBef>
              <a:spcAft>
                <a:spcPts val="600"/>
              </a:spcAft>
              <a:buNone/>
              <a:defRPr sz="2000">
                <a:solidFill>
                  <a:srgbClr val="FB5A17"/>
                </a:solidFill>
              </a:defRPr>
            </a:lvl6pPr>
            <a:lvl7pPr marL="0" indent="0">
              <a:spcBef>
                <a:spcPts val="600"/>
              </a:spcBef>
              <a:spcAft>
                <a:spcPts val="600"/>
              </a:spcAft>
              <a:buNone/>
              <a:defRPr sz="2000">
                <a:solidFill>
                  <a:srgbClr val="FB5A17"/>
                </a:solidFill>
              </a:defRPr>
            </a:lvl7pPr>
            <a:lvl8pPr marL="0" indent="0">
              <a:spcBef>
                <a:spcPts val="600"/>
              </a:spcBef>
              <a:spcAft>
                <a:spcPts val="600"/>
              </a:spcAft>
              <a:buNone/>
              <a:defRPr sz="2000">
                <a:solidFill>
                  <a:srgbClr val="FB5A17"/>
                </a:solidFill>
              </a:defRPr>
            </a:lvl8pPr>
            <a:lvl9pPr>
              <a:spcBef>
                <a:spcPts val="600"/>
              </a:spcBef>
              <a:spcAft>
                <a:spcPts val="600"/>
              </a:spcAft>
              <a:defRPr sz="2000">
                <a:solidFill>
                  <a:srgbClr val="FB5A17"/>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p:txBody>
      </p:sp>
    </p:spTree>
    <p:extLst>
      <p:ext uri="{BB962C8B-B14F-4D97-AF65-F5344CB8AC3E}">
        <p14:creationId xmlns:p14="http://schemas.microsoft.com/office/powerpoint/2010/main" val="66539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lumn + key msg clr1">
    <p:spTree>
      <p:nvGrpSpPr>
        <p:cNvPr id="1" name=""/>
        <p:cNvGrpSpPr/>
        <p:nvPr/>
      </p:nvGrpSpPr>
      <p:grpSpPr>
        <a:xfrm>
          <a:off x="0" y="0"/>
          <a:ext cx="0" cy="0"/>
          <a:chOff x="0" y="0"/>
          <a:chExt cx="0" cy="0"/>
        </a:xfrm>
      </p:grpSpPr>
      <p:sp>
        <p:nvSpPr>
          <p:cNvPr id="12" name="Icon">
            <a:extLst>
              <a:ext uri="{FF2B5EF4-FFF2-40B4-BE49-F238E27FC236}">
                <a16:creationId xmlns:a16="http://schemas.microsoft.com/office/drawing/2014/main" id="{7D79DA65-C0CC-44B5-B9CB-113A6E2EB660}"/>
              </a:ext>
            </a:extLst>
          </p:cNvPr>
          <p:cNvSpPr>
            <a:spLocks noGrp="1"/>
          </p:cNvSpPr>
          <p:nvPr>
            <p:ph type="pic" sz="quarter" idx="35"/>
            <p:custDataLst>
              <p:tags r:id="rId1"/>
            </p:custDataLst>
          </p:nvPr>
        </p:nvSpPr>
        <p:spPr>
          <a:xfrm>
            <a:off x="8223894" y="1765527"/>
            <a:ext cx="3528000" cy="1764000"/>
          </a:xfrm>
        </p:spPr>
        <p:txBody>
          <a:bodyPr/>
          <a:lstStyle>
            <a:lvl1pPr>
              <a:defRPr sz="1400"/>
            </a:lvl1pPr>
          </a:lstStyle>
          <a:p>
            <a:r>
              <a:rPr lang="en-US"/>
              <a:t>Click icon to add picture</a:t>
            </a:r>
            <a:endParaRPr lang="en-GB"/>
          </a:p>
        </p:txBody>
      </p:sp>
      <p:sp>
        <p:nvSpPr>
          <p:cNvPr id="5" name="Key message">
            <a:extLst>
              <a:ext uri="{FF2B5EF4-FFF2-40B4-BE49-F238E27FC236}">
                <a16:creationId xmlns:a16="http://schemas.microsoft.com/office/drawing/2014/main" id="{3B50F530-8122-4170-B3AA-EFD94F5DE202}"/>
              </a:ext>
            </a:extLst>
          </p:cNvPr>
          <p:cNvSpPr>
            <a:spLocks noGrp="1"/>
          </p:cNvSpPr>
          <p:nvPr>
            <p:ph type="body" sz="quarter" idx="12" hasCustomPrompt="1"/>
          </p:nvPr>
        </p:nvSpPr>
        <p:spPr>
          <a:xfrm>
            <a:off x="8205894" y="3524438"/>
            <a:ext cx="3564000" cy="2892894"/>
          </a:xfrm>
          <a:solidFill>
            <a:schemeClr val="accent1"/>
          </a:solidFill>
        </p:spPr>
        <p:txBody>
          <a:bodyPr lIns="144000" tIns="144000" rIns="144000" bIns="144000"/>
          <a:lstStyle>
            <a:lvl1pPr>
              <a:spcBef>
                <a:spcPts val="600"/>
              </a:spcBef>
              <a:spcAft>
                <a:spcPts val="600"/>
              </a:spcAft>
              <a:defRPr sz="3200" b="0">
                <a:solidFill>
                  <a:schemeClr val="bg1"/>
                </a:solidFill>
              </a:defRPr>
            </a:lvl1pPr>
            <a:lvl2pPr marL="720000" indent="-720000">
              <a:spcBef>
                <a:spcPts val="600"/>
              </a:spcBef>
              <a:spcAft>
                <a:spcPts val="600"/>
              </a:spcAft>
              <a:buClr>
                <a:schemeClr val="bg1"/>
              </a:buClr>
              <a:buFont typeface="Arial" panose="020B0604020202020204" pitchFamily="34" charset="0"/>
              <a:buChar char="•"/>
              <a:defRPr sz="3200" b="0">
                <a:solidFill>
                  <a:schemeClr val="bg1"/>
                </a:solidFill>
              </a:defRPr>
            </a:lvl2pPr>
            <a:lvl3pPr marL="1440000" indent="-720000">
              <a:spcBef>
                <a:spcPts val="600"/>
              </a:spcBef>
              <a:spcAft>
                <a:spcPts val="600"/>
              </a:spcAft>
              <a:buClr>
                <a:schemeClr val="bg1"/>
              </a:buClr>
              <a:buFont typeface="Arial" panose="020B0604020202020204" pitchFamily="34" charset="0"/>
              <a:buChar char="‒"/>
              <a:defRPr sz="3200">
                <a:solidFill>
                  <a:schemeClr val="bg1"/>
                </a:solidFill>
              </a:defRPr>
            </a:lvl3pPr>
            <a:lvl4pPr marL="0" indent="0">
              <a:spcBef>
                <a:spcPts val="600"/>
              </a:spcBef>
              <a:spcAft>
                <a:spcPts val="600"/>
              </a:spcAft>
              <a:buClr>
                <a:schemeClr val="bg1"/>
              </a:buClr>
              <a:buNone/>
              <a:defRPr sz="2000">
                <a:solidFill>
                  <a:schemeClr val="bg1"/>
                </a:solidFill>
              </a:defRPr>
            </a:lvl4pPr>
            <a:lvl5pPr marL="0" indent="0">
              <a:spcBef>
                <a:spcPts val="600"/>
              </a:spcBef>
              <a:spcAft>
                <a:spcPts val="600"/>
              </a:spcAft>
              <a:buClr>
                <a:schemeClr val="bg1"/>
              </a:buClr>
              <a:buNone/>
              <a:defRPr sz="2000">
                <a:solidFill>
                  <a:schemeClr val="bg1"/>
                </a:solidFill>
              </a:defRPr>
            </a:lvl5pPr>
            <a:lvl6pPr marL="0" indent="0">
              <a:spcBef>
                <a:spcPts val="600"/>
              </a:spcBef>
              <a:spcAft>
                <a:spcPts val="600"/>
              </a:spcAft>
              <a:buNone/>
              <a:defRPr sz="2000">
                <a:solidFill>
                  <a:schemeClr val="bg1"/>
                </a:solidFill>
              </a:defRPr>
            </a:lvl6pPr>
            <a:lvl7pPr marL="0" indent="0">
              <a:spcBef>
                <a:spcPts val="600"/>
              </a:spcBef>
              <a:spcAft>
                <a:spcPts val="600"/>
              </a:spcAft>
              <a:buNone/>
              <a:defRPr sz="2000">
                <a:solidFill>
                  <a:schemeClr val="bg1"/>
                </a:solidFill>
              </a:defRPr>
            </a:lvl7pPr>
            <a:lvl8pPr marL="0" indent="0">
              <a:spcBef>
                <a:spcPts val="600"/>
              </a:spcBef>
              <a:spcAft>
                <a:spcPts val="600"/>
              </a:spcAft>
              <a:buNone/>
              <a:defRPr sz="2000">
                <a:solidFill>
                  <a:schemeClr val="bg1"/>
                </a:solidFill>
              </a:defRPr>
            </a:lvl8pPr>
            <a:lvl9pPr>
              <a:spcBef>
                <a:spcPts val="600"/>
              </a:spcBef>
              <a:spcAft>
                <a:spcPts val="600"/>
              </a:spcAft>
              <a:defRPr sz="2000">
                <a:solidFill>
                  <a:schemeClr val="bg1"/>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p:txBody>
      </p:sp>
      <p:sp>
        <p:nvSpPr>
          <p:cNvPr id="4" name="Text">
            <a:extLst>
              <a:ext uri="{FF2B5EF4-FFF2-40B4-BE49-F238E27FC236}">
                <a16:creationId xmlns:a16="http://schemas.microsoft.com/office/drawing/2014/main" id="{F7317522-2056-4200-A3F5-850E5D10646B}"/>
              </a:ext>
            </a:extLst>
          </p:cNvPr>
          <p:cNvSpPr>
            <a:spLocks noGrp="1"/>
          </p:cNvSpPr>
          <p:nvPr>
            <p:ph type="body" sz="quarter" idx="10"/>
          </p:nvPr>
        </p:nvSpPr>
        <p:spPr>
          <a:xfrm>
            <a:off x="439738" y="1765527"/>
            <a:ext cx="71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3657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 key msg clr2">
    <p:spTree>
      <p:nvGrpSpPr>
        <p:cNvPr id="1" name=""/>
        <p:cNvGrpSpPr/>
        <p:nvPr/>
      </p:nvGrpSpPr>
      <p:grpSpPr>
        <a:xfrm>
          <a:off x="0" y="0"/>
          <a:ext cx="0" cy="0"/>
          <a:chOff x="0" y="0"/>
          <a:chExt cx="0" cy="0"/>
        </a:xfrm>
      </p:grpSpPr>
      <p:sp>
        <p:nvSpPr>
          <p:cNvPr id="12" name="Icon">
            <a:extLst>
              <a:ext uri="{FF2B5EF4-FFF2-40B4-BE49-F238E27FC236}">
                <a16:creationId xmlns:a16="http://schemas.microsoft.com/office/drawing/2014/main" id="{7D79DA65-C0CC-44B5-B9CB-113A6E2EB660}"/>
              </a:ext>
            </a:extLst>
          </p:cNvPr>
          <p:cNvSpPr>
            <a:spLocks noGrp="1"/>
          </p:cNvSpPr>
          <p:nvPr>
            <p:ph type="pic" sz="quarter" idx="35"/>
            <p:custDataLst>
              <p:tags r:id="rId1"/>
            </p:custDataLst>
          </p:nvPr>
        </p:nvSpPr>
        <p:spPr>
          <a:xfrm>
            <a:off x="8224262" y="1765527"/>
            <a:ext cx="3528000" cy="1764000"/>
          </a:xfrm>
        </p:spPr>
        <p:txBody>
          <a:bodyPr/>
          <a:lstStyle>
            <a:lvl1pPr>
              <a:defRPr sz="1400"/>
            </a:lvl1pPr>
          </a:lstStyle>
          <a:p>
            <a:r>
              <a:rPr lang="en-US"/>
              <a:t>Click icon to add picture</a:t>
            </a:r>
            <a:endParaRPr lang="en-GB"/>
          </a:p>
        </p:txBody>
      </p:sp>
      <p:sp>
        <p:nvSpPr>
          <p:cNvPr id="5" name="Key message">
            <a:extLst>
              <a:ext uri="{FF2B5EF4-FFF2-40B4-BE49-F238E27FC236}">
                <a16:creationId xmlns:a16="http://schemas.microsoft.com/office/drawing/2014/main" id="{3B50F530-8122-4170-B3AA-EFD94F5DE202}"/>
              </a:ext>
            </a:extLst>
          </p:cNvPr>
          <p:cNvSpPr>
            <a:spLocks noGrp="1"/>
          </p:cNvSpPr>
          <p:nvPr>
            <p:ph type="body" sz="quarter" idx="12" hasCustomPrompt="1"/>
          </p:nvPr>
        </p:nvSpPr>
        <p:spPr>
          <a:xfrm>
            <a:off x="8205894" y="3524438"/>
            <a:ext cx="3564000" cy="2892894"/>
          </a:xfrm>
          <a:solidFill>
            <a:schemeClr val="accent2"/>
          </a:solidFill>
        </p:spPr>
        <p:txBody>
          <a:bodyPr lIns="144000" tIns="144000" rIns="144000" bIns="144000"/>
          <a:lstStyle>
            <a:lvl1pPr>
              <a:spcBef>
                <a:spcPts val="600"/>
              </a:spcBef>
              <a:spcAft>
                <a:spcPts val="600"/>
              </a:spcAft>
              <a:defRPr sz="3200" b="0">
                <a:solidFill>
                  <a:schemeClr val="bg1"/>
                </a:solidFill>
              </a:defRPr>
            </a:lvl1pPr>
            <a:lvl2pPr marL="720000" indent="-720000">
              <a:spcBef>
                <a:spcPts val="600"/>
              </a:spcBef>
              <a:spcAft>
                <a:spcPts val="600"/>
              </a:spcAft>
              <a:buClr>
                <a:schemeClr val="bg1"/>
              </a:buClr>
              <a:buFont typeface="Arial" panose="020B0604020202020204" pitchFamily="34" charset="0"/>
              <a:buChar char="•"/>
              <a:defRPr sz="3200" b="0">
                <a:solidFill>
                  <a:schemeClr val="bg1"/>
                </a:solidFill>
              </a:defRPr>
            </a:lvl2pPr>
            <a:lvl3pPr marL="1440000" indent="-720000">
              <a:spcBef>
                <a:spcPts val="600"/>
              </a:spcBef>
              <a:spcAft>
                <a:spcPts val="600"/>
              </a:spcAft>
              <a:buClr>
                <a:schemeClr val="bg1"/>
              </a:buClr>
              <a:buFont typeface="Arial" panose="020B0604020202020204" pitchFamily="34" charset="0"/>
              <a:buChar char="‒"/>
              <a:defRPr sz="3200">
                <a:solidFill>
                  <a:schemeClr val="bg1"/>
                </a:solidFill>
              </a:defRPr>
            </a:lvl3pPr>
            <a:lvl4pPr marL="0" indent="0">
              <a:spcBef>
                <a:spcPts val="600"/>
              </a:spcBef>
              <a:spcAft>
                <a:spcPts val="600"/>
              </a:spcAft>
              <a:buClr>
                <a:schemeClr val="bg1"/>
              </a:buClr>
              <a:buNone/>
              <a:defRPr sz="2000">
                <a:solidFill>
                  <a:schemeClr val="bg1"/>
                </a:solidFill>
              </a:defRPr>
            </a:lvl4pPr>
            <a:lvl5pPr marL="0" indent="0">
              <a:spcBef>
                <a:spcPts val="600"/>
              </a:spcBef>
              <a:spcAft>
                <a:spcPts val="600"/>
              </a:spcAft>
              <a:buClr>
                <a:schemeClr val="bg1"/>
              </a:buClr>
              <a:buNone/>
              <a:defRPr sz="2000">
                <a:solidFill>
                  <a:schemeClr val="bg1"/>
                </a:solidFill>
              </a:defRPr>
            </a:lvl5pPr>
            <a:lvl6pPr marL="0" indent="0">
              <a:spcBef>
                <a:spcPts val="600"/>
              </a:spcBef>
              <a:spcAft>
                <a:spcPts val="600"/>
              </a:spcAft>
              <a:buNone/>
              <a:defRPr sz="2000">
                <a:solidFill>
                  <a:schemeClr val="bg1"/>
                </a:solidFill>
              </a:defRPr>
            </a:lvl6pPr>
            <a:lvl7pPr marL="0" indent="0">
              <a:spcBef>
                <a:spcPts val="600"/>
              </a:spcBef>
              <a:spcAft>
                <a:spcPts val="600"/>
              </a:spcAft>
              <a:buNone/>
              <a:defRPr sz="2000">
                <a:solidFill>
                  <a:schemeClr val="bg1"/>
                </a:solidFill>
              </a:defRPr>
            </a:lvl7pPr>
            <a:lvl8pPr marL="0" indent="0">
              <a:spcBef>
                <a:spcPts val="600"/>
              </a:spcBef>
              <a:spcAft>
                <a:spcPts val="600"/>
              </a:spcAft>
              <a:buNone/>
              <a:defRPr sz="2000">
                <a:solidFill>
                  <a:schemeClr val="bg1"/>
                </a:solidFill>
              </a:defRPr>
            </a:lvl8pPr>
            <a:lvl9pPr>
              <a:spcBef>
                <a:spcPts val="600"/>
              </a:spcBef>
              <a:spcAft>
                <a:spcPts val="600"/>
              </a:spcAft>
              <a:defRPr sz="2000">
                <a:solidFill>
                  <a:schemeClr val="bg1"/>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
        <p:nvSpPr>
          <p:cNvPr id="4" name="Text">
            <a:extLst>
              <a:ext uri="{FF2B5EF4-FFF2-40B4-BE49-F238E27FC236}">
                <a16:creationId xmlns:a16="http://schemas.microsoft.com/office/drawing/2014/main" id="{F7317522-2056-4200-A3F5-850E5D10646B}"/>
              </a:ext>
            </a:extLst>
          </p:cNvPr>
          <p:cNvSpPr>
            <a:spLocks noGrp="1"/>
          </p:cNvSpPr>
          <p:nvPr>
            <p:ph type="body" sz="quarter" idx="10"/>
          </p:nvPr>
        </p:nvSpPr>
        <p:spPr>
          <a:xfrm>
            <a:off x="439738" y="1765527"/>
            <a:ext cx="71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4152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 key msg clr3">
    <p:spTree>
      <p:nvGrpSpPr>
        <p:cNvPr id="1" name=""/>
        <p:cNvGrpSpPr/>
        <p:nvPr/>
      </p:nvGrpSpPr>
      <p:grpSpPr>
        <a:xfrm>
          <a:off x="0" y="0"/>
          <a:ext cx="0" cy="0"/>
          <a:chOff x="0" y="0"/>
          <a:chExt cx="0" cy="0"/>
        </a:xfrm>
      </p:grpSpPr>
      <p:sp>
        <p:nvSpPr>
          <p:cNvPr id="12" name="Icon">
            <a:extLst>
              <a:ext uri="{FF2B5EF4-FFF2-40B4-BE49-F238E27FC236}">
                <a16:creationId xmlns:a16="http://schemas.microsoft.com/office/drawing/2014/main" id="{7D79DA65-C0CC-44B5-B9CB-113A6E2EB660}"/>
              </a:ext>
            </a:extLst>
          </p:cNvPr>
          <p:cNvSpPr>
            <a:spLocks noGrp="1"/>
          </p:cNvSpPr>
          <p:nvPr>
            <p:ph type="pic" sz="quarter" idx="35"/>
            <p:custDataLst>
              <p:tags r:id="rId1"/>
            </p:custDataLst>
          </p:nvPr>
        </p:nvSpPr>
        <p:spPr>
          <a:xfrm>
            <a:off x="8223259" y="1765527"/>
            <a:ext cx="3528000" cy="1764000"/>
          </a:xfrm>
        </p:spPr>
        <p:txBody>
          <a:bodyPr/>
          <a:lstStyle>
            <a:lvl1pPr>
              <a:defRPr sz="1400"/>
            </a:lvl1pPr>
          </a:lstStyle>
          <a:p>
            <a:r>
              <a:rPr lang="en-US"/>
              <a:t>Click icon to add picture</a:t>
            </a:r>
            <a:endParaRPr lang="en-GB"/>
          </a:p>
        </p:txBody>
      </p:sp>
      <p:sp>
        <p:nvSpPr>
          <p:cNvPr id="5" name="Key message">
            <a:extLst>
              <a:ext uri="{FF2B5EF4-FFF2-40B4-BE49-F238E27FC236}">
                <a16:creationId xmlns:a16="http://schemas.microsoft.com/office/drawing/2014/main" id="{3B50F530-8122-4170-B3AA-EFD94F5DE202}"/>
              </a:ext>
            </a:extLst>
          </p:cNvPr>
          <p:cNvSpPr>
            <a:spLocks noGrp="1"/>
          </p:cNvSpPr>
          <p:nvPr>
            <p:ph type="body" sz="quarter" idx="12" hasCustomPrompt="1"/>
          </p:nvPr>
        </p:nvSpPr>
        <p:spPr>
          <a:xfrm>
            <a:off x="8205894" y="3524438"/>
            <a:ext cx="3564000" cy="2892894"/>
          </a:xfrm>
          <a:solidFill>
            <a:schemeClr val="accent3"/>
          </a:solidFill>
        </p:spPr>
        <p:txBody>
          <a:bodyPr lIns="144000" tIns="144000" rIns="144000" bIns="144000"/>
          <a:lstStyle>
            <a:lvl1pPr>
              <a:spcBef>
                <a:spcPts val="600"/>
              </a:spcBef>
              <a:spcAft>
                <a:spcPts val="600"/>
              </a:spcAft>
              <a:defRPr sz="3200" b="0">
                <a:solidFill>
                  <a:schemeClr val="bg1"/>
                </a:solidFill>
              </a:defRPr>
            </a:lvl1pPr>
            <a:lvl2pPr marL="720000" indent="-720000">
              <a:spcBef>
                <a:spcPts val="600"/>
              </a:spcBef>
              <a:spcAft>
                <a:spcPts val="600"/>
              </a:spcAft>
              <a:buClr>
                <a:schemeClr val="bg1"/>
              </a:buClr>
              <a:buFont typeface="Arial" panose="020B0604020202020204" pitchFamily="34" charset="0"/>
              <a:buChar char="•"/>
              <a:defRPr sz="3200" b="0">
                <a:solidFill>
                  <a:schemeClr val="bg1"/>
                </a:solidFill>
              </a:defRPr>
            </a:lvl2pPr>
            <a:lvl3pPr marL="1440000" indent="-720000">
              <a:spcBef>
                <a:spcPts val="600"/>
              </a:spcBef>
              <a:spcAft>
                <a:spcPts val="600"/>
              </a:spcAft>
              <a:buClr>
                <a:schemeClr val="bg1"/>
              </a:buClr>
              <a:buFont typeface="Arial" panose="020B0604020202020204" pitchFamily="34" charset="0"/>
              <a:buChar char="‒"/>
              <a:defRPr sz="3200">
                <a:solidFill>
                  <a:schemeClr val="bg1"/>
                </a:solidFill>
              </a:defRPr>
            </a:lvl3pPr>
            <a:lvl4pPr marL="0" indent="0">
              <a:spcBef>
                <a:spcPts val="600"/>
              </a:spcBef>
              <a:spcAft>
                <a:spcPts val="600"/>
              </a:spcAft>
              <a:buClr>
                <a:schemeClr val="bg1"/>
              </a:buClr>
              <a:buNone/>
              <a:defRPr sz="2000">
                <a:solidFill>
                  <a:schemeClr val="bg1"/>
                </a:solidFill>
              </a:defRPr>
            </a:lvl4pPr>
            <a:lvl5pPr marL="0" indent="0">
              <a:spcBef>
                <a:spcPts val="600"/>
              </a:spcBef>
              <a:spcAft>
                <a:spcPts val="600"/>
              </a:spcAft>
              <a:buClr>
                <a:schemeClr val="bg1"/>
              </a:buClr>
              <a:buNone/>
              <a:defRPr sz="2000">
                <a:solidFill>
                  <a:schemeClr val="bg1"/>
                </a:solidFill>
              </a:defRPr>
            </a:lvl5pPr>
            <a:lvl6pPr marL="0" indent="0">
              <a:spcBef>
                <a:spcPts val="600"/>
              </a:spcBef>
              <a:spcAft>
                <a:spcPts val="600"/>
              </a:spcAft>
              <a:buNone/>
              <a:defRPr sz="2000">
                <a:solidFill>
                  <a:schemeClr val="bg1"/>
                </a:solidFill>
              </a:defRPr>
            </a:lvl6pPr>
            <a:lvl7pPr marL="0" indent="0">
              <a:spcBef>
                <a:spcPts val="600"/>
              </a:spcBef>
              <a:spcAft>
                <a:spcPts val="600"/>
              </a:spcAft>
              <a:buNone/>
              <a:defRPr sz="2000">
                <a:solidFill>
                  <a:schemeClr val="bg1"/>
                </a:solidFill>
              </a:defRPr>
            </a:lvl7pPr>
            <a:lvl8pPr marL="0" indent="0">
              <a:spcBef>
                <a:spcPts val="600"/>
              </a:spcBef>
              <a:spcAft>
                <a:spcPts val="600"/>
              </a:spcAft>
              <a:buNone/>
              <a:defRPr sz="2000">
                <a:solidFill>
                  <a:schemeClr val="bg1"/>
                </a:solidFill>
              </a:defRPr>
            </a:lvl8pPr>
            <a:lvl9pPr>
              <a:spcBef>
                <a:spcPts val="600"/>
              </a:spcBef>
              <a:spcAft>
                <a:spcPts val="600"/>
              </a:spcAft>
              <a:defRPr sz="2000">
                <a:solidFill>
                  <a:schemeClr val="bg1"/>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
        <p:nvSpPr>
          <p:cNvPr id="4" name="Text">
            <a:extLst>
              <a:ext uri="{FF2B5EF4-FFF2-40B4-BE49-F238E27FC236}">
                <a16:creationId xmlns:a16="http://schemas.microsoft.com/office/drawing/2014/main" id="{F7317522-2056-4200-A3F5-850E5D10646B}"/>
              </a:ext>
            </a:extLst>
          </p:cNvPr>
          <p:cNvSpPr>
            <a:spLocks noGrp="1"/>
          </p:cNvSpPr>
          <p:nvPr>
            <p:ph type="body" sz="quarter" idx="10"/>
          </p:nvPr>
        </p:nvSpPr>
        <p:spPr>
          <a:xfrm>
            <a:off x="439738" y="1765527"/>
            <a:ext cx="71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798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chemeClr val="accent1"/>
        </a:solidFill>
        <a:effectLst/>
      </p:bgPr>
    </p:bg>
    <p:spTree>
      <p:nvGrpSpPr>
        <p:cNvPr id="1" name=""/>
        <p:cNvGrpSpPr/>
        <p:nvPr/>
      </p:nvGrpSpPr>
      <p:grpSpPr>
        <a:xfrm>
          <a:off x="0" y="0"/>
          <a:ext cx="0" cy="0"/>
          <a:chOff x="0" y="0"/>
          <a:chExt cx="0" cy="0"/>
        </a:xfrm>
      </p:grpSpPr>
      <p:pic>
        <p:nvPicPr>
          <p:cNvPr id="7" name="Background Image" descr="Record">
            <a:extLst>
              <a:ext uri="{FF2B5EF4-FFF2-40B4-BE49-F238E27FC236}">
                <a16:creationId xmlns:a16="http://schemas.microsoft.com/office/drawing/2014/main" id="{3486E6EB-FC17-4105-80D9-153A7A54BADF}"/>
              </a:ext>
            </a:extLst>
          </p:cNvPr>
          <p:cNvPicPr>
            <a:picLocks noChangeAspect="1"/>
          </p:cNvPicPr>
          <p:nvPr userDrawn="1">
            <p:custDataLst>
              <p:tags r:id="rId1"/>
            </p:custDataLst>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0"/>
            <a:ext cx="0" cy="0"/>
          </a:xfrm>
          <a:prstGeom prst="rect">
            <a:avLst/>
          </a:prstGeom>
        </p:spPr>
      </p:pic>
      <p:sp>
        <p:nvSpPr>
          <p:cNvPr id="5" name="Text Placeholder 4"/>
          <p:cNvSpPr>
            <a:spLocks noGrp="1"/>
          </p:cNvSpPr>
          <p:nvPr>
            <p:ph type="body" sz="quarter" idx="15"/>
            <p:custDataLst>
              <p:tags r:id="rId2"/>
            </p:custDataLst>
          </p:nvPr>
        </p:nvSpPr>
        <p:spPr>
          <a:xfrm>
            <a:off x="439200" y="640800"/>
            <a:ext cx="11304000" cy="925200"/>
          </a:xfrm>
        </p:spPr>
        <p:txBody>
          <a:bodyPr/>
          <a:lstStyle>
            <a:lvl1pPr>
              <a:defRPr sz="4800" b="1">
                <a:solidFill>
                  <a:schemeClr val="bg1"/>
                </a:solidFill>
              </a:defRPr>
            </a:lvl1pPr>
          </a:lstStyle>
          <a:p>
            <a:pPr lvl="0"/>
            <a:r>
              <a:rPr lang="en-US"/>
              <a:t>Click to edit Master text styles</a:t>
            </a:r>
          </a:p>
        </p:txBody>
      </p:sp>
      <p:sp>
        <p:nvSpPr>
          <p:cNvPr id="4" name="Text Placeholder 3"/>
          <p:cNvSpPr>
            <a:spLocks noGrp="1"/>
          </p:cNvSpPr>
          <p:nvPr>
            <p:ph type="body" sz="quarter" idx="16" hasCustomPrompt="1"/>
            <p:custDataLst>
              <p:tags r:id="rId3"/>
            </p:custDataLst>
          </p:nvPr>
        </p:nvSpPr>
        <p:spPr>
          <a:xfrm>
            <a:off x="439200" y="2457450"/>
            <a:ext cx="3960000" cy="1799642"/>
          </a:xfrm>
        </p:spPr>
        <p:txBody>
          <a:bodyPr>
            <a:normAutofit/>
          </a:bodyPr>
          <a:lstStyle>
            <a:lvl1pPr>
              <a:spcBef>
                <a:spcPts val="0"/>
              </a:spcBef>
              <a:spcAft>
                <a:spcPts val="0"/>
              </a:spcAft>
              <a:defRPr sz="900">
                <a:solidFill>
                  <a:schemeClr val="bg1"/>
                </a:solidFill>
              </a:defRPr>
            </a:lvl1pPr>
          </a:lstStyle>
          <a:p>
            <a:pPr lvl="0"/>
            <a:r>
              <a:rPr lang="en-US" dirty="0"/>
              <a:t>1</a:t>
            </a:r>
            <a:endParaRPr lang="en-GB" dirty="0"/>
          </a:p>
        </p:txBody>
      </p:sp>
    </p:spTree>
    <p:extLst>
      <p:ext uri="{BB962C8B-B14F-4D97-AF65-F5344CB8AC3E}">
        <p14:creationId xmlns:p14="http://schemas.microsoft.com/office/powerpoint/2010/main" val="57799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7" name="Text right">
            <a:extLst>
              <a:ext uri="{FF2B5EF4-FFF2-40B4-BE49-F238E27FC236}">
                <a16:creationId xmlns:a16="http://schemas.microsoft.com/office/drawing/2014/main" id="{391742AE-12F4-4120-AE89-D85D6107FC40}"/>
              </a:ext>
            </a:extLst>
          </p:cNvPr>
          <p:cNvSpPr>
            <a:spLocks noGrp="1"/>
          </p:cNvSpPr>
          <p:nvPr>
            <p:ph type="body" sz="quarter" idx="11"/>
          </p:nvPr>
        </p:nvSpPr>
        <p:spPr>
          <a:xfrm>
            <a:off x="6276976" y="1765527"/>
            <a:ext cx="5487987" cy="2876400"/>
          </a:xfrm>
        </p:spPr>
        <p:txBody>
          <a:bodyPr lIns="0" tIns="0" rIns="0" bIns="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left">
            <a:extLst>
              <a:ext uri="{FF2B5EF4-FFF2-40B4-BE49-F238E27FC236}">
                <a16:creationId xmlns:a16="http://schemas.microsoft.com/office/drawing/2014/main" id="{6D44712E-64B1-4ED6-8513-E29844389652}"/>
              </a:ext>
            </a:extLst>
          </p:cNvPr>
          <p:cNvSpPr>
            <a:spLocks noGrp="1"/>
          </p:cNvSpPr>
          <p:nvPr>
            <p:ph type="body" sz="quarter" idx="10"/>
          </p:nvPr>
        </p:nvSpPr>
        <p:spPr>
          <a:xfrm>
            <a:off x="439738" y="1765527"/>
            <a:ext cx="5487987" cy="2876400"/>
          </a:xfrm>
        </p:spPr>
        <p:txBody>
          <a:bodyPr lIns="0" tIns="0" rIns="0" bIns="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9194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 icon">
    <p:spTree>
      <p:nvGrpSpPr>
        <p:cNvPr id="1" name=""/>
        <p:cNvGrpSpPr/>
        <p:nvPr/>
      </p:nvGrpSpPr>
      <p:grpSpPr>
        <a:xfrm>
          <a:off x="0" y="0"/>
          <a:ext cx="0" cy="0"/>
          <a:chOff x="0" y="0"/>
          <a:chExt cx="0" cy="0"/>
        </a:xfrm>
      </p:grpSpPr>
      <p:sp>
        <p:nvSpPr>
          <p:cNvPr id="14" name="Icon">
            <a:extLst>
              <a:ext uri="{FF2B5EF4-FFF2-40B4-BE49-F238E27FC236}">
                <a16:creationId xmlns:a16="http://schemas.microsoft.com/office/drawing/2014/main" id="{5E952EC9-C8A2-4A99-B5FE-B5161C3C7574}"/>
              </a:ext>
            </a:extLst>
          </p:cNvPr>
          <p:cNvSpPr>
            <a:spLocks noGrp="1"/>
          </p:cNvSpPr>
          <p:nvPr>
            <p:ph type="pic" sz="quarter" idx="35"/>
            <p:custDataLst>
              <p:tags r:id="rId1"/>
            </p:custDataLst>
          </p:nvPr>
        </p:nvSpPr>
        <p:spPr>
          <a:xfrm>
            <a:off x="8236963" y="4653136"/>
            <a:ext cx="3528000" cy="1764000"/>
          </a:xfrm>
        </p:spPr>
        <p:txBody>
          <a:bodyPr/>
          <a:lstStyle>
            <a:lvl1pPr>
              <a:defRPr sz="1400"/>
            </a:lvl1pPr>
          </a:lstStyle>
          <a:p>
            <a:r>
              <a:rPr lang="en-US"/>
              <a:t>Click icon to add picture</a:t>
            </a:r>
            <a:endParaRPr lang="en-GB"/>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
        <p:nvSpPr>
          <p:cNvPr id="7" name="Text right">
            <a:extLst>
              <a:ext uri="{FF2B5EF4-FFF2-40B4-BE49-F238E27FC236}">
                <a16:creationId xmlns:a16="http://schemas.microsoft.com/office/drawing/2014/main" id="{391742AE-12F4-4120-AE89-D85D6107FC40}"/>
              </a:ext>
            </a:extLst>
          </p:cNvPr>
          <p:cNvSpPr>
            <a:spLocks noGrp="1"/>
          </p:cNvSpPr>
          <p:nvPr>
            <p:ph type="body" sz="quarter" idx="11"/>
          </p:nvPr>
        </p:nvSpPr>
        <p:spPr>
          <a:xfrm>
            <a:off x="6276976" y="1765526"/>
            <a:ext cx="5487987" cy="2876400"/>
          </a:xfrm>
        </p:spPr>
        <p:txBody>
          <a:bodyPr lIns="0" tIns="0" rIns="0" bIns="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left">
            <a:extLst>
              <a:ext uri="{FF2B5EF4-FFF2-40B4-BE49-F238E27FC236}">
                <a16:creationId xmlns:a16="http://schemas.microsoft.com/office/drawing/2014/main" id="{6D44712E-64B1-4ED6-8513-E29844389652}"/>
              </a:ext>
            </a:extLst>
          </p:cNvPr>
          <p:cNvSpPr>
            <a:spLocks noGrp="1"/>
          </p:cNvSpPr>
          <p:nvPr>
            <p:ph type="body" sz="quarter" idx="10"/>
          </p:nvPr>
        </p:nvSpPr>
        <p:spPr>
          <a:xfrm>
            <a:off x="439738" y="1765527"/>
            <a:ext cx="5487987" cy="2876400"/>
          </a:xfrm>
        </p:spPr>
        <p:txBody>
          <a:bodyPr lIns="0" tIns="0" rIns="0" bIns="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89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 inc key msg clr1">
    <p:spTree>
      <p:nvGrpSpPr>
        <p:cNvPr id="1" name=""/>
        <p:cNvGrpSpPr/>
        <p:nvPr/>
      </p:nvGrpSpPr>
      <p:grpSpPr>
        <a:xfrm>
          <a:off x="0" y="0"/>
          <a:ext cx="0" cy="0"/>
          <a:chOff x="0" y="0"/>
          <a:chExt cx="0" cy="0"/>
        </a:xfrm>
      </p:grpSpPr>
      <p:sp>
        <p:nvSpPr>
          <p:cNvPr id="7" name="Text right">
            <a:extLst>
              <a:ext uri="{FF2B5EF4-FFF2-40B4-BE49-F238E27FC236}">
                <a16:creationId xmlns:a16="http://schemas.microsoft.com/office/drawing/2014/main" id="{391742AE-12F4-4120-AE89-D85D6107FC40}"/>
              </a:ext>
            </a:extLst>
          </p:cNvPr>
          <p:cNvSpPr>
            <a:spLocks noGrp="1"/>
          </p:cNvSpPr>
          <p:nvPr>
            <p:ph type="body" sz="quarter" idx="11"/>
          </p:nvPr>
        </p:nvSpPr>
        <p:spPr>
          <a:xfrm>
            <a:off x="6276976" y="1765527"/>
            <a:ext cx="5487987"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Icon">
            <a:extLst>
              <a:ext uri="{FF2B5EF4-FFF2-40B4-BE49-F238E27FC236}">
                <a16:creationId xmlns:a16="http://schemas.microsoft.com/office/drawing/2014/main" id="{194569C9-0DA2-4C7A-B9A9-49B53CA5ADC7}"/>
              </a:ext>
            </a:extLst>
          </p:cNvPr>
          <p:cNvSpPr>
            <a:spLocks noGrp="1"/>
          </p:cNvSpPr>
          <p:nvPr>
            <p:ph type="pic" sz="quarter" idx="35"/>
            <p:custDataLst>
              <p:tags r:id="rId1"/>
            </p:custDataLst>
          </p:nvPr>
        </p:nvSpPr>
        <p:spPr>
          <a:xfrm>
            <a:off x="2405556" y="2826000"/>
            <a:ext cx="3528000" cy="1764000"/>
          </a:xfrm>
        </p:spPr>
        <p:txBody>
          <a:bodyPr/>
          <a:lstStyle>
            <a:lvl1pPr>
              <a:defRPr sz="1400"/>
            </a:lvl1pPr>
          </a:lstStyle>
          <a:p>
            <a:r>
              <a:rPr lang="en-US"/>
              <a:t>Click icon to add picture</a:t>
            </a:r>
            <a:endParaRPr lang="en-GB"/>
          </a:p>
        </p:txBody>
      </p:sp>
      <p:sp>
        <p:nvSpPr>
          <p:cNvPr id="13" name="Key text">
            <a:extLst>
              <a:ext uri="{FF2B5EF4-FFF2-40B4-BE49-F238E27FC236}">
                <a16:creationId xmlns:a16="http://schemas.microsoft.com/office/drawing/2014/main" id="{016969B2-5C8A-47AB-83BC-85561D117CCC}"/>
              </a:ext>
            </a:extLst>
          </p:cNvPr>
          <p:cNvSpPr>
            <a:spLocks noGrp="1"/>
          </p:cNvSpPr>
          <p:nvPr>
            <p:ph type="body" sz="quarter" idx="10" hasCustomPrompt="1"/>
          </p:nvPr>
        </p:nvSpPr>
        <p:spPr>
          <a:xfrm>
            <a:off x="452438" y="4581145"/>
            <a:ext cx="5487987" cy="1828800"/>
          </a:xfrm>
          <a:solidFill>
            <a:schemeClr val="accent1"/>
          </a:solidFill>
          <a:ln>
            <a:noFill/>
          </a:ln>
        </p:spPr>
        <p:txBody>
          <a:bodyPr lIns="146304" tIns="146304" rIns="146304" bIns="146304"/>
          <a:lstStyle>
            <a:lvl1pPr>
              <a:spcBef>
                <a:spcPts val="600"/>
              </a:spcBef>
              <a:spcAft>
                <a:spcPts val="600"/>
              </a:spcAft>
              <a:defRPr sz="3200">
                <a:solidFill>
                  <a:schemeClr val="bg1"/>
                </a:solidFill>
              </a:defRPr>
            </a:lvl1pPr>
            <a:lvl2pPr marL="720000" indent="-720000">
              <a:spcBef>
                <a:spcPts val="600"/>
              </a:spcBef>
              <a:spcAft>
                <a:spcPts val="600"/>
              </a:spcAft>
              <a:buClr>
                <a:schemeClr val="bg1"/>
              </a:buClr>
              <a:buFont typeface="Arial" panose="020B0604020202020204" pitchFamily="34" charset="0"/>
              <a:buChar char="•"/>
              <a:defRPr sz="3200" b="0">
                <a:solidFill>
                  <a:schemeClr val="bg1"/>
                </a:solidFill>
              </a:defRPr>
            </a:lvl2pPr>
            <a:lvl3pPr marL="1440000" indent="-720000">
              <a:spcBef>
                <a:spcPts val="600"/>
              </a:spcBef>
              <a:spcAft>
                <a:spcPts val="600"/>
              </a:spcAft>
              <a:buClr>
                <a:schemeClr val="bg1"/>
              </a:buClr>
              <a:buFont typeface="Arial" panose="020B0604020202020204" pitchFamily="34" charset="0"/>
              <a:buChar char="‒"/>
              <a:defRPr sz="3200">
                <a:solidFill>
                  <a:schemeClr val="bg1"/>
                </a:solidFill>
              </a:defRPr>
            </a:lvl3pPr>
            <a:lvl4pPr marL="0" indent="0">
              <a:spcBef>
                <a:spcPts val="600"/>
              </a:spcBef>
              <a:spcAft>
                <a:spcPts val="600"/>
              </a:spcAft>
              <a:buClr>
                <a:schemeClr val="bg1"/>
              </a:buClr>
              <a:buNone/>
              <a:defRPr sz="2000">
                <a:solidFill>
                  <a:schemeClr val="bg1"/>
                </a:solidFill>
              </a:defRPr>
            </a:lvl4pPr>
            <a:lvl5pPr marL="0" indent="0">
              <a:spcBef>
                <a:spcPts val="600"/>
              </a:spcBef>
              <a:spcAft>
                <a:spcPts val="600"/>
              </a:spcAft>
              <a:buClr>
                <a:schemeClr val="bg1"/>
              </a:buClr>
              <a:buNone/>
              <a:defRPr sz="2000">
                <a:solidFill>
                  <a:schemeClr val="bg1"/>
                </a:solidFill>
              </a:defRPr>
            </a:lvl5pPr>
            <a:lvl6pPr marL="0" indent="0">
              <a:spcBef>
                <a:spcPts val="600"/>
              </a:spcBef>
              <a:spcAft>
                <a:spcPts val="600"/>
              </a:spcAft>
              <a:buClr>
                <a:schemeClr val="bg1"/>
              </a:buClr>
              <a:buFont typeface="+mj-lt"/>
              <a:buNone/>
              <a:defRPr sz="2000">
                <a:solidFill>
                  <a:schemeClr val="bg1"/>
                </a:solidFill>
              </a:defRPr>
            </a:lvl6pPr>
            <a:lvl7pPr marL="0" indent="0">
              <a:spcBef>
                <a:spcPts val="600"/>
              </a:spcBef>
              <a:spcAft>
                <a:spcPts val="600"/>
              </a:spcAft>
              <a:buNone/>
              <a:defRPr sz="2000">
                <a:solidFill>
                  <a:schemeClr val="bg1"/>
                </a:solidFill>
              </a:defRPr>
            </a:lvl7pPr>
            <a:lvl8pPr marL="0" indent="0">
              <a:spcBef>
                <a:spcPts val="600"/>
              </a:spcBef>
              <a:spcAft>
                <a:spcPts val="600"/>
              </a:spcAft>
              <a:buFont typeface="+mj-lt"/>
              <a:buNone/>
              <a:defRPr sz="2000" baseline="0">
                <a:solidFill>
                  <a:schemeClr val="bg1"/>
                </a:solidFill>
              </a:defRPr>
            </a:lvl8pPr>
            <a:lvl9pPr marL="0" indent="0">
              <a:spcBef>
                <a:spcPts val="600"/>
              </a:spcBef>
              <a:spcAft>
                <a:spcPts val="600"/>
              </a:spcAft>
              <a:buFont typeface="+mj-lt"/>
              <a:buNone/>
              <a:defRPr sz="2000">
                <a:solidFill>
                  <a:schemeClr val="bg1"/>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
        <p:nvSpPr>
          <p:cNvPr id="12" name="Text left">
            <a:extLst>
              <a:ext uri="{FF2B5EF4-FFF2-40B4-BE49-F238E27FC236}">
                <a16:creationId xmlns:a16="http://schemas.microsoft.com/office/drawing/2014/main" id="{512C60BA-0049-452F-8294-A2970BCB3900}"/>
              </a:ext>
            </a:extLst>
          </p:cNvPr>
          <p:cNvSpPr>
            <a:spLocks noGrp="1"/>
          </p:cNvSpPr>
          <p:nvPr>
            <p:ph type="body" sz="quarter" idx="36"/>
          </p:nvPr>
        </p:nvSpPr>
        <p:spPr>
          <a:xfrm>
            <a:off x="439738" y="1765527"/>
            <a:ext cx="5487987" cy="907389"/>
          </a:xfrm>
        </p:spPr>
        <p:txBody>
          <a:bodyPr/>
          <a:lstStyle/>
          <a:p>
            <a:pPr lvl="0"/>
            <a:r>
              <a:rPr lang="en-US"/>
              <a:t>Click to edit Master text styles</a:t>
            </a:r>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49536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 inc key msg clr2">
    <p:spTree>
      <p:nvGrpSpPr>
        <p:cNvPr id="1" name=""/>
        <p:cNvGrpSpPr/>
        <p:nvPr/>
      </p:nvGrpSpPr>
      <p:grpSpPr>
        <a:xfrm>
          <a:off x="0" y="0"/>
          <a:ext cx="0" cy="0"/>
          <a:chOff x="0" y="0"/>
          <a:chExt cx="0" cy="0"/>
        </a:xfrm>
      </p:grpSpPr>
      <p:sp>
        <p:nvSpPr>
          <p:cNvPr id="7" name="Text right">
            <a:extLst>
              <a:ext uri="{FF2B5EF4-FFF2-40B4-BE49-F238E27FC236}">
                <a16:creationId xmlns:a16="http://schemas.microsoft.com/office/drawing/2014/main" id="{391742AE-12F4-4120-AE89-D85D6107FC40}"/>
              </a:ext>
            </a:extLst>
          </p:cNvPr>
          <p:cNvSpPr>
            <a:spLocks noGrp="1"/>
          </p:cNvSpPr>
          <p:nvPr>
            <p:ph type="body" sz="quarter" idx="11"/>
          </p:nvPr>
        </p:nvSpPr>
        <p:spPr>
          <a:xfrm>
            <a:off x="6276976" y="1765527"/>
            <a:ext cx="5487987"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Icon">
            <a:extLst>
              <a:ext uri="{FF2B5EF4-FFF2-40B4-BE49-F238E27FC236}">
                <a16:creationId xmlns:a16="http://schemas.microsoft.com/office/drawing/2014/main" id="{194569C9-0DA2-4C7A-B9A9-49B53CA5ADC7}"/>
              </a:ext>
            </a:extLst>
          </p:cNvPr>
          <p:cNvSpPr>
            <a:spLocks noGrp="1"/>
          </p:cNvSpPr>
          <p:nvPr>
            <p:ph type="pic" sz="quarter" idx="35"/>
            <p:custDataLst>
              <p:tags r:id="rId1"/>
            </p:custDataLst>
          </p:nvPr>
        </p:nvSpPr>
        <p:spPr>
          <a:xfrm>
            <a:off x="2405556" y="2826000"/>
            <a:ext cx="3528000" cy="1764000"/>
          </a:xfrm>
        </p:spPr>
        <p:txBody>
          <a:bodyPr/>
          <a:lstStyle>
            <a:lvl1pPr>
              <a:defRPr sz="1400"/>
            </a:lvl1pPr>
          </a:lstStyle>
          <a:p>
            <a:r>
              <a:rPr lang="en-US"/>
              <a:t>Click icon to add picture</a:t>
            </a:r>
            <a:endParaRPr lang="en-GB"/>
          </a:p>
        </p:txBody>
      </p:sp>
      <p:sp>
        <p:nvSpPr>
          <p:cNvPr id="13" name="Key text">
            <a:extLst>
              <a:ext uri="{FF2B5EF4-FFF2-40B4-BE49-F238E27FC236}">
                <a16:creationId xmlns:a16="http://schemas.microsoft.com/office/drawing/2014/main" id="{016969B2-5C8A-47AB-83BC-85561D117CCC}"/>
              </a:ext>
            </a:extLst>
          </p:cNvPr>
          <p:cNvSpPr>
            <a:spLocks noGrp="1"/>
          </p:cNvSpPr>
          <p:nvPr>
            <p:ph type="body" sz="quarter" idx="10" hasCustomPrompt="1"/>
          </p:nvPr>
        </p:nvSpPr>
        <p:spPr>
          <a:xfrm>
            <a:off x="452438" y="4581145"/>
            <a:ext cx="5487987" cy="1828800"/>
          </a:xfrm>
          <a:solidFill>
            <a:schemeClr val="accent2"/>
          </a:solidFill>
          <a:ln>
            <a:noFill/>
          </a:ln>
        </p:spPr>
        <p:txBody>
          <a:bodyPr lIns="146304" tIns="146304" rIns="146304" bIns="146304"/>
          <a:lstStyle>
            <a:lvl1pPr>
              <a:spcBef>
                <a:spcPts val="600"/>
              </a:spcBef>
              <a:spcAft>
                <a:spcPts val="600"/>
              </a:spcAft>
              <a:defRPr sz="3200">
                <a:solidFill>
                  <a:schemeClr val="bg1"/>
                </a:solidFill>
              </a:defRPr>
            </a:lvl1pPr>
            <a:lvl2pPr marL="720000" indent="-720000">
              <a:spcBef>
                <a:spcPts val="600"/>
              </a:spcBef>
              <a:spcAft>
                <a:spcPts val="600"/>
              </a:spcAft>
              <a:buClr>
                <a:schemeClr val="bg1"/>
              </a:buClr>
              <a:buFont typeface="Arial" panose="020B0604020202020204" pitchFamily="34" charset="0"/>
              <a:buChar char="•"/>
              <a:defRPr sz="3200" b="0">
                <a:solidFill>
                  <a:schemeClr val="bg1"/>
                </a:solidFill>
              </a:defRPr>
            </a:lvl2pPr>
            <a:lvl3pPr marL="1440000" indent="-720000">
              <a:spcBef>
                <a:spcPts val="600"/>
              </a:spcBef>
              <a:spcAft>
                <a:spcPts val="600"/>
              </a:spcAft>
              <a:buClr>
                <a:schemeClr val="bg1"/>
              </a:buClr>
              <a:buFont typeface="Arial" panose="020B0604020202020204" pitchFamily="34" charset="0"/>
              <a:buChar char="‒"/>
              <a:defRPr sz="3200">
                <a:solidFill>
                  <a:schemeClr val="bg1"/>
                </a:solidFill>
              </a:defRPr>
            </a:lvl3pPr>
            <a:lvl4pPr marL="0" indent="0">
              <a:spcBef>
                <a:spcPts val="600"/>
              </a:spcBef>
              <a:spcAft>
                <a:spcPts val="600"/>
              </a:spcAft>
              <a:buClr>
                <a:schemeClr val="bg1"/>
              </a:buClr>
              <a:buNone/>
              <a:defRPr sz="2000">
                <a:solidFill>
                  <a:schemeClr val="bg1"/>
                </a:solidFill>
              </a:defRPr>
            </a:lvl4pPr>
            <a:lvl5pPr marL="0" indent="0">
              <a:spcBef>
                <a:spcPts val="600"/>
              </a:spcBef>
              <a:spcAft>
                <a:spcPts val="600"/>
              </a:spcAft>
              <a:buClr>
                <a:schemeClr val="bg1"/>
              </a:buClr>
              <a:buNone/>
              <a:defRPr sz="2000">
                <a:solidFill>
                  <a:schemeClr val="bg1"/>
                </a:solidFill>
              </a:defRPr>
            </a:lvl5pPr>
            <a:lvl6pPr marL="0" indent="0">
              <a:spcBef>
                <a:spcPts val="600"/>
              </a:spcBef>
              <a:spcAft>
                <a:spcPts val="600"/>
              </a:spcAft>
              <a:buFont typeface="+mj-lt"/>
              <a:buNone/>
              <a:defRPr sz="2000">
                <a:solidFill>
                  <a:schemeClr val="bg1"/>
                </a:solidFill>
              </a:defRPr>
            </a:lvl6pPr>
            <a:lvl7pPr marL="0" indent="0">
              <a:spcBef>
                <a:spcPts val="600"/>
              </a:spcBef>
              <a:spcAft>
                <a:spcPts val="600"/>
              </a:spcAft>
              <a:buFont typeface="+mj-lt"/>
              <a:buNone/>
              <a:defRPr sz="2000">
                <a:solidFill>
                  <a:schemeClr val="bg1"/>
                </a:solidFill>
              </a:defRPr>
            </a:lvl7pPr>
            <a:lvl8pPr marL="0" indent="0">
              <a:spcBef>
                <a:spcPts val="600"/>
              </a:spcBef>
              <a:spcAft>
                <a:spcPts val="600"/>
              </a:spcAft>
              <a:buFont typeface="+mj-lt"/>
              <a:buNone/>
              <a:defRPr sz="2000">
                <a:solidFill>
                  <a:schemeClr val="bg1"/>
                </a:solidFill>
              </a:defRPr>
            </a:lvl8pPr>
            <a:lvl9pPr marL="0" indent="0">
              <a:spcBef>
                <a:spcPts val="600"/>
              </a:spcBef>
              <a:spcAft>
                <a:spcPts val="600"/>
              </a:spcAft>
              <a:buFont typeface="+mj-lt"/>
              <a:buNone/>
              <a:defRPr sz="2000">
                <a:solidFill>
                  <a:schemeClr val="bg1"/>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
        <p:nvSpPr>
          <p:cNvPr id="12" name="Text left">
            <a:extLst>
              <a:ext uri="{FF2B5EF4-FFF2-40B4-BE49-F238E27FC236}">
                <a16:creationId xmlns:a16="http://schemas.microsoft.com/office/drawing/2014/main" id="{512C60BA-0049-452F-8294-A2970BCB3900}"/>
              </a:ext>
            </a:extLst>
          </p:cNvPr>
          <p:cNvSpPr>
            <a:spLocks noGrp="1"/>
          </p:cNvSpPr>
          <p:nvPr>
            <p:ph type="body" sz="quarter" idx="36"/>
          </p:nvPr>
        </p:nvSpPr>
        <p:spPr>
          <a:xfrm>
            <a:off x="439738" y="1765527"/>
            <a:ext cx="5487987" cy="907389"/>
          </a:xfrm>
        </p:spPr>
        <p:txBody>
          <a:bodyPr/>
          <a:lstStyle/>
          <a:p>
            <a:pPr lvl="0"/>
            <a:r>
              <a:rPr lang="en-US"/>
              <a:t>Click to edit Master text styles</a:t>
            </a:r>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2580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 inc key msg clr3">
    <p:spTree>
      <p:nvGrpSpPr>
        <p:cNvPr id="1" name=""/>
        <p:cNvGrpSpPr/>
        <p:nvPr/>
      </p:nvGrpSpPr>
      <p:grpSpPr>
        <a:xfrm>
          <a:off x="0" y="0"/>
          <a:ext cx="0" cy="0"/>
          <a:chOff x="0" y="0"/>
          <a:chExt cx="0" cy="0"/>
        </a:xfrm>
      </p:grpSpPr>
      <p:sp>
        <p:nvSpPr>
          <p:cNvPr id="7" name="Text right">
            <a:extLst>
              <a:ext uri="{FF2B5EF4-FFF2-40B4-BE49-F238E27FC236}">
                <a16:creationId xmlns:a16="http://schemas.microsoft.com/office/drawing/2014/main" id="{391742AE-12F4-4120-AE89-D85D6107FC40}"/>
              </a:ext>
            </a:extLst>
          </p:cNvPr>
          <p:cNvSpPr>
            <a:spLocks noGrp="1"/>
          </p:cNvSpPr>
          <p:nvPr>
            <p:ph type="body" sz="quarter" idx="11"/>
          </p:nvPr>
        </p:nvSpPr>
        <p:spPr>
          <a:xfrm>
            <a:off x="6276976" y="1765527"/>
            <a:ext cx="5487987"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Icon">
            <a:extLst>
              <a:ext uri="{FF2B5EF4-FFF2-40B4-BE49-F238E27FC236}">
                <a16:creationId xmlns:a16="http://schemas.microsoft.com/office/drawing/2014/main" id="{194569C9-0DA2-4C7A-B9A9-49B53CA5ADC7}"/>
              </a:ext>
            </a:extLst>
          </p:cNvPr>
          <p:cNvSpPr>
            <a:spLocks noGrp="1"/>
          </p:cNvSpPr>
          <p:nvPr>
            <p:ph type="pic" sz="quarter" idx="35"/>
            <p:custDataLst>
              <p:tags r:id="rId1"/>
            </p:custDataLst>
          </p:nvPr>
        </p:nvSpPr>
        <p:spPr>
          <a:xfrm>
            <a:off x="2405556" y="2826000"/>
            <a:ext cx="3528000" cy="1764000"/>
          </a:xfrm>
        </p:spPr>
        <p:txBody>
          <a:bodyPr/>
          <a:lstStyle>
            <a:lvl1pPr>
              <a:defRPr sz="1400"/>
            </a:lvl1pPr>
          </a:lstStyle>
          <a:p>
            <a:r>
              <a:rPr lang="en-US"/>
              <a:t>Click icon to add picture</a:t>
            </a:r>
            <a:endParaRPr lang="en-GB"/>
          </a:p>
        </p:txBody>
      </p:sp>
      <p:sp>
        <p:nvSpPr>
          <p:cNvPr id="13" name="Key text">
            <a:extLst>
              <a:ext uri="{FF2B5EF4-FFF2-40B4-BE49-F238E27FC236}">
                <a16:creationId xmlns:a16="http://schemas.microsoft.com/office/drawing/2014/main" id="{016969B2-5C8A-47AB-83BC-85561D117CCC}"/>
              </a:ext>
            </a:extLst>
          </p:cNvPr>
          <p:cNvSpPr>
            <a:spLocks noGrp="1"/>
          </p:cNvSpPr>
          <p:nvPr>
            <p:ph type="body" sz="quarter" idx="10" hasCustomPrompt="1"/>
          </p:nvPr>
        </p:nvSpPr>
        <p:spPr>
          <a:xfrm>
            <a:off x="452438" y="4581145"/>
            <a:ext cx="5487987" cy="1828800"/>
          </a:xfrm>
          <a:solidFill>
            <a:schemeClr val="accent3"/>
          </a:solidFill>
          <a:ln>
            <a:noFill/>
          </a:ln>
        </p:spPr>
        <p:txBody>
          <a:bodyPr lIns="146304" tIns="146304" rIns="146304" bIns="146304"/>
          <a:lstStyle>
            <a:lvl1pPr>
              <a:spcBef>
                <a:spcPts val="600"/>
              </a:spcBef>
              <a:spcAft>
                <a:spcPts val="600"/>
              </a:spcAft>
              <a:defRPr sz="3200">
                <a:solidFill>
                  <a:schemeClr val="bg1"/>
                </a:solidFill>
              </a:defRPr>
            </a:lvl1pPr>
            <a:lvl2pPr marL="720000" indent="-720000">
              <a:spcBef>
                <a:spcPts val="600"/>
              </a:spcBef>
              <a:spcAft>
                <a:spcPts val="600"/>
              </a:spcAft>
              <a:buClr>
                <a:schemeClr val="bg1"/>
              </a:buClr>
              <a:buFont typeface="Arial" panose="020B0604020202020204" pitchFamily="34" charset="0"/>
              <a:buChar char="•"/>
              <a:defRPr sz="3200" b="0">
                <a:solidFill>
                  <a:schemeClr val="bg1"/>
                </a:solidFill>
              </a:defRPr>
            </a:lvl2pPr>
            <a:lvl3pPr marL="1440000" indent="-720000">
              <a:spcBef>
                <a:spcPts val="600"/>
              </a:spcBef>
              <a:spcAft>
                <a:spcPts val="600"/>
              </a:spcAft>
              <a:buClr>
                <a:schemeClr val="bg1"/>
              </a:buClr>
              <a:buFont typeface="Arial" panose="020B0604020202020204" pitchFamily="34" charset="0"/>
              <a:buChar char="‒"/>
              <a:defRPr sz="3200">
                <a:solidFill>
                  <a:schemeClr val="bg1"/>
                </a:solidFill>
              </a:defRPr>
            </a:lvl3pPr>
            <a:lvl4pPr marL="0" indent="0">
              <a:spcBef>
                <a:spcPts val="600"/>
              </a:spcBef>
              <a:spcAft>
                <a:spcPts val="600"/>
              </a:spcAft>
              <a:buClr>
                <a:schemeClr val="bg1"/>
              </a:buClr>
              <a:buNone/>
              <a:defRPr sz="2000">
                <a:solidFill>
                  <a:schemeClr val="bg1"/>
                </a:solidFill>
              </a:defRPr>
            </a:lvl4pPr>
            <a:lvl5pPr marL="0" indent="0">
              <a:spcBef>
                <a:spcPts val="600"/>
              </a:spcBef>
              <a:spcAft>
                <a:spcPts val="600"/>
              </a:spcAft>
              <a:buClr>
                <a:schemeClr val="bg1"/>
              </a:buClr>
              <a:buNone/>
              <a:defRPr sz="2000">
                <a:solidFill>
                  <a:schemeClr val="bg1"/>
                </a:solidFill>
              </a:defRPr>
            </a:lvl5pPr>
            <a:lvl6pPr marL="0" indent="0">
              <a:spcBef>
                <a:spcPts val="600"/>
              </a:spcBef>
              <a:spcAft>
                <a:spcPts val="600"/>
              </a:spcAft>
              <a:buFont typeface="+mj-lt"/>
              <a:buNone/>
              <a:defRPr sz="2000">
                <a:solidFill>
                  <a:schemeClr val="bg1"/>
                </a:solidFill>
              </a:defRPr>
            </a:lvl6pPr>
            <a:lvl7pPr marL="0" indent="0">
              <a:spcBef>
                <a:spcPts val="600"/>
              </a:spcBef>
              <a:spcAft>
                <a:spcPts val="600"/>
              </a:spcAft>
              <a:buNone/>
              <a:defRPr sz="2000">
                <a:solidFill>
                  <a:schemeClr val="bg1"/>
                </a:solidFill>
              </a:defRPr>
            </a:lvl7pPr>
            <a:lvl8pPr marL="0" indent="0">
              <a:spcBef>
                <a:spcPts val="600"/>
              </a:spcBef>
              <a:spcAft>
                <a:spcPts val="600"/>
              </a:spcAft>
              <a:buFont typeface="+mj-lt"/>
              <a:buNone/>
              <a:defRPr sz="2000">
                <a:solidFill>
                  <a:schemeClr val="bg1"/>
                </a:solidFill>
              </a:defRPr>
            </a:lvl8pPr>
            <a:lvl9pPr marL="0" indent="0">
              <a:spcBef>
                <a:spcPts val="600"/>
              </a:spcBef>
              <a:spcAft>
                <a:spcPts val="600"/>
              </a:spcAft>
              <a:buFont typeface="+mj-lt"/>
              <a:buNone/>
              <a:defRPr sz="2000">
                <a:solidFill>
                  <a:schemeClr val="bg1"/>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p:txBody>
      </p:sp>
      <p:sp>
        <p:nvSpPr>
          <p:cNvPr id="12" name="Text left">
            <a:extLst>
              <a:ext uri="{FF2B5EF4-FFF2-40B4-BE49-F238E27FC236}">
                <a16:creationId xmlns:a16="http://schemas.microsoft.com/office/drawing/2014/main" id="{512C60BA-0049-452F-8294-A2970BCB3900}"/>
              </a:ext>
            </a:extLst>
          </p:cNvPr>
          <p:cNvSpPr>
            <a:spLocks noGrp="1"/>
          </p:cNvSpPr>
          <p:nvPr>
            <p:ph type="body" sz="quarter" idx="36"/>
          </p:nvPr>
        </p:nvSpPr>
        <p:spPr>
          <a:xfrm>
            <a:off x="439738" y="1765527"/>
            <a:ext cx="5487987" cy="907389"/>
          </a:xfrm>
        </p:spPr>
        <p:txBody>
          <a:bodyPr/>
          <a:lstStyle/>
          <a:p>
            <a:pPr lvl="0"/>
            <a:r>
              <a:rPr lang="en-US"/>
              <a:t>Click to edit Master text styles</a:t>
            </a:r>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6841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 inc quote">
    <p:spTree>
      <p:nvGrpSpPr>
        <p:cNvPr id="1" name=""/>
        <p:cNvGrpSpPr/>
        <p:nvPr/>
      </p:nvGrpSpPr>
      <p:grpSpPr>
        <a:xfrm>
          <a:off x="0" y="0"/>
          <a:ext cx="0" cy="0"/>
          <a:chOff x="0" y="0"/>
          <a:chExt cx="0" cy="0"/>
        </a:xfrm>
      </p:grpSpPr>
      <p:sp>
        <p:nvSpPr>
          <p:cNvPr id="15" name="Icon">
            <a:extLst>
              <a:ext uri="{FF2B5EF4-FFF2-40B4-BE49-F238E27FC236}">
                <a16:creationId xmlns:a16="http://schemas.microsoft.com/office/drawing/2014/main" id="{271A47C4-966D-4E67-BA94-AB437FB2C42B}"/>
              </a:ext>
            </a:extLst>
          </p:cNvPr>
          <p:cNvSpPr>
            <a:spLocks noGrp="1"/>
          </p:cNvSpPr>
          <p:nvPr>
            <p:ph type="pic" sz="quarter" idx="35"/>
            <p:custDataLst>
              <p:tags r:id="rId1"/>
            </p:custDataLst>
          </p:nvPr>
        </p:nvSpPr>
        <p:spPr>
          <a:xfrm>
            <a:off x="6856262" y="1073063"/>
            <a:ext cx="4896000" cy="2448000"/>
          </a:xfrm>
        </p:spPr>
        <p:txBody>
          <a:bodyPr/>
          <a:lstStyle>
            <a:lvl1pPr>
              <a:defRPr sz="1400"/>
            </a:lvl1pPr>
          </a:lstStyle>
          <a:p>
            <a:r>
              <a:rPr lang="en-US"/>
              <a:t>Click icon to add picture</a:t>
            </a:r>
            <a:endParaRPr lang="en-GB"/>
          </a:p>
        </p:txBody>
      </p:sp>
      <p:sp>
        <p:nvSpPr>
          <p:cNvPr id="4" name="Text">
            <a:extLst>
              <a:ext uri="{FF2B5EF4-FFF2-40B4-BE49-F238E27FC236}">
                <a16:creationId xmlns:a16="http://schemas.microsoft.com/office/drawing/2014/main" id="{F7317522-2056-4200-A3F5-850E5D10646B}"/>
              </a:ext>
            </a:extLst>
          </p:cNvPr>
          <p:cNvSpPr>
            <a:spLocks noGrp="1"/>
          </p:cNvSpPr>
          <p:nvPr>
            <p:ph type="body" sz="quarter" idx="10"/>
          </p:nvPr>
        </p:nvSpPr>
        <p:spPr>
          <a:xfrm>
            <a:off x="439738" y="1765527"/>
            <a:ext cx="5486400" cy="45360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
        <p:nvSpPr>
          <p:cNvPr id="6" name="Picture Placeholder 5"/>
          <p:cNvSpPr>
            <a:spLocks noGrp="1"/>
          </p:cNvSpPr>
          <p:nvPr>
            <p:ph type="pic" sz="quarter" idx="37"/>
            <p:custDataLst>
              <p:tags r:id="rId2"/>
            </p:custDataLst>
          </p:nvPr>
        </p:nvSpPr>
        <p:spPr>
          <a:xfrm>
            <a:off x="6238800" y="3556800"/>
            <a:ext cx="5511600" cy="2682000"/>
          </a:xfrm>
        </p:spPr>
        <p:txBody>
          <a:bodyPr/>
          <a:lstStyle/>
          <a:p>
            <a:r>
              <a:rPr lang="en-US"/>
              <a:t>Click icon to add picture</a:t>
            </a:r>
            <a:endParaRPr lang="en-GB" dirty="0"/>
          </a:p>
        </p:txBody>
      </p:sp>
      <p:sp>
        <p:nvSpPr>
          <p:cNvPr id="11" name="Quote text">
            <a:extLst>
              <a:ext uri="{FF2B5EF4-FFF2-40B4-BE49-F238E27FC236}">
                <a16:creationId xmlns:a16="http://schemas.microsoft.com/office/drawing/2014/main" id="{DA1100AF-B44D-448A-BAD8-54B0F4AB578F}"/>
              </a:ext>
            </a:extLst>
          </p:cNvPr>
          <p:cNvSpPr>
            <a:spLocks noGrp="1"/>
          </p:cNvSpPr>
          <p:nvPr>
            <p:ph type="body" sz="quarter" idx="36" hasCustomPrompt="1"/>
          </p:nvPr>
        </p:nvSpPr>
        <p:spPr>
          <a:xfrm>
            <a:off x="6286499" y="3556024"/>
            <a:ext cx="5478463" cy="2681288"/>
          </a:xfrm>
        </p:spPr>
        <p:txBody>
          <a:bodyPr tIns="146304" bIns="146304"/>
          <a:lstStyle>
            <a:lvl1pPr>
              <a:spcBef>
                <a:spcPts val="600"/>
              </a:spcBef>
              <a:spcAft>
                <a:spcPts val="600"/>
              </a:spcAft>
              <a:defRPr sz="3200" baseline="0">
                <a:solidFill>
                  <a:schemeClr val="accent1"/>
                </a:solidFill>
              </a:defRPr>
            </a:lvl1pPr>
            <a:lvl2pPr marL="720000" indent="-720000">
              <a:spcBef>
                <a:spcPts val="600"/>
              </a:spcBef>
              <a:spcAft>
                <a:spcPts val="600"/>
              </a:spcAft>
              <a:buClr>
                <a:schemeClr val="tx1"/>
              </a:buClr>
              <a:buFont typeface="Arial" panose="020B0604020202020204" pitchFamily="34" charset="0"/>
              <a:buChar char="•"/>
              <a:defRPr sz="3200" b="0" baseline="0">
                <a:solidFill>
                  <a:schemeClr val="accent1"/>
                </a:solidFill>
              </a:defRPr>
            </a:lvl2pPr>
            <a:lvl3pPr marL="1440000" indent="-720000">
              <a:spcBef>
                <a:spcPts val="600"/>
              </a:spcBef>
              <a:spcAft>
                <a:spcPts val="600"/>
              </a:spcAft>
              <a:buFont typeface="Arial" panose="020B0604020202020204" pitchFamily="34" charset="0"/>
              <a:buChar char="‒"/>
              <a:defRPr sz="3200" baseline="0">
                <a:solidFill>
                  <a:schemeClr val="accent1"/>
                </a:solidFill>
              </a:defRPr>
            </a:lvl3pPr>
            <a:lvl4pPr marL="0" indent="0">
              <a:spcBef>
                <a:spcPts val="600"/>
              </a:spcBef>
              <a:spcAft>
                <a:spcPts val="600"/>
              </a:spcAft>
              <a:buNone/>
              <a:defRPr sz="2000" baseline="0">
                <a:solidFill>
                  <a:schemeClr val="accent1"/>
                </a:solidFill>
              </a:defRPr>
            </a:lvl4pPr>
            <a:lvl5pPr marL="0" indent="0">
              <a:spcBef>
                <a:spcPts val="600"/>
              </a:spcBef>
              <a:spcAft>
                <a:spcPts val="600"/>
              </a:spcAft>
              <a:buNone/>
              <a:defRPr sz="2000" baseline="0">
                <a:solidFill>
                  <a:schemeClr val="accent1"/>
                </a:solidFill>
              </a:defRPr>
            </a:lvl5pPr>
            <a:lvl6pPr marL="0" indent="0">
              <a:spcBef>
                <a:spcPts val="600"/>
              </a:spcBef>
              <a:spcAft>
                <a:spcPts val="600"/>
              </a:spcAft>
              <a:buFont typeface="+mj-lt"/>
              <a:buNone/>
              <a:defRPr sz="2000"/>
            </a:lvl6pPr>
            <a:lvl7pPr marL="0" indent="0">
              <a:spcBef>
                <a:spcPts val="600"/>
              </a:spcBef>
              <a:spcAft>
                <a:spcPts val="600"/>
              </a:spcAft>
              <a:buNone/>
              <a:defRPr sz="2000"/>
            </a:lvl7pPr>
            <a:lvl8pPr marL="0" indent="0">
              <a:spcBef>
                <a:spcPts val="600"/>
              </a:spcBef>
              <a:spcAft>
                <a:spcPts val="600"/>
              </a:spcAft>
              <a:buFont typeface="+mj-lt"/>
              <a:buNone/>
              <a:defRPr sz="2000"/>
            </a:lvl8pPr>
            <a:lvl9pPr marL="0" indent="0">
              <a:spcBef>
                <a:spcPts val="600"/>
              </a:spcBef>
              <a:spcAft>
                <a:spcPts val="600"/>
              </a:spcAft>
              <a:buFont typeface="+mj-lt"/>
              <a:buNone/>
              <a:defRPr sz="2000"/>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Tree>
    <p:extLst>
      <p:ext uri="{BB962C8B-B14F-4D97-AF65-F5344CB8AC3E}">
        <p14:creationId xmlns:p14="http://schemas.microsoft.com/office/powerpoint/2010/main" val="302477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 inc highlight quote">
    <p:spTree>
      <p:nvGrpSpPr>
        <p:cNvPr id="1" name=""/>
        <p:cNvGrpSpPr/>
        <p:nvPr/>
      </p:nvGrpSpPr>
      <p:grpSpPr>
        <a:xfrm>
          <a:off x="0" y="0"/>
          <a:ext cx="0" cy="0"/>
          <a:chOff x="0" y="0"/>
          <a:chExt cx="0" cy="0"/>
        </a:xfrm>
      </p:grpSpPr>
      <p:sp>
        <p:nvSpPr>
          <p:cNvPr id="15" name="Icon">
            <a:extLst>
              <a:ext uri="{FF2B5EF4-FFF2-40B4-BE49-F238E27FC236}">
                <a16:creationId xmlns:a16="http://schemas.microsoft.com/office/drawing/2014/main" id="{271A47C4-966D-4E67-BA94-AB437FB2C42B}"/>
              </a:ext>
            </a:extLst>
          </p:cNvPr>
          <p:cNvSpPr>
            <a:spLocks noGrp="1"/>
          </p:cNvSpPr>
          <p:nvPr>
            <p:ph type="pic" sz="quarter" idx="35"/>
            <p:custDataLst>
              <p:tags r:id="rId1"/>
            </p:custDataLst>
          </p:nvPr>
        </p:nvSpPr>
        <p:spPr>
          <a:xfrm>
            <a:off x="6856262" y="1073063"/>
            <a:ext cx="4896000" cy="2448000"/>
          </a:xfrm>
        </p:spPr>
        <p:txBody>
          <a:bodyPr/>
          <a:lstStyle>
            <a:lvl1pPr>
              <a:defRPr sz="1400"/>
            </a:lvl1pPr>
          </a:lstStyle>
          <a:p>
            <a:r>
              <a:rPr lang="en-US"/>
              <a:t>Click icon to add picture</a:t>
            </a:r>
            <a:endParaRPr lang="en-GB"/>
          </a:p>
        </p:txBody>
      </p:sp>
      <p:sp>
        <p:nvSpPr>
          <p:cNvPr id="4" name="Text">
            <a:extLst>
              <a:ext uri="{FF2B5EF4-FFF2-40B4-BE49-F238E27FC236}">
                <a16:creationId xmlns:a16="http://schemas.microsoft.com/office/drawing/2014/main" id="{F7317522-2056-4200-A3F5-850E5D10646B}"/>
              </a:ext>
            </a:extLst>
          </p:cNvPr>
          <p:cNvSpPr>
            <a:spLocks noGrp="1"/>
          </p:cNvSpPr>
          <p:nvPr>
            <p:ph type="body" sz="quarter" idx="10"/>
          </p:nvPr>
        </p:nvSpPr>
        <p:spPr>
          <a:xfrm>
            <a:off x="439738" y="1765527"/>
            <a:ext cx="5486400" cy="45360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
        <p:nvSpPr>
          <p:cNvPr id="6" name="Picture Placeholder 5"/>
          <p:cNvSpPr>
            <a:spLocks noGrp="1"/>
          </p:cNvSpPr>
          <p:nvPr>
            <p:ph type="pic" sz="quarter" idx="37"/>
            <p:custDataLst>
              <p:tags r:id="rId2"/>
            </p:custDataLst>
          </p:nvPr>
        </p:nvSpPr>
        <p:spPr>
          <a:xfrm>
            <a:off x="6238800" y="3556800"/>
            <a:ext cx="5511600" cy="2682000"/>
          </a:xfrm>
        </p:spPr>
        <p:txBody>
          <a:bodyPr/>
          <a:lstStyle/>
          <a:p>
            <a:r>
              <a:rPr lang="en-US"/>
              <a:t>Click icon to add picture</a:t>
            </a:r>
            <a:endParaRPr lang="en-GB" dirty="0"/>
          </a:p>
        </p:txBody>
      </p:sp>
      <p:sp>
        <p:nvSpPr>
          <p:cNvPr id="11" name="Quote text">
            <a:extLst>
              <a:ext uri="{FF2B5EF4-FFF2-40B4-BE49-F238E27FC236}">
                <a16:creationId xmlns:a16="http://schemas.microsoft.com/office/drawing/2014/main" id="{DA1100AF-B44D-448A-BAD8-54B0F4AB578F}"/>
              </a:ext>
            </a:extLst>
          </p:cNvPr>
          <p:cNvSpPr>
            <a:spLocks noGrp="1"/>
          </p:cNvSpPr>
          <p:nvPr>
            <p:ph type="body" sz="quarter" idx="36" hasCustomPrompt="1"/>
          </p:nvPr>
        </p:nvSpPr>
        <p:spPr>
          <a:xfrm>
            <a:off x="6286500" y="3556024"/>
            <a:ext cx="5439328" cy="2681288"/>
          </a:xfrm>
        </p:spPr>
        <p:txBody>
          <a:bodyPr tIns="146304" bIns="146304"/>
          <a:lstStyle>
            <a:lvl1pPr>
              <a:spcBef>
                <a:spcPts val="600"/>
              </a:spcBef>
              <a:spcAft>
                <a:spcPts val="600"/>
              </a:spcAft>
              <a:defRPr sz="3200" baseline="0">
                <a:solidFill>
                  <a:srgbClr val="FB5A17"/>
                </a:solidFill>
              </a:defRPr>
            </a:lvl1pPr>
            <a:lvl2pPr marL="720000" indent="-720000">
              <a:spcBef>
                <a:spcPts val="600"/>
              </a:spcBef>
              <a:spcAft>
                <a:spcPts val="600"/>
              </a:spcAft>
              <a:buClr>
                <a:srgbClr val="FB5A17"/>
              </a:buClr>
              <a:buFont typeface="Arial" panose="020B0604020202020204" pitchFamily="34" charset="0"/>
              <a:buChar char="•"/>
              <a:defRPr sz="3200" b="0" baseline="0">
                <a:solidFill>
                  <a:srgbClr val="FB5A17"/>
                </a:solidFill>
              </a:defRPr>
            </a:lvl2pPr>
            <a:lvl3pPr marL="1440000" indent="-720000">
              <a:spcBef>
                <a:spcPts val="600"/>
              </a:spcBef>
              <a:spcAft>
                <a:spcPts val="600"/>
              </a:spcAft>
              <a:buClr>
                <a:srgbClr val="FB5A17"/>
              </a:buClr>
              <a:buFont typeface="Arial" panose="020B0604020202020204" pitchFamily="34" charset="0"/>
              <a:buChar char="‒"/>
              <a:defRPr sz="3200" baseline="0">
                <a:solidFill>
                  <a:srgbClr val="FB5A17"/>
                </a:solidFill>
              </a:defRPr>
            </a:lvl3pPr>
            <a:lvl4pPr marL="0" indent="0">
              <a:spcBef>
                <a:spcPts val="600"/>
              </a:spcBef>
              <a:spcAft>
                <a:spcPts val="600"/>
              </a:spcAft>
              <a:buNone/>
              <a:defRPr sz="2000" baseline="0">
                <a:solidFill>
                  <a:srgbClr val="FB5A17"/>
                </a:solidFill>
              </a:defRPr>
            </a:lvl4pPr>
            <a:lvl5pPr marL="0" indent="0">
              <a:spcBef>
                <a:spcPts val="600"/>
              </a:spcBef>
              <a:spcAft>
                <a:spcPts val="600"/>
              </a:spcAft>
              <a:buNone/>
              <a:defRPr sz="2000" baseline="0">
                <a:solidFill>
                  <a:srgbClr val="FB5A17"/>
                </a:solidFill>
              </a:defRPr>
            </a:lvl5pPr>
            <a:lvl6pPr marL="0" indent="0">
              <a:spcBef>
                <a:spcPts val="600"/>
              </a:spcBef>
              <a:spcAft>
                <a:spcPts val="600"/>
              </a:spcAft>
              <a:buFont typeface="+mj-lt"/>
              <a:buNone/>
              <a:defRPr sz="2000">
                <a:solidFill>
                  <a:srgbClr val="FB5A17"/>
                </a:solidFill>
              </a:defRPr>
            </a:lvl6pPr>
            <a:lvl7pPr marL="0" indent="0">
              <a:spcBef>
                <a:spcPts val="600"/>
              </a:spcBef>
              <a:spcAft>
                <a:spcPts val="600"/>
              </a:spcAft>
              <a:buNone/>
              <a:defRPr sz="2000">
                <a:solidFill>
                  <a:srgbClr val="FB5A17"/>
                </a:solidFill>
              </a:defRPr>
            </a:lvl7pPr>
            <a:lvl8pPr marL="0" indent="0">
              <a:spcBef>
                <a:spcPts val="600"/>
              </a:spcBef>
              <a:spcAft>
                <a:spcPts val="600"/>
              </a:spcAft>
              <a:buFont typeface="+mj-lt"/>
              <a:buNone/>
              <a:defRPr sz="2000">
                <a:solidFill>
                  <a:srgbClr val="FB5A17"/>
                </a:solidFill>
              </a:defRPr>
            </a:lvl8pPr>
            <a:lvl9pPr marL="0" indent="0">
              <a:spcBef>
                <a:spcPts val="600"/>
              </a:spcBef>
              <a:spcAft>
                <a:spcPts val="600"/>
              </a:spcAft>
              <a:buFont typeface="+mj-lt"/>
              <a:buNone/>
              <a:defRPr sz="2000">
                <a:solidFill>
                  <a:srgbClr val="FB5A17"/>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Tree>
    <p:extLst>
      <p:ext uri="{BB962C8B-B14F-4D97-AF65-F5344CB8AC3E}">
        <p14:creationId xmlns:p14="http://schemas.microsoft.com/office/powerpoint/2010/main" val="385289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text graphic">
    <p:spTree>
      <p:nvGrpSpPr>
        <p:cNvPr id="1" name=""/>
        <p:cNvGrpSpPr/>
        <p:nvPr/>
      </p:nvGrpSpPr>
      <p:grpSpPr>
        <a:xfrm>
          <a:off x="0" y="0"/>
          <a:ext cx="0" cy="0"/>
          <a:chOff x="0" y="0"/>
          <a:chExt cx="0" cy="0"/>
        </a:xfrm>
      </p:grpSpPr>
      <p:sp>
        <p:nvSpPr>
          <p:cNvPr id="12" name="Text right">
            <a:extLst>
              <a:ext uri="{FF2B5EF4-FFF2-40B4-BE49-F238E27FC236}">
                <a16:creationId xmlns:a16="http://schemas.microsoft.com/office/drawing/2014/main" id="{09994004-596A-4F40-A631-31AE36214220}"/>
              </a:ext>
            </a:extLst>
          </p:cNvPr>
          <p:cNvSpPr>
            <a:spLocks noGrp="1"/>
          </p:cNvSpPr>
          <p:nvPr>
            <p:ph type="body" sz="quarter" idx="33"/>
          </p:nvPr>
        </p:nvSpPr>
        <p:spPr bwMode="white">
          <a:xfrm>
            <a:off x="6281478" y="3606798"/>
            <a:ext cx="5487987" cy="2876400"/>
          </a:xfrm>
          <a:noFill/>
        </p:spPr>
        <p:txBody>
          <a:bodyPr lIns="0" tIns="0" rIns="0" bIns="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Icon 2">
            <a:extLst>
              <a:ext uri="{FF2B5EF4-FFF2-40B4-BE49-F238E27FC236}">
                <a16:creationId xmlns:a16="http://schemas.microsoft.com/office/drawing/2014/main" id="{CC90A5C0-1588-4055-A068-B0A5F953FAEB}"/>
              </a:ext>
            </a:extLst>
          </p:cNvPr>
          <p:cNvSpPr>
            <a:spLocks noGrp="1"/>
          </p:cNvSpPr>
          <p:nvPr>
            <p:ph type="pic" sz="quarter" idx="35"/>
            <p:custDataLst>
              <p:tags r:id="rId1"/>
            </p:custDataLst>
          </p:nvPr>
        </p:nvSpPr>
        <p:spPr>
          <a:xfrm>
            <a:off x="8228292" y="1772149"/>
            <a:ext cx="3528000" cy="1763713"/>
          </a:xfrm>
        </p:spPr>
        <p:txBody>
          <a:bodyPr/>
          <a:lstStyle/>
          <a:p>
            <a:r>
              <a:rPr lang="en-US"/>
              <a:t>Click icon to add picture</a:t>
            </a:r>
          </a:p>
        </p:txBody>
      </p:sp>
      <p:sp>
        <p:nvSpPr>
          <p:cNvPr id="6" name="Text left">
            <a:extLst>
              <a:ext uri="{FF2B5EF4-FFF2-40B4-BE49-F238E27FC236}">
                <a16:creationId xmlns:a16="http://schemas.microsoft.com/office/drawing/2014/main" id="{6D44712E-64B1-4ED6-8513-E29844389652}"/>
              </a:ext>
            </a:extLst>
          </p:cNvPr>
          <p:cNvSpPr>
            <a:spLocks noGrp="1"/>
          </p:cNvSpPr>
          <p:nvPr>
            <p:ph type="body" sz="quarter" idx="10"/>
          </p:nvPr>
        </p:nvSpPr>
        <p:spPr bwMode="white">
          <a:xfrm>
            <a:off x="439738" y="3606798"/>
            <a:ext cx="5487987" cy="2876400"/>
          </a:xfrm>
          <a:noFill/>
        </p:spPr>
        <p:txBody>
          <a:bodyPr lIns="0" tIns="0" rIns="0" bIns="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Icon 1">
            <a:extLst>
              <a:ext uri="{FF2B5EF4-FFF2-40B4-BE49-F238E27FC236}">
                <a16:creationId xmlns:a16="http://schemas.microsoft.com/office/drawing/2014/main" id="{F223B458-B73E-405A-B54F-6D18D1A2AC52}"/>
              </a:ext>
            </a:extLst>
          </p:cNvPr>
          <p:cNvSpPr>
            <a:spLocks noGrp="1"/>
          </p:cNvSpPr>
          <p:nvPr>
            <p:ph type="pic" sz="quarter" idx="34"/>
            <p:custDataLst>
              <p:tags r:id="rId2"/>
            </p:custDataLst>
          </p:nvPr>
        </p:nvSpPr>
        <p:spPr>
          <a:xfrm>
            <a:off x="2409159" y="1777607"/>
            <a:ext cx="3528000" cy="1764000"/>
          </a:xfrm>
        </p:spPr>
        <p:txBody>
          <a:bodyPr/>
          <a:lstStyle/>
          <a:p>
            <a:r>
              <a:rPr lang="en-US"/>
              <a:t>Click icon to add picture</a:t>
            </a:r>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
        <p:nvSpPr>
          <p:cNvPr id="8" name="Picture Placeholder 7"/>
          <p:cNvSpPr>
            <a:spLocks noGrp="1"/>
          </p:cNvSpPr>
          <p:nvPr>
            <p:ph type="pic" sz="quarter" idx="36"/>
            <p:custDataLst>
              <p:tags r:id="rId3"/>
            </p:custDataLst>
          </p:nvPr>
        </p:nvSpPr>
        <p:spPr>
          <a:xfrm>
            <a:off x="428400" y="3542400"/>
            <a:ext cx="5500800" cy="0"/>
          </a:xfrm>
        </p:spPr>
        <p:txBody>
          <a:bodyPr/>
          <a:lstStyle/>
          <a:p>
            <a:r>
              <a:rPr lang="en-US"/>
              <a:t>Click icon to add picture</a:t>
            </a:r>
            <a:endParaRPr lang="en-GB"/>
          </a:p>
        </p:txBody>
      </p:sp>
      <p:sp>
        <p:nvSpPr>
          <p:cNvPr id="10" name="Picture Placeholder 9"/>
          <p:cNvSpPr>
            <a:spLocks noGrp="1"/>
          </p:cNvSpPr>
          <p:nvPr>
            <p:ph type="pic" sz="quarter" idx="37"/>
            <p:custDataLst>
              <p:tags r:id="rId4"/>
            </p:custDataLst>
          </p:nvPr>
        </p:nvSpPr>
        <p:spPr>
          <a:xfrm>
            <a:off x="6267600" y="3542400"/>
            <a:ext cx="5500800" cy="0"/>
          </a:xfrm>
        </p:spPr>
        <p:txBody>
          <a:bodyPr/>
          <a:lstStyle/>
          <a:p>
            <a:r>
              <a:rPr lang="en-US"/>
              <a:t>Click icon to add picture</a:t>
            </a:r>
            <a:endParaRPr lang="en-GB"/>
          </a:p>
        </p:txBody>
      </p:sp>
    </p:spTree>
    <p:extLst>
      <p:ext uri="{BB962C8B-B14F-4D97-AF65-F5344CB8AC3E}">
        <p14:creationId xmlns:p14="http://schemas.microsoft.com/office/powerpoint/2010/main" val="381874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 block clr1">
    <p:spTree>
      <p:nvGrpSpPr>
        <p:cNvPr id="1" name=""/>
        <p:cNvGrpSpPr/>
        <p:nvPr/>
      </p:nvGrpSpPr>
      <p:grpSpPr>
        <a:xfrm>
          <a:off x="0" y="0"/>
          <a:ext cx="0" cy="0"/>
          <a:chOff x="0" y="0"/>
          <a:chExt cx="0" cy="0"/>
        </a:xfrm>
      </p:grpSpPr>
      <p:sp>
        <p:nvSpPr>
          <p:cNvPr id="16" name="Icon right">
            <a:extLst>
              <a:ext uri="{FF2B5EF4-FFF2-40B4-BE49-F238E27FC236}">
                <a16:creationId xmlns:a16="http://schemas.microsoft.com/office/drawing/2014/main" id="{83C291D8-3614-44E3-A95C-C69C8ABF4D2E}"/>
              </a:ext>
            </a:extLst>
          </p:cNvPr>
          <p:cNvSpPr>
            <a:spLocks noGrp="1"/>
          </p:cNvSpPr>
          <p:nvPr>
            <p:ph type="pic" sz="quarter" idx="35"/>
            <p:custDataLst>
              <p:tags r:id="rId1"/>
            </p:custDataLst>
          </p:nvPr>
        </p:nvSpPr>
        <p:spPr>
          <a:xfrm>
            <a:off x="8211562" y="1785600"/>
            <a:ext cx="3528000" cy="1764000"/>
          </a:xfrm>
        </p:spPr>
        <p:txBody>
          <a:bodyPr/>
          <a:lstStyle/>
          <a:p>
            <a:r>
              <a:rPr lang="en-US"/>
              <a:t>Click icon to add picture</a:t>
            </a:r>
          </a:p>
        </p:txBody>
      </p:sp>
      <p:sp>
        <p:nvSpPr>
          <p:cNvPr id="6" name="Icon Left">
            <a:extLst>
              <a:ext uri="{FF2B5EF4-FFF2-40B4-BE49-F238E27FC236}">
                <a16:creationId xmlns:a16="http://schemas.microsoft.com/office/drawing/2014/main" id="{C85A8C5A-A638-4CEA-A33E-24F64C988911}"/>
              </a:ext>
            </a:extLst>
          </p:cNvPr>
          <p:cNvSpPr>
            <a:spLocks noGrp="1"/>
          </p:cNvSpPr>
          <p:nvPr>
            <p:ph type="pic" sz="quarter" idx="34"/>
            <p:custDataLst>
              <p:tags r:id="rId2"/>
            </p:custDataLst>
          </p:nvPr>
        </p:nvSpPr>
        <p:spPr>
          <a:xfrm>
            <a:off x="2421859" y="1785600"/>
            <a:ext cx="3528000" cy="1764000"/>
          </a:xfrm>
        </p:spPr>
        <p:txBody>
          <a:bodyPr/>
          <a:lstStyle/>
          <a:p>
            <a:r>
              <a:rPr lang="en-US"/>
              <a:t>Click icon to add picture</a:t>
            </a:r>
          </a:p>
        </p:txBody>
      </p:sp>
      <p:sp>
        <p:nvSpPr>
          <p:cNvPr id="9" name="Text left">
            <a:extLst>
              <a:ext uri="{FF2B5EF4-FFF2-40B4-BE49-F238E27FC236}">
                <a16:creationId xmlns:a16="http://schemas.microsoft.com/office/drawing/2014/main" id="{2482E741-307A-4D80-8733-7A781716F707}"/>
              </a:ext>
            </a:extLst>
          </p:cNvPr>
          <p:cNvSpPr>
            <a:spLocks noGrp="1"/>
          </p:cNvSpPr>
          <p:nvPr>
            <p:ph type="body" sz="quarter" idx="10"/>
          </p:nvPr>
        </p:nvSpPr>
        <p:spPr>
          <a:xfrm>
            <a:off x="452438" y="3541605"/>
            <a:ext cx="5487987" cy="2876400"/>
          </a:xfrm>
          <a:solidFill>
            <a:schemeClr val="accent1"/>
          </a:solidFill>
          <a:ln>
            <a:noFill/>
          </a:ln>
        </p:spPr>
        <p:txBody>
          <a:bodyPr lIns="180000" tIns="180000" rIns="180000" bIns="180000"/>
          <a:lstStyle>
            <a:lvl1pPr>
              <a:spcBef>
                <a:spcPts val="600"/>
              </a:spcBef>
              <a:spcAft>
                <a:spcPts val="600"/>
              </a:spcAft>
              <a:defRPr>
                <a:solidFill>
                  <a:schemeClr val="bg1"/>
                </a:solidFill>
              </a:defRPr>
            </a:lvl1pPr>
            <a:lvl2pPr>
              <a:spcBef>
                <a:spcPts val="600"/>
              </a:spcBef>
              <a:spcAft>
                <a:spcPts val="600"/>
              </a:spcAft>
              <a:defRPr>
                <a:solidFill>
                  <a:schemeClr val="bg1"/>
                </a:solidFill>
              </a:defRPr>
            </a:lvl2pPr>
            <a:lvl3pPr>
              <a:spcBef>
                <a:spcPts val="600"/>
              </a:spcBef>
              <a:spcAft>
                <a:spcPts val="600"/>
              </a:spcAft>
              <a:buClr>
                <a:schemeClr val="bg1"/>
              </a:buClr>
              <a:defRPr>
                <a:solidFill>
                  <a:schemeClr val="bg1"/>
                </a:solidFill>
              </a:defRPr>
            </a:lvl3pPr>
            <a:lvl4pPr>
              <a:spcBef>
                <a:spcPts val="600"/>
              </a:spcBef>
              <a:spcAft>
                <a:spcPts val="600"/>
              </a:spcAft>
              <a:buClr>
                <a:schemeClr val="bg1"/>
              </a:buClr>
              <a:defRPr>
                <a:solidFill>
                  <a:schemeClr val="bg1"/>
                </a:solidFill>
              </a:defRPr>
            </a:lvl4pPr>
            <a:lvl5pPr>
              <a:spcBef>
                <a:spcPts val="600"/>
              </a:spcBef>
              <a:spcAft>
                <a:spcPts val="600"/>
              </a:spcAft>
              <a:buClr>
                <a:schemeClr val="bg1"/>
              </a:buClr>
              <a:defRPr>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baseline="0">
                <a:solidFill>
                  <a:schemeClr val="bg1"/>
                </a:solidFill>
              </a:defRPr>
            </a:lvl7pPr>
            <a:lvl8pPr>
              <a:spcBef>
                <a:spcPts val="600"/>
              </a:spcBef>
              <a:spcAft>
                <a:spcPts val="600"/>
              </a:spcAft>
              <a:buAutoNum type="alphaLcPeriod"/>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
        <p:nvSpPr>
          <p:cNvPr id="7" name="Text left">
            <a:extLst>
              <a:ext uri="{FF2B5EF4-FFF2-40B4-BE49-F238E27FC236}">
                <a16:creationId xmlns:a16="http://schemas.microsoft.com/office/drawing/2014/main" id="{2482E741-307A-4D80-8733-7A781716F707}"/>
              </a:ext>
            </a:extLst>
          </p:cNvPr>
          <p:cNvSpPr>
            <a:spLocks noGrp="1"/>
          </p:cNvSpPr>
          <p:nvPr>
            <p:ph type="body" sz="quarter" idx="36"/>
          </p:nvPr>
        </p:nvSpPr>
        <p:spPr>
          <a:xfrm>
            <a:off x="6286500" y="3549600"/>
            <a:ext cx="5487987" cy="2876400"/>
          </a:xfrm>
          <a:solidFill>
            <a:schemeClr val="accent1"/>
          </a:solidFill>
          <a:ln>
            <a:noFill/>
          </a:ln>
        </p:spPr>
        <p:txBody>
          <a:bodyPr lIns="180000" tIns="180000" rIns="180000" bIns="180000"/>
          <a:lstStyle>
            <a:lvl1pPr>
              <a:spcBef>
                <a:spcPts val="600"/>
              </a:spcBef>
              <a:spcAft>
                <a:spcPts val="600"/>
              </a:spcAft>
              <a:defRPr>
                <a:solidFill>
                  <a:schemeClr val="bg1"/>
                </a:solidFill>
              </a:defRPr>
            </a:lvl1pPr>
            <a:lvl2pPr>
              <a:spcBef>
                <a:spcPts val="600"/>
              </a:spcBef>
              <a:spcAft>
                <a:spcPts val="600"/>
              </a:spcAft>
              <a:defRPr>
                <a:solidFill>
                  <a:schemeClr val="bg1"/>
                </a:solidFill>
              </a:defRPr>
            </a:lvl2pPr>
            <a:lvl3pPr>
              <a:spcBef>
                <a:spcPts val="600"/>
              </a:spcBef>
              <a:spcAft>
                <a:spcPts val="600"/>
              </a:spcAft>
              <a:buClr>
                <a:schemeClr val="bg1"/>
              </a:buClr>
              <a:defRPr>
                <a:solidFill>
                  <a:schemeClr val="bg1"/>
                </a:solidFill>
              </a:defRPr>
            </a:lvl3pPr>
            <a:lvl4pPr>
              <a:spcBef>
                <a:spcPts val="600"/>
              </a:spcBef>
              <a:spcAft>
                <a:spcPts val="600"/>
              </a:spcAft>
              <a:buClr>
                <a:schemeClr val="bg1"/>
              </a:buClr>
              <a:defRPr>
                <a:solidFill>
                  <a:schemeClr val="bg1"/>
                </a:solidFill>
              </a:defRPr>
            </a:lvl4pPr>
            <a:lvl5pPr>
              <a:spcBef>
                <a:spcPts val="600"/>
              </a:spcBef>
              <a:spcAft>
                <a:spcPts val="600"/>
              </a:spcAft>
              <a:buClr>
                <a:schemeClr val="bg1"/>
              </a:buClr>
              <a:defRPr>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7264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 block clr2">
    <p:spTree>
      <p:nvGrpSpPr>
        <p:cNvPr id="1" name=""/>
        <p:cNvGrpSpPr/>
        <p:nvPr/>
      </p:nvGrpSpPr>
      <p:grpSpPr>
        <a:xfrm>
          <a:off x="0" y="0"/>
          <a:ext cx="0" cy="0"/>
          <a:chOff x="0" y="0"/>
          <a:chExt cx="0" cy="0"/>
        </a:xfrm>
      </p:grpSpPr>
      <p:sp>
        <p:nvSpPr>
          <p:cNvPr id="16" name="Icon 2">
            <a:extLst>
              <a:ext uri="{FF2B5EF4-FFF2-40B4-BE49-F238E27FC236}">
                <a16:creationId xmlns:a16="http://schemas.microsoft.com/office/drawing/2014/main" id="{83C291D8-3614-44E3-A95C-C69C8ABF4D2E}"/>
              </a:ext>
            </a:extLst>
          </p:cNvPr>
          <p:cNvSpPr>
            <a:spLocks noGrp="1"/>
          </p:cNvSpPr>
          <p:nvPr>
            <p:ph type="pic" sz="quarter" idx="35"/>
            <p:custDataLst>
              <p:tags r:id="rId1"/>
            </p:custDataLst>
          </p:nvPr>
        </p:nvSpPr>
        <p:spPr>
          <a:xfrm>
            <a:off x="8211562" y="1785600"/>
            <a:ext cx="3528000" cy="1764000"/>
          </a:xfrm>
        </p:spPr>
        <p:txBody>
          <a:bodyPr/>
          <a:lstStyle/>
          <a:p>
            <a:r>
              <a:rPr lang="en-US"/>
              <a:t>Click icon to add picture</a:t>
            </a:r>
          </a:p>
        </p:txBody>
      </p:sp>
      <p:sp>
        <p:nvSpPr>
          <p:cNvPr id="6" name="Icon 1">
            <a:extLst>
              <a:ext uri="{FF2B5EF4-FFF2-40B4-BE49-F238E27FC236}">
                <a16:creationId xmlns:a16="http://schemas.microsoft.com/office/drawing/2014/main" id="{C85A8C5A-A638-4CEA-A33E-24F64C988911}"/>
              </a:ext>
            </a:extLst>
          </p:cNvPr>
          <p:cNvSpPr>
            <a:spLocks noGrp="1"/>
          </p:cNvSpPr>
          <p:nvPr>
            <p:ph type="pic" sz="quarter" idx="34"/>
            <p:custDataLst>
              <p:tags r:id="rId2"/>
            </p:custDataLst>
          </p:nvPr>
        </p:nvSpPr>
        <p:spPr>
          <a:xfrm>
            <a:off x="2421859" y="1785600"/>
            <a:ext cx="3528000" cy="1764000"/>
          </a:xfrm>
        </p:spPr>
        <p:txBody>
          <a:bodyPr/>
          <a:lstStyle/>
          <a:p>
            <a:r>
              <a:rPr lang="en-US"/>
              <a:t>Click icon to add picture</a:t>
            </a:r>
          </a:p>
        </p:txBody>
      </p:sp>
      <p:sp>
        <p:nvSpPr>
          <p:cNvPr id="9" name="Text left">
            <a:extLst>
              <a:ext uri="{FF2B5EF4-FFF2-40B4-BE49-F238E27FC236}">
                <a16:creationId xmlns:a16="http://schemas.microsoft.com/office/drawing/2014/main" id="{2482E741-307A-4D80-8733-7A781716F707}"/>
              </a:ext>
            </a:extLst>
          </p:cNvPr>
          <p:cNvSpPr>
            <a:spLocks noGrp="1"/>
          </p:cNvSpPr>
          <p:nvPr>
            <p:ph type="body" sz="quarter" idx="10"/>
          </p:nvPr>
        </p:nvSpPr>
        <p:spPr>
          <a:xfrm>
            <a:off x="452438" y="3541606"/>
            <a:ext cx="5487987" cy="2875067"/>
          </a:xfrm>
          <a:solidFill>
            <a:schemeClr val="accent2"/>
          </a:solidFill>
          <a:ln>
            <a:noFill/>
          </a:ln>
        </p:spPr>
        <p:txBody>
          <a:bodyPr lIns="180000" tIns="180000" rIns="180000" bIns="180000"/>
          <a:lstStyle>
            <a:lvl1pPr>
              <a:spcBef>
                <a:spcPts val="600"/>
              </a:spcBef>
              <a:spcAft>
                <a:spcPts val="600"/>
              </a:spcAft>
              <a:defRPr>
                <a:solidFill>
                  <a:schemeClr val="bg1"/>
                </a:solidFill>
              </a:defRPr>
            </a:lvl1pPr>
            <a:lvl2pPr>
              <a:spcBef>
                <a:spcPts val="600"/>
              </a:spcBef>
              <a:spcAft>
                <a:spcPts val="600"/>
              </a:spcAft>
              <a:defRPr>
                <a:solidFill>
                  <a:schemeClr val="bg1"/>
                </a:solidFill>
              </a:defRPr>
            </a:lvl2pPr>
            <a:lvl3pPr>
              <a:spcBef>
                <a:spcPts val="600"/>
              </a:spcBef>
              <a:spcAft>
                <a:spcPts val="600"/>
              </a:spcAft>
              <a:buClr>
                <a:schemeClr val="bg1"/>
              </a:buClr>
              <a:defRPr>
                <a:solidFill>
                  <a:schemeClr val="bg1"/>
                </a:solidFill>
              </a:defRPr>
            </a:lvl3pPr>
            <a:lvl4pPr>
              <a:spcBef>
                <a:spcPts val="600"/>
              </a:spcBef>
              <a:spcAft>
                <a:spcPts val="600"/>
              </a:spcAft>
              <a:buClr>
                <a:schemeClr val="bg1"/>
              </a:buClr>
              <a:defRPr>
                <a:solidFill>
                  <a:schemeClr val="bg1"/>
                </a:solidFill>
              </a:defRPr>
            </a:lvl4pPr>
            <a:lvl5pPr>
              <a:spcBef>
                <a:spcPts val="600"/>
              </a:spcBef>
              <a:spcAft>
                <a:spcPts val="600"/>
              </a:spcAft>
              <a:buClr>
                <a:schemeClr val="bg1"/>
              </a:buClr>
              <a:defRPr>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
        <p:nvSpPr>
          <p:cNvPr id="7" name="Text left">
            <a:extLst>
              <a:ext uri="{FF2B5EF4-FFF2-40B4-BE49-F238E27FC236}">
                <a16:creationId xmlns:a16="http://schemas.microsoft.com/office/drawing/2014/main" id="{2482E741-307A-4D80-8733-7A781716F707}"/>
              </a:ext>
            </a:extLst>
          </p:cNvPr>
          <p:cNvSpPr>
            <a:spLocks noGrp="1"/>
          </p:cNvSpPr>
          <p:nvPr>
            <p:ph type="body" sz="quarter" idx="36"/>
          </p:nvPr>
        </p:nvSpPr>
        <p:spPr>
          <a:xfrm>
            <a:off x="6280567" y="3549600"/>
            <a:ext cx="5487987" cy="2875067"/>
          </a:xfrm>
          <a:solidFill>
            <a:schemeClr val="accent2"/>
          </a:solidFill>
          <a:ln>
            <a:noFill/>
          </a:ln>
        </p:spPr>
        <p:txBody>
          <a:bodyPr lIns="180000" tIns="180000" rIns="180000" bIns="180000"/>
          <a:lstStyle>
            <a:lvl1pPr>
              <a:spcBef>
                <a:spcPts val="600"/>
              </a:spcBef>
              <a:spcAft>
                <a:spcPts val="600"/>
              </a:spcAft>
              <a:defRPr>
                <a:solidFill>
                  <a:schemeClr val="bg1"/>
                </a:solidFill>
              </a:defRPr>
            </a:lvl1pPr>
            <a:lvl2pPr>
              <a:spcBef>
                <a:spcPts val="600"/>
              </a:spcBef>
              <a:spcAft>
                <a:spcPts val="600"/>
              </a:spcAft>
              <a:defRPr>
                <a:solidFill>
                  <a:schemeClr val="bg1"/>
                </a:solidFill>
              </a:defRPr>
            </a:lvl2pPr>
            <a:lvl3pPr>
              <a:spcBef>
                <a:spcPts val="600"/>
              </a:spcBef>
              <a:spcAft>
                <a:spcPts val="600"/>
              </a:spcAft>
              <a:buClr>
                <a:schemeClr val="bg1"/>
              </a:buClr>
              <a:defRPr>
                <a:solidFill>
                  <a:schemeClr val="bg1"/>
                </a:solidFill>
              </a:defRPr>
            </a:lvl3pPr>
            <a:lvl4pPr>
              <a:spcBef>
                <a:spcPts val="600"/>
              </a:spcBef>
              <a:spcAft>
                <a:spcPts val="600"/>
              </a:spcAft>
              <a:buClr>
                <a:schemeClr val="bg1"/>
              </a:buClr>
              <a:defRPr>
                <a:solidFill>
                  <a:schemeClr val="bg1"/>
                </a:solidFill>
              </a:defRPr>
            </a:lvl4pPr>
            <a:lvl5pPr>
              <a:spcBef>
                <a:spcPts val="600"/>
              </a:spcBef>
              <a:spcAft>
                <a:spcPts val="600"/>
              </a:spcAft>
              <a:buClr>
                <a:schemeClr val="bg1"/>
              </a:buClr>
              <a:defRPr>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0620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gray">
      <p:bgPr>
        <a:solidFill>
          <a:schemeClr val="accent1"/>
        </a:solidFill>
        <a:effectLst/>
      </p:bgPr>
    </p:bg>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C8036DB1-9ED1-4D40-B9AB-49A40910F921}"/>
              </a:ext>
            </a:extLst>
          </p:cNvPr>
          <p:cNvSpPr>
            <a:spLocks noGrp="1"/>
          </p:cNvSpPr>
          <p:nvPr>
            <p:ph type="pic" sz="quarter" idx="11"/>
            <p:custDataLst>
              <p:tags r:id="rId1"/>
            </p:custDataLst>
          </p:nvPr>
        </p:nvSpPr>
        <p:spPr>
          <a:xfrm>
            <a:off x="4136" y="2667"/>
            <a:ext cx="12187864" cy="6855321"/>
          </a:xfrm>
        </p:spPr>
        <p:txBody>
          <a:bodyPr/>
          <a:lstStyle>
            <a:lvl1pPr>
              <a:defRPr sz="1400" b="0">
                <a:latin typeface="+mn-lt"/>
              </a:defRPr>
            </a:lvl1pPr>
          </a:lstStyle>
          <a:p>
            <a:r>
              <a:rPr lang="en-US"/>
              <a:t>Click icon to add picture</a:t>
            </a:r>
          </a:p>
        </p:txBody>
      </p:sp>
      <p:sp>
        <p:nvSpPr>
          <p:cNvPr id="10" name="Message">
            <a:extLst>
              <a:ext uri="{FF2B5EF4-FFF2-40B4-BE49-F238E27FC236}">
                <a16:creationId xmlns:a16="http://schemas.microsoft.com/office/drawing/2014/main" id="{9428723D-18D6-4616-91E7-04E0E992894A}"/>
              </a:ext>
            </a:extLst>
          </p:cNvPr>
          <p:cNvSpPr>
            <a:spLocks noGrp="1"/>
          </p:cNvSpPr>
          <p:nvPr>
            <p:ph type="body" sz="quarter" idx="12" hasCustomPrompt="1"/>
            <p:custDataLst>
              <p:tags r:id="rId2"/>
            </p:custDataLst>
          </p:nvPr>
        </p:nvSpPr>
        <p:spPr bwMode="white">
          <a:xfrm>
            <a:off x="439738" y="875114"/>
            <a:ext cx="7743825" cy="2400279"/>
          </a:xfrm>
        </p:spPr>
        <p:txBody>
          <a:bodyPr/>
          <a:lstStyle>
            <a:lvl1pPr algn="l">
              <a:defRPr sz="4800" b="1">
                <a:solidFill>
                  <a:schemeClr val="bg1"/>
                </a:solidFill>
              </a:defRPr>
            </a:lvl1pPr>
            <a:lvl2pPr algn="l">
              <a:defRPr sz="3600">
                <a:solidFill>
                  <a:schemeClr val="bg1"/>
                </a:solidFill>
              </a:defRPr>
            </a:lvl2pPr>
            <a:lvl3pPr algn="l">
              <a:defRPr sz="2400" b="0">
                <a:solidFill>
                  <a:schemeClr val="bg1"/>
                </a:solidFill>
              </a:defRPr>
            </a:lvl3pPr>
            <a:lvl4pPr>
              <a:defRPr>
                <a:solidFill>
                  <a:schemeClr val="bg1"/>
                </a:solidFill>
              </a:defRPr>
            </a:lvl4pPr>
            <a:lvl5pPr>
              <a:defRPr>
                <a:solidFill>
                  <a:schemeClr val="bg1"/>
                </a:solidFill>
              </a:defRPr>
            </a:lvl5pPr>
          </a:lstStyle>
          <a:p>
            <a:pPr lvl="0"/>
            <a:r>
              <a:rPr lang="en-US" dirty="0"/>
              <a:t>&lt;&lt;</a:t>
            </a:r>
            <a:r>
              <a:rPr lang="en-US" dirty="0" err="1"/>
              <a:t>Labels.Thank</a:t>
            </a:r>
            <a:r>
              <a:rPr lang="en-US" dirty="0"/>
              <a:t> you&gt;&gt;</a:t>
            </a:r>
          </a:p>
        </p:txBody>
      </p:sp>
      <p:sp>
        <p:nvSpPr>
          <p:cNvPr id="6" name="Dots Bottom">
            <a:extLst>
              <a:ext uri="{FF2B5EF4-FFF2-40B4-BE49-F238E27FC236}">
                <a16:creationId xmlns:a16="http://schemas.microsoft.com/office/drawing/2014/main" id="{312989ED-1A04-4F3A-B978-E203D620ABDD}"/>
              </a:ext>
            </a:extLst>
          </p:cNvPr>
          <p:cNvSpPr>
            <a:spLocks noGrp="1"/>
          </p:cNvSpPr>
          <p:nvPr>
            <p:ph sz="quarter" idx="15" hasCustomPrompt="1"/>
            <p:custDataLst>
              <p:tags r:id="rId3"/>
            </p:custDataLst>
          </p:nvPr>
        </p:nvSpPr>
        <p:spPr>
          <a:xfrm>
            <a:off x="439738" y="6426000"/>
            <a:ext cx="11312525" cy="198438"/>
          </a:xfrm>
        </p:spPr>
        <p:txBody>
          <a:bodyPr/>
          <a:lstStyle>
            <a:lvl1pPr>
              <a:defRPr sz="8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a:t>&lt;&lt;Dots Bottom&gt;&gt;</a:t>
            </a:r>
            <a:endParaRPr lang="en-US"/>
          </a:p>
        </p:txBody>
      </p:sp>
      <p:sp>
        <p:nvSpPr>
          <p:cNvPr id="11" name="Dots Top">
            <a:extLst>
              <a:ext uri="{FF2B5EF4-FFF2-40B4-BE49-F238E27FC236}">
                <a16:creationId xmlns:a16="http://schemas.microsoft.com/office/drawing/2014/main" id="{0B24A994-42AD-4199-868F-26B1DD95A9C0}"/>
              </a:ext>
            </a:extLst>
          </p:cNvPr>
          <p:cNvSpPr>
            <a:spLocks noGrp="1"/>
          </p:cNvSpPr>
          <p:nvPr>
            <p:ph sz="quarter" idx="16" hasCustomPrompt="1"/>
            <p:custDataLst>
              <p:tags r:id="rId4"/>
            </p:custDataLst>
          </p:nvPr>
        </p:nvSpPr>
        <p:spPr>
          <a:xfrm>
            <a:off x="439200" y="432000"/>
            <a:ext cx="11312525" cy="198438"/>
          </a:xfrm>
        </p:spPr>
        <p:txBody>
          <a:bodyPr/>
          <a:lstStyle>
            <a:lvl1pPr>
              <a:defRPr sz="8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a:t>&lt;&lt;Dots Top&gt;&gt;</a:t>
            </a:r>
            <a:endParaRPr lang="en-US"/>
          </a:p>
        </p:txBody>
      </p:sp>
      <p:sp>
        <p:nvSpPr>
          <p:cNvPr id="4" name="Text Placeholder 3"/>
          <p:cNvSpPr>
            <a:spLocks noGrp="1"/>
          </p:cNvSpPr>
          <p:nvPr>
            <p:ph type="body" sz="quarter" idx="17"/>
          </p:nvPr>
        </p:nvSpPr>
        <p:spPr>
          <a:xfrm>
            <a:off x="428400" y="2458800"/>
            <a:ext cx="4695492" cy="3238452"/>
          </a:xfrm>
        </p:spPr>
        <p:txBody>
          <a:bodyPr/>
          <a:lstStyle>
            <a:lvl1pPr>
              <a:spcBef>
                <a:spcPts val="600"/>
              </a:spcBef>
              <a:spcAft>
                <a:spcPts val="600"/>
              </a:spcAft>
              <a:defRPr>
                <a:solidFill>
                  <a:schemeClr val="bg1"/>
                </a:solidFill>
              </a:defRPr>
            </a:lvl1pPr>
            <a:lvl2pPr>
              <a:spcBef>
                <a:spcPts val="600"/>
              </a:spcBef>
              <a:spcAft>
                <a:spcPts val="600"/>
              </a:spcAft>
              <a:defRPr>
                <a:solidFill>
                  <a:schemeClr val="bg1"/>
                </a:solidFill>
              </a:defRPr>
            </a:lvl2pPr>
            <a:lvl3pPr>
              <a:spcBef>
                <a:spcPts val="600"/>
              </a:spcBef>
              <a:spcAft>
                <a:spcPts val="600"/>
              </a:spcAft>
              <a:defRPr>
                <a:solidFill>
                  <a:schemeClr val="bg1"/>
                </a:solidFill>
              </a:defRPr>
            </a:lvl3pPr>
            <a:lvl4pPr>
              <a:spcBef>
                <a:spcPts val="600"/>
              </a:spcBef>
              <a:spcAft>
                <a:spcPts val="600"/>
              </a:spcAft>
              <a:defRPr>
                <a:solidFill>
                  <a:schemeClr val="bg1"/>
                </a:solidFill>
              </a:defRPr>
            </a:lvl4pPr>
            <a:lvl5pPr>
              <a:spcBef>
                <a:spcPts val="600"/>
              </a:spcBef>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4582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 block clr3">
    <p:spTree>
      <p:nvGrpSpPr>
        <p:cNvPr id="1" name=""/>
        <p:cNvGrpSpPr/>
        <p:nvPr/>
      </p:nvGrpSpPr>
      <p:grpSpPr>
        <a:xfrm>
          <a:off x="0" y="0"/>
          <a:ext cx="0" cy="0"/>
          <a:chOff x="0" y="0"/>
          <a:chExt cx="0" cy="0"/>
        </a:xfrm>
      </p:grpSpPr>
      <p:sp>
        <p:nvSpPr>
          <p:cNvPr id="16" name="Icon 2">
            <a:extLst>
              <a:ext uri="{FF2B5EF4-FFF2-40B4-BE49-F238E27FC236}">
                <a16:creationId xmlns:a16="http://schemas.microsoft.com/office/drawing/2014/main" id="{83C291D8-3614-44E3-A95C-C69C8ABF4D2E}"/>
              </a:ext>
            </a:extLst>
          </p:cNvPr>
          <p:cNvSpPr>
            <a:spLocks noGrp="1"/>
          </p:cNvSpPr>
          <p:nvPr>
            <p:ph type="pic" sz="quarter" idx="35"/>
            <p:custDataLst>
              <p:tags r:id="rId1"/>
            </p:custDataLst>
          </p:nvPr>
        </p:nvSpPr>
        <p:spPr>
          <a:xfrm>
            <a:off x="8211562" y="1785600"/>
            <a:ext cx="3528000" cy="1764000"/>
          </a:xfrm>
        </p:spPr>
        <p:txBody>
          <a:bodyPr/>
          <a:lstStyle/>
          <a:p>
            <a:r>
              <a:rPr lang="en-US"/>
              <a:t>Click icon to add picture</a:t>
            </a:r>
          </a:p>
        </p:txBody>
      </p:sp>
      <p:sp>
        <p:nvSpPr>
          <p:cNvPr id="6" name="Icon 1">
            <a:extLst>
              <a:ext uri="{FF2B5EF4-FFF2-40B4-BE49-F238E27FC236}">
                <a16:creationId xmlns:a16="http://schemas.microsoft.com/office/drawing/2014/main" id="{C85A8C5A-A638-4CEA-A33E-24F64C988911}"/>
              </a:ext>
            </a:extLst>
          </p:cNvPr>
          <p:cNvSpPr>
            <a:spLocks noGrp="1"/>
          </p:cNvSpPr>
          <p:nvPr>
            <p:ph type="pic" sz="quarter" idx="34"/>
            <p:custDataLst>
              <p:tags r:id="rId2"/>
            </p:custDataLst>
          </p:nvPr>
        </p:nvSpPr>
        <p:spPr>
          <a:xfrm>
            <a:off x="2421859" y="1785600"/>
            <a:ext cx="3528000" cy="1764000"/>
          </a:xfrm>
        </p:spPr>
        <p:txBody>
          <a:bodyPr/>
          <a:lstStyle/>
          <a:p>
            <a:r>
              <a:rPr lang="en-US"/>
              <a:t>Click icon to add picture</a:t>
            </a:r>
          </a:p>
        </p:txBody>
      </p:sp>
      <p:sp>
        <p:nvSpPr>
          <p:cNvPr id="9" name="Text left">
            <a:extLst>
              <a:ext uri="{FF2B5EF4-FFF2-40B4-BE49-F238E27FC236}">
                <a16:creationId xmlns:a16="http://schemas.microsoft.com/office/drawing/2014/main" id="{2482E741-307A-4D80-8733-7A781716F707}"/>
              </a:ext>
            </a:extLst>
          </p:cNvPr>
          <p:cNvSpPr>
            <a:spLocks noGrp="1"/>
          </p:cNvSpPr>
          <p:nvPr>
            <p:ph type="body" sz="quarter" idx="10"/>
          </p:nvPr>
        </p:nvSpPr>
        <p:spPr>
          <a:xfrm>
            <a:off x="452438" y="3541606"/>
            <a:ext cx="5487987" cy="2875067"/>
          </a:xfrm>
          <a:solidFill>
            <a:schemeClr val="accent3"/>
          </a:solidFill>
          <a:ln>
            <a:noFill/>
          </a:ln>
        </p:spPr>
        <p:txBody>
          <a:bodyPr lIns="180000" tIns="180000" rIns="180000" bIns="180000"/>
          <a:lstStyle>
            <a:lvl1pPr>
              <a:spcBef>
                <a:spcPts val="600"/>
              </a:spcBef>
              <a:spcAft>
                <a:spcPts val="600"/>
              </a:spcAft>
              <a:defRPr>
                <a:solidFill>
                  <a:schemeClr val="bg1"/>
                </a:solidFill>
              </a:defRPr>
            </a:lvl1pPr>
            <a:lvl2pPr>
              <a:spcBef>
                <a:spcPts val="600"/>
              </a:spcBef>
              <a:spcAft>
                <a:spcPts val="600"/>
              </a:spcAft>
              <a:defRPr>
                <a:solidFill>
                  <a:schemeClr val="bg1"/>
                </a:solidFill>
              </a:defRPr>
            </a:lvl2pPr>
            <a:lvl3pPr>
              <a:spcBef>
                <a:spcPts val="600"/>
              </a:spcBef>
              <a:spcAft>
                <a:spcPts val="600"/>
              </a:spcAft>
              <a:buClr>
                <a:schemeClr val="bg1"/>
              </a:buClr>
              <a:defRPr>
                <a:solidFill>
                  <a:schemeClr val="bg1"/>
                </a:solidFill>
              </a:defRPr>
            </a:lvl3pPr>
            <a:lvl4pPr>
              <a:spcBef>
                <a:spcPts val="600"/>
              </a:spcBef>
              <a:spcAft>
                <a:spcPts val="600"/>
              </a:spcAft>
              <a:buClr>
                <a:schemeClr val="bg1"/>
              </a:buClr>
              <a:defRPr>
                <a:solidFill>
                  <a:schemeClr val="bg1"/>
                </a:solidFill>
              </a:defRPr>
            </a:lvl4pPr>
            <a:lvl5pPr>
              <a:spcBef>
                <a:spcPts val="600"/>
              </a:spcBef>
              <a:spcAft>
                <a:spcPts val="600"/>
              </a:spcAft>
              <a:buClr>
                <a:schemeClr val="bg1"/>
              </a:buClr>
              <a:defRPr>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
        <p:nvSpPr>
          <p:cNvPr id="7" name="Text left">
            <a:extLst>
              <a:ext uri="{FF2B5EF4-FFF2-40B4-BE49-F238E27FC236}">
                <a16:creationId xmlns:a16="http://schemas.microsoft.com/office/drawing/2014/main" id="{2482E741-307A-4D80-8733-7A781716F707}"/>
              </a:ext>
            </a:extLst>
          </p:cNvPr>
          <p:cNvSpPr>
            <a:spLocks noGrp="1"/>
          </p:cNvSpPr>
          <p:nvPr>
            <p:ph type="body" sz="quarter" idx="36"/>
          </p:nvPr>
        </p:nvSpPr>
        <p:spPr>
          <a:xfrm>
            <a:off x="6291825" y="3549600"/>
            <a:ext cx="5487987" cy="2875067"/>
          </a:xfrm>
          <a:solidFill>
            <a:schemeClr val="accent3"/>
          </a:solidFill>
          <a:ln>
            <a:noFill/>
          </a:ln>
        </p:spPr>
        <p:txBody>
          <a:bodyPr lIns="180000" tIns="180000" rIns="180000" bIns="180000"/>
          <a:lstStyle>
            <a:lvl1pPr>
              <a:spcBef>
                <a:spcPts val="600"/>
              </a:spcBef>
              <a:spcAft>
                <a:spcPts val="600"/>
              </a:spcAft>
              <a:defRPr>
                <a:solidFill>
                  <a:schemeClr val="bg1"/>
                </a:solidFill>
              </a:defRPr>
            </a:lvl1pPr>
            <a:lvl2pPr>
              <a:spcBef>
                <a:spcPts val="600"/>
              </a:spcBef>
              <a:spcAft>
                <a:spcPts val="600"/>
              </a:spcAft>
              <a:defRPr>
                <a:solidFill>
                  <a:schemeClr val="bg1"/>
                </a:solidFill>
              </a:defRPr>
            </a:lvl2pPr>
            <a:lvl3pPr>
              <a:spcBef>
                <a:spcPts val="600"/>
              </a:spcBef>
              <a:spcAft>
                <a:spcPts val="600"/>
              </a:spcAft>
              <a:buClr>
                <a:schemeClr val="bg1"/>
              </a:buClr>
              <a:defRPr>
                <a:solidFill>
                  <a:schemeClr val="bg1"/>
                </a:solidFill>
              </a:defRPr>
            </a:lvl3pPr>
            <a:lvl4pPr>
              <a:spcBef>
                <a:spcPts val="600"/>
              </a:spcBef>
              <a:spcAft>
                <a:spcPts val="600"/>
              </a:spcAft>
              <a:buClr>
                <a:schemeClr val="bg1"/>
              </a:buClr>
              <a:defRPr>
                <a:solidFill>
                  <a:schemeClr val="bg1"/>
                </a:solidFill>
              </a:defRPr>
            </a:lvl4pPr>
            <a:lvl5pPr>
              <a:spcBef>
                <a:spcPts val="600"/>
              </a:spcBef>
              <a:spcAft>
                <a:spcPts val="600"/>
              </a:spcAft>
              <a:buClr>
                <a:schemeClr val="bg1"/>
              </a:buClr>
              <a:defRPr>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166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10" name="Text right">
            <a:extLst>
              <a:ext uri="{FF2B5EF4-FFF2-40B4-BE49-F238E27FC236}">
                <a16:creationId xmlns:a16="http://schemas.microsoft.com/office/drawing/2014/main" id="{6261C01D-244C-4BAB-926A-03A50922A7B4}"/>
              </a:ext>
            </a:extLst>
          </p:cNvPr>
          <p:cNvSpPr>
            <a:spLocks noGrp="1"/>
          </p:cNvSpPr>
          <p:nvPr>
            <p:ph type="body" sz="quarter" idx="12"/>
          </p:nvPr>
        </p:nvSpPr>
        <p:spPr>
          <a:xfrm>
            <a:off x="8205894"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middle">
            <a:extLst>
              <a:ext uri="{FF2B5EF4-FFF2-40B4-BE49-F238E27FC236}">
                <a16:creationId xmlns:a16="http://schemas.microsoft.com/office/drawing/2014/main" id="{C758E759-496F-4508-9EB5-64EFB18EF29E}"/>
              </a:ext>
            </a:extLst>
          </p:cNvPr>
          <p:cNvSpPr>
            <a:spLocks noGrp="1"/>
          </p:cNvSpPr>
          <p:nvPr>
            <p:ph type="body" sz="quarter" idx="11"/>
          </p:nvPr>
        </p:nvSpPr>
        <p:spPr>
          <a:xfrm>
            <a:off x="4322816"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left">
            <a:extLst>
              <a:ext uri="{FF2B5EF4-FFF2-40B4-BE49-F238E27FC236}">
                <a16:creationId xmlns:a16="http://schemas.microsoft.com/office/drawing/2014/main" id="{C74F9502-5BC4-4335-BF6F-568073F9D9A0}"/>
              </a:ext>
            </a:extLst>
          </p:cNvPr>
          <p:cNvSpPr>
            <a:spLocks noGrp="1"/>
          </p:cNvSpPr>
          <p:nvPr>
            <p:ph type="body" sz="quarter" idx="10"/>
          </p:nvPr>
        </p:nvSpPr>
        <p:spPr>
          <a:xfrm>
            <a:off x="439738"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2993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column + icon">
    <p:spTree>
      <p:nvGrpSpPr>
        <p:cNvPr id="1" name=""/>
        <p:cNvGrpSpPr/>
        <p:nvPr/>
      </p:nvGrpSpPr>
      <p:grpSpPr>
        <a:xfrm>
          <a:off x="0" y="0"/>
          <a:ext cx="0" cy="0"/>
          <a:chOff x="0" y="0"/>
          <a:chExt cx="0" cy="0"/>
        </a:xfrm>
      </p:grpSpPr>
      <p:sp>
        <p:nvSpPr>
          <p:cNvPr id="14" name="Icon">
            <a:extLst>
              <a:ext uri="{FF2B5EF4-FFF2-40B4-BE49-F238E27FC236}">
                <a16:creationId xmlns:a16="http://schemas.microsoft.com/office/drawing/2014/main" id="{BC6E8AC8-A118-4ABF-93E6-35C4B4E4585D}"/>
              </a:ext>
            </a:extLst>
          </p:cNvPr>
          <p:cNvSpPr>
            <a:spLocks noGrp="1"/>
          </p:cNvSpPr>
          <p:nvPr>
            <p:ph type="pic" sz="quarter" idx="35"/>
            <p:custDataLst>
              <p:tags r:id="rId1"/>
            </p:custDataLst>
          </p:nvPr>
        </p:nvSpPr>
        <p:spPr>
          <a:xfrm>
            <a:off x="8227910" y="4653136"/>
            <a:ext cx="3528000" cy="1764000"/>
          </a:xfrm>
        </p:spPr>
        <p:txBody>
          <a:bodyPr/>
          <a:lstStyle>
            <a:lvl1pPr>
              <a:defRPr sz="1400"/>
            </a:lvl1pPr>
          </a:lstStyle>
          <a:p>
            <a:r>
              <a:rPr lang="en-US"/>
              <a:t>Click icon to add picture</a:t>
            </a:r>
            <a:endParaRPr lang="en-GB"/>
          </a:p>
        </p:txBody>
      </p:sp>
      <p:sp>
        <p:nvSpPr>
          <p:cNvPr id="10" name="Text right">
            <a:extLst>
              <a:ext uri="{FF2B5EF4-FFF2-40B4-BE49-F238E27FC236}">
                <a16:creationId xmlns:a16="http://schemas.microsoft.com/office/drawing/2014/main" id="{6261C01D-244C-4BAB-926A-03A50922A7B4}"/>
              </a:ext>
            </a:extLst>
          </p:cNvPr>
          <p:cNvSpPr>
            <a:spLocks noGrp="1"/>
          </p:cNvSpPr>
          <p:nvPr>
            <p:ph type="body" sz="quarter" idx="12"/>
          </p:nvPr>
        </p:nvSpPr>
        <p:spPr>
          <a:xfrm>
            <a:off x="8205894" y="1765527"/>
            <a:ext cx="3564000" cy="2743593"/>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middle">
            <a:extLst>
              <a:ext uri="{FF2B5EF4-FFF2-40B4-BE49-F238E27FC236}">
                <a16:creationId xmlns:a16="http://schemas.microsoft.com/office/drawing/2014/main" id="{C758E759-496F-4508-9EB5-64EFB18EF29E}"/>
              </a:ext>
            </a:extLst>
          </p:cNvPr>
          <p:cNvSpPr>
            <a:spLocks noGrp="1"/>
          </p:cNvSpPr>
          <p:nvPr>
            <p:ph type="body" sz="quarter" idx="11"/>
          </p:nvPr>
        </p:nvSpPr>
        <p:spPr>
          <a:xfrm>
            <a:off x="4322816"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left">
            <a:extLst>
              <a:ext uri="{FF2B5EF4-FFF2-40B4-BE49-F238E27FC236}">
                <a16:creationId xmlns:a16="http://schemas.microsoft.com/office/drawing/2014/main" id="{C74F9502-5BC4-4335-BF6F-568073F9D9A0}"/>
              </a:ext>
            </a:extLst>
          </p:cNvPr>
          <p:cNvSpPr>
            <a:spLocks noGrp="1"/>
          </p:cNvSpPr>
          <p:nvPr>
            <p:ph type="body" sz="quarter" idx="10"/>
          </p:nvPr>
        </p:nvSpPr>
        <p:spPr>
          <a:xfrm>
            <a:off x="439738"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6364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column inc quote">
    <p:spTree>
      <p:nvGrpSpPr>
        <p:cNvPr id="1" name=""/>
        <p:cNvGrpSpPr/>
        <p:nvPr/>
      </p:nvGrpSpPr>
      <p:grpSpPr>
        <a:xfrm>
          <a:off x="0" y="0"/>
          <a:ext cx="0" cy="0"/>
          <a:chOff x="0" y="0"/>
          <a:chExt cx="0" cy="0"/>
        </a:xfrm>
      </p:grpSpPr>
      <p:sp>
        <p:nvSpPr>
          <p:cNvPr id="18" name="Icon right">
            <a:extLst>
              <a:ext uri="{FF2B5EF4-FFF2-40B4-BE49-F238E27FC236}">
                <a16:creationId xmlns:a16="http://schemas.microsoft.com/office/drawing/2014/main" id="{6459DCF0-D74F-4826-8A0D-4D83CF6E7983}"/>
              </a:ext>
            </a:extLst>
          </p:cNvPr>
          <p:cNvSpPr>
            <a:spLocks noGrp="1"/>
          </p:cNvSpPr>
          <p:nvPr>
            <p:ph type="pic" sz="quarter" idx="35"/>
            <p:custDataLst>
              <p:tags r:id="rId1"/>
            </p:custDataLst>
          </p:nvPr>
        </p:nvSpPr>
        <p:spPr>
          <a:xfrm>
            <a:off x="8193434" y="1765584"/>
            <a:ext cx="3528000" cy="1764000"/>
          </a:xfrm>
        </p:spPr>
        <p:txBody>
          <a:bodyPr/>
          <a:lstStyle>
            <a:lvl1pPr>
              <a:defRPr sz="1400"/>
            </a:lvl1pPr>
          </a:lstStyle>
          <a:p>
            <a:r>
              <a:rPr lang="en-US"/>
              <a:t>Click icon to add picture</a:t>
            </a:r>
            <a:endParaRPr lang="en-GB"/>
          </a:p>
        </p:txBody>
      </p:sp>
      <p:sp>
        <p:nvSpPr>
          <p:cNvPr id="7" name="Text middle">
            <a:extLst>
              <a:ext uri="{FF2B5EF4-FFF2-40B4-BE49-F238E27FC236}">
                <a16:creationId xmlns:a16="http://schemas.microsoft.com/office/drawing/2014/main" id="{C758E759-496F-4508-9EB5-64EFB18EF29E}"/>
              </a:ext>
            </a:extLst>
          </p:cNvPr>
          <p:cNvSpPr>
            <a:spLocks noGrp="1"/>
          </p:cNvSpPr>
          <p:nvPr>
            <p:ph type="body" sz="quarter" idx="11"/>
          </p:nvPr>
        </p:nvSpPr>
        <p:spPr>
          <a:xfrm>
            <a:off x="4322816"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left">
            <a:extLst>
              <a:ext uri="{FF2B5EF4-FFF2-40B4-BE49-F238E27FC236}">
                <a16:creationId xmlns:a16="http://schemas.microsoft.com/office/drawing/2014/main" id="{C74F9502-5BC4-4335-BF6F-568073F9D9A0}"/>
              </a:ext>
            </a:extLst>
          </p:cNvPr>
          <p:cNvSpPr>
            <a:spLocks noGrp="1"/>
          </p:cNvSpPr>
          <p:nvPr>
            <p:ph type="body" sz="quarter" idx="10"/>
          </p:nvPr>
        </p:nvSpPr>
        <p:spPr>
          <a:xfrm>
            <a:off x="439738"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
        <p:nvSpPr>
          <p:cNvPr id="4" name="Picture Placeholder 3"/>
          <p:cNvSpPr>
            <a:spLocks noGrp="1"/>
          </p:cNvSpPr>
          <p:nvPr>
            <p:ph type="pic" sz="quarter" idx="37"/>
            <p:custDataLst>
              <p:tags r:id="rId2"/>
            </p:custDataLst>
          </p:nvPr>
        </p:nvSpPr>
        <p:spPr>
          <a:xfrm>
            <a:off x="8161200" y="3529013"/>
            <a:ext cx="3589200" cy="2682000"/>
          </a:xfrm>
        </p:spPr>
        <p:txBody>
          <a:bodyPr/>
          <a:lstStyle>
            <a:lvl1pPr>
              <a:spcBef>
                <a:spcPts val="600"/>
              </a:spcBef>
              <a:spcAft>
                <a:spcPts val="600"/>
              </a:spcAft>
              <a:defRPr/>
            </a:lvl1pPr>
          </a:lstStyle>
          <a:p>
            <a:r>
              <a:rPr lang="en-US"/>
              <a:t>Click icon to add picture</a:t>
            </a:r>
            <a:endParaRPr lang="en-GB"/>
          </a:p>
        </p:txBody>
      </p:sp>
      <p:sp>
        <p:nvSpPr>
          <p:cNvPr id="16" name="Quote text">
            <a:extLst>
              <a:ext uri="{FF2B5EF4-FFF2-40B4-BE49-F238E27FC236}">
                <a16:creationId xmlns:a16="http://schemas.microsoft.com/office/drawing/2014/main" id="{FC35155E-D50A-4A70-A40F-B1C89D2AFBF2}"/>
              </a:ext>
            </a:extLst>
          </p:cNvPr>
          <p:cNvSpPr>
            <a:spLocks noGrp="1"/>
          </p:cNvSpPr>
          <p:nvPr>
            <p:ph type="body" sz="quarter" idx="36" hasCustomPrompt="1"/>
          </p:nvPr>
        </p:nvSpPr>
        <p:spPr>
          <a:xfrm>
            <a:off x="8161828" y="3529584"/>
            <a:ext cx="3564000" cy="2688365"/>
          </a:xfrm>
          <a:solidFill>
            <a:schemeClr val="bg1"/>
          </a:solidFill>
        </p:spPr>
        <p:txBody>
          <a:bodyPr tIns="146304" bIns="146304"/>
          <a:lstStyle>
            <a:lvl1pPr>
              <a:spcBef>
                <a:spcPts val="600"/>
              </a:spcBef>
              <a:spcAft>
                <a:spcPts val="600"/>
              </a:spcAft>
              <a:defRPr sz="3200" baseline="0">
                <a:solidFill>
                  <a:schemeClr val="accent1"/>
                </a:solidFill>
              </a:defRPr>
            </a:lvl1pPr>
            <a:lvl2pPr marL="720000" indent="-720000">
              <a:spcBef>
                <a:spcPts val="600"/>
              </a:spcBef>
              <a:spcAft>
                <a:spcPts val="600"/>
              </a:spcAft>
              <a:buClr>
                <a:schemeClr val="tx1"/>
              </a:buClr>
              <a:buFont typeface="Arial" panose="020B0604020202020204" pitchFamily="34" charset="0"/>
              <a:buChar char="•"/>
              <a:defRPr sz="3200" b="0" baseline="0">
                <a:solidFill>
                  <a:schemeClr val="accent1"/>
                </a:solidFill>
              </a:defRPr>
            </a:lvl2pPr>
            <a:lvl3pPr marL="1440000" indent="-720000">
              <a:spcBef>
                <a:spcPts val="600"/>
              </a:spcBef>
              <a:spcAft>
                <a:spcPts val="600"/>
              </a:spcAft>
              <a:buFont typeface="Arial" panose="020B0604020202020204" pitchFamily="34" charset="0"/>
              <a:buChar char="‒"/>
              <a:defRPr sz="3200" baseline="0">
                <a:solidFill>
                  <a:schemeClr val="accent1"/>
                </a:solidFill>
              </a:defRPr>
            </a:lvl3pPr>
            <a:lvl4pPr marL="0" indent="0">
              <a:spcBef>
                <a:spcPts val="600"/>
              </a:spcBef>
              <a:spcAft>
                <a:spcPts val="600"/>
              </a:spcAft>
              <a:buNone/>
              <a:defRPr sz="2000" baseline="0">
                <a:solidFill>
                  <a:schemeClr val="accent1"/>
                </a:solidFill>
              </a:defRPr>
            </a:lvl4pPr>
            <a:lvl5pPr marL="0" indent="0">
              <a:spcBef>
                <a:spcPts val="600"/>
              </a:spcBef>
              <a:spcAft>
                <a:spcPts val="600"/>
              </a:spcAft>
              <a:buNone/>
              <a:defRPr sz="2000" baseline="0">
                <a:solidFill>
                  <a:schemeClr val="accent1"/>
                </a:solidFill>
              </a:defRPr>
            </a:lvl5pPr>
            <a:lvl6pPr marL="0" indent="0">
              <a:spcBef>
                <a:spcPts val="600"/>
              </a:spcBef>
              <a:spcAft>
                <a:spcPts val="600"/>
              </a:spcAft>
              <a:buFont typeface="+mj-lt"/>
              <a:buNone/>
              <a:defRPr sz="2000"/>
            </a:lvl6pPr>
            <a:lvl7pPr marL="0" indent="0">
              <a:spcBef>
                <a:spcPts val="600"/>
              </a:spcBef>
              <a:spcAft>
                <a:spcPts val="600"/>
              </a:spcAft>
              <a:buNone/>
              <a:defRPr sz="2000"/>
            </a:lvl7pPr>
            <a:lvl8pPr marL="0" indent="0">
              <a:spcBef>
                <a:spcPts val="600"/>
              </a:spcBef>
              <a:spcAft>
                <a:spcPts val="600"/>
              </a:spcAft>
              <a:buFont typeface="+mj-lt"/>
              <a:buNone/>
              <a:defRPr sz="2000"/>
            </a:lvl8pPr>
            <a:lvl9pPr marL="0" indent="0">
              <a:spcBef>
                <a:spcPts val="600"/>
              </a:spcBef>
              <a:spcAft>
                <a:spcPts val="600"/>
              </a:spcAft>
              <a:buFont typeface="+mj-lt"/>
              <a:buNone/>
              <a:defRPr sz="2000"/>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Tree>
    <p:extLst>
      <p:ext uri="{BB962C8B-B14F-4D97-AF65-F5344CB8AC3E}">
        <p14:creationId xmlns:p14="http://schemas.microsoft.com/office/powerpoint/2010/main" val="401027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umn inc highlight quote">
    <p:spTree>
      <p:nvGrpSpPr>
        <p:cNvPr id="1" name=""/>
        <p:cNvGrpSpPr/>
        <p:nvPr/>
      </p:nvGrpSpPr>
      <p:grpSpPr>
        <a:xfrm>
          <a:off x="0" y="0"/>
          <a:ext cx="0" cy="0"/>
          <a:chOff x="0" y="0"/>
          <a:chExt cx="0" cy="0"/>
        </a:xfrm>
      </p:grpSpPr>
      <p:sp>
        <p:nvSpPr>
          <p:cNvPr id="18" name="Icon right">
            <a:extLst>
              <a:ext uri="{FF2B5EF4-FFF2-40B4-BE49-F238E27FC236}">
                <a16:creationId xmlns:a16="http://schemas.microsoft.com/office/drawing/2014/main" id="{6459DCF0-D74F-4826-8A0D-4D83CF6E7983}"/>
              </a:ext>
            </a:extLst>
          </p:cNvPr>
          <p:cNvSpPr>
            <a:spLocks noGrp="1"/>
          </p:cNvSpPr>
          <p:nvPr>
            <p:ph type="pic" sz="quarter" idx="35"/>
            <p:custDataLst>
              <p:tags r:id="rId1"/>
            </p:custDataLst>
          </p:nvPr>
        </p:nvSpPr>
        <p:spPr>
          <a:xfrm>
            <a:off x="8196605" y="1764000"/>
            <a:ext cx="3528000" cy="1764000"/>
          </a:xfrm>
        </p:spPr>
        <p:txBody>
          <a:bodyPr/>
          <a:lstStyle>
            <a:lvl1pPr>
              <a:defRPr sz="1400"/>
            </a:lvl1pPr>
          </a:lstStyle>
          <a:p>
            <a:r>
              <a:rPr lang="en-US"/>
              <a:t>Click icon to add picture</a:t>
            </a:r>
            <a:endParaRPr lang="en-GB"/>
          </a:p>
        </p:txBody>
      </p:sp>
      <p:sp>
        <p:nvSpPr>
          <p:cNvPr id="7" name="Text middle">
            <a:extLst>
              <a:ext uri="{FF2B5EF4-FFF2-40B4-BE49-F238E27FC236}">
                <a16:creationId xmlns:a16="http://schemas.microsoft.com/office/drawing/2014/main" id="{C758E759-496F-4508-9EB5-64EFB18EF29E}"/>
              </a:ext>
            </a:extLst>
          </p:cNvPr>
          <p:cNvSpPr>
            <a:spLocks noGrp="1"/>
          </p:cNvSpPr>
          <p:nvPr>
            <p:ph type="body" sz="quarter" idx="11"/>
          </p:nvPr>
        </p:nvSpPr>
        <p:spPr>
          <a:xfrm>
            <a:off x="4322816"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left">
            <a:extLst>
              <a:ext uri="{FF2B5EF4-FFF2-40B4-BE49-F238E27FC236}">
                <a16:creationId xmlns:a16="http://schemas.microsoft.com/office/drawing/2014/main" id="{C74F9502-5BC4-4335-BF6F-568073F9D9A0}"/>
              </a:ext>
            </a:extLst>
          </p:cNvPr>
          <p:cNvSpPr>
            <a:spLocks noGrp="1"/>
          </p:cNvSpPr>
          <p:nvPr>
            <p:ph type="body" sz="quarter" idx="10"/>
          </p:nvPr>
        </p:nvSpPr>
        <p:spPr>
          <a:xfrm>
            <a:off x="439738"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
        <p:nvSpPr>
          <p:cNvPr id="4" name="Picture Placeholder 3"/>
          <p:cNvSpPr>
            <a:spLocks noGrp="1"/>
          </p:cNvSpPr>
          <p:nvPr>
            <p:ph type="pic" sz="quarter" idx="37"/>
            <p:custDataLst>
              <p:tags r:id="rId2"/>
            </p:custDataLst>
          </p:nvPr>
        </p:nvSpPr>
        <p:spPr>
          <a:xfrm>
            <a:off x="8161200" y="3528000"/>
            <a:ext cx="3589200" cy="2682000"/>
          </a:xfrm>
        </p:spPr>
        <p:txBody>
          <a:bodyPr/>
          <a:lstStyle>
            <a:lvl1pPr>
              <a:spcBef>
                <a:spcPts val="600"/>
              </a:spcBef>
              <a:spcAft>
                <a:spcPts val="600"/>
              </a:spcAft>
              <a:defRPr/>
            </a:lvl1pPr>
          </a:lstStyle>
          <a:p>
            <a:r>
              <a:rPr lang="en-US"/>
              <a:t>Click icon to add picture</a:t>
            </a:r>
            <a:endParaRPr lang="en-GB"/>
          </a:p>
        </p:txBody>
      </p:sp>
      <p:sp>
        <p:nvSpPr>
          <p:cNvPr id="16" name="Quote text">
            <a:extLst>
              <a:ext uri="{FF2B5EF4-FFF2-40B4-BE49-F238E27FC236}">
                <a16:creationId xmlns:a16="http://schemas.microsoft.com/office/drawing/2014/main" id="{FC35155E-D50A-4A70-A40F-B1C89D2AFBF2}"/>
              </a:ext>
            </a:extLst>
          </p:cNvPr>
          <p:cNvSpPr>
            <a:spLocks noGrp="1"/>
          </p:cNvSpPr>
          <p:nvPr>
            <p:ph type="body" sz="quarter" idx="36" hasCustomPrompt="1"/>
          </p:nvPr>
        </p:nvSpPr>
        <p:spPr>
          <a:xfrm>
            <a:off x="8161828" y="3529584"/>
            <a:ext cx="3564000" cy="2688365"/>
          </a:xfrm>
          <a:noFill/>
        </p:spPr>
        <p:txBody>
          <a:bodyPr tIns="146304" bIns="146304"/>
          <a:lstStyle>
            <a:lvl1pPr>
              <a:spcBef>
                <a:spcPts val="600"/>
              </a:spcBef>
              <a:spcAft>
                <a:spcPts val="600"/>
              </a:spcAft>
              <a:defRPr sz="3200" baseline="0">
                <a:solidFill>
                  <a:srgbClr val="FB5A17"/>
                </a:solidFill>
              </a:defRPr>
            </a:lvl1pPr>
            <a:lvl2pPr marL="720000" indent="-720000">
              <a:spcBef>
                <a:spcPts val="600"/>
              </a:spcBef>
              <a:spcAft>
                <a:spcPts val="600"/>
              </a:spcAft>
              <a:buClr>
                <a:srgbClr val="FB5A17"/>
              </a:buClr>
              <a:buFont typeface="Arial" panose="020B0604020202020204" pitchFamily="34" charset="0"/>
              <a:buChar char="•"/>
              <a:defRPr sz="3200" b="0" baseline="0">
                <a:solidFill>
                  <a:srgbClr val="FB5A17"/>
                </a:solidFill>
              </a:defRPr>
            </a:lvl2pPr>
            <a:lvl3pPr marL="1440000" indent="-720000">
              <a:spcBef>
                <a:spcPts val="600"/>
              </a:spcBef>
              <a:spcAft>
                <a:spcPts val="600"/>
              </a:spcAft>
              <a:buClr>
                <a:srgbClr val="FB5A17"/>
              </a:buClr>
              <a:buFont typeface="Arial" panose="020B0604020202020204" pitchFamily="34" charset="0"/>
              <a:buChar char="‒"/>
              <a:defRPr sz="3200" baseline="0">
                <a:solidFill>
                  <a:srgbClr val="FB5A17"/>
                </a:solidFill>
              </a:defRPr>
            </a:lvl3pPr>
            <a:lvl4pPr marL="0" indent="0">
              <a:spcBef>
                <a:spcPts val="600"/>
              </a:spcBef>
              <a:spcAft>
                <a:spcPts val="600"/>
              </a:spcAft>
              <a:buNone/>
              <a:defRPr sz="2000" baseline="0">
                <a:solidFill>
                  <a:srgbClr val="FB5A17"/>
                </a:solidFill>
              </a:defRPr>
            </a:lvl4pPr>
            <a:lvl5pPr marL="0" indent="0">
              <a:spcBef>
                <a:spcPts val="600"/>
              </a:spcBef>
              <a:spcAft>
                <a:spcPts val="600"/>
              </a:spcAft>
              <a:buNone/>
              <a:defRPr sz="2000" baseline="0">
                <a:solidFill>
                  <a:srgbClr val="FB5A17"/>
                </a:solidFill>
              </a:defRPr>
            </a:lvl5pPr>
            <a:lvl6pPr marL="0" indent="0">
              <a:spcBef>
                <a:spcPts val="600"/>
              </a:spcBef>
              <a:spcAft>
                <a:spcPts val="600"/>
              </a:spcAft>
              <a:buFont typeface="+mj-lt"/>
              <a:buNone/>
              <a:defRPr sz="2000">
                <a:solidFill>
                  <a:srgbClr val="FB5A17"/>
                </a:solidFill>
              </a:defRPr>
            </a:lvl6pPr>
            <a:lvl7pPr marL="0" indent="0">
              <a:spcBef>
                <a:spcPts val="600"/>
              </a:spcBef>
              <a:spcAft>
                <a:spcPts val="600"/>
              </a:spcAft>
              <a:buNone/>
              <a:defRPr sz="2000">
                <a:solidFill>
                  <a:srgbClr val="FB5A17"/>
                </a:solidFill>
              </a:defRPr>
            </a:lvl7pPr>
            <a:lvl8pPr marL="0" indent="0">
              <a:spcBef>
                <a:spcPts val="600"/>
              </a:spcBef>
              <a:spcAft>
                <a:spcPts val="600"/>
              </a:spcAft>
              <a:buFont typeface="+mj-lt"/>
              <a:buNone/>
              <a:defRPr sz="2000">
                <a:solidFill>
                  <a:srgbClr val="FB5A17"/>
                </a:solidFill>
              </a:defRPr>
            </a:lvl8pPr>
            <a:lvl9pPr marL="0" indent="0">
              <a:spcBef>
                <a:spcPts val="600"/>
              </a:spcBef>
              <a:spcAft>
                <a:spcPts val="600"/>
              </a:spcAft>
              <a:buFont typeface="+mj-lt"/>
              <a:buNone/>
              <a:defRPr sz="2000">
                <a:solidFill>
                  <a:srgbClr val="FB5A17"/>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Tree>
    <p:extLst>
      <p:ext uri="{BB962C8B-B14F-4D97-AF65-F5344CB8AC3E}">
        <p14:creationId xmlns:p14="http://schemas.microsoft.com/office/powerpoint/2010/main" val="149753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l inc key msg clr1">
    <p:spTree>
      <p:nvGrpSpPr>
        <p:cNvPr id="1" name=""/>
        <p:cNvGrpSpPr/>
        <p:nvPr/>
      </p:nvGrpSpPr>
      <p:grpSpPr>
        <a:xfrm>
          <a:off x="0" y="0"/>
          <a:ext cx="0" cy="0"/>
          <a:chOff x="0" y="0"/>
          <a:chExt cx="0" cy="0"/>
        </a:xfrm>
      </p:grpSpPr>
      <p:sp>
        <p:nvSpPr>
          <p:cNvPr id="11" name="Text right">
            <a:extLst>
              <a:ext uri="{FF2B5EF4-FFF2-40B4-BE49-F238E27FC236}">
                <a16:creationId xmlns:a16="http://schemas.microsoft.com/office/drawing/2014/main" id="{98617A6B-FAAC-42A1-A8EE-C3FF257FDB39}"/>
              </a:ext>
            </a:extLst>
          </p:cNvPr>
          <p:cNvSpPr>
            <a:spLocks noGrp="1"/>
          </p:cNvSpPr>
          <p:nvPr>
            <p:ph type="body" sz="quarter" idx="10"/>
          </p:nvPr>
        </p:nvSpPr>
        <p:spPr>
          <a:xfrm>
            <a:off x="4298772"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middle">
            <a:extLst>
              <a:ext uri="{FF2B5EF4-FFF2-40B4-BE49-F238E27FC236}">
                <a16:creationId xmlns:a16="http://schemas.microsoft.com/office/drawing/2014/main" id="{C8D746CC-435C-4144-B943-C925D57EB376}"/>
              </a:ext>
            </a:extLst>
          </p:cNvPr>
          <p:cNvSpPr>
            <a:spLocks noGrp="1"/>
          </p:cNvSpPr>
          <p:nvPr>
            <p:ph type="body" sz="quarter" idx="11"/>
          </p:nvPr>
        </p:nvSpPr>
        <p:spPr>
          <a:xfrm>
            <a:off x="8181850"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Icon left">
            <a:extLst>
              <a:ext uri="{FF2B5EF4-FFF2-40B4-BE49-F238E27FC236}">
                <a16:creationId xmlns:a16="http://schemas.microsoft.com/office/drawing/2014/main" id="{79FFD790-2EAD-4AD9-91F8-B25FBF1123B9}"/>
              </a:ext>
            </a:extLst>
          </p:cNvPr>
          <p:cNvSpPr>
            <a:spLocks noGrp="1"/>
          </p:cNvSpPr>
          <p:nvPr>
            <p:ph type="pic" sz="quarter" idx="36"/>
            <p:custDataLst>
              <p:tags r:id="rId1"/>
            </p:custDataLst>
          </p:nvPr>
        </p:nvSpPr>
        <p:spPr>
          <a:xfrm>
            <a:off x="457279" y="1746000"/>
            <a:ext cx="3528000" cy="1764000"/>
          </a:xfrm>
        </p:spPr>
        <p:txBody>
          <a:bodyPr/>
          <a:lstStyle>
            <a:lvl1pPr>
              <a:defRPr sz="1400"/>
            </a:lvl1pPr>
          </a:lstStyle>
          <a:p>
            <a:r>
              <a:rPr lang="en-US"/>
              <a:t>Click icon to add picture</a:t>
            </a:r>
            <a:endParaRPr lang="en-GB"/>
          </a:p>
        </p:txBody>
      </p:sp>
      <p:sp>
        <p:nvSpPr>
          <p:cNvPr id="15" name="Key text">
            <a:extLst>
              <a:ext uri="{FF2B5EF4-FFF2-40B4-BE49-F238E27FC236}">
                <a16:creationId xmlns:a16="http://schemas.microsoft.com/office/drawing/2014/main" id="{8514BE8C-AF84-4197-8EEF-D0F74385743E}"/>
              </a:ext>
            </a:extLst>
          </p:cNvPr>
          <p:cNvSpPr>
            <a:spLocks noGrp="1"/>
          </p:cNvSpPr>
          <p:nvPr>
            <p:ph type="body" sz="quarter" idx="12" hasCustomPrompt="1"/>
          </p:nvPr>
        </p:nvSpPr>
        <p:spPr>
          <a:xfrm>
            <a:off x="444066" y="3500438"/>
            <a:ext cx="3564000" cy="2916236"/>
          </a:xfrm>
          <a:solidFill>
            <a:schemeClr val="accent1"/>
          </a:solidFill>
        </p:spPr>
        <p:txBody>
          <a:bodyPr lIns="144000" tIns="144000" rIns="144000" bIns="144000"/>
          <a:lstStyle>
            <a:lvl1pPr>
              <a:spcBef>
                <a:spcPts val="600"/>
              </a:spcBef>
              <a:spcAft>
                <a:spcPts val="600"/>
              </a:spcAft>
              <a:defRPr sz="3200" b="0">
                <a:solidFill>
                  <a:schemeClr val="bg1"/>
                </a:solidFill>
              </a:defRPr>
            </a:lvl1pPr>
            <a:lvl2pPr marL="720000" indent="-720000">
              <a:spcBef>
                <a:spcPts val="600"/>
              </a:spcBef>
              <a:spcAft>
                <a:spcPts val="600"/>
              </a:spcAft>
              <a:buClr>
                <a:schemeClr val="bg1"/>
              </a:buClr>
              <a:buFont typeface="Arial" panose="020B0604020202020204" pitchFamily="34" charset="0"/>
              <a:buChar char="•"/>
              <a:defRPr sz="3200" b="0">
                <a:solidFill>
                  <a:schemeClr val="bg1"/>
                </a:solidFill>
              </a:defRPr>
            </a:lvl2pPr>
            <a:lvl3pPr marL="1440000" indent="-720000">
              <a:spcBef>
                <a:spcPts val="600"/>
              </a:spcBef>
              <a:spcAft>
                <a:spcPts val="600"/>
              </a:spcAft>
              <a:buClr>
                <a:schemeClr val="bg1"/>
              </a:buClr>
              <a:buFont typeface="Arial" panose="020B0604020202020204" pitchFamily="34" charset="0"/>
              <a:buChar char="‒"/>
              <a:defRPr sz="3200">
                <a:solidFill>
                  <a:schemeClr val="bg1"/>
                </a:solidFill>
              </a:defRPr>
            </a:lvl3pPr>
            <a:lvl4pPr marL="0" indent="0">
              <a:spcBef>
                <a:spcPts val="600"/>
              </a:spcBef>
              <a:spcAft>
                <a:spcPts val="600"/>
              </a:spcAft>
              <a:buClr>
                <a:schemeClr val="bg1"/>
              </a:buClr>
              <a:buNone/>
              <a:defRPr sz="2000">
                <a:solidFill>
                  <a:schemeClr val="bg1"/>
                </a:solidFill>
              </a:defRPr>
            </a:lvl4pPr>
            <a:lvl5pPr marL="0" indent="0">
              <a:spcBef>
                <a:spcPts val="600"/>
              </a:spcBef>
              <a:spcAft>
                <a:spcPts val="600"/>
              </a:spcAft>
              <a:buClr>
                <a:schemeClr val="bg1"/>
              </a:buClr>
              <a:buNone/>
              <a:defRPr sz="2000">
                <a:solidFill>
                  <a:schemeClr val="bg1"/>
                </a:solidFill>
              </a:defRPr>
            </a:lvl5pPr>
            <a:lvl6pPr marL="0" indent="0">
              <a:spcBef>
                <a:spcPts val="600"/>
              </a:spcBef>
              <a:spcAft>
                <a:spcPts val="600"/>
              </a:spcAft>
              <a:buFont typeface="+mj-lt"/>
              <a:buNone/>
              <a:defRPr sz="2000">
                <a:solidFill>
                  <a:schemeClr val="bg1"/>
                </a:solidFill>
              </a:defRPr>
            </a:lvl6pPr>
            <a:lvl7pPr marL="0" indent="0">
              <a:spcBef>
                <a:spcPts val="600"/>
              </a:spcBef>
              <a:spcAft>
                <a:spcPts val="600"/>
              </a:spcAft>
              <a:buNone/>
              <a:defRPr sz="2000">
                <a:solidFill>
                  <a:schemeClr val="bg1"/>
                </a:solidFill>
              </a:defRPr>
            </a:lvl7pPr>
            <a:lvl8pPr marL="0" indent="0">
              <a:spcBef>
                <a:spcPts val="600"/>
              </a:spcBef>
              <a:spcAft>
                <a:spcPts val="600"/>
              </a:spcAft>
              <a:buFont typeface="+mj-lt"/>
              <a:buNone/>
              <a:defRPr sz="2000">
                <a:solidFill>
                  <a:schemeClr val="bg1"/>
                </a:solidFill>
              </a:defRPr>
            </a:lvl8pPr>
            <a:lvl9pPr marL="0" indent="0">
              <a:spcBef>
                <a:spcPts val="600"/>
              </a:spcBef>
              <a:spcAft>
                <a:spcPts val="600"/>
              </a:spcAft>
              <a:buFont typeface="+mj-lt"/>
              <a:buNone/>
              <a:defRPr sz="2000">
                <a:solidFill>
                  <a:schemeClr val="bg1"/>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5124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col inc key msg clr2">
    <p:spTree>
      <p:nvGrpSpPr>
        <p:cNvPr id="1" name=""/>
        <p:cNvGrpSpPr/>
        <p:nvPr/>
      </p:nvGrpSpPr>
      <p:grpSpPr>
        <a:xfrm>
          <a:off x="0" y="0"/>
          <a:ext cx="0" cy="0"/>
          <a:chOff x="0" y="0"/>
          <a:chExt cx="0" cy="0"/>
        </a:xfrm>
      </p:grpSpPr>
      <p:sp>
        <p:nvSpPr>
          <p:cNvPr id="11" name="Text right">
            <a:extLst>
              <a:ext uri="{FF2B5EF4-FFF2-40B4-BE49-F238E27FC236}">
                <a16:creationId xmlns:a16="http://schemas.microsoft.com/office/drawing/2014/main" id="{98617A6B-FAAC-42A1-A8EE-C3FF257FDB39}"/>
              </a:ext>
            </a:extLst>
          </p:cNvPr>
          <p:cNvSpPr>
            <a:spLocks noGrp="1"/>
          </p:cNvSpPr>
          <p:nvPr>
            <p:ph type="body" sz="quarter" idx="10"/>
          </p:nvPr>
        </p:nvSpPr>
        <p:spPr>
          <a:xfrm>
            <a:off x="4298772"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middle">
            <a:extLst>
              <a:ext uri="{FF2B5EF4-FFF2-40B4-BE49-F238E27FC236}">
                <a16:creationId xmlns:a16="http://schemas.microsoft.com/office/drawing/2014/main" id="{C8D746CC-435C-4144-B943-C925D57EB376}"/>
              </a:ext>
            </a:extLst>
          </p:cNvPr>
          <p:cNvSpPr>
            <a:spLocks noGrp="1"/>
          </p:cNvSpPr>
          <p:nvPr>
            <p:ph type="body" sz="quarter" idx="11"/>
          </p:nvPr>
        </p:nvSpPr>
        <p:spPr>
          <a:xfrm>
            <a:off x="8181850"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Icon left">
            <a:extLst>
              <a:ext uri="{FF2B5EF4-FFF2-40B4-BE49-F238E27FC236}">
                <a16:creationId xmlns:a16="http://schemas.microsoft.com/office/drawing/2014/main" id="{0624DBA9-A36E-40DA-8A7A-CF80D24147EC}"/>
              </a:ext>
            </a:extLst>
          </p:cNvPr>
          <p:cNvSpPr>
            <a:spLocks noGrp="1"/>
          </p:cNvSpPr>
          <p:nvPr>
            <p:ph type="pic" sz="quarter" idx="36"/>
            <p:custDataLst>
              <p:tags r:id="rId1"/>
            </p:custDataLst>
          </p:nvPr>
        </p:nvSpPr>
        <p:spPr>
          <a:xfrm>
            <a:off x="457279" y="1746000"/>
            <a:ext cx="3528000" cy="1764000"/>
          </a:xfrm>
        </p:spPr>
        <p:txBody>
          <a:bodyPr/>
          <a:lstStyle>
            <a:lvl1pPr>
              <a:defRPr sz="1400"/>
            </a:lvl1pPr>
          </a:lstStyle>
          <a:p>
            <a:r>
              <a:rPr lang="en-US"/>
              <a:t>Click icon to add picture</a:t>
            </a:r>
            <a:endParaRPr lang="en-GB"/>
          </a:p>
        </p:txBody>
      </p:sp>
      <p:sp>
        <p:nvSpPr>
          <p:cNvPr id="15" name="Key text">
            <a:extLst>
              <a:ext uri="{FF2B5EF4-FFF2-40B4-BE49-F238E27FC236}">
                <a16:creationId xmlns:a16="http://schemas.microsoft.com/office/drawing/2014/main" id="{8514BE8C-AF84-4197-8EEF-D0F74385743E}"/>
              </a:ext>
            </a:extLst>
          </p:cNvPr>
          <p:cNvSpPr>
            <a:spLocks noGrp="1"/>
          </p:cNvSpPr>
          <p:nvPr>
            <p:ph type="body" sz="quarter" idx="12" hasCustomPrompt="1"/>
          </p:nvPr>
        </p:nvSpPr>
        <p:spPr>
          <a:xfrm>
            <a:off x="444066" y="3500438"/>
            <a:ext cx="3564000" cy="2916236"/>
          </a:xfrm>
          <a:solidFill>
            <a:schemeClr val="accent2"/>
          </a:solidFill>
        </p:spPr>
        <p:txBody>
          <a:bodyPr lIns="144000" tIns="144000" rIns="144000" bIns="144000"/>
          <a:lstStyle>
            <a:lvl1pPr>
              <a:spcBef>
                <a:spcPts val="600"/>
              </a:spcBef>
              <a:spcAft>
                <a:spcPts val="600"/>
              </a:spcAft>
              <a:defRPr sz="3200" b="0">
                <a:solidFill>
                  <a:schemeClr val="bg1"/>
                </a:solidFill>
              </a:defRPr>
            </a:lvl1pPr>
            <a:lvl2pPr marL="720000" indent="-720000">
              <a:spcBef>
                <a:spcPts val="600"/>
              </a:spcBef>
              <a:spcAft>
                <a:spcPts val="600"/>
              </a:spcAft>
              <a:buClr>
                <a:schemeClr val="bg1"/>
              </a:buClr>
              <a:buFont typeface="Arial" panose="020B0604020202020204" pitchFamily="34" charset="0"/>
              <a:buChar char="•"/>
              <a:defRPr sz="3200" b="0">
                <a:solidFill>
                  <a:schemeClr val="bg1"/>
                </a:solidFill>
              </a:defRPr>
            </a:lvl2pPr>
            <a:lvl3pPr marL="1440000" indent="-720000">
              <a:spcBef>
                <a:spcPts val="600"/>
              </a:spcBef>
              <a:spcAft>
                <a:spcPts val="600"/>
              </a:spcAft>
              <a:buClr>
                <a:schemeClr val="bg1"/>
              </a:buClr>
              <a:buFont typeface="Arial" panose="020B0604020202020204" pitchFamily="34" charset="0"/>
              <a:buChar char="‒"/>
              <a:defRPr sz="3200">
                <a:solidFill>
                  <a:schemeClr val="bg1"/>
                </a:solidFill>
              </a:defRPr>
            </a:lvl3pPr>
            <a:lvl4pPr marL="0" indent="0">
              <a:spcBef>
                <a:spcPts val="600"/>
              </a:spcBef>
              <a:spcAft>
                <a:spcPts val="600"/>
              </a:spcAft>
              <a:buClr>
                <a:schemeClr val="bg1"/>
              </a:buClr>
              <a:buNone/>
              <a:defRPr sz="2000">
                <a:solidFill>
                  <a:schemeClr val="bg1"/>
                </a:solidFill>
              </a:defRPr>
            </a:lvl4pPr>
            <a:lvl5pPr marL="0" indent="0">
              <a:spcBef>
                <a:spcPts val="600"/>
              </a:spcBef>
              <a:spcAft>
                <a:spcPts val="600"/>
              </a:spcAft>
              <a:buClr>
                <a:schemeClr val="bg1"/>
              </a:buClr>
              <a:buNone/>
              <a:defRPr sz="2000">
                <a:solidFill>
                  <a:schemeClr val="bg1"/>
                </a:solidFill>
              </a:defRPr>
            </a:lvl5pPr>
            <a:lvl6pPr marL="0" indent="0">
              <a:spcBef>
                <a:spcPts val="600"/>
              </a:spcBef>
              <a:spcAft>
                <a:spcPts val="600"/>
              </a:spcAft>
              <a:buFont typeface="+mj-lt"/>
              <a:buNone/>
              <a:defRPr sz="2000">
                <a:solidFill>
                  <a:schemeClr val="bg1"/>
                </a:solidFill>
              </a:defRPr>
            </a:lvl6pPr>
            <a:lvl7pPr marL="0" indent="0">
              <a:spcBef>
                <a:spcPts val="600"/>
              </a:spcBef>
              <a:spcAft>
                <a:spcPts val="600"/>
              </a:spcAft>
              <a:buNone/>
              <a:defRPr sz="2000">
                <a:solidFill>
                  <a:schemeClr val="bg1"/>
                </a:solidFill>
              </a:defRPr>
            </a:lvl7pPr>
            <a:lvl8pPr marL="0" indent="0">
              <a:spcBef>
                <a:spcPts val="600"/>
              </a:spcBef>
              <a:spcAft>
                <a:spcPts val="600"/>
              </a:spcAft>
              <a:buFont typeface="+mj-lt"/>
              <a:buNone/>
              <a:defRPr sz="2000">
                <a:solidFill>
                  <a:schemeClr val="bg1"/>
                </a:solidFill>
              </a:defRPr>
            </a:lvl8pPr>
            <a:lvl9pPr marL="0" indent="0">
              <a:spcBef>
                <a:spcPts val="600"/>
              </a:spcBef>
              <a:spcAft>
                <a:spcPts val="600"/>
              </a:spcAft>
              <a:buFont typeface="+mj-lt"/>
              <a:buNone/>
              <a:defRPr sz="2000">
                <a:solidFill>
                  <a:schemeClr val="bg1"/>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495254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col inc key msg clr3">
    <p:spTree>
      <p:nvGrpSpPr>
        <p:cNvPr id="1" name=""/>
        <p:cNvGrpSpPr/>
        <p:nvPr/>
      </p:nvGrpSpPr>
      <p:grpSpPr>
        <a:xfrm>
          <a:off x="0" y="0"/>
          <a:ext cx="0" cy="0"/>
          <a:chOff x="0" y="0"/>
          <a:chExt cx="0" cy="0"/>
        </a:xfrm>
      </p:grpSpPr>
      <p:sp>
        <p:nvSpPr>
          <p:cNvPr id="11" name="Text right">
            <a:extLst>
              <a:ext uri="{FF2B5EF4-FFF2-40B4-BE49-F238E27FC236}">
                <a16:creationId xmlns:a16="http://schemas.microsoft.com/office/drawing/2014/main" id="{98617A6B-FAAC-42A1-A8EE-C3FF257FDB39}"/>
              </a:ext>
            </a:extLst>
          </p:cNvPr>
          <p:cNvSpPr>
            <a:spLocks noGrp="1"/>
          </p:cNvSpPr>
          <p:nvPr>
            <p:ph type="body" sz="quarter" idx="10"/>
          </p:nvPr>
        </p:nvSpPr>
        <p:spPr>
          <a:xfrm>
            <a:off x="4298772"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middle">
            <a:extLst>
              <a:ext uri="{FF2B5EF4-FFF2-40B4-BE49-F238E27FC236}">
                <a16:creationId xmlns:a16="http://schemas.microsoft.com/office/drawing/2014/main" id="{C8D746CC-435C-4144-B943-C925D57EB376}"/>
              </a:ext>
            </a:extLst>
          </p:cNvPr>
          <p:cNvSpPr>
            <a:spLocks noGrp="1"/>
          </p:cNvSpPr>
          <p:nvPr>
            <p:ph type="body" sz="quarter" idx="11"/>
          </p:nvPr>
        </p:nvSpPr>
        <p:spPr>
          <a:xfrm>
            <a:off x="8181850"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Icon left">
            <a:extLst>
              <a:ext uri="{FF2B5EF4-FFF2-40B4-BE49-F238E27FC236}">
                <a16:creationId xmlns:a16="http://schemas.microsoft.com/office/drawing/2014/main" id="{9CC78A52-1484-46AD-A771-A4E21C0E5148}"/>
              </a:ext>
            </a:extLst>
          </p:cNvPr>
          <p:cNvSpPr>
            <a:spLocks noGrp="1"/>
          </p:cNvSpPr>
          <p:nvPr>
            <p:ph type="pic" sz="quarter" idx="36"/>
            <p:custDataLst>
              <p:tags r:id="rId1"/>
            </p:custDataLst>
          </p:nvPr>
        </p:nvSpPr>
        <p:spPr>
          <a:xfrm>
            <a:off x="457279" y="1746000"/>
            <a:ext cx="3528000" cy="1764000"/>
          </a:xfrm>
        </p:spPr>
        <p:txBody>
          <a:bodyPr/>
          <a:lstStyle>
            <a:lvl1pPr>
              <a:defRPr sz="1400"/>
            </a:lvl1pPr>
          </a:lstStyle>
          <a:p>
            <a:r>
              <a:rPr lang="en-US"/>
              <a:t>Click icon to add picture</a:t>
            </a:r>
            <a:endParaRPr lang="en-GB"/>
          </a:p>
        </p:txBody>
      </p:sp>
      <p:sp>
        <p:nvSpPr>
          <p:cNvPr id="15" name="Key text">
            <a:extLst>
              <a:ext uri="{FF2B5EF4-FFF2-40B4-BE49-F238E27FC236}">
                <a16:creationId xmlns:a16="http://schemas.microsoft.com/office/drawing/2014/main" id="{8514BE8C-AF84-4197-8EEF-D0F74385743E}"/>
              </a:ext>
            </a:extLst>
          </p:cNvPr>
          <p:cNvSpPr>
            <a:spLocks noGrp="1"/>
          </p:cNvSpPr>
          <p:nvPr>
            <p:ph type="body" sz="quarter" idx="12" hasCustomPrompt="1"/>
          </p:nvPr>
        </p:nvSpPr>
        <p:spPr>
          <a:xfrm>
            <a:off x="444066" y="3500438"/>
            <a:ext cx="3564000" cy="2916236"/>
          </a:xfrm>
          <a:solidFill>
            <a:schemeClr val="accent3"/>
          </a:solidFill>
        </p:spPr>
        <p:txBody>
          <a:bodyPr lIns="144000" tIns="144000" rIns="144000" bIns="144000"/>
          <a:lstStyle>
            <a:lvl1pPr>
              <a:spcBef>
                <a:spcPts val="600"/>
              </a:spcBef>
              <a:spcAft>
                <a:spcPts val="600"/>
              </a:spcAft>
              <a:defRPr sz="3200" b="0">
                <a:solidFill>
                  <a:schemeClr val="bg1"/>
                </a:solidFill>
              </a:defRPr>
            </a:lvl1pPr>
            <a:lvl2pPr marL="720000" indent="-720000">
              <a:spcBef>
                <a:spcPts val="600"/>
              </a:spcBef>
              <a:spcAft>
                <a:spcPts val="600"/>
              </a:spcAft>
              <a:buClr>
                <a:schemeClr val="bg1"/>
              </a:buClr>
              <a:buFont typeface="Arial" panose="020B0604020202020204" pitchFamily="34" charset="0"/>
              <a:buChar char="•"/>
              <a:defRPr sz="3200" b="0">
                <a:solidFill>
                  <a:schemeClr val="bg1"/>
                </a:solidFill>
              </a:defRPr>
            </a:lvl2pPr>
            <a:lvl3pPr marL="1440000" indent="-720000">
              <a:spcBef>
                <a:spcPts val="600"/>
              </a:spcBef>
              <a:spcAft>
                <a:spcPts val="600"/>
              </a:spcAft>
              <a:buClr>
                <a:schemeClr val="bg1"/>
              </a:buClr>
              <a:buFont typeface="Arial" panose="020B0604020202020204" pitchFamily="34" charset="0"/>
              <a:buChar char="‒"/>
              <a:defRPr sz="3200">
                <a:solidFill>
                  <a:schemeClr val="bg1"/>
                </a:solidFill>
              </a:defRPr>
            </a:lvl3pPr>
            <a:lvl4pPr marL="0" indent="0">
              <a:spcBef>
                <a:spcPts val="600"/>
              </a:spcBef>
              <a:spcAft>
                <a:spcPts val="600"/>
              </a:spcAft>
              <a:buClr>
                <a:schemeClr val="bg1"/>
              </a:buClr>
              <a:buNone/>
              <a:defRPr sz="2000">
                <a:solidFill>
                  <a:schemeClr val="bg1"/>
                </a:solidFill>
              </a:defRPr>
            </a:lvl4pPr>
            <a:lvl5pPr marL="0" indent="0">
              <a:spcBef>
                <a:spcPts val="600"/>
              </a:spcBef>
              <a:spcAft>
                <a:spcPts val="600"/>
              </a:spcAft>
              <a:buClr>
                <a:schemeClr val="bg1"/>
              </a:buClr>
              <a:buNone/>
              <a:defRPr sz="2000">
                <a:solidFill>
                  <a:schemeClr val="bg1"/>
                </a:solidFill>
              </a:defRPr>
            </a:lvl5pPr>
            <a:lvl6pPr marL="0" indent="0">
              <a:spcBef>
                <a:spcPts val="600"/>
              </a:spcBef>
              <a:spcAft>
                <a:spcPts val="600"/>
              </a:spcAft>
              <a:buFont typeface="+mj-lt"/>
              <a:buNone/>
              <a:defRPr sz="2000">
                <a:solidFill>
                  <a:schemeClr val="bg1"/>
                </a:solidFill>
              </a:defRPr>
            </a:lvl6pPr>
            <a:lvl7pPr marL="0" indent="0">
              <a:spcBef>
                <a:spcPts val="600"/>
              </a:spcBef>
              <a:spcAft>
                <a:spcPts val="600"/>
              </a:spcAft>
              <a:buNone/>
              <a:defRPr sz="2000">
                <a:solidFill>
                  <a:schemeClr val="bg1"/>
                </a:solidFill>
              </a:defRPr>
            </a:lvl7pPr>
            <a:lvl8pPr marL="0" indent="0">
              <a:spcBef>
                <a:spcPts val="600"/>
              </a:spcBef>
              <a:spcAft>
                <a:spcPts val="600"/>
              </a:spcAft>
              <a:buFont typeface="+mj-lt"/>
              <a:buNone/>
              <a:defRPr sz="2000">
                <a:solidFill>
                  <a:schemeClr val="bg1"/>
                </a:solidFill>
              </a:defRPr>
            </a:lvl8pPr>
            <a:lvl9pPr marL="0" indent="0">
              <a:spcBef>
                <a:spcPts val="600"/>
              </a:spcBef>
              <a:spcAft>
                <a:spcPts val="600"/>
              </a:spcAft>
              <a:buFont typeface="+mj-lt"/>
              <a:buNone/>
              <a:defRPr sz="2000">
                <a:solidFill>
                  <a:schemeClr val="bg1"/>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6213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column text graphic">
    <p:spTree>
      <p:nvGrpSpPr>
        <p:cNvPr id="1" name=""/>
        <p:cNvGrpSpPr/>
        <p:nvPr/>
      </p:nvGrpSpPr>
      <p:grpSpPr>
        <a:xfrm>
          <a:off x="0" y="0"/>
          <a:ext cx="0" cy="0"/>
          <a:chOff x="0" y="0"/>
          <a:chExt cx="0" cy="0"/>
        </a:xfrm>
      </p:grpSpPr>
      <p:sp>
        <p:nvSpPr>
          <p:cNvPr id="16" name="Icon 3">
            <a:extLst>
              <a:ext uri="{FF2B5EF4-FFF2-40B4-BE49-F238E27FC236}">
                <a16:creationId xmlns:a16="http://schemas.microsoft.com/office/drawing/2014/main" id="{B2D13627-B515-4D6B-9A9E-48F73FA9E82D}"/>
              </a:ext>
            </a:extLst>
          </p:cNvPr>
          <p:cNvSpPr>
            <a:spLocks noGrp="1"/>
          </p:cNvSpPr>
          <p:nvPr>
            <p:ph type="pic" sz="quarter" idx="15"/>
            <p:custDataLst>
              <p:tags r:id="rId1"/>
            </p:custDataLst>
          </p:nvPr>
        </p:nvSpPr>
        <p:spPr>
          <a:xfrm>
            <a:off x="8223894" y="1774800"/>
            <a:ext cx="3528000" cy="1764000"/>
          </a:xfrm>
        </p:spPr>
        <p:txBody>
          <a:bodyPr/>
          <a:lstStyle>
            <a:lvl1pPr>
              <a:defRPr sz="1400"/>
            </a:lvl1pPr>
          </a:lstStyle>
          <a:p>
            <a:r>
              <a:rPr lang="en-US"/>
              <a:t>Click icon to add picture</a:t>
            </a:r>
          </a:p>
        </p:txBody>
      </p:sp>
      <p:sp>
        <p:nvSpPr>
          <p:cNvPr id="15" name="Icon 2">
            <a:extLst>
              <a:ext uri="{FF2B5EF4-FFF2-40B4-BE49-F238E27FC236}">
                <a16:creationId xmlns:a16="http://schemas.microsoft.com/office/drawing/2014/main" id="{71722353-CFEF-4B2B-BD16-54DCCE1A2490}"/>
              </a:ext>
            </a:extLst>
          </p:cNvPr>
          <p:cNvSpPr>
            <a:spLocks noGrp="1"/>
          </p:cNvSpPr>
          <p:nvPr>
            <p:ph type="pic" sz="quarter" idx="14"/>
            <p:custDataLst>
              <p:tags r:id="rId2"/>
            </p:custDataLst>
          </p:nvPr>
        </p:nvSpPr>
        <p:spPr>
          <a:xfrm>
            <a:off x="4353006" y="1774800"/>
            <a:ext cx="3528000" cy="1764000"/>
          </a:xfrm>
        </p:spPr>
        <p:txBody>
          <a:bodyPr/>
          <a:lstStyle>
            <a:lvl1pPr>
              <a:defRPr sz="1400"/>
            </a:lvl1pPr>
          </a:lstStyle>
          <a:p>
            <a:r>
              <a:rPr lang="en-US"/>
              <a:t>Click icon to add picture</a:t>
            </a:r>
          </a:p>
        </p:txBody>
      </p:sp>
      <p:sp>
        <p:nvSpPr>
          <p:cNvPr id="4" name="Icon 1">
            <a:extLst>
              <a:ext uri="{FF2B5EF4-FFF2-40B4-BE49-F238E27FC236}">
                <a16:creationId xmlns:a16="http://schemas.microsoft.com/office/drawing/2014/main" id="{067DAA0D-CBEC-4F64-A950-F3D469BB4EAA}"/>
              </a:ext>
            </a:extLst>
          </p:cNvPr>
          <p:cNvSpPr>
            <a:spLocks noGrp="1"/>
          </p:cNvSpPr>
          <p:nvPr>
            <p:ph type="pic" sz="quarter" idx="13"/>
            <p:custDataLst>
              <p:tags r:id="rId3"/>
            </p:custDataLst>
          </p:nvPr>
        </p:nvSpPr>
        <p:spPr>
          <a:xfrm>
            <a:off x="452438" y="1774800"/>
            <a:ext cx="3528000" cy="1764000"/>
          </a:xfrm>
        </p:spPr>
        <p:txBody>
          <a:bodyPr/>
          <a:lstStyle>
            <a:lvl1pPr>
              <a:defRPr sz="1400"/>
            </a:lvl1pPr>
          </a:lstStyle>
          <a:p>
            <a:r>
              <a:rPr lang="en-US"/>
              <a:t>Click icon to add picture</a:t>
            </a:r>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
        <p:nvSpPr>
          <p:cNvPr id="6" name="Picture Placeholder 5"/>
          <p:cNvSpPr>
            <a:spLocks noGrp="1"/>
          </p:cNvSpPr>
          <p:nvPr>
            <p:ph type="pic" sz="quarter" idx="18"/>
            <p:custDataLst>
              <p:tags r:id="rId4"/>
            </p:custDataLst>
          </p:nvPr>
        </p:nvSpPr>
        <p:spPr>
          <a:xfrm>
            <a:off x="428400" y="3542400"/>
            <a:ext cx="3571200" cy="0"/>
          </a:xfrm>
        </p:spPr>
        <p:txBody>
          <a:bodyPr/>
          <a:lstStyle/>
          <a:p>
            <a:r>
              <a:rPr lang="en-US"/>
              <a:t>Click icon to add picture</a:t>
            </a:r>
            <a:endParaRPr lang="en-GB" dirty="0"/>
          </a:p>
        </p:txBody>
      </p:sp>
      <p:sp>
        <p:nvSpPr>
          <p:cNvPr id="8" name="Picture Placeholder 7"/>
          <p:cNvSpPr>
            <a:spLocks noGrp="1"/>
          </p:cNvSpPr>
          <p:nvPr>
            <p:ph type="pic" sz="quarter" idx="19"/>
            <p:custDataLst>
              <p:tags r:id="rId5"/>
            </p:custDataLst>
          </p:nvPr>
        </p:nvSpPr>
        <p:spPr>
          <a:xfrm>
            <a:off x="4312800" y="3542400"/>
            <a:ext cx="3571200" cy="0"/>
          </a:xfrm>
        </p:spPr>
        <p:txBody>
          <a:bodyPr/>
          <a:lstStyle/>
          <a:p>
            <a:r>
              <a:rPr lang="en-US"/>
              <a:t>Click icon to add picture</a:t>
            </a:r>
            <a:endParaRPr lang="en-GB" dirty="0"/>
          </a:p>
        </p:txBody>
      </p:sp>
      <p:sp>
        <p:nvSpPr>
          <p:cNvPr id="10" name="Picture Placeholder 9"/>
          <p:cNvSpPr>
            <a:spLocks noGrp="1"/>
          </p:cNvSpPr>
          <p:nvPr>
            <p:ph type="pic" sz="quarter" idx="20"/>
            <p:custDataLst>
              <p:tags r:id="rId6"/>
            </p:custDataLst>
          </p:nvPr>
        </p:nvSpPr>
        <p:spPr>
          <a:xfrm>
            <a:off x="8204400" y="3542400"/>
            <a:ext cx="3571200" cy="0"/>
          </a:xfrm>
        </p:spPr>
        <p:txBody>
          <a:bodyPr/>
          <a:lstStyle/>
          <a:p>
            <a:r>
              <a:rPr lang="en-US"/>
              <a:t>Click icon to add picture</a:t>
            </a:r>
            <a:endParaRPr lang="en-GB" dirty="0"/>
          </a:p>
        </p:txBody>
      </p:sp>
      <p:sp>
        <p:nvSpPr>
          <p:cNvPr id="20" name="Text 1">
            <a:extLst>
              <a:ext uri="{FF2B5EF4-FFF2-40B4-BE49-F238E27FC236}">
                <a16:creationId xmlns:a16="http://schemas.microsoft.com/office/drawing/2014/main" id="{5509E178-6E41-481E-A917-22DA56BC5AEF}"/>
              </a:ext>
            </a:extLst>
          </p:cNvPr>
          <p:cNvSpPr>
            <a:spLocks noGrp="1"/>
          </p:cNvSpPr>
          <p:nvPr>
            <p:ph type="body" sz="quarter" idx="10"/>
          </p:nvPr>
        </p:nvSpPr>
        <p:spPr bwMode="white">
          <a:xfrm>
            <a:off x="439738" y="3606800"/>
            <a:ext cx="3564000" cy="2634395"/>
          </a:xfrm>
          <a:noFill/>
        </p:spPr>
        <p:txBody>
          <a:bodyPr lIns="0" tIns="0" rIns="0" bIns="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1">
            <a:extLst>
              <a:ext uri="{FF2B5EF4-FFF2-40B4-BE49-F238E27FC236}">
                <a16:creationId xmlns:a16="http://schemas.microsoft.com/office/drawing/2014/main" id="{5509E178-6E41-481E-A917-22DA56BC5AEF}"/>
              </a:ext>
            </a:extLst>
          </p:cNvPr>
          <p:cNvSpPr>
            <a:spLocks noGrp="1"/>
          </p:cNvSpPr>
          <p:nvPr>
            <p:ph type="body" sz="quarter" idx="16"/>
          </p:nvPr>
        </p:nvSpPr>
        <p:spPr bwMode="white">
          <a:xfrm>
            <a:off x="4353006" y="3607200"/>
            <a:ext cx="3564000" cy="2634395"/>
          </a:xfrm>
          <a:noFill/>
        </p:spPr>
        <p:txBody>
          <a:bodyPr lIns="0" tIns="0" rIns="0" bIns="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1">
            <a:extLst>
              <a:ext uri="{FF2B5EF4-FFF2-40B4-BE49-F238E27FC236}">
                <a16:creationId xmlns:a16="http://schemas.microsoft.com/office/drawing/2014/main" id="{5509E178-6E41-481E-A917-22DA56BC5AEF}"/>
              </a:ext>
            </a:extLst>
          </p:cNvPr>
          <p:cNvSpPr>
            <a:spLocks noGrp="1"/>
          </p:cNvSpPr>
          <p:nvPr>
            <p:ph type="body" sz="quarter" idx="17"/>
          </p:nvPr>
        </p:nvSpPr>
        <p:spPr bwMode="white">
          <a:xfrm>
            <a:off x="8229627" y="3607200"/>
            <a:ext cx="3564000" cy="2634395"/>
          </a:xfrm>
          <a:noFill/>
        </p:spPr>
        <p:txBody>
          <a:bodyPr lIns="0" tIns="0" rIns="0" bIns="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3795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col block clr1">
    <p:spTree>
      <p:nvGrpSpPr>
        <p:cNvPr id="1" name=""/>
        <p:cNvGrpSpPr/>
        <p:nvPr/>
      </p:nvGrpSpPr>
      <p:grpSpPr>
        <a:xfrm>
          <a:off x="0" y="0"/>
          <a:ext cx="0" cy="0"/>
          <a:chOff x="0" y="0"/>
          <a:chExt cx="0" cy="0"/>
        </a:xfrm>
      </p:grpSpPr>
      <p:sp>
        <p:nvSpPr>
          <p:cNvPr id="16" name="Icon 3">
            <a:extLst>
              <a:ext uri="{FF2B5EF4-FFF2-40B4-BE49-F238E27FC236}">
                <a16:creationId xmlns:a16="http://schemas.microsoft.com/office/drawing/2014/main" id="{B2D13627-B515-4D6B-9A9E-48F73FA9E82D}"/>
              </a:ext>
            </a:extLst>
          </p:cNvPr>
          <p:cNvSpPr>
            <a:spLocks noGrp="1"/>
          </p:cNvSpPr>
          <p:nvPr>
            <p:ph type="pic" sz="quarter" idx="15"/>
            <p:custDataLst>
              <p:tags r:id="rId1"/>
            </p:custDataLst>
          </p:nvPr>
        </p:nvSpPr>
        <p:spPr>
          <a:xfrm>
            <a:off x="8223894" y="1774800"/>
            <a:ext cx="3528000" cy="1764000"/>
          </a:xfrm>
        </p:spPr>
        <p:txBody>
          <a:bodyPr/>
          <a:lstStyle>
            <a:lvl1pPr>
              <a:defRPr sz="1400"/>
            </a:lvl1pPr>
          </a:lstStyle>
          <a:p>
            <a:r>
              <a:rPr lang="en-US"/>
              <a:t>Click icon to add picture</a:t>
            </a:r>
          </a:p>
        </p:txBody>
      </p:sp>
      <p:sp>
        <p:nvSpPr>
          <p:cNvPr id="15" name="Icon 2">
            <a:extLst>
              <a:ext uri="{FF2B5EF4-FFF2-40B4-BE49-F238E27FC236}">
                <a16:creationId xmlns:a16="http://schemas.microsoft.com/office/drawing/2014/main" id="{71722353-CFEF-4B2B-BD16-54DCCE1A2490}"/>
              </a:ext>
            </a:extLst>
          </p:cNvPr>
          <p:cNvSpPr>
            <a:spLocks noGrp="1"/>
          </p:cNvSpPr>
          <p:nvPr>
            <p:ph type="pic" sz="quarter" idx="14"/>
            <p:custDataLst>
              <p:tags r:id="rId2"/>
            </p:custDataLst>
          </p:nvPr>
        </p:nvSpPr>
        <p:spPr>
          <a:xfrm>
            <a:off x="4353006" y="1774800"/>
            <a:ext cx="3528000" cy="1764000"/>
          </a:xfrm>
        </p:spPr>
        <p:txBody>
          <a:bodyPr/>
          <a:lstStyle>
            <a:lvl1pPr>
              <a:defRPr sz="1400"/>
            </a:lvl1pPr>
          </a:lstStyle>
          <a:p>
            <a:r>
              <a:rPr lang="en-US"/>
              <a:t>Click icon to add picture</a:t>
            </a:r>
            <a:endParaRPr lang="en-US" dirty="0"/>
          </a:p>
        </p:txBody>
      </p:sp>
      <p:sp>
        <p:nvSpPr>
          <p:cNvPr id="4" name="Icon 1">
            <a:extLst>
              <a:ext uri="{FF2B5EF4-FFF2-40B4-BE49-F238E27FC236}">
                <a16:creationId xmlns:a16="http://schemas.microsoft.com/office/drawing/2014/main" id="{067DAA0D-CBEC-4F64-A950-F3D469BB4EAA}"/>
              </a:ext>
            </a:extLst>
          </p:cNvPr>
          <p:cNvSpPr>
            <a:spLocks noGrp="1"/>
          </p:cNvSpPr>
          <p:nvPr>
            <p:ph type="pic" sz="quarter" idx="13"/>
            <p:custDataLst>
              <p:tags r:id="rId3"/>
            </p:custDataLst>
          </p:nvPr>
        </p:nvSpPr>
        <p:spPr>
          <a:xfrm>
            <a:off x="452438" y="1774800"/>
            <a:ext cx="3528000" cy="1764000"/>
          </a:xfrm>
        </p:spPr>
        <p:txBody>
          <a:bodyPr/>
          <a:lstStyle>
            <a:lvl1pPr>
              <a:defRPr sz="1400"/>
            </a:lvl1pPr>
          </a:lstStyle>
          <a:p>
            <a:r>
              <a:rPr lang="en-US"/>
              <a:t>Click icon to add picture</a:t>
            </a:r>
          </a:p>
        </p:txBody>
      </p:sp>
      <p:sp>
        <p:nvSpPr>
          <p:cNvPr id="20" name="Text 1">
            <a:extLst>
              <a:ext uri="{FF2B5EF4-FFF2-40B4-BE49-F238E27FC236}">
                <a16:creationId xmlns:a16="http://schemas.microsoft.com/office/drawing/2014/main" id="{5509E178-6E41-481E-A917-22DA56BC5AEF}"/>
              </a:ext>
            </a:extLst>
          </p:cNvPr>
          <p:cNvSpPr>
            <a:spLocks noGrp="1"/>
          </p:cNvSpPr>
          <p:nvPr>
            <p:ph type="body" sz="quarter" idx="10"/>
          </p:nvPr>
        </p:nvSpPr>
        <p:spPr bwMode="white">
          <a:xfrm>
            <a:off x="439738" y="3535200"/>
            <a:ext cx="3564000" cy="2634395"/>
          </a:xfrm>
          <a:solidFill>
            <a:schemeClr val="accent1"/>
          </a:solidFill>
        </p:spPr>
        <p:txBody>
          <a:bodyPr lIns="144000" tIns="144000" rIns="144000" bIns="144000"/>
          <a:lstStyle>
            <a:lvl1pPr>
              <a:spcBef>
                <a:spcPts val="600"/>
              </a:spcBef>
              <a:spcAft>
                <a:spcPts val="600"/>
              </a:spcAft>
              <a:defRPr baseline="0">
                <a:solidFill>
                  <a:schemeClr val="bg1"/>
                </a:solidFill>
              </a:defRPr>
            </a:lvl1pPr>
            <a:lvl2pPr>
              <a:spcBef>
                <a:spcPts val="600"/>
              </a:spcBef>
              <a:spcAft>
                <a:spcPts val="600"/>
              </a:spcAft>
              <a:defRPr baseline="0">
                <a:solidFill>
                  <a:schemeClr val="bg1"/>
                </a:solidFill>
              </a:defRPr>
            </a:lvl2pPr>
            <a:lvl3pPr>
              <a:spcBef>
                <a:spcPts val="600"/>
              </a:spcBef>
              <a:spcAft>
                <a:spcPts val="600"/>
              </a:spcAft>
              <a:defRPr baseline="0">
                <a:solidFill>
                  <a:schemeClr val="bg1"/>
                </a:solidFill>
              </a:defRPr>
            </a:lvl3pPr>
            <a:lvl4pPr>
              <a:spcBef>
                <a:spcPts val="600"/>
              </a:spcBef>
              <a:spcAft>
                <a:spcPts val="600"/>
              </a:spcAft>
              <a:buClr>
                <a:schemeClr val="bg1"/>
              </a:buClr>
              <a:defRPr baseline="0">
                <a:solidFill>
                  <a:schemeClr val="bg1"/>
                </a:solidFill>
              </a:defRPr>
            </a:lvl4pPr>
            <a:lvl5pPr>
              <a:spcBef>
                <a:spcPts val="600"/>
              </a:spcBef>
              <a:spcAft>
                <a:spcPts val="600"/>
              </a:spcAft>
              <a:buClr>
                <a:schemeClr val="bg1"/>
              </a:buClr>
              <a:defRPr baseline="0">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
        <p:nvSpPr>
          <p:cNvPr id="9" name="Text 1">
            <a:extLst>
              <a:ext uri="{FF2B5EF4-FFF2-40B4-BE49-F238E27FC236}">
                <a16:creationId xmlns:a16="http://schemas.microsoft.com/office/drawing/2014/main" id="{5509E178-6E41-481E-A917-22DA56BC5AEF}"/>
              </a:ext>
            </a:extLst>
          </p:cNvPr>
          <p:cNvSpPr>
            <a:spLocks noGrp="1"/>
          </p:cNvSpPr>
          <p:nvPr>
            <p:ph type="body" sz="quarter" idx="16"/>
          </p:nvPr>
        </p:nvSpPr>
        <p:spPr bwMode="white">
          <a:xfrm>
            <a:off x="4337564" y="3535200"/>
            <a:ext cx="3564000" cy="2634395"/>
          </a:xfrm>
          <a:solidFill>
            <a:schemeClr val="accent1"/>
          </a:solidFill>
        </p:spPr>
        <p:txBody>
          <a:bodyPr lIns="144000" tIns="144000" rIns="144000" bIns="144000"/>
          <a:lstStyle>
            <a:lvl1pPr>
              <a:spcBef>
                <a:spcPts val="600"/>
              </a:spcBef>
              <a:spcAft>
                <a:spcPts val="600"/>
              </a:spcAft>
              <a:defRPr baseline="0">
                <a:solidFill>
                  <a:schemeClr val="bg1"/>
                </a:solidFill>
              </a:defRPr>
            </a:lvl1pPr>
            <a:lvl2pPr>
              <a:spcBef>
                <a:spcPts val="600"/>
              </a:spcBef>
              <a:spcAft>
                <a:spcPts val="600"/>
              </a:spcAft>
              <a:defRPr baseline="0">
                <a:solidFill>
                  <a:schemeClr val="bg1"/>
                </a:solidFill>
              </a:defRPr>
            </a:lvl2pPr>
            <a:lvl3pPr>
              <a:spcBef>
                <a:spcPts val="600"/>
              </a:spcBef>
              <a:spcAft>
                <a:spcPts val="600"/>
              </a:spcAft>
              <a:defRPr baseline="0">
                <a:solidFill>
                  <a:schemeClr val="bg1"/>
                </a:solidFill>
              </a:defRPr>
            </a:lvl3pPr>
            <a:lvl4pPr>
              <a:spcBef>
                <a:spcPts val="600"/>
              </a:spcBef>
              <a:spcAft>
                <a:spcPts val="600"/>
              </a:spcAft>
              <a:buClr>
                <a:schemeClr val="bg1"/>
              </a:buClr>
              <a:defRPr baseline="0">
                <a:solidFill>
                  <a:schemeClr val="bg1"/>
                </a:solidFill>
              </a:defRPr>
            </a:lvl4pPr>
            <a:lvl5pPr>
              <a:spcBef>
                <a:spcPts val="600"/>
              </a:spcBef>
              <a:spcAft>
                <a:spcPts val="600"/>
              </a:spcAft>
              <a:buClr>
                <a:schemeClr val="bg1"/>
              </a:buClr>
              <a:defRPr baseline="0">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1">
            <a:extLst>
              <a:ext uri="{FF2B5EF4-FFF2-40B4-BE49-F238E27FC236}">
                <a16:creationId xmlns:a16="http://schemas.microsoft.com/office/drawing/2014/main" id="{5509E178-6E41-481E-A917-22DA56BC5AEF}"/>
              </a:ext>
            </a:extLst>
          </p:cNvPr>
          <p:cNvSpPr>
            <a:spLocks noGrp="1"/>
          </p:cNvSpPr>
          <p:nvPr>
            <p:ph type="body" sz="quarter" idx="17"/>
          </p:nvPr>
        </p:nvSpPr>
        <p:spPr bwMode="white">
          <a:xfrm>
            <a:off x="8191500" y="3536051"/>
            <a:ext cx="3564000" cy="2634395"/>
          </a:xfrm>
          <a:solidFill>
            <a:schemeClr val="accent1"/>
          </a:solidFill>
        </p:spPr>
        <p:txBody>
          <a:bodyPr lIns="144000" tIns="144000" rIns="144000" bIns="144000"/>
          <a:lstStyle>
            <a:lvl1pPr>
              <a:spcBef>
                <a:spcPts val="600"/>
              </a:spcBef>
              <a:spcAft>
                <a:spcPts val="600"/>
              </a:spcAft>
              <a:defRPr baseline="0">
                <a:solidFill>
                  <a:schemeClr val="bg1"/>
                </a:solidFill>
              </a:defRPr>
            </a:lvl1pPr>
            <a:lvl2pPr>
              <a:spcBef>
                <a:spcPts val="600"/>
              </a:spcBef>
              <a:spcAft>
                <a:spcPts val="600"/>
              </a:spcAft>
              <a:defRPr baseline="0">
                <a:solidFill>
                  <a:schemeClr val="bg1"/>
                </a:solidFill>
              </a:defRPr>
            </a:lvl2pPr>
            <a:lvl3pPr>
              <a:spcBef>
                <a:spcPts val="600"/>
              </a:spcBef>
              <a:spcAft>
                <a:spcPts val="600"/>
              </a:spcAft>
              <a:defRPr baseline="0">
                <a:solidFill>
                  <a:schemeClr val="bg1"/>
                </a:solidFill>
              </a:defRPr>
            </a:lvl3pPr>
            <a:lvl4pPr>
              <a:spcBef>
                <a:spcPts val="600"/>
              </a:spcBef>
              <a:spcAft>
                <a:spcPts val="600"/>
              </a:spcAft>
              <a:buClr>
                <a:schemeClr val="bg1"/>
              </a:buClr>
              <a:defRPr baseline="0">
                <a:solidFill>
                  <a:schemeClr val="bg1"/>
                </a:solidFill>
              </a:defRPr>
            </a:lvl4pPr>
            <a:lvl5pPr>
              <a:spcBef>
                <a:spcPts val="600"/>
              </a:spcBef>
              <a:spcAft>
                <a:spcPts val="600"/>
              </a:spcAft>
              <a:buClr>
                <a:schemeClr val="bg1"/>
              </a:buClr>
              <a:defRPr baseline="0">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0303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Icon">
            <a:extLst>
              <a:ext uri="{FF2B5EF4-FFF2-40B4-BE49-F238E27FC236}">
                <a16:creationId xmlns:a16="http://schemas.microsoft.com/office/drawing/2014/main" id="{0E70EB59-3069-433D-863F-64A2963FA1AC}"/>
              </a:ext>
            </a:extLst>
          </p:cNvPr>
          <p:cNvSpPr>
            <a:spLocks noGrp="1"/>
          </p:cNvSpPr>
          <p:nvPr>
            <p:ph type="pic" sz="quarter" idx="10"/>
            <p:custDataLst>
              <p:tags r:id="rId1"/>
            </p:custDataLst>
          </p:nvPr>
        </p:nvSpPr>
        <p:spPr>
          <a:xfrm>
            <a:off x="6860292" y="3969060"/>
            <a:ext cx="4896000" cy="2448000"/>
          </a:xfrm>
        </p:spPr>
        <p:txBody>
          <a:bodyPr/>
          <a:lstStyle>
            <a:lvl1pPr>
              <a:defRPr sz="1400"/>
            </a:lvl1pPr>
          </a:lstStyle>
          <a:p>
            <a:r>
              <a:rPr lang="en-US"/>
              <a:t>Click icon to add picture</a:t>
            </a:r>
            <a:endParaRPr lang="en-US" dirty="0"/>
          </a:p>
        </p:txBody>
      </p:sp>
      <p:sp>
        <p:nvSpPr>
          <p:cNvPr id="11" name="Contact Image 2">
            <a:extLst>
              <a:ext uri="{FF2B5EF4-FFF2-40B4-BE49-F238E27FC236}">
                <a16:creationId xmlns:a16="http://schemas.microsoft.com/office/drawing/2014/main" id="{56192265-15A2-49D8-8330-7187049974D9}"/>
              </a:ext>
            </a:extLst>
          </p:cNvPr>
          <p:cNvSpPr>
            <a:spLocks noGrp="1"/>
          </p:cNvSpPr>
          <p:nvPr>
            <p:ph type="pic" sz="quarter" idx="14"/>
            <p:custDataLst>
              <p:tags r:id="rId2"/>
            </p:custDataLst>
          </p:nvPr>
        </p:nvSpPr>
        <p:spPr>
          <a:xfrm>
            <a:off x="3924000" y="5400000"/>
            <a:ext cx="900000" cy="900000"/>
          </a:xfrm>
        </p:spPr>
        <p:txBody>
          <a:bodyPr/>
          <a:lstStyle>
            <a:lvl1pPr>
              <a:defRPr sz="1400"/>
            </a:lvl1pPr>
          </a:lstStyle>
          <a:p>
            <a:r>
              <a:rPr lang="en-US"/>
              <a:t>Click icon to add picture</a:t>
            </a:r>
          </a:p>
        </p:txBody>
      </p:sp>
      <p:sp>
        <p:nvSpPr>
          <p:cNvPr id="8" name="Contact Image 1">
            <a:extLst>
              <a:ext uri="{FF2B5EF4-FFF2-40B4-BE49-F238E27FC236}">
                <a16:creationId xmlns:a16="http://schemas.microsoft.com/office/drawing/2014/main" id="{0284B23E-4741-457A-9A38-5BD7C2EBBFDD}"/>
              </a:ext>
            </a:extLst>
          </p:cNvPr>
          <p:cNvSpPr>
            <a:spLocks noGrp="1"/>
          </p:cNvSpPr>
          <p:nvPr>
            <p:ph type="pic" sz="quarter" idx="12"/>
            <p:custDataLst>
              <p:tags r:id="rId3"/>
            </p:custDataLst>
          </p:nvPr>
        </p:nvSpPr>
        <p:spPr>
          <a:xfrm>
            <a:off x="414000" y="5400000"/>
            <a:ext cx="900000" cy="900000"/>
          </a:xfrm>
        </p:spPr>
        <p:txBody>
          <a:bodyPr/>
          <a:lstStyle>
            <a:lvl1pPr>
              <a:defRPr sz="1400"/>
            </a:lvl1pPr>
          </a:lstStyle>
          <a:p>
            <a:r>
              <a:rPr lang="en-US"/>
              <a:t>Click icon to add picture</a:t>
            </a:r>
            <a:endParaRPr lang="en-US" dirty="0"/>
          </a:p>
        </p:txBody>
      </p:sp>
      <p:sp>
        <p:nvSpPr>
          <p:cNvPr id="6" name="TOC Holder">
            <a:extLst>
              <a:ext uri="{FF2B5EF4-FFF2-40B4-BE49-F238E27FC236}">
                <a16:creationId xmlns:a16="http://schemas.microsoft.com/office/drawing/2014/main" id="{B101EF26-CBDE-4859-8799-B7A059850A42}"/>
              </a:ext>
            </a:extLst>
          </p:cNvPr>
          <p:cNvSpPr>
            <a:spLocks noGrp="1"/>
          </p:cNvSpPr>
          <p:nvPr>
            <p:ph sz="quarter" idx="11" hasCustomPrompt="1"/>
            <p:custDataLst>
              <p:tags r:id="rId4"/>
            </p:custDataLst>
          </p:nvPr>
        </p:nvSpPr>
        <p:spPr>
          <a:xfrm>
            <a:off x="414000" y="1753200"/>
            <a:ext cx="5656262" cy="3223972"/>
          </a:xfrm>
        </p:spPr>
        <p:txBody>
          <a:bodyPr/>
          <a:lstStyle>
            <a:lvl1pPr>
              <a:defRPr sz="1400"/>
            </a:lvl1pPr>
          </a:lstStyle>
          <a:p>
            <a:pPr lvl="0"/>
            <a:r>
              <a:rPr lang="en-GB" dirty="0"/>
              <a:t>&lt;&lt;TOC&gt;&gt;</a:t>
            </a:r>
            <a:endParaRPr lang="en-US" dirty="0"/>
          </a:p>
        </p:txBody>
      </p:sp>
      <p:sp>
        <p:nvSpPr>
          <p:cNvPr id="5" name="Contents">
            <a:extLst>
              <a:ext uri="{FF2B5EF4-FFF2-40B4-BE49-F238E27FC236}">
                <a16:creationId xmlns:a16="http://schemas.microsoft.com/office/drawing/2014/main" id="{F41B5A8F-DE71-4D88-B4B1-9D449A0BBF9D}"/>
              </a:ext>
            </a:extLst>
          </p:cNvPr>
          <p:cNvSpPr>
            <a:spLocks noGrp="1"/>
          </p:cNvSpPr>
          <p:nvPr>
            <p:ph type="body" sz="quarter" idx="16" hasCustomPrompt="1"/>
            <p:custDataLst>
              <p:tags r:id="rId5"/>
            </p:custDataLst>
          </p:nvPr>
        </p:nvSpPr>
        <p:spPr>
          <a:xfrm>
            <a:off x="439200" y="640800"/>
            <a:ext cx="9966663" cy="430212"/>
          </a:xfrm>
        </p:spPr>
        <p:txBody>
          <a:bodyPr/>
          <a:lstStyle>
            <a:lvl1pPr>
              <a:spcAft>
                <a:spcPts val="0"/>
              </a:spcAft>
              <a:defRPr sz="2800" baseline="0">
                <a:solidFill>
                  <a:srgbClr val="FB5A17"/>
                </a:solidFill>
              </a:defRPr>
            </a:lvl1pPr>
          </a:lstStyle>
          <a:p>
            <a:pPr lvl="0"/>
            <a:r>
              <a:rPr lang="en-US"/>
              <a:t>&lt;&lt;Labels.Contents&gt;&gt;</a:t>
            </a:r>
            <a:endParaRPr lang="en-US" dirty="0"/>
          </a:p>
        </p:txBody>
      </p:sp>
      <p:sp>
        <p:nvSpPr>
          <p:cNvPr id="3" name="Content Placeholder 2"/>
          <p:cNvSpPr>
            <a:spLocks noGrp="1"/>
          </p:cNvSpPr>
          <p:nvPr>
            <p:ph sz="quarter" idx="17" hasCustomPrompt="1"/>
            <p:custDataLst>
              <p:tags r:id="rId6"/>
            </p:custDataLst>
          </p:nvPr>
        </p:nvSpPr>
        <p:spPr>
          <a:xfrm>
            <a:off x="1386952" y="5400000"/>
            <a:ext cx="2476800" cy="914400"/>
          </a:xfrm>
        </p:spPr>
        <p:txBody>
          <a:bodyPr/>
          <a:lstStyle>
            <a:lvl1pPr marL="0" marR="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4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60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0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p:txBody>
      </p:sp>
      <p:sp>
        <p:nvSpPr>
          <p:cNvPr id="12" name="Content Placeholder 2"/>
          <p:cNvSpPr>
            <a:spLocks noGrp="1"/>
          </p:cNvSpPr>
          <p:nvPr>
            <p:ph sz="quarter" idx="18" hasCustomPrompt="1"/>
            <p:custDataLst>
              <p:tags r:id="rId7"/>
            </p:custDataLst>
          </p:nvPr>
        </p:nvSpPr>
        <p:spPr>
          <a:xfrm>
            <a:off x="4907868" y="5400000"/>
            <a:ext cx="2476800" cy="914400"/>
          </a:xfrm>
        </p:spPr>
        <p:txBody>
          <a:bodyPr/>
          <a:lstStyle>
            <a:lvl1pPr marL="0" marR="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4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60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0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p:txBody>
      </p:sp>
    </p:spTree>
    <p:extLst>
      <p:ext uri="{BB962C8B-B14F-4D97-AF65-F5344CB8AC3E}">
        <p14:creationId xmlns:p14="http://schemas.microsoft.com/office/powerpoint/2010/main" val="57211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col block clr2">
    <p:spTree>
      <p:nvGrpSpPr>
        <p:cNvPr id="1" name=""/>
        <p:cNvGrpSpPr/>
        <p:nvPr/>
      </p:nvGrpSpPr>
      <p:grpSpPr>
        <a:xfrm>
          <a:off x="0" y="0"/>
          <a:ext cx="0" cy="0"/>
          <a:chOff x="0" y="0"/>
          <a:chExt cx="0" cy="0"/>
        </a:xfrm>
      </p:grpSpPr>
      <p:sp>
        <p:nvSpPr>
          <p:cNvPr id="16" name="Icon 3">
            <a:extLst>
              <a:ext uri="{FF2B5EF4-FFF2-40B4-BE49-F238E27FC236}">
                <a16:creationId xmlns:a16="http://schemas.microsoft.com/office/drawing/2014/main" id="{B2D13627-B515-4D6B-9A9E-48F73FA9E82D}"/>
              </a:ext>
            </a:extLst>
          </p:cNvPr>
          <p:cNvSpPr>
            <a:spLocks noGrp="1"/>
          </p:cNvSpPr>
          <p:nvPr>
            <p:ph type="pic" sz="quarter" idx="15"/>
            <p:custDataLst>
              <p:tags r:id="rId1"/>
            </p:custDataLst>
          </p:nvPr>
        </p:nvSpPr>
        <p:spPr>
          <a:xfrm>
            <a:off x="8223894" y="1774800"/>
            <a:ext cx="3528000" cy="1764000"/>
          </a:xfrm>
        </p:spPr>
        <p:txBody>
          <a:bodyPr/>
          <a:lstStyle>
            <a:lvl1pPr>
              <a:defRPr sz="1400"/>
            </a:lvl1pPr>
          </a:lstStyle>
          <a:p>
            <a:r>
              <a:rPr lang="en-US"/>
              <a:t>Click icon to add picture</a:t>
            </a:r>
          </a:p>
        </p:txBody>
      </p:sp>
      <p:sp>
        <p:nvSpPr>
          <p:cNvPr id="15" name="Icon 2">
            <a:extLst>
              <a:ext uri="{FF2B5EF4-FFF2-40B4-BE49-F238E27FC236}">
                <a16:creationId xmlns:a16="http://schemas.microsoft.com/office/drawing/2014/main" id="{71722353-CFEF-4B2B-BD16-54DCCE1A2490}"/>
              </a:ext>
            </a:extLst>
          </p:cNvPr>
          <p:cNvSpPr>
            <a:spLocks noGrp="1"/>
          </p:cNvSpPr>
          <p:nvPr>
            <p:ph type="pic" sz="quarter" idx="14"/>
            <p:custDataLst>
              <p:tags r:id="rId2"/>
            </p:custDataLst>
          </p:nvPr>
        </p:nvSpPr>
        <p:spPr>
          <a:xfrm>
            <a:off x="4353006" y="1774800"/>
            <a:ext cx="3528000" cy="1764000"/>
          </a:xfrm>
        </p:spPr>
        <p:txBody>
          <a:bodyPr/>
          <a:lstStyle>
            <a:lvl1pPr>
              <a:defRPr sz="1400"/>
            </a:lvl1pPr>
          </a:lstStyle>
          <a:p>
            <a:r>
              <a:rPr lang="en-US"/>
              <a:t>Click icon to add picture</a:t>
            </a:r>
          </a:p>
        </p:txBody>
      </p:sp>
      <p:sp>
        <p:nvSpPr>
          <p:cNvPr id="4" name="Icon 1">
            <a:extLst>
              <a:ext uri="{FF2B5EF4-FFF2-40B4-BE49-F238E27FC236}">
                <a16:creationId xmlns:a16="http://schemas.microsoft.com/office/drawing/2014/main" id="{067DAA0D-CBEC-4F64-A950-F3D469BB4EAA}"/>
              </a:ext>
            </a:extLst>
          </p:cNvPr>
          <p:cNvSpPr>
            <a:spLocks noGrp="1"/>
          </p:cNvSpPr>
          <p:nvPr>
            <p:ph type="pic" sz="quarter" idx="13"/>
            <p:custDataLst>
              <p:tags r:id="rId3"/>
            </p:custDataLst>
          </p:nvPr>
        </p:nvSpPr>
        <p:spPr>
          <a:xfrm>
            <a:off x="452438" y="1774800"/>
            <a:ext cx="3528000" cy="1764000"/>
          </a:xfrm>
        </p:spPr>
        <p:txBody>
          <a:bodyPr/>
          <a:lstStyle>
            <a:lvl1pPr>
              <a:defRPr sz="1400"/>
            </a:lvl1pPr>
          </a:lstStyle>
          <a:p>
            <a:r>
              <a:rPr lang="en-US"/>
              <a:t>Click icon to add picture</a:t>
            </a:r>
          </a:p>
        </p:txBody>
      </p:sp>
      <p:sp>
        <p:nvSpPr>
          <p:cNvPr id="20" name="Text 1">
            <a:extLst>
              <a:ext uri="{FF2B5EF4-FFF2-40B4-BE49-F238E27FC236}">
                <a16:creationId xmlns:a16="http://schemas.microsoft.com/office/drawing/2014/main" id="{5509E178-6E41-481E-A917-22DA56BC5AEF}"/>
              </a:ext>
            </a:extLst>
          </p:cNvPr>
          <p:cNvSpPr>
            <a:spLocks noGrp="1"/>
          </p:cNvSpPr>
          <p:nvPr>
            <p:ph type="body" sz="quarter" idx="10"/>
          </p:nvPr>
        </p:nvSpPr>
        <p:spPr bwMode="white">
          <a:xfrm>
            <a:off x="439738" y="3528000"/>
            <a:ext cx="3564000" cy="2634395"/>
          </a:xfrm>
          <a:solidFill>
            <a:schemeClr val="accent2"/>
          </a:solidFill>
        </p:spPr>
        <p:txBody>
          <a:bodyPr lIns="144000" tIns="144000" rIns="144000" bIns="144000"/>
          <a:lstStyle>
            <a:lvl1pPr>
              <a:spcBef>
                <a:spcPts val="600"/>
              </a:spcBef>
              <a:spcAft>
                <a:spcPts val="600"/>
              </a:spcAft>
              <a:defRPr baseline="0">
                <a:solidFill>
                  <a:schemeClr val="bg1"/>
                </a:solidFill>
              </a:defRPr>
            </a:lvl1pPr>
            <a:lvl2pPr>
              <a:spcBef>
                <a:spcPts val="600"/>
              </a:spcBef>
              <a:spcAft>
                <a:spcPts val="600"/>
              </a:spcAft>
              <a:defRPr baseline="0">
                <a:solidFill>
                  <a:schemeClr val="bg1"/>
                </a:solidFill>
              </a:defRPr>
            </a:lvl2pPr>
            <a:lvl3pPr>
              <a:spcBef>
                <a:spcPts val="600"/>
              </a:spcBef>
              <a:spcAft>
                <a:spcPts val="600"/>
              </a:spcAft>
              <a:defRPr baseline="0">
                <a:solidFill>
                  <a:schemeClr val="bg1"/>
                </a:solidFill>
              </a:defRPr>
            </a:lvl3pPr>
            <a:lvl4pPr>
              <a:spcBef>
                <a:spcPts val="600"/>
              </a:spcBef>
              <a:spcAft>
                <a:spcPts val="600"/>
              </a:spcAft>
              <a:buClr>
                <a:schemeClr val="bg1"/>
              </a:buClr>
              <a:defRPr baseline="0">
                <a:solidFill>
                  <a:schemeClr val="bg1"/>
                </a:solidFill>
              </a:defRPr>
            </a:lvl4pPr>
            <a:lvl5pPr>
              <a:spcBef>
                <a:spcPts val="600"/>
              </a:spcBef>
              <a:spcAft>
                <a:spcPts val="600"/>
              </a:spcAft>
              <a:buClr>
                <a:schemeClr val="bg1"/>
              </a:buClr>
              <a:defRPr baseline="0">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
        <p:nvSpPr>
          <p:cNvPr id="9" name="Text 1">
            <a:extLst>
              <a:ext uri="{FF2B5EF4-FFF2-40B4-BE49-F238E27FC236}">
                <a16:creationId xmlns:a16="http://schemas.microsoft.com/office/drawing/2014/main" id="{5509E178-6E41-481E-A917-22DA56BC5AEF}"/>
              </a:ext>
            </a:extLst>
          </p:cNvPr>
          <p:cNvSpPr>
            <a:spLocks noGrp="1"/>
          </p:cNvSpPr>
          <p:nvPr>
            <p:ph type="body" sz="quarter" idx="16"/>
          </p:nvPr>
        </p:nvSpPr>
        <p:spPr bwMode="white">
          <a:xfrm>
            <a:off x="4353006" y="3528000"/>
            <a:ext cx="3564000" cy="2634395"/>
          </a:xfrm>
          <a:solidFill>
            <a:schemeClr val="accent2"/>
          </a:solidFill>
        </p:spPr>
        <p:txBody>
          <a:bodyPr lIns="144000" tIns="144000" rIns="144000" bIns="144000"/>
          <a:lstStyle>
            <a:lvl1pPr>
              <a:spcBef>
                <a:spcPts val="600"/>
              </a:spcBef>
              <a:spcAft>
                <a:spcPts val="600"/>
              </a:spcAft>
              <a:defRPr baseline="0">
                <a:solidFill>
                  <a:schemeClr val="bg1"/>
                </a:solidFill>
              </a:defRPr>
            </a:lvl1pPr>
            <a:lvl2pPr>
              <a:spcBef>
                <a:spcPts val="600"/>
              </a:spcBef>
              <a:spcAft>
                <a:spcPts val="600"/>
              </a:spcAft>
              <a:defRPr baseline="0">
                <a:solidFill>
                  <a:schemeClr val="bg1"/>
                </a:solidFill>
              </a:defRPr>
            </a:lvl2pPr>
            <a:lvl3pPr>
              <a:spcBef>
                <a:spcPts val="600"/>
              </a:spcBef>
              <a:spcAft>
                <a:spcPts val="600"/>
              </a:spcAft>
              <a:defRPr baseline="0">
                <a:solidFill>
                  <a:schemeClr val="bg1"/>
                </a:solidFill>
              </a:defRPr>
            </a:lvl3pPr>
            <a:lvl4pPr>
              <a:spcBef>
                <a:spcPts val="600"/>
              </a:spcBef>
              <a:spcAft>
                <a:spcPts val="600"/>
              </a:spcAft>
              <a:buClr>
                <a:schemeClr val="bg1"/>
              </a:buClr>
              <a:defRPr baseline="0">
                <a:solidFill>
                  <a:schemeClr val="bg1"/>
                </a:solidFill>
              </a:defRPr>
            </a:lvl4pPr>
            <a:lvl5pPr>
              <a:spcBef>
                <a:spcPts val="600"/>
              </a:spcBef>
              <a:spcAft>
                <a:spcPts val="600"/>
              </a:spcAft>
              <a:buClr>
                <a:schemeClr val="bg1"/>
              </a:buClr>
              <a:defRPr baseline="0">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1">
            <a:extLst>
              <a:ext uri="{FF2B5EF4-FFF2-40B4-BE49-F238E27FC236}">
                <a16:creationId xmlns:a16="http://schemas.microsoft.com/office/drawing/2014/main" id="{5509E178-6E41-481E-A917-22DA56BC5AEF}"/>
              </a:ext>
            </a:extLst>
          </p:cNvPr>
          <p:cNvSpPr>
            <a:spLocks noGrp="1"/>
          </p:cNvSpPr>
          <p:nvPr>
            <p:ph type="body" sz="quarter" idx="17"/>
          </p:nvPr>
        </p:nvSpPr>
        <p:spPr bwMode="white">
          <a:xfrm>
            <a:off x="8211840" y="3528000"/>
            <a:ext cx="3564000" cy="2634395"/>
          </a:xfrm>
          <a:solidFill>
            <a:schemeClr val="accent2"/>
          </a:solidFill>
        </p:spPr>
        <p:txBody>
          <a:bodyPr lIns="144000" tIns="144000" rIns="144000" bIns="144000"/>
          <a:lstStyle>
            <a:lvl1pPr>
              <a:spcBef>
                <a:spcPts val="600"/>
              </a:spcBef>
              <a:spcAft>
                <a:spcPts val="600"/>
              </a:spcAft>
              <a:defRPr baseline="0">
                <a:solidFill>
                  <a:schemeClr val="bg1"/>
                </a:solidFill>
              </a:defRPr>
            </a:lvl1pPr>
            <a:lvl2pPr>
              <a:spcBef>
                <a:spcPts val="600"/>
              </a:spcBef>
              <a:spcAft>
                <a:spcPts val="600"/>
              </a:spcAft>
              <a:defRPr baseline="0">
                <a:solidFill>
                  <a:schemeClr val="bg1"/>
                </a:solidFill>
              </a:defRPr>
            </a:lvl2pPr>
            <a:lvl3pPr>
              <a:spcBef>
                <a:spcPts val="600"/>
              </a:spcBef>
              <a:spcAft>
                <a:spcPts val="600"/>
              </a:spcAft>
              <a:defRPr baseline="0">
                <a:solidFill>
                  <a:schemeClr val="bg1"/>
                </a:solidFill>
              </a:defRPr>
            </a:lvl3pPr>
            <a:lvl4pPr>
              <a:spcBef>
                <a:spcPts val="600"/>
              </a:spcBef>
              <a:spcAft>
                <a:spcPts val="600"/>
              </a:spcAft>
              <a:buClr>
                <a:schemeClr val="bg1"/>
              </a:buClr>
              <a:defRPr baseline="0">
                <a:solidFill>
                  <a:schemeClr val="bg1"/>
                </a:solidFill>
              </a:defRPr>
            </a:lvl4pPr>
            <a:lvl5pPr>
              <a:spcBef>
                <a:spcPts val="600"/>
              </a:spcBef>
              <a:spcAft>
                <a:spcPts val="600"/>
              </a:spcAft>
              <a:buClr>
                <a:schemeClr val="bg1"/>
              </a:buClr>
              <a:defRPr baseline="0">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4339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col block clr3">
    <p:spTree>
      <p:nvGrpSpPr>
        <p:cNvPr id="1" name=""/>
        <p:cNvGrpSpPr/>
        <p:nvPr/>
      </p:nvGrpSpPr>
      <p:grpSpPr>
        <a:xfrm>
          <a:off x="0" y="0"/>
          <a:ext cx="0" cy="0"/>
          <a:chOff x="0" y="0"/>
          <a:chExt cx="0" cy="0"/>
        </a:xfrm>
      </p:grpSpPr>
      <p:sp>
        <p:nvSpPr>
          <p:cNvPr id="16" name="Icon 3">
            <a:extLst>
              <a:ext uri="{FF2B5EF4-FFF2-40B4-BE49-F238E27FC236}">
                <a16:creationId xmlns:a16="http://schemas.microsoft.com/office/drawing/2014/main" id="{B2D13627-B515-4D6B-9A9E-48F73FA9E82D}"/>
              </a:ext>
            </a:extLst>
          </p:cNvPr>
          <p:cNvSpPr>
            <a:spLocks noGrp="1"/>
          </p:cNvSpPr>
          <p:nvPr>
            <p:ph type="pic" sz="quarter" idx="15"/>
            <p:custDataLst>
              <p:tags r:id="rId1"/>
            </p:custDataLst>
          </p:nvPr>
        </p:nvSpPr>
        <p:spPr>
          <a:xfrm>
            <a:off x="8223894" y="1774800"/>
            <a:ext cx="3528000" cy="1764000"/>
          </a:xfrm>
        </p:spPr>
        <p:txBody>
          <a:bodyPr/>
          <a:lstStyle>
            <a:lvl1pPr>
              <a:defRPr sz="1400"/>
            </a:lvl1pPr>
          </a:lstStyle>
          <a:p>
            <a:r>
              <a:rPr lang="en-US"/>
              <a:t>Click icon to add picture</a:t>
            </a:r>
          </a:p>
        </p:txBody>
      </p:sp>
      <p:sp>
        <p:nvSpPr>
          <p:cNvPr id="22" name="Text 3">
            <a:extLst>
              <a:ext uri="{FF2B5EF4-FFF2-40B4-BE49-F238E27FC236}">
                <a16:creationId xmlns:a16="http://schemas.microsoft.com/office/drawing/2014/main" id="{3C7E2B57-B66D-4688-98A5-C14B6ABDD4E0}"/>
              </a:ext>
            </a:extLst>
          </p:cNvPr>
          <p:cNvSpPr>
            <a:spLocks noGrp="1"/>
          </p:cNvSpPr>
          <p:nvPr>
            <p:ph type="body" sz="quarter" idx="12"/>
          </p:nvPr>
        </p:nvSpPr>
        <p:spPr bwMode="white">
          <a:xfrm>
            <a:off x="8205894" y="3528000"/>
            <a:ext cx="3564000" cy="2634395"/>
          </a:xfrm>
          <a:solidFill>
            <a:schemeClr val="accent3"/>
          </a:solidFill>
        </p:spPr>
        <p:txBody>
          <a:bodyPr lIns="144000" tIns="144000" rIns="144000" bIns="144000"/>
          <a:lstStyle>
            <a:lvl1pPr>
              <a:spcBef>
                <a:spcPts val="600"/>
              </a:spcBef>
              <a:spcAft>
                <a:spcPts val="600"/>
              </a:spcAft>
              <a:defRPr baseline="0">
                <a:solidFill>
                  <a:schemeClr val="bg1"/>
                </a:solidFill>
              </a:defRPr>
            </a:lvl1pPr>
            <a:lvl2pPr>
              <a:spcBef>
                <a:spcPts val="600"/>
              </a:spcBef>
              <a:spcAft>
                <a:spcPts val="600"/>
              </a:spcAft>
              <a:defRPr baseline="0">
                <a:solidFill>
                  <a:schemeClr val="bg1"/>
                </a:solidFill>
              </a:defRPr>
            </a:lvl2pPr>
            <a:lvl3pPr>
              <a:spcBef>
                <a:spcPts val="600"/>
              </a:spcBef>
              <a:spcAft>
                <a:spcPts val="600"/>
              </a:spcAft>
              <a:defRPr baseline="0">
                <a:solidFill>
                  <a:schemeClr val="bg1"/>
                </a:solidFill>
              </a:defRPr>
            </a:lvl3pPr>
            <a:lvl4pPr>
              <a:spcBef>
                <a:spcPts val="600"/>
              </a:spcBef>
              <a:spcAft>
                <a:spcPts val="600"/>
              </a:spcAft>
              <a:buClr>
                <a:schemeClr val="bg1"/>
              </a:buClr>
              <a:defRPr baseline="0">
                <a:solidFill>
                  <a:schemeClr val="bg1"/>
                </a:solidFill>
              </a:defRPr>
            </a:lvl4pPr>
            <a:lvl5pPr>
              <a:spcBef>
                <a:spcPts val="600"/>
              </a:spcBef>
              <a:spcAft>
                <a:spcPts val="600"/>
              </a:spcAft>
              <a:buClr>
                <a:schemeClr val="bg1"/>
              </a:buClr>
              <a:defRPr baseline="0">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Icon 2">
            <a:extLst>
              <a:ext uri="{FF2B5EF4-FFF2-40B4-BE49-F238E27FC236}">
                <a16:creationId xmlns:a16="http://schemas.microsoft.com/office/drawing/2014/main" id="{71722353-CFEF-4B2B-BD16-54DCCE1A2490}"/>
              </a:ext>
            </a:extLst>
          </p:cNvPr>
          <p:cNvSpPr>
            <a:spLocks noGrp="1"/>
          </p:cNvSpPr>
          <p:nvPr>
            <p:ph type="pic" sz="quarter" idx="14"/>
            <p:custDataLst>
              <p:tags r:id="rId2"/>
            </p:custDataLst>
          </p:nvPr>
        </p:nvSpPr>
        <p:spPr>
          <a:xfrm>
            <a:off x="4353006" y="1774800"/>
            <a:ext cx="3528000" cy="1764000"/>
          </a:xfrm>
        </p:spPr>
        <p:txBody>
          <a:bodyPr/>
          <a:lstStyle>
            <a:lvl1pPr>
              <a:defRPr sz="1400"/>
            </a:lvl1pPr>
          </a:lstStyle>
          <a:p>
            <a:r>
              <a:rPr lang="en-US"/>
              <a:t>Click icon to add picture</a:t>
            </a:r>
          </a:p>
        </p:txBody>
      </p:sp>
      <p:sp>
        <p:nvSpPr>
          <p:cNvPr id="21" name="Text 2">
            <a:extLst>
              <a:ext uri="{FF2B5EF4-FFF2-40B4-BE49-F238E27FC236}">
                <a16:creationId xmlns:a16="http://schemas.microsoft.com/office/drawing/2014/main" id="{C41F7B7F-C3B7-4AEB-871D-ABEFFDD3BA1F}"/>
              </a:ext>
            </a:extLst>
          </p:cNvPr>
          <p:cNvSpPr>
            <a:spLocks noGrp="1"/>
          </p:cNvSpPr>
          <p:nvPr>
            <p:ph type="body" sz="quarter" idx="11"/>
          </p:nvPr>
        </p:nvSpPr>
        <p:spPr bwMode="white">
          <a:xfrm>
            <a:off x="4322816" y="3528000"/>
            <a:ext cx="3564000" cy="2634395"/>
          </a:xfrm>
          <a:solidFill>
            <a:schemeClr val="accent3"/>
          </a:solidFill>
        </p:spPr>
        <p:txBody>
          <a:bodyPr lIns="144000" tIns="144000" rIns="144000" bIns="144000"/>
          <a:lstStyle>
            <a:lvl1pPr>
              <a:spcBef>
                <a:spcPts val="600"/>
              </a:spcBef>
              <a:spcAft>
                <a:spcPts val="600"/>
              </a:spcAft>
              <a:defRPr baseline="0">
                <a:solidFill>
                  <a:schemeClr val="bg1"/>
                </a:solidFill>
              </a:defRPr>
            </a:lvl1pPr>
            <a:lvl2pPr>
              <a:spcBef>
                <a:spcPts val="600"/>
              </a:spcBef>
              <a:spcAft>
                <a:spcPts val="600"/>
              </a:spcAft>
              <a:defRPr baseline="0">
                <a:solidFill>
                  <a:schemeClr val="bg1"/>
                </a:solidFill>
              </a:defRPr>
            </a:lvl2pPr>
            <a:lvl3pPr>
              <a:spcBef>
                <a:spcPts val="600"/>
              </a:spcBef>
              <a:spcAft>
                <a:spcPts val="600"/>
              </a:spcAft>
              <a:defRPr baseline="0">
                <a:solidFill>
                  <a:schemeClr val="bg1"/>
                </a:solidFill>
              </a:defRPr>
            </a:lvl3pPr>
            <a:lvl4pPr>
              <a:spcBef>
                <a:spcPts val="600"/>
              </a:spcBef>
              <a:spcAft>
                <a:spcPts val="600"/>
              </a:spcAft>
              <a:buClr>
                <a:schemeClr val="bg1"/>
              </a:buClr>
              <a:defRPr baseline="0">
                <a:solidFill>
                  <a:schemeClr val="bg1"/>
                </a:solidFill>
              </a:defRPr>
            </a:lvl4pPr>
            <a:lvl5pPr>
              <a:spcBef>
                <a:spcPts val="600"/>
              </a:spcBef>
              <a:spcAft>
                <a:spcPts val="600"/>
              </a:spcAft>
              <a:buClr>
                <a:schemeClr val="bg1"/>
              </a:buClr>
              <a:defRPr baseline="0">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Icon 1">
            <a:extLst>
              <a:ext uri="{FF2B5EF4-FFF2-40B4-BE49-F238E27FC236}">
                <a16:creationId xmlns:a16="http://schemas.microsoft.com/office/drawing/2014/main" id="{067DAA0D-CBEC-4F64-A950-F3D469BB4EAA}"/>
              </a:ext>
            </a:extLst>
          </p:cNvPr>
          <p:cNvSpPr>
            <a:spLocks noGrp="1"/>
          </p:cNvSpPr>
          <p:nvPr>
            <p:ph type="pic" sz="quarter" idx="13"/>
            <p:custDataLst>
              <p:tags r:id="rId3"/>
            </p:custDataLst>
          </p:nvPr>
        </p:nvSpPr>
        <p:spPr>
          <a:xfrm>
            <a:off x="452438" y="1774800"/>
            <a:ext cx="3528000" cy="1764000"/>
          </a:xfrm>
        </p:spPr>
        <p:txBody>
          <a:bodyPr/>
          <a:lstStyle>
            <a:lvl1pPr>
              <a:defRPr sz="1400"/>
            </a:lvl1pPr>
          </a:lstStyle>
          <a:p>
            <a:r>
              <a:rPr lang="en-US"/>
              <a:t>Click icon to add picture</a:t>
            </a:r>
          </a:p>
        </p:txBody>
      </p:sp>
      <p:sp>
        <p:nvSpPr>
          <p:cNvPr id="20" name="Text 1">
            <a:extLst>
              <a:ext uri="{FF2B5EF4-FFF2-40B4-BE49-F238E27FC236}">
                <a16:creationId xmlns:a16="http://schemas.microsoft.com/office/drawing/2014/main" id="{5509E178-6E41-481E-A917-22DA56BC5AEF}"/>
              </a:ext>
            </a:extLst>
          </p:cNvPr>
          <p:cNvSpPr>
            <a:spLocks noGrp="1"/>
          </p:cNvSpPr>
          <p:nvPr>
            <p:ph type="body" sz="quarter" idx="10"/>
          </p:nvPr>
        </p:nvSpPr>
        <p:spPr bwMode="white">
          <a:xfrm>
            <a:off x="439738" y="3528000"/>
            <a:ext cx="3564000" cy="2634395"/>
          </a:xfrm>
          <a:solidFill>
            <a:schemeClr val="accent3"/>
          </a:solidFill>
        </p:spPr>
        <p:txBody>
          <a:bodyPr lIns="144000" tIns="144000" rIns="144000" bIns="144000"/>
          <a:lstStyle>
            <a:lvl1pPr>
              <a:spcBef>
                <a:spcPts val="600"/>
              </a:spcBef>
              <a:spcAft>
                <a:spcPts val="600"/>
              </a:spcAft>
              <a:defRPr baseline="0">
                <a:solidFill>
                  <a:schemeClr val="bg1"/>
                </a:solidFill>
              </a:defRPr>
            </a:lvl1pPr>
            <a:lvl2pPr>
              <a:spcBef>
                <a:spcPts val="600"/>
              </a:spcBef>
              <a:spcAft>
                <a:spcPts val="600"/>
              </a:spcAft>
              <a:defRPr baseline="0">
                <a:solidFill>
                  <a:schemeClr val="bg1"/>
                </a:solidFill>
              </a:defRPr>
            </a:lvl2pPr>
            <a:lvl3pPr>
              <a:spcBef>
                <a:spcPts val="600"/>
              </a:spcBef>
              <a:spcAft>
                <a:spcPts val="600"/>
              </a:spcAft>
              <a:defRPr baseline="0">
                <a:solidFill>
                  <a:schemeClr val="bg1"/>
                </a:solidFill>
              </a:defRPr>
            </a:lvl3pPr>
            <a:lvl4pPr>
              <a:spcBef>
                <a:spcPts val="600"/>
              </a:spcBef>
              <a:spcAft>
                <a:spcPts val="600"/>
              </a:spcAft>
              <a:buClr>
                <a:schemeClr val="bg1"/>
              </a:buClr>
              <a:defRPr baseline="0">
                <a:solidFill>
                  <a:schemeClr val="bg1"/>
                </a:solidFill>
              </a:defRPr>
            </a:lvl4pPr>
            <a:lvl5pPr>
              <a:spcBef>
                <a:spcPts val="600"/>
              </a:spcBef>
              <a:spcAft>
                <a:spcPts val="600"/>
              </a:spcAft>
              <a:buClr>
                <a:schemeClr val="bg1"/>
              </a:buClr>
              <a:defRPr baseline="0">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5079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ocess graphic">
    <p:spTree>
      <p:nvGrpSpPr>
        <p:cNvPr id="1" name=""/>
        <p:cNvGrpSpPr/>
        <p:nvPr/>
      </p:nvGrpSpPr>
      <p:grpSpPr>
        <a:xfrm>
          <a:off x="0" y="0"/>
          <a:ext cx="0" cy="0"/>
          <a:chOff x="0" y="0"/>
          <a:chExt cx="0" cy="0"/>
        </a:xfrm>
      </p:grpSpPr>
      <p:sp>
        <p:nvSpPr>
          <p:cNvPr id="21" name="Icon 4">
            <a:extLst>
              <a:ext uri="{FF2B5EF4-FFF2-40B4-BE49-F238E27FC236}">
                <a16:creationId xmlns:a16="http://schemas.microsoft.com/office/drawing/2014/main" id="{F9353621-2159-452C-80DE-BB67DDACF0FF}"/>
              </a:ext>
            </a:extLst>
          </p:cNvPr>
          <p:cNvSpPr>
            <a:spLocks noGrp="1"/>
          </p:cNvSpPr>
          <p:nvPr>
            <p:ph type="pic" sz="quarter" idx="47"/>
            <p:custDataLst>
              <p:tags r:id="rId1"/>
            </p:custDataLst>
          </p:nvPr>
        </p:nvSpPr>
        <p:spPr>
          <a:xfrm>
            <a:off x="9596292" y="1736932"/>
            <a:ext cx="2160000" cy="1080000"/>
          </a:xfrm>
        </p:spPr>
        <p:txBody>
          <a:bodyPr/>
          <a:lstStyle>
            <a:lvl1pPr>
              <a:defRPr sz="1400"/>
            </a:lvl1pPr>
          </a:lstStyle>
          <a:p>
            <a:r>
              <a:rPr lang="en-US"/>
              <a:t>Click icon to add picture</a:t>
            </a:r>
          </a:p>
        </p:txBody>
      </p:sp>
      <p:sp>
        <p:nvSpPr>
          <p:cNvPr id="19" name="Icon 3">
            <a:extLst>
              <a:ext uri="{FF2B5EF4-FFF2-40B4-BE49-F238E27FC236}">
                <a16:creationId xmlns:a16="http://schemas.microsoft.com/office/drawing/2014/main" id="{A1D3680D-5EB5-453B-BC18-C3232D5FF151}"/>
              </a:ext>
            </a:extLst>
          </p:cNvPr>
          <p:cNvSpPr>
            <a:spLocks noGrp="1"/>
          </p:cNvSpPr>
          <p:nvPr>
            <p:ph type="pic" sz="quarter" idx="46"/>
            <p:custDataLst>
              <p:tags r:id="rId2"/>
            </p:custDataLst>
          </p:nvPr>
        </p:nvSpPr>
        <p:spPr>
          <a:xfrm>
            <a:off x="6674807" y="1736932"/>
            <a:ext cx="2160000" cy="1080000"/>
          </a:xfrm>
        </p:spPr>
        <p:txBody>
          <a:bodyPr/>
          <a:lstStyle>
            <a:lvl1pPr>
              <a:defRPr sz="1400"/>
            </a:lvl1pPr>
          </a:lstStyle>
          <a:p>
            <a:r>
              <a:rPr lang="en-US"/>
              <a:t>Click icon to add picture</a:t>
            </a:r>
          </a:p>
        </p:txBody>
      </p:sp>
      <p:sp>
        <p:nvSpPr>
          <p:cNvPr id="18" name="Icon 2">
            <a:extLst>
              <a:ext uri="{FF2B5EF4-FFF2-40B4-BE49-F238E27FC236}">
                <a16:creationId xmlns:a16="http://schemas.microsoft.com/office/drawing/2014/main" id="{635D4413-14BD-423B-91C2-58B89A5D0175}"/>
              </a:ext>
            </a:extLst>
          </p:cNvPr>
          <p:cNvSpPr>
            <a:spLocks noGrp="1"/>
          </p:cNvSpPr>
          <p:nvPr>
            <p:ph type="pic" sz="quarter" idx="45"/>
            <p:custDataLst>
              <p:tags r:id="rId3"/>
            </p:custDataLst>
          </p:nvPr>
        </p:nvSpPr>
        <p:spPr>
          <a:xfrm>
            <a:off x="3748922" y="1736932"/>
            <a:ext cx="2160000" cy="1080000"/>
          </a:xfrm>
        </p:spPr>
        <p:txBody>
          <a:bodyPr/>
          <a:lstStyle>
            <a:lvl1pPr>
              <a:defRPr sz="1400"/>
            </a:lvl1pPr>
          </a:lstStyle>
          <a:p>
            <a:r>
              <a:rPr lang="en-US"/>
              <a:t>Click icon to add picture</a:t>
            </a:r>
          </a:p>
        </p:txBody>
      </p:sp>
      <p:sp>
        <p:nvSpPr>
          <p:cNvPr id="4" name="Icon 1">
            <a:extLst>
              <a:ext uri="{FF2B5EF4-FFF2-40B4-BE49-F238E27FC236}">
                <a16:creationId xmlns:a16="http://schemas.microsoft.com/office/drawing/2014/main" id="{B48970C1-9AD1-4312-8E1F-DA7E2B2664AC}"/>
              </a:ext>
            </a:extLst>
          </p:cNvPr>
          <p:cNvSpPr>
            <a:spLocks noGrp="1"/>
          </p:cNvSpPr>
          <p:nvPr>
            <p:ph type="pic" sz="quarter" idx="44"/>
            <p:custDataLst>
              <p:tags r:id="rId4"/>
            </p:custDataLst>
          </p:nvPr>
        </p:nvSpPr>
        <p:spPr>
          <a:xfrm>
            <a:off x="823036" y="1736932"/>
            <a:ext cx="2160000" cy="1080000"/>
          </a:xfrm>
        </p:spPr>
        <p:txBody>
          <a:bodyPr/>
          <a:lstStyle>
            <a:lvl1pPr>
              <a:defRPr sz="1400"/>
            </a:lvl1pPr>
          </a:lstStyle>
          <a:p>
            <a:r>
              <a:rPr lang="en-US"/>
              <a:t>Click icon to add picture</a:t>
            </a:r>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
        <p:nvSpPr>
          <p:cNvPr id="5" name="Picture Placeholder 4"/>
          <p:cNvSpPr>
            <a:spLocks noGrp="1"/>
          </p:cNvSpPr>
          <p:nvPr>
            <p:ph type="pic" sz="quarter" idx="48"/>
            <p:custDataLst>
              <p:tags r:id="rId5"/>
            </p:custDataLst>
          </p:nvPr>
        </p:nvSpPr>
        <p:spPr>
          <a:xfrm>
            <a:off x="428400" y="2818800"/>
            <a:ext cx="2556000" cy="0"/>
          </a:xfrm>
        </p:spPr>
        <p:txBody>
          <a:bodyPr/>
          <a:lstStyle>
            <a:lvl1pPr>
              <a:spcBef>
                <a:spcPts val="600"/>
              </a:spcBef>
              <a:spcAft>
                <a:spcPts val="600"/>
              </a:spcAft>
              <a:defRPr/>
            </a:lvl1pPr>
          </a:lstStyle>
          <a:p>
            <a:r>
              <a:rPr lang="en-US"/>
              <a:t>Click icon to add picture</a:t>
            </a:r>
            <a:endParaRPr lang="en-GB" dirty="0"/>
          </a:p>
        </p:txBody>
      </p:sp>
      <p:sp>
        <p:nvSpPr>
          <p:cNvPr id="7" name="Picture Placeholder 6"/>
          <p:cNvSpPr>
            <a:spLocks noGrp="1"/>
          </p:cNvSpPr>
          <p:nvPr>
            <p:ph type="pic" sz="quarter" idx="49"/>
            <p:custDataLst>
              <p:tags r:id="rId6"/>
            </p:custDataLst>
          </p:nvPr>
        </p:nvSpPr>
        <p:spPr>
          <a:xfrm>
            <a:off x="3351600" y="2818800"/>
            <a:ext cx="2556000" cy="0"/>
          </a:xfrm>
        </p:spPr>
        <p:txBody>
          <a:bodyPr/>
          <a:lstStyle/>
          <a:p>
            <a:r>
              <a:rPr lang="en-US"/>
              <a:t>Click icon to add picture</a:t>
            </a:r>
            <a:endParaRPr lang="en-GB"/>
          </a:p>
        </p:txBody>
      </p:sp>
      <p:sp>
        <p:nvSpPr>
          <p:cNvPr id="9" name="Picture Placeholder 8"/>
          <p:cNvSpPr>
            <a:spLocks noGrp="1"/>
          </p:cNvSpPr>
          <p:nvPr>
            <p:ph type="pic" sz="quarter" idx="50"/>
            <p:custDataLst>
              <p:tags r:id="rId7"/>
            </p:custDataLst>
          </p:nvPr>
        </p:nvSpPr>
        <p:spPr>
          <a:xfrm>
            <a:off x="6278562" y="2818800"/>
            <a:ext cx="2556000" cy="0"/>
          </a:xfrm>
        </p:spPr>
        <p:txBody>
          <a:bodyPr/>
          <a:lstStyle/>
          <a:p>
            <a:r>
              <a:rPr lang="en-US"/>
              <a:t>Click icon to add picture</a:t>
            </a:r>
            <a:endParaRPr lang="en-GB"/>
          </a:p>
        </p:txBody>
      </p:sp>
      <p:sp>
        <p:nvSpPr>
          <p:cNvPr id="11" name="Picture Placeholder 10"/>
          <p:cNvSpPr>
            <a:spLocks noGrp="1"/>
          </p:cNvSpPr>
          <p:nvPr>
            <p:ph type="pic" sz="quarter" idx="51"/>
            <p:custDataLst>
              <p:tags r:id="rId8"/>
            </p:custDataLst>
          </p:nvPr>
        </p:nvSpPr>
        <p:spPr>
          <a:xfrm>
            <a:off x="9205200" y="2818800"/>
            <a:ext cx="2556000" cy="0"/>
          </a:xfrm>
        </p:spPr>
        <p:txBody>
          <a:bodyPr/>
          <a:lstStyle/>
          <a:p>
            <a:r>
              <a:rPr lang="en-US"/>
              <a:t>Click icon to add picture</a:t>
            </a:r>
            <a:endParaRPr lang="en-GB"/>
          </a:p>
        </p:txBody>
      </p:sp>
      <p:sp>
        <p:nvSpPr>
          <p:cNvPr id="13" name="Picture Placeholder 12"/>
          <p:cNvSpPr>
            <a:spLocks noGrp="1"/>
          </p:cNvSpPr>
          <p:nvPr>
            <p:ph type="pic" sz="quarter" idx="52"/>
            <p:custDataLst>
              <p:tags r:id="rId9"/>
            </p:custDataLst>
          </p:nvPr>
        </p:nvSpPr>
        <p:spPr>
          <a:xfrm rot="5400000">
            <a:off x="2822400" y="2253600"/>
            <a:ext cx="540000" cy="327600"/>
          </a:xfrm>
        </p:spPr>
        <p:txBody>
          <a:bodyPr/>
          <a:lstStyle/>
          <a:p>
            <a:r>
              <a:rPr lang="en-US"/>
              <a:t>Click icon to add picture</a:t>
            </a:r>
            <a:endParaRPr lang="en-GB" dirty="0"/>
          </a:p>
        </p:txBody>
      </p:sp>
      <p:sp>
        <p:nvSpPr>
          <p:cNvPr id="15" name="Picture Placeholder 14"/>
          <p:cNvSpPr>
            <a:spLocks noGrp="1"/>
          </p:cNvSpPr>
          <p:nvPr>
            <p:ph type="pic" sz="quarter" idx="53"/>
            <p:custDataLst>
              <p:tags r:id="rId10"/>
            </p:custDataLst>
          </p:nvPr>
        </p:nvSpPr>
        <p:spPr>
          <a:xfrm rot="5400000">
            <a:off x="5745600" y="2253600"/>
            <a:ext cx="540000" cy="327600"/>
          </a:xfrm>
        </p:spPr>
        <p:txBody>
          <a:bodyPr/>
          <a:lstStyle/>
          <a:p>
            <a:r>
              <a:rPr lang="en-US"/>
              <a:t>Click icon to add picture</a:t>
            </a:r>
            <a:endParaRPr lang="en-GB"/>
          </a:p>
        </p:txBody>
      </p:sp>
      <p:sp>
        <p:nvSpPr>
          <p:cNvPr id="25" name="Picture Placeholder 24"/>
          <p:cNvSpPr>
            <a:spLocks noGrp="1"/>
          </p:cNvSpPr>
          <p:nvPr>
            <p:ph type="pic" sz="quarter" idx="54"/>
            <p:custDataLst>
              <p:tags r:id="rId11"/>
            </p:custDataLst>
          </p:nvPr>
        </p:nvSpPr>
        <p:spPr>
          <a:xfrm rot="5400000">
            <a:off x="8668800" y="2253600"/>
            <a:ext cx="540000" cy="327600"/>
          </a:xfrm>
        </p:spPr>
        <p:txBody>
          <a:bodyPr/>
          <a:lstStyle/>
          <a:p>
            <a:r>
              <a:rPr lang="en-US"/>
              <a:t>Click icon to add picture</a:t>
            </a:r>
            <a:endParaRPr lang="en-GB"/>
          </a:p>
        </p:txBody>
      </p:sp>
      <p:sp>
        <p:nvSpPr>
          <p:cNvPr id="32" name="Text 4">
            <a:extLst>
              <a:ext uri="{FF2B5EF4-FFF2-40B4-BE49-F238E27FC236}">
                <a16:creationId xmlns:a16="http://schemas.microsoft.com/office/drawing/2014/main" id="{95FF0C88-C48F-4449-AA87-CD481E928760}"/>
              </a:ext>
            </a:extLst>
          </p:cNvPr>
          <p:cNvSpPr>
            <a:spLocks noGrp="1"/>
          </p:cNvSpPr>
          <p:nvPr>
            <p:ph type="body" sz="quarter" idx="43"/>
          </p:nvPr>
        </p:nvSpPr>
        <p:spPr bwMode="white">
          <a:xfrm>
            <a:off x="9204696" y="2868881"/>
            <a:ext cx="2556000" cy="3400960"/>
          </a:xfrm>
          <a:solidFill>
            <a:schemeClr val="bg1"/>
          </a:solidFill>
        </p:spPr>
        <p:txBody>
          <a:bodyPr tIns="14400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Text 3">
            <a:extLst>
              <a:ext uri="{FF2B5EF4-FFF2-40B4-BE49-F238E27FC236}">
                <a16:creationId xmlns:a16="http://schemas.microsoft.com/office/drawing/2014/main" id="{E06EB8AF-4D99-4719-996B-BDFA2DE9DDB8}"/>
              </a:ext>
            </a:extLst>
          </p:cNvPr>
          <p:cNvSpPr>
            <a:spLocks noGrp="1"/>
          </p:cNvSpPr>
          <p:nvPr>
            <p:ph type="body" sz="quarter" idx="41"/>
          </p:nvPr>
        </p:nvSpPr>
        <p:spPr bwMode="white">
          <a:xfrm>
            <a:off x="6278809" y="2868881"/>
            <a:ext cx="2556000" cy="3400960"/>
          </a:xfrm>
          <a:solidFill>
            <a:schemeClr val="bg1"/>
          </a:solidFill>
        </p:spPr>
        <p:txBody>
          <a:bodyPr tIns="14400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2">
            <a:extLst>
              <a:ext uri="{FF2B5EF4-FFF2-40B4-BE49-F238E27FC236}">
                <a16:creationId xmlns:a16="http://schemas.microsoft.com/office/drawing/2014/main" id="{D03811D2-80AE-4595-A6D8-5E3AA568E4E6}"/>
              </a:ext>
            </a:extLst>
          </p:cNvPr>
          <p:cNvSpPr>
            <a:spLocks noGrp="1"/>
          </p:cNvSpPr>
          <p:nvPr>
            <p:ph type="body" sz="quarter" idx="39"/>
          </p:nvPr>
        </p:nvSpPr>
        <p:spPr bwMode="white">
          <a:xfrm>
            <a:off x="3352923" y="2868881"/>
            <a:ext cx="2556000" cy="3400960"/>
          </a:xfrm>
          <a:solidFill>
            <a:schemeClr val="bg1"/>
          </a:solidFill>
        </p:spPr>
        <p:txBody>
          <a:bodyPr tIns="14400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1">
            <a:extLst>
              <a:ext uri="{FF2B5EF4-FFF2-40B4-BE49-F238E27FC236}">
                <a16:creationId xmlns:a16="http://schemas.microsoft.com/office/drawing/2014/main" id="{5509E178-6E41-481E-A917-22DA56BC5AEF}"/>
              </a:ext>
            </a:extLst>
          </p:cNvPr>
          <p:cNvSpPr>
            <a:spLocks noGrp="1"/>
          </p:cNvSpPr>
          <p:nvPr>
            <p:ph type="body" sz="quarter" idx="10"/>
          </p:nvPr>
        </p:nvSpPr>
        <p:spPr bwMode="white">
          <a:xfrm>
            <a:off x="427037" y="2867674"/>
            <a:ext cx="2556000" cy="3400960"/>
          </a:xfrm>
          <a:solidFill>
            <a:schemeClr val="bg1"/>
          </a:solidFill>
        </p:spPr>
        <p:txBody>
          <a:bodyPr tIns="14400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7878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ocess graphic 2">
    <p:spTree>
      <p:nvGrpSpPr>
        <p:cNvPr id="1" name=""/>
        <p:cNvGrpSpPr/>
        <p:nvPr/>
      </p:nvGrpSpPr>
      <p:grpSpPr>
        <a:xfrm>
          <a:off x="0" y="0"/>
          <a:ext cx="0" cy="0"/>
          <a:chOff x="0" y="0"/>
          <a:chExt cx="0" cy="0"/>
        </a:xfrm>
      </p:grpSpPr>
      <p:sp>
        <p:nvSpPr>
          <p:cNvPr id="11" name="Process Text 3">
            <a:extLst>
              <a:ext uri="{FF2B5EF4-FFF2-40B4-BE49-F238E27FC236}">
                <a16:creationId xmlns:a16="http://schemas.microsoft.com/office/drawing/2014/main" id="{4603824C-D88A-4EA3-89B2-EBC6D17143EA}"/>
              </a:ext>
            </a:extLst>
          </p:cNvPr>
          <p:cNvSpPr>
            <a:spLocks noGrp="1"/>
          </p:cNvSpPr>
          <p:nvPr>
            <p:ph type="body" sz="quarter" idx="23"/>
          </p:nvPr>
        </p:nvSpPr>
        <p:spPr>
          <a:xfrm>
            <a:off x="8471549" y="2758074"/>
            <a:ext cx="3268800" cy="3205162"/>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End Process">
            <a:extLst>
              <a:ext uri="{FF2B5EF4-FFF2-40B4-BE49-F238E27FC236}">
                <a16:creationId xmlns:a16="http://schemas.microsoft.com/office/drawing/2014/main" id="{3E1FF86D-6B0D-42A8-8302-42FF7B83ED72}"/>
              </a:ext>
            </a:extLst>
          </p:cNvPr>
          <p:cNvSpPr>
            <a:spLocks noGrp="1"/>
          </p:cNvSpPr>
          <p:nvPr>
            <p:ph type="body" sz="quarter" idx="18" hasCustomPrompt="1"/>
          </p:nvPr>
        </p:nvSpPr>
        <p:spPr>
          <a:xfrm>
            <a:off x="8477143" y="1736904"/>
            <a:ext cx="3268800" cy="828000"/>
          </a:xfrm>
          <a:solidFill>
            <a:schemeClr val="accent1"/>
          </a:solidFill>
        </p:spPr>
        <p:txBody>
          <a:bodyPr lIns="144000" tIns="144000" rIns="144000" bIns="144000" anchor="ctr" anchorCtr="0">
            <a:noAutofit/>
          </a:bodyPr>
          <a:lstStyle>
            <a:lvl1pPr algn="ctr">
              <a:defRPr sz="2400" b="1"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Enter text</a:t>
            </a:r>
          </a:p>
        </p:txBody>
      </p:sp>
      <p:sp>
        <p:nvSpPr>
          <p:cNvPr id="10" name="Process Text 2">
            <a:extLst>
              <a:ext uri="{FF2B5EF4-FFF2-40B4-BE49-F238E27FC236}">
                <a16:creationId xmlns:a16="http://schemas.microsoft.com/office/drawing/2014/main" id="{A87FC57D-32C4-4ABA-BB18-017B8295D35B}"/>
              </a:ext>
            </a:extLst>
          </p:cNvPr>
          <p:cNvSpPr>
            <a:spLocks noGrp="1"/>
          </p:cNvSpPr>
          <p:nvPr>
            <p:ph type="body" sz="quarter" idx="22"/>
          </p:nvPr>
        </p:nvSpPr>
        <p:spPr>
          <a:xfrm>
            <a:off x="4451606" y="2746376"/>
            <a:ext cx="3268800" cy="3205162"/>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rocess 2">
            <a:extLst>
              <a:ext uri="{FF2B5EF4-FFF2-40B4-BE49-F238E27FC236}">
                <a16:creationId xmlns:a16="http://schemas.microsoft.com/office/drawing/2014/main" id="{2AFC1085-0DE3-4EB3-B383-EEF8A0659B07}"/>
              </a:ext>
            </a:extLst>
          </p:cNvPr>
          <p:cNvSpPr>
            <a:spLocks noGrp="1"/>
          </p:cNvSpPr>
          <p:nvPr>
            <p:ph type="body" sz="quarter" idx="19" hasCustomPrompt="1"/>
          </p:nvPr>
        </p:nvSpPr>
        <p:spPr>
          <a:xfrm>
            <a:off x="4457855" y="1736904"/>
            <a:ext cx="3268800" cy="828000"/>
          </a:xfrm>
          <a:solidFill>
            <a:schemeClr val="accent2"/>
          </a:solidFill>
        </p:spPr>
        <p:txBody>
          <a:bodyPr lIns="144000" tIns="144000" rIns="144000" bIns="144000" anchor="ctr" anchorCtr="0">
            <a:noAutofit/>
          </a:bodyPr>
          <a:lstStyle>
            <a:lvl1pPr algn="ctr">
              <a:defRPr sz="2400" b="1"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Enter text</a:t>
            </a:r>
          </a:p>
        </p:txBody>
      </p:sp>
      <p:sp>
        <p:nvSpPr>
          <p:cNvPr id="9" name="Process Text 1">
            <a:extLst>
              <a:ext uri="{FF2B5EF4-FFF2-40B4-BE49-F238E27FC236}">
                <a16:creationId xmlns:a16="http://schemas.microsoft.com/office/drawing/2014/main" id="{6B762D70-B342-4470-AF5D-496DC9CC4AFC}"/>
              </a:ext>
            </a:extLst>
          </p:cNvPr>
          <p:cNvSpPr>
            <a:spLocks noGrp="1"/>
          </p:cNvSpPr>
          <p:nvPr>
            <p:ph type="body" sz="quarter" idx="21"/>
          </p:nvPr>
        </p:nvSpPr>
        <p:spPr>
          <a:xfrm>
            <a:off x="431664" y="2744788"/>
            <a:ext cx="3268800" cy="3205162"/>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rocess 1">
            <a:extLst>
              <a:ext uri="{FF2B5EF4-FFF2-40B4-BE49-F238E27FC236}">
                <a16:creationId xmlns:a16="http://schemas.microsoft.com/office/drawing/2014/main" id="{92DC620B-9FA0-4FC8-8001-8A0BD959CF28}"/>
              </a:ext>
            </a:extLst>
          </p:cNvPr>
          <p:cNvSpPr>
            <a:spLocks noGrp="1"/>
          </p:cNvSpPr>
          <p:nvPr>
            <p:ph type="body" sz="quarter" idx="20" hasCustomPrompt="1"/>
          </p:nvPr>
        </p:nvSpPr>
        <p:spPr>
          <a:xfrm>
            <a:off x="432000" y="1736904"/>
            <a:ext cx="3268800" cy="828000"/>
          </a:xfrm>
          <a:solidFill>
            <a:schemeClr val="accent2"/>
          </a:solidFill>
        </p:spPr>
        <p:txBody>
          <a:bodyPr lIns="144000" tIns="144000" rIns="144000" bIns="144000" anchor="ctr" anchorCtr="0">
            <a:noAutofit/>
          </a:bodyPr>
          <a:lstStyle>
            <a:lvl1pPr algn="ctr">
              <a:defRPr sz="2400" b="1"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Enter text</a:t>
            </a:r>
          </a:p>
        </p:txBody>
      </p:sp>
      <p:sp>
        <p:nvSpPr>
          <p:cNvPr id="2" name="Title">
            <a:extLst>
              <a:ext uri="{FF2B5EF4-FFF2-40B4-BE49-F238E27FC236}">
                <a16:creationId xmlns:a16="http://schemas.microsoft.com/office/drawing/2014/main" id="{3DC17EFC-D76C-4D5A-98E1-1C683F5F324B}"/>
              </a:ext>
            </a:extLst>
          </p:cNvPr>
          <p:cNvSpPr>
            <a:spLocks noGrp="1"/>
          </p:cNvSpPr>
          <p:nvPr>
            <p:ph type="title"/>
          </p:nvPr>
        </p:nvSpPr>
        <p:spPr/>
        <p:txBody>
          <a:bodyPr/>
          <a:lstStyle/>
          <a:p>
            <a:r>
              <a:rPr lang="en-US"/>
              <a:t>Click to edit Master title style</a:t>
            </a:r>
          </a:p>
        </p:txBody>
      </p:sp>
      <p:sp>
        <p:nvSpPr>
          <p:cNvPr id="15" name="Picture Placeholder 14"/>
          <p:cNvSpPr>
            <a:spLocks noGrp="1"/>
          </p:cNvSpPr>
          <p:nvPr>
            <p:ph type="pic" sz="quarter" idx="24"/>
            <p:custDataLst>
              <p:tags r:id="rId1"/>
            </p:custDataLst>
          </p:nvPr>
        </p:nvSpPr>
        <p:spPr>
          <a:xfrm rot="5400000">
            <a:off x="3592800" y="1936800"/>
            <a:ext cx="576000" cy="432000"/>
          </a:xfrm>
        </p:spPr>
        <p:txBody>
          <a:bodyPr/>
          <a:lstStyle/>
          <a:p>
            <a:r>
              <a:rPr lang="en-US"/>
              <a:t>Click icon to add picture</a:t>
            </a:r>
            <a:endParaRPr lang="en-GB" dirty="0"/>
          </a:p>
        </p:txBody>
      </p:sp>
      <p:sp>
        <p:nvSpPr>
          <p:cNvPr id="17" name="Picture Placeholder 16"/>
          <p:cNvSpPr>
            <a:spLocks noGrp="1"/>
          </p:cNvSpPr>
          <p:nvPr>
            <p:ph type="pic" sz="quarter" idx="25"/>
            <p:custDataLst>
              <p:tags r:id="rId2"/>
            </p:custDataLst>
          </p:nvPr>
        </p:nvSpPr>
        <p:spPr>
          <a:xfrm rot="5400000">
            <a:off x="7617600" y="1936800"/>
            <a:ext cx="576000" cy="432000"/>
          </a:xfrm>
        </p:spPr>
        <p:txBody>
          <a:bodyPr/>
          <a:lstStyle/>
          <a:p>
            <a:r>
              <a:rPr lang="en-US"/>
              <a:t>Click icon to add picture</a:t>
            </a:r>
            <a:endParaRPr lang="en-GB" dirty="0"/>
          </a:p>
        </p:txBody>
      </p:sp>
    </p:spTree>
    <p:extLst>
      <p:ext uri="{BB962C8B-B14F-4D97-AF65-F5344CB8AC3E}">
        <p14:creationId xmlns:p14="http://schemas.microsoft.com/office/powerpoint/2010/main" val="37503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CVs">
    <p:spTree>
      <p:nvGrpSpPr>
        <p:cNvPr id="1" name=""/>
        <p:cNvGrpSpPr/>
        <p:nvPr/>
      </p:nvGrpSpPr>
      <p:grpSpPr>
        <a:xfrm>
          <a:off x="0" y="0"/>
          <a:ext cx="0" cy="0"/>
          <a:chOff x="0" y="0"/>
          <a:chExt cx="0" cy="0"/>
        </a:xfrm>
      </p:grpSpPr>
      <p:sp>
        <p:nvSpPr>
          <p:cNvPr id="26" name="CV 2">
            <a:extLst>
              <a:ext uri="{FF2B5EF4-FFF2-40B4-BE49-F238E27FC236}">
                <a16:creationId xmlns:a16="http://schemas.microsoft.com/office/drawing/2014/main" id="{68549607-FCF5-4825-9DC9-DDEB4E1A6938}"/>
              </a:ext>
            </a:extLst>
          </p:cNvPr>
          <p:cNvSpPr>
            <a:spLocks noGrp="1"/>
          </p:cNvSpPr>
          <p:nvPr>
            <p:ph type="body" sz="quarter" idx="17"/>
          </p:nvPr>
        </p:nvSpPr>
        <p:spPr>
          <a:xfrm>
            <a:off x="6284245" y="3636000"/>
            <a:ext cx="5487987" cy="2570825"/>
          </a:xfrm>
          <a:solidFill>
            <a:schemeClr val="bg1"/>
          </a:solidFill>
        </p:spPr>
        <p:txBody>
          <a:bodyPr lIns="0" tIns="144000" rIns="0" bIns="0"/>
          <a:lstStyle>
            <a:lvl1pPr>
              <a:spcBef>
                <a:spcPts val="600"/>
              </a:spcBef>
              <a:spcAft>
                <a:spcPts val="600"/>
              </a:spcAft>
              <a:defRPr sz="1600">
                <a:solidFill>
                  <a:schemeClr val="tx1"/>
                </a:solidFill>
              </a:defRPr>
            </a:lvl1pPr>
            <a:lvl2pPr>
              <a:spcBef>
                <a:spcPts val="600"/>
              </a:spcBef>
              <a:spcAft>
                <a:spcPts val="600"/>
              </a:spcAft>
              <a:defRPr sz="1600">
                <a:solidFill>
                  <a:schemeClr val="tx1"/>
                </a:solidFill>
              </a:defRPr>
            </a:lvl2pPr>
            <a:lvl3pPr marL="0" indent="0">
              <a:spcBef>
                <a:spcPts val="600"/>
              </a:spcBef>
              <a:spcAft>
                <a:spcPts val="600"/>
              </a:spcAft>
              <a:buClr>
                <a:schemeClr val="tx1"/>
              </a:buClr>
              <a:buFont typeface="Arial" panose="020B0604020202020204" pitchFamily="34" charset="0"/>
              <a:buNone/>
              <a:defRPr sz="1600" b="0">
                <a:solidFill>
                  <a:schemeClr val="tx1"/>
                </a:solidFill>
              </a:defRPr>
            </a:lvl3pPr>
            <a:lvl4pPr marL="720000" indent="-720000">
              <a:spcBef>
                <a:spcPts val="600"/>
              </a:spcBef>
              <a:spcAft>
                <a:spcPts val="600"/>
              </a:spcAft>
              <a:buClr>
                <a:schemeClr val="tx1"/>
              </a:buClr>
              <a:buFont typeface="Arial" panose="020B0604020202020204" pitchFamily="34" charset="0"/>
              <a:buChar char="•"/>
              <a:defRPr sz="1600">
                <a:solidFill>
                  <a:schemeClr val="tx1"/>
                </a:solidFill>
              </a:defRPr>
            </a:lvl4pPr>
            <a:lvl5pPr marL="1440000">
              <a:spcBef>
                <a:spcPts val="600"/>
              </a:spcBef>
              <a:spcAft>
                <a:spcPts val="600"/>
              </a:spcAft>
              <a:buClr>
                <a:schemeClr val="tx1"/>
              </a:buClr>
              <a:defRPr sz="1600">
                <a:solidFill>
                  <a:schemeClr val="tx1"/>
                </a:solidFill>
              </a:defRPr>
            </a:lvl5pPr>
            <a:lvl6pPr>
              <a:spcBef>
                <a:spcPts val="600"/>
              </a:spcBef>
              <a:spcAft>
                <a:spcPts val="600"/>
              </a:spcAft>
              <a:defRPr sz="1600"/>
            </a:lvl6pPr>
            <a:lvl7pPr>
              <a:spcBef>
                <a:spcPts val="600"/>
              </a:spcBef>
              <a:spcAft>
                <a:spcPts val="600"/>
              </a:spcAft>
              <a:defRPr sz="1600"/>
            </a:lvl7pPr>
            <a:lvl8pPr>
              <a:spcBef>
                <a:spcPts val="600"/>
              </a:spcBef>
              <a:spcAft>
                <a:spcPts val="600"/>
              </a:spcAft>
              <a:defRPr sz="1600"/>
            </a:lvl8pPr>
            <a:lvl9pPr>
              <a:spcBef>
                <a:spcPts val="600"/>
              </a:spcBef>
              <a:spcAft>
                <a:spcPts val="600"/>
              </a:spcAf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9" name="Line 2">
            <a:extLst>
              <a:ext uri="{FF2B5EF4-FFF2-40B4-BE49-F238E27FC236}">
                <a16:creationId xmlns:a16="http://schemas.microsoft.com/office/drawing/2014/main" id="{700C24CD-66AD-496B-B709-AA81D5C7D2BC}"/>
              </a:ext>
            </a:extLst>
          </p:cNvPr>
          <p:cNvCxnSpPr>
            <a:cxnSpLocks/>
          </p:cNvCxnSpPr>
          <p:nvPr userDrawn="1"/>
        </p:nvCxnSpPr>
        <p:spPr>
          <a:xfrm>
            <a:off x="6284245" y="3600000"/>
            <a:ext cx="5508000"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 name="Pic 2">
            <a:extLst>
              <a:ext uri="{FF2B5EF4-FFF2-40B4-BE49-F238E27FC236}">
                <a16:creationId xmlns:a16="http://schemas.microsoft.com/office/drawing/2014/main" id="{2CD67642-08E4-4F71-AFF3-28ECE209BDBA}"/>
              </a:ext>
            </a:extLst>
          </p:cNvPr>
          <p:cNvSpPr>
            <a:spLocks noGrp="1"/>
          </p:cNvSpPr>
          <p:nvPr>
            <p:ph type="pic" sz="quarter" idx="15"/>
            <p:custDataLst>
              <p:tags r:id="rId1"/>
            </p:custDataLst>
          </p:nvPr>
        </p:nvSpPr>
        <p:spPr>
          <a:xfrm>
            <a:off x="6284245" y="1751012"/>
            <a:ext cx="1800000" cy="1800000"/>
          </a:xfrm>
          <a:solidFill>
            <a:schemeClr val="bg1">
              <a:lumMod val="95000"/>
            </a:schemeClr>
          </a:solidFill>
        </p:spPr>
        <p:txBody>
          <a:bodyPr/>
          <a:lstStyle>
            <a:lvl1pPr>
              <a:defRPr sz="1400" b="0"/>
            </a:lvl1pPr>
          </a:lstStyle>
          <a:p>
            <a:r>
              <a:rPr lang="en-US"/>
              <a:t>Click icon to add picture</a:t>
            </a:r>
            <a:endParaRPr lang="en-GB"/>
          </a:p>
        </p:txBody>
      </p:sp>
      <p:sp>
        <p:nvSpPr>
          <p:cNvPr id="25" name="CV 1">
            <a:extLst>
              <a:ext uri="{FF2B5EF4-FFF2-40B4-BE49-F238E27FC236}">
                <a16:creationId xmlns:a16="http://schemas.microsoft.com/office/drawing/2014/main" id="{D964B057-0107-4A3C-837C-6761098730DB}"/>
              </a:ext>
            </a:extLst>
          </p:cNvPr>
          <p:cNvSpPr>
            <a:spLocks noGrp="1"/>
          </p:cNvSpPr>
          <p:nvPr>
            <p:ph type="body" sz="quarter" idx="11"/>
          </p:nvPr>
        </p:nvSpPr>
        <p:spPr>
          <a:xfrm>
            <a:off x="439737" y="3636000"/>
            <a:ext cx="5487987" cy="2570825"/>
          </a:xfrm>
          <a:solidFill>
            <a:schemeClr val="bg1"/>
          </a:solidFill>
        </p:spPr>
        <p:txBody>
          <a:bodyPr lIns="0" tIns="144000" rIns="0" bIns="0"/>
          <a:lstStyle>
            <a:lvl1pPr>
              <a:spcBef>
                <a:spcPts val="600"/>
              </a:spcBef>
              <a:spcAft>
                <a:spcPts val="600"/>
              </a:spcAft>
              <a:defRPr sz="1600" baseline="0">
                <a:solidFill>
                  <a:schemeClr val="tx1"/>
                </a:solidFill>
              </a:defRPr>
            </a:lvl1pPr>
            <a:lvl2pPr>
              <a:spcBef>
                <a:spcPts val="600"/>
              </a:spcBef>
              <a:spcAft>
                <a:spcPts val="600"/>
              </a:spcAft>
              <a:defRPr sz="1600">
                <a:solidFill>
                  <a:schemeClr val="tx1"/>
                </a:solidFill>
              </a:defRPr>
            </a:lvl2pPr>
            <a:lvl3pPr marL="0" indent="0">
              <a:spcBef>
                <a:spcPts val="600"/>
              </a:spcBef>
              <a:spcAft>
                <a:spcPts val="600"/>
              </a:spcAft>
              <a:buClr>
                <a:schemeClr val="tx1"/>
              </a:buClr>
              <a:buFont typeface="Arial" panose="020B0604020202020204" pitchFamily="34" charset="0"/>
              <a:buNone/>
              <a:defRPr sz="1600" b="0">
                <a:solidFill>
                  <a:schemeClr val="tx1"/>
                </a:solidFill>
              </a:defRPr>
            </a:lvl3pPr>
            <a:lvl4pPr marL="720000" indent="-720000">
              <a:spcBef>
                <a:spcPts val="600"/>
              </a:spcBef>
              <a:spcAft>
                <a:spcPts val="600"/>
              </a:spcAft>
              <a:buClr>
                <a:schemeClr val="tx1"/>
              </a:buClr>
              <a:buFont typeface="Arial" panose="020B0604020202020204" pitchFamily="34" charset="0"/>
              <a:buChar char="•"/>
              <a:defRPr sz="1600">
                <a:solidFill>
                  <a:schemeClr val="tx1"/>
                </a:solidFill>
              </a:defRPr>
            </a:lvl4pPr>
            <a:lvl5pPr marL="1440000">
              <a:spcBef>
                <a:spcPts val="600"/>
              </a:spcBef>
              <a:spcAft>
                <a:spcPts val="600"/>
              </a:spcAft>
              <a:buClr>
                <a:schemeClr val="tx1"/>
              </a:buClr>
              <a:defRPr sz="1600">
                <a:solidFill>
                  <a:schemeClr val="tx1"/>
                </a:solidFill>
              </a:defRPr>
            </a:lvl5pPr>
            <a:lvl6pPr>
              <a:spcBef>
                <a:spcPts val="600"/>
              </a:spcBef>
              <a:spcAft>
                <a:spcPts val="600"/>
              </a:spcAft>
              <a:defRPr sz="1600"/>
            </a:lvl6pPr>
            <a:lvl7pPr>
              <a:spcBef>
                <a:spcPts val="600"/>
              </a:spcBef>
              <a:spcAft>
                <a:spcPts val="600"/>
              </a:spcAft>
              <a:buAutoNum type="arabicPeriod"/>
              <a:defRPr sz="1600"/>
            </a:lvl7pPr>
            <a:lvl8pPr>
              <a:spcBef>
                <a:spcPts val="600"/>
              </a:spcBef>
              <a:spcAft>
                <a:spcPts val="600"/>
              </a:spcAft>
              <a:buAutoNum type="alphaLcPeriod"/>
              <a:defRPr sz="1600"/>
            </a:lvl8pPr>
            <a:lvl9pPr>
              <a:spcBef>
                <a:spcPts val="600"/>
              </a:spcBef>
              <a:spcAft>
                <a:spcPts val="600"/>
              </a:spcAf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8" name="Line 1">
            <a:extLst>
              <a:ext uri="{FF2B5EF4-FFF2-40B4-BE49-F238E27FC236}">
                <a16:creationId xmlns:a16="http://schemas.microsoft.com/office/drawing/2014/main" id="{43EC1951-EFC4-471A-991F-2430BC703A6C}"/>
              </a:ext>
            </a:extLst>
          </p:cNvPr>
          <p:cNvCxnSpPr>
            <a:cxnSpLocks/>
          </p:cNvCxnSpPr>
          <p:nvPr userDrawn="1"/>
        </p:nvCxnSpPr>
        <p:spPr>
          <a:xfrm>
            <a:off x="439737" y="3600000"/>
            <a:ext cx="5508000"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3" name="Pic 1">
            <a:extLst>
              <a:ext uri="{FF2B5EF4-FFF2-40B4-BE49-F238E27FC236}">
                <a16:creationId xmlns:a16="http://schemas.microsoft.com/office/drawing/2014/main" id="{28A576B3-AD38-416E-B04E-883DBE03B78E}"/>
              </a:ext>
            </a:extLst>
          </p:cNvPr>
          <p:cNvSpPr>
            <a:spLocks noGrp="1"/>
          </p:cNvSpPr>
          <p:nvPr>
            <p:ph type="pic" sz="quarter" idx="10"/>
            <p:custDataLst>
              <p:tags r:id="rId2"/>
            </p:custDataLst>
          </p:nvPr>
        </p:nvSpPr>
        <p:spPr>
          <a:xfrm>
            <a:off x="439737" y="1751012"/>
            <a:ext cx="1800000" cy="1800000"/>
          </a:xfrm>
          <a:solidFill>
            <a:schemeClr val="bg1">
              <a:lumMod val="95000"/>
            </a:schemeClr>
          </a:solidFill>
        </p:spPr>
        <p:txBody>
          <a:bodyPr vert="horz" lIns="0" tIns="0" rIns="0" bIns="0" rtlCol="0">
            <a:noAutofit/>
          </a:bodyPr>
          <a:lstStyle>
            <a:lvl1pPr>
              <a:defRPr lang="en-GB" sz="1400" b="0" dirty="0"/>
            </a:lvl1pPr>
          </a:lstStyle>
          <a:p>
            <a:pPr lvl="0"/>
            <a:r>
              <a:rPr lang="en-US"/>
              <a:t>Click icon to add picture</a:t>
            </a:r>
            <a:endParaRPr lang="en-GB"/>
          </a:p>
        </p:txBody>
      </p:sp>
      <p:sp>
        <p:nvSpPr>
          <p:cNvPr id="2" name="Title">
            <a:extLst>
              <a:ext uri="{FF2B5EF4-FFF2-40B4-BE49-F238E27FC236}">
                <a16:creationId xmlns:a16="http://schemas.microsoft.com/office/drawing/2014/main" id="{514DBE34-00F3-4FBE-A1E4-9160ED5DF907}"/>
              </a:ext>
            </a:extLst>
          </p:cNvPr>
          <p:cNvSpPr>
            <a:spLocks noGrp="1"/>
          </p:cNvSpPr>
          <p:nvPr>
            <p:ph type="title"/>
          </p:nvPr>
        </p:nvSpPr>
        <p:spPr/>
        <p:txBody>
          <a:bodyPr/>
          <a:lstStyle/>
          <a:p>
            <a:r>
              <a:rPr lang="en-US"/>
              <a:t>Click to edit Master title style</a:t>
            </a:r>
            <a:endParaRPr lang="en-GB"/>
          </a:p>
        </p:txBody>
      </p:sp>
      <p:sp>
        <p:nvSpPr>
          <p:cNvPr id="4" name="Content Placeholder 3"/>
          <p:cNvSpPr>
            <a:spLocks noGrp="1"/>
          </p:cNvSpPr>
          <p:nvPr>
            <p:ph sz="quarter" idx="18" hasCustomPrompt="1"/>
            <p:custDataLst>
              <p:tags r:id="rId3"/>
            </p:custDataLst>
          </p:nvPr>
        </p:nvSpPr>
        <p:spPr>
          <a:xfrm>
            <a:off x="2336231" y="2384884"/>
            <a:ext cx="3687761" cy="1143113"/>
          </a:xfrm>
        </p:spPr>
        <p:txBody>
          <a:bodyPr/>
          <a:lstStyle>
            <a:lvl1pPr marL="0" marR="0" indent="0" algn="l" defTabSz="914400" rtl="0" eaLnBrk="1" fontAlgn="auto" latinLnBrk="0" hangingPunct="1">
              <a:lnSpc>
                <a:spcPct val="100000"/>
              </a:lnSpc>
              <a:spcBef>
                <a:spcPts val="1200"/>
              </a:spcBef>
              <a:spcAft>
                <a:spcPts val="1200"/>
              </a:spcAft>
              <a:buClrTx/>
              <a:buSzTx/>
              <a:buFont typeface="Arial" pitchFamily="34" charset="0"/>
              <a:buNone/>
              <a:tab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6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endParaRPr kumimoji="0" lang="en-GB" sz="3200" b="0" i="0" u="none" strike="noStrike" kern="1200" cap="none" spc="0" normalizeH="0" baseline="0" noProof="0" dirty="0">
              <a:ln>
                <a:noFill/>
              </a:ln>
              <a:solidFill>
                <a:srgbClr val="003145"/>
              </a:solidFill>
              <a:effectLst/>
              <a:uLnTx/>
              <a:uFillTx/>
              <a:latin typeface="+mn-lt"/>
              <a:ea typeface="+mn-ea"/>
              <a:cs typeface="Arial" pitchFamily="34" charset="0"/>
            </a:endParaRPr>
          </a:p>
        </p:txBody>
      </p:sp>
      <p:sp>
        <p:nvSpPr>
          <p:cNvPr id="15" name="Content Placeholder 3"/>
          <p:cNvSpPr>
            <a:spLocks noGrp="1"/>
          </p:cNvSpPr>
          <p:nvPr>
            <p:ph sz="quarter" idx="19" hasCustomPrompt="1"/>
            <p:custDataLst>
              <p:tags r:id="rId4"/>
            </p:custDataLst>
          </p:nvPr>
        </p:nvSpPr>
        <p:spPr>
          <a:xfrm>
            <a:off x="8204883" y="2384884"/>
            <a:ext cx="3687761" cy="1143113"/>
          </a:xfrm>
        </p:spPr>
        <p:txBody>
          <a:bodyPr/>
          <a:lstStyle>
            <a:lvl1pPr marL="0" marR="0" indent="0" algn="l" defTabSz="914400" rtl="0" eaLnBrk="1" fontAlgn="auto" latinLnBrk="0" hangingPunct="1">
              <a:lnSpc>
                <a:spcPct val="100000"/>
              </a:lnSpc>
              <a:spcBef>
                <a:spcPts val="1200"/>
              </a:spcBef>
              <a:spcAft>
                <a:spcPts val="1200"/>
              </a:spcAft>
              <a:buClrTx/>
              <a:buSzTx/>
              <a:buFont typeface="Arial" pitchFamily="34" charset="0"/>
              <a:buNone/>
              <a:tab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6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endParaRPr kumimoji="0" lang="en-GB" sz="3200" b="0" i="0" u="none" strike="noStrike" kern="1200" cap="none" spc="0" normalizeH="0" baseline="0" noProof="0" dirty="0">
              <a:ln>
                <a:noFill/>
              </a:ln>
              <a:solidFill>
                <a:srgbClr val="003145"/>
              </a:solidFill>
              <a:effectLst/>
              <a:uLnTx/>
              <a:uFillTx/>
              <a:latin typeface="+mn-lt"/>
              <a:ea typeface="+mn-ea"/>
              <a:cs typeface="Arial" pitchFamily="34" charset="0"/>
            </a:endParaRPr>
          </a:p>
        </p:txBody>
      </p:sp>
    </p:spTree>
    <p:extLst>
      <p:ext uri="{BB962C8B-B14F-4D97-AF65-F5344CB8AC3E}">
        <p14:creationId xmlns:p14="http://schemas.microsoft.com/office/powerpoint/2010/main" val="69021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CVs clr 1">
    <p:spTree>
      <p:nvGrpSpPr>
        <p:cNvPr id="1" name=""/>
        <p:cNvGrpSpPr/>
        <p:nvPr/>
      </p:nvGrpSpPr>
      <p:grpSpPr>
        <a:xfrm>
          <a:off x="0" y="0"/>
          <a:ext cx="0" cy="0"/>
          <a:chOff x="0" y="0"/>
          <a:chExt cx="0" cy="0"/>
        </a:xfrm>
      </p:grpSpPr>
      <p:sp>
        <p:nvSpPr>
          <p:cNvPr id="26" name="CV 2">
            <a:extLst>
              <a:ext uri="{FF2B5EF4-FFF2-40B4-BE49-F238E27FC236}">
                <a16:creationId xmlns:a16="http://schemas.microsoft.com/office/drawing/2014/main" id="{68549607-FCF5-4825-9DC9-DDEB4E1A6938}"/>
              </a:ext>
            </a:extLst>
          </p:cNvPr>
          <p:cNvSpPr>
            <a:spLocks noGrp="1"/>
          </p:cNvSpPr>
          <p:nvPr>
            <p:ph type="body" sz="quarter" idx="17"/>
          </p:nvPr>
        </p:nvSpPr>
        <p:spPr>
          <a:xfrm>
            <a:off x="6284245" y="3600000"/>
            <a:ext cx="5487987" cy="2570825"/>
          </a:xfrm>
          <a:solidFill>
            <a:schemeClr val="accent1"/>
          </a:solidFill>
        </p:spPr>
        <p:txBody>
          <a:bodyPr lIns="180000" tIns="180000" rIns="180000" bIns="180000"/>
          <a:lstStyle>
            <a:lvl1pPr>
              <a:spcBef>
                <a:spcPts val="600"/>
              </a:spcBef>
              <a:spcAft>
                <a:spcPts val="600"/>
              </a:spcAft>
              <a:defRPr sz="1600" baseline="0">
                <a:solidFill>
                  <a:schemeClr val="bg1"/>
                </a:solidFill>
              </a:defRPr>
            </a:lvl1pPr>
            <a:lvl2pPr>
              <a:spcBef>
                <a:spcPts val="600"/>
              </a:spcBef>
              <a:spcAft>
                <a:spcPts val="600"/>
              </a:spcAft>
              <a:defRPr sz="1600" baseline="0">
                <a:solidFill>
                  <a:schemeClr val="bg1"/>
                </a:solidFill>
              </a:defRPr>
            </a:lvl2pPr>
            <a:lvl3pPr marL="0" indent="0">
              <a:spcBef>
                <a:spcPts val="600"/>
              </a:spcBef>
              <a:spcAft>
                <a:spcPts val="600"/>
              </a:spcAft>
              <a:buClr>
                <a:schemeClr val="bg1"/>
              </a:buClr>
              <a:buFont typeface="Arial" panose="020B0604020202020204" pitchFamily="34" charset="0"/>
              <a:buNone/>
              <a:defRPr sz="1600" b="0" baseline="0">
                <a:solidFill>
                  <a:schemeClr val="bg1"/>
                </a:solidFill>
              </a:defRPr>
            </a:lvl3pPr>
            <a:lvl4pPr marL="720000" indent="-720000">
              <a:spcBef>
                <a:spcPts val="600"/>
              </a:spcBef>
              <a:spcAft>
                <a:spcPts val="600"/>
              </a:spcAft>
              <a:buClr>
                <a:schemeClr val="bg1"/>
              </a:buClr>
              <a:buFont typeface="Arial" panose="020B0604020202020204" pitchFamily="34" charset="0"/>
              <a:buChar char="•"/>
              <a:defRPr sz="1600" baseline="0">
                <a:solidFill>
                  <a:schemeClr val="bg1"/>
                </a:solidFill>
              </a:defRPr>
            </a:lvl4pPr>
            <a:lvl5pPr marL="1440000">
              <a:spcBef>
                <a:spcPts val="600"/>
              </a:spcBef>
              <a:spcAft>
                <a:spcPts val="600"/>
              </a:spcAft>
              <a:buClr>
                <a:schemeClr val="bg1"/>
              </a:buClr>
              <a:defRPr sz="1600" baseline="0">
                <a:solidFill>
                  <a:schemeClr val="bg1"/>
                </a:solidFill>
              </a:defRPr>
            </a:lvl5pPr>
            <a:lvl6pPr>
              <a:spcBef>
                <a:spcPts val="600"/>
              </a:spcBef>
              <a:spcAft>
                <a:spcPts val="600"/>
              </a:spcAft>
              <a:buClr>
                <a:schemeClr val="bg1"/>
              </a:buClr>
              <a:defRPr sz="1600">
                <a:solidFill>
                  <a:schemeClr val="bg1"/>
                </a:solidFill>
              </a:defRPr>
            </a:lvl6pPr>
            <a:lvl7pPr>
              <a:spcBef>
                <a:spcPts val="600"/>
              </a:spcBef>
              <a:spcAft>
                <a:spcPts val="600"/>
              </a:spcAft>
              <a:defRPr sz="1600">
                <a:solidFill>
                  <a:schemeClr val="bg1"/>
                </a:solidFill>
              </a:defRPr>
            </a:lvl7pPr>
            <a:lvl8pPr>
              <a:spcBef>
                <a:spcPts val="600"/>
              </a:spcBef>
              <a:spcAft>
                <a:spcPts val="600"/>
              </a:spcAft>
              <a:defRPr sz="1600">
                <a:solidFill>
                  <a:schemeClr val="bg1"/>
                </a:solidFill>
              </a:defRPr>
            </a:lvl8pPr>
            <a:lvl9pPr>
              <a:spcBef>
                <a:spcPts val="600"/>
              </a:spcBef>
              <a:spcAft>
                <a:spcPts val="600"/>
              </a:spcAft>
              <a:defRPr sz="16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Pic 2">
            <a:extLst>
              <a:ext uri="{FF2B5EF4-FFF2-40B4-BE49-F238E27FC236}">
                <a16:creationId xmlns:a16="http://schemas.microsoft.com/office/drawing/2014/main" id="{2CD67642-08E4-4F71-AFF3-28ECE209BDBA}"/>
              </a:ext>
            </a:extLst>
          </p:cNvPr>
          <p:cNvSpPr>
            <a:spLocks noGrp="1"/>
          </p:cNvSpPr>
          <p:nvPr>
            <p:ph type="pic" sz="quarter" idx="15"/>
            <p:custDataLst>
              <p:tags r:id="rId1"/>
            </p:custDataLst>
          </p:nvPr>
        </p:nvSpPr>
        <p:spPr>
          <a:xfrm>
            <a:off x="6284245" y="1751012"/>
            <a:ext cx="1800000" cy="1800000"/>
          </a:xfrm>
          <a:solidFill>
            <a:schemeClr val="bg1">
              <a:lumMod val="95000"/>
            </a:schemeClr>
          </a:solidFill>
        </p:spPr>
        <p:txBody>
          <a:bodyPr/>
          <a:lstStyle>
            <a:lvl1pPr>
              <a:defRPr sz="1400" b="0"/>
            </a:lvl1pPr>
          </a:lstStyle>
          <a:p>
            <a:r>
              <a:rPr lang="en-US"/>
              <a:t>Click icon to add picture</a:t>
            </a:r>
            <a:endParaRPr lang="en-GB"/>
          </a:p>
        </p:txBody>
      </p:sp>
      <p:sp>
        <p:nvSpPr>
          <p:cNvPr id="25" name="CV 1">
            <a:extLst>
              <a:ext uri="{FF2B5EF4-FFF2-40B4-BE49-F238E27FC236}">
                <a16:creationId xmlns:a16="http://schemas.microsoft.com/office/drawing/2014/main" id="{D964B057-0107-4A3C-837C-6761098730DB}"/>
              </a:ext>
            </a:extLst>
          </p:cNvPr>
          <p:cNvSpPr>
            <a:spLocks noGrp="1"/>
          </p:cNvSpPr>
          <p:nvPr>
            <p:ph type="body" sz="quarter" idx="11"/>
          </p:nvPr>
        </p:nvSpPr>
        <p:spPr>
          <a:xfrm>
            <a:off x="439737" y="3600000"/>
            <a:ext cx="5487987" cy="2570825"/>
          </a:xfrm>
          <a:solidFill>
            <a:schemeClr val="accent1"/>
          </a:solidFill>
        </p:spPr>
        <p:txBody>
          <a:bodyPr lIns="180000" tIns="180000" rIns="180000" bIns="180000"/>
          <a:lstStyle>
            <a:lvl1pPr>
              <a:spcBef>
                <a:spcPts val="600"/>
              </a:spcBef>
              <a:spcAft>
                <a:spcPts val="600"/>
              </a:spcAft>
              <a:defRPr sz="1600" baseline="0">
                <a:solidFill>
                  <a:schemeClr val="bg1"/>
                </a:solidFill>
              </a:defRPr>
            </a:lvl1pPr>
            <a:lvl2pPr>
              <a:spcBef>
                <a:spcPts val="600"/>
              </a:spcBef>
              <a:spcAft>
                <a:spcPts val="600"/>
              </a:spcAft>
              <a:defRPr sz="1600" baseline="0">
                <a:solidFill>
                  <a:schemeClr val="bg1"/>
                </a:solidFill>
              </a:defRPr>
            </a:lvl2pPr>
            <a:lvl3pPr marL="0" indent="0">
              <a:spcBef>
                <a:spcPts val="600"/>
              </a:spcBef>
              <a:spcAft>
                <a:spcPts val="600"/>
              </a:spcAft>
              <a:buClr>
                <a:schemeClr val="bg1"/>
              </a:buClr>
              <a:buFont typeface="Arial" panose="020B0604020202020204" pitchFamily="34" charset="0"/>
              <a:buNone/>
              <a:defRPr sz="1600" b="0" baseline="0">
                <a:solidFill>
                  <a:schemeClr val="bg1"/>
                </a:solidFill>
              </a:defRPr>
            </a:lvl3pPr>
            <a:lvl4pPr marL="720000" indent="-720000">
              <a:spcBef>
                <a:spcPts val="600"/>
              </a:spcBef>
              <a:spcAft>
                <a:spcPts val="600"/>
              </a:spcAft>
              <a:buClr>
                <a:schemeClr val="bg1"/>
              </a:buClr>
              <a:buFont typeface="Arial" panose="020B0604020202020204" pitchFamily="34" charset="0"/>
              <a:buChar char="•"/>
              <a:defRPr sz="1600" baseline="0">
                <a:solidFill>
                  <a:schemeClr val="bg1"/>
                </a:solidFill>
              </a:defRPr>
            </a:lvl4pPr>
            <a:lvl5pPr marL="1440000">
              <a:spcBef>
                <a:spcPts val="600"/>
              </a:spcBef>
              <a:spcAft>
                <a:spcPts val="600"/>
              </a:spcAft>
              <a:buClr>
                <a:schemeClr val="bg1"/>
              </a:buClr>
              <a:defRPr sz="1600" baseline="0">
                <a:solidFill>
                  <a:schemeClr val="bg1"/>
                </a:solidFill>
              </a:defRPr>
            </a:lvl5pPr>
            <a:lvl6pPr>
              <a:spcBef>
                <a:spcPts val="600"/>
              </a:spcBef>
              <a:spcAft>
                <a:spcPts val="600"/>
              </a:spcAft>
              <a:buClr>
                <a:schemeClr val="bg1"/>
              </a:buClr>
              <a:defRPr sz="1600">
                <a:solidFill>
                  <a:schemeClr val="bg1"/>
                </a:solidFill>
              </a:defRPr>
            </a:lvl6pPr>
            <a:lvl7pPr>
              <a:spcBef>
                <a:spcPts val="600"/>
              </a:spcBef>
              <a:spcAft>
                <a:spcPts val="600"/>
              </a:spcAft>
              <a:defRPr sz="1600">
                <a:solidFill>
                  <a:schemeClr val="bg1"/>
                </a:solidFill>
              </a:defRPr>
            </a:lvl7pPr>
            <a:lvl8pPr>
              <a:spcBef>
                <a:spcPts val="600"/>
              </a:spcBef>
              <a:spcAft>
                <a:spcPts val="600"/>
              </a:spcAft>
              <a:defRPr sz="1600">
                <a:solidFill>
                  <a:schemeClr val="bg1"/>
                </a:solidFill>
              </a:defRPr>
            </a:lvl8pPr>
            <a:lvl9pPr>
              <a:spcBef>
                <a:spcPts val="600"/>
              </a:spcBef>
              <a:spcAft>
                <a:spcPts val="600"/>
              </a:spcAft>
              <a:defRPr sz="16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Pic 1">
            <a:extLst>
              <a:ext uri="{FF2B5EF4-FFF2-40B4-BE49-F238E27FC236}">
                <a16:creationId xmlns:a16="http://schemas.microsoft.com/office/drawing/2014/main" id="{28A576B3-AD38-416E-B04E-883DBE03B78E}"/>
              </a:ext>
            </a:extLst>
          </p:cNvPr>
          <p:cNvSpPr>
            <a:spLocks noGrp="1"/>
          </p:cNvSpPr>
          <p:nvPr>
            <p:ph type="pic" sz="quarter" idx="10"/>
            <p:custDataLst>
              <p:tags r:id="rId2"/>
            </p:custDataLst>
          </p:nvPr>
        </p:nvSpPr>
        <p:spPr>
          <a:xfrm>
            <a:off x="439737" y="1751012"/>
            <a:ext cx="1800000" cy="1800000"/>
          </a:xfrm>
          <a:solidFill>
            <a:schemeClr val="bg1">
              <a:lumMod val="95000"/>
            </a:schemeClr>
          </a:solidFill>
        </p:spPr>
        <p:txBody>
          <a:bodyPr vert="horz" lIns="0" tIns="0" rIns="0" bIns="0" rtlCol="0">
            <a:noAutofit/>
          </a:bodyPr>
          <a:lstStyle>
            <a:lvl1pPr>
              <a:defRPr lang="en-GB" sz="1400" b="0" dirty="0"/>
            </a:lvl1pPr>
          </a:lstStyle>
          <a:p>
            <a:pPr lvl="0"/>
            <a:r>
              <a:rPr lang="en-US"/>
              <a:t>Click icon to add picture</a:t>
            </a:r>
            <a:endParaRPr lang="en-GB"/>
          </a:p>
        </p:txBody>
      </p:sp>
      <p:sp>
        <p:nvSpPr>
          <p:cNvPr id="2" name="Title">
            <a:extLst>
              <a:ext uri="{FF2B5EF4-FFF2-40B4-BE49-F238E27FC236}">
                <a16:creationId xmlns:a16="http://schemas.microsoft.com/office/drawing/2014/main" id="{514DBE34-00F3-4FBE-A1E4-9160ED5DF907}"/>
              </a:ext>
            </a:extLst>
          </p:cNvPr>
          <p:cNvSpPr>
            <a:spLocks noGrp="1"/>
          </p:cNvSpPr>
          <p:nvPr>
            <p:ph type="title"/>
          </p:nvPr>
        </p:nvSpPr>
        <p:spPr/>
        <p:txBody>
          <a:bodyPr/>
          <a:lstStyle/>
          <a:p>
            <a:r>
              <a:rPr lang="en-US"/>
              <a:t>Click to edit Master title style</a:t>
            </a:r>
            <a:endParaRPr lang="en-GB"/>
          </a:p>
        </p:txBody>
      </p:sp>
      <p:sp>
        <p:nvSpPr>
          <p:cNvPr id="9" name="Content Placeholder 3"/>
          <p:cNvSpPr>
            <a:spLocks noGrp="1"/>
          </p:cNvSpPr>
          <p:nvPr>
            <p:ph sz="quarter" idx="18" hasCustomPrompt="1"/>
            <p:custDataLst>
              <p:tags r:id="rId3"/>
            </p:custDataLst>
          </p:nvPr>
        </p:nvSpPr>
        <p:spPr>
          <a:xfrm>
            <a:off x="2336231" y="2384884"/>
            <a:ext cx="3687761" cy="1143113"/>
          </a:xfrm>
        </p:spPr>
        <p:txBody>
          <a:bodyPr/>
          <a:lstStyle>
            <a:lvl1pPr marL="0" marR="0" indent="0" algn="l" defTabSz="914400" rtl="0" eaLnBrk="1" fontAlgn="auto" latinLnBrk="0" hangingPunct="1">
              <a:lnSpc>
                <a:spcPct val="100000"/>
              </a:lnSpc>
              <a:spcBef>
                <a:spcPts val="1200"/>
              </a:spcBef>
              <a:spcAft>
                <a:spcPts val="1200"/>
              </a:spcAft>
              <a:buClrTx/>
              <a:buSzTx/>
              <a:buFont typeface="Arial" pitchFamily="34" charset="0"/>
              <a:buNone/>
              <a:tab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6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endParaRPr kumimoji="0" lang="en-GB" sz="3200" b="0" i="0" u="none" strike="noStrike" kern="1200" cap="none" spc="0" normalizeH="0" baseline="0" noProof="0" dirty="0">
              <a:ln>
                <a:noFill/>
              </a:ln>
              <a:solidFill>
                <a:srgbClr val="003145"/>
              </a:solidFill>
              <a:effectLst/>
              <a:uLnTx/>
              <a:uFillTx/>
              <a:latin typeface="+mn-lt"/>
              <a:ea typeface="+mn-ea"/>
              <a:cs typeface="Arial" pitchFamily="34" charset="0"/>
            </a:endParaRPr>
          </a:p>
        </p:txBody>
      </p:sp>
      <p:sp>
        <p:nvSpPr>
          <p:cNvPr id="11" name="Content Placeholder 3"/>
          <p:cNvSpPr>
            <a:spLocks noGrp="1"/>
          </p:cNvSpPr>
          <p:nvPr>
            <p:ph sz="quarter" idx="19" hasCustomPrompt="1"/>
            <p:custDataLst>
              <p:tags r:id="rId4"/>
            </p:custDataLst>
          </p:nvPr>
        </p:nvSpPr>
        <p:spPr>
          <a:xfrm>
            <a:off x="8204883" y="2384884"/>
            <a:ext cx="3687761" cy="1143113"/>
          </a:xfrm>
        </p:spPr>
        <p:txBody>
          <a:bodyPr/>
          <a:lstStyle>
            <a:lvl1pPr marL="0" marR="0" indent="0" algn="l" defTabSz="914400" rtl="0" eaLnBrk="1" fontAlgn="auto" latinLnBrk="0" hangingPunct="1">
              <a:lnSpc>
                <a:spcPct val="100000"/>
              </a:lnSpc>
              <a:spcBef>
                <a:spcPts val="1200"/>
              </a:spcBef>
              <a:spcAft>
                <a:spcPts val="1200"/>
              </a:spcAft>
              <a:buClrTx/>
              <a:buSzTx/>
              <a:buFont typeface="Arial" pitchFamily="34" charset="0"/>
              <a:buNone/>
              <a:tab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6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endParaRPr kumimoji="0" lang="en-GB" sz="3200" b="0" i="0" u="none" strike="noStrike" kern="1200" cap="none" spc="0" normalizeH="0" baseline="0" noProof="0" dirty="0">
              <a:ln>
                <a:noFill/>
              </a:ln>
              <a:solidFill>
                <a:srgbClr val="003145"/>
              </a:solidFill>
              <a:effectLst/>
              <a:uLnTx/>
              <a:uFillTx/>
              <a:latin typeface="+mn-lt"/>
              <a:ea typeface="+mn-ea"/>
              <a:cs typeface="Arial" pitchFamily="34" charset="0"/>
            </a:endParaRPr>
          </a:p>
        </p:txBody>
      </p:sp>
    </p:spTree>
    <p:extLst>
      <p:ext uri="{BB962C8B-B14F-4D97-AF65-F5344CB8AC3E}">
        <p14:creationId xmlns:p14="http://schemas.microsoft.com/office/powerpoint/2010/main" val="41177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CVs clr 2">
    <p:spTree>
      <p:nvGrpSpPr>
        <p:cNvPr id="1" name=""/>
        <p:cNvGrpSpPr/>
        <p:nvPr/>
      </p:nvGrpSpPr>
      <p:grpSpPr>
        <a:xfrm>
          <a:off x="0" y="0"/>
          <a:ext cx="0" cy="0"/>
          <a:chOff x="0" y="0"/>
          <a:chExt cx="0" cy="0"/>
        </a:xfrm>
      </p:grpSpPr>
      <p:sp>
        <p:nvSpPr>
          <p:cNvPr id="26" name="CV 2">
            <a:extLst>
              <a:ext uri="{FF2B5EF4-FFF2-40B4-BE49-F238E27FC236}">
                <a16:creationId xmlns:a16="http://schemas.microsoft.com/office/drawing/2014/main" id="{68549607-FCF5-4825-9DC9-DDEB4E1A6938}"/>
              </a:ext>
            </a:extLst>
          </p:cNvPr>
          <p:cNvSpPr>
            <a:spLocks noGrp="1"/>
          </p:cNvSpPr>
          <p:nvPr>
            <p:ph type="body" sz="quarter" idx="17"/>
          </p:nvPr>
        </p:nvSpPr>
        <p:spPr>
          <a:xfrm>
            <a:off x="6284245" y="3600000"/>
            <a:ext cx="5487987" cy="2570825"/>
          </a:xfrm>
          <a:solidFill>
            <a:schemeClr val="accent2"/>
          </a:solidFill>
        </p:spPr>
        <p:txBody>
          <a:bodyPr lIns="180000" tIns="180000" rIns="180000" bIns="180000"/>
          <a:lstStyle>
            <a:lvl1pPr>
              <a:spcBef>
                <a:spcPts val="600"/>
              </a:spcBef>
              <a:spcAft>
                <a:spcPts val="600"/>
              </a:spcAft>
              <a:defRPr sz="1600" baseline="0">
                <a:solidFill>
                  <a:schemeClr val="bg1"/>
                </a:solidFill>
              </a:defRPr>
            </a:lvl1pPr>
            <a:lvl2pPr>
              <a:spcBef>
                <a:spcPts val="600"/>
              </a:spcBef>
              <a:spcAft>
                <a:spcPts val="600"/>
              </a:spcAft>
              <a:defRPr sz="1600" baseline="0">
                <a:solidFill>
                  <a:schemeClr val="bg1"/>
                </a:solidFill>
              </a:defRPr>
            </a:lvl2pPr>
            <a:lvl3pPr marL="0" indent="0">
              <a:spcBef>
                <a:spcPts val="600"/>
              </a:spcBef>
              <a:spcAft>
                <a:spcPts val="600"/>
              </a:spcAft>
              <a:buClr>
                <a:schemeClr val="bg1"/>
              </a:buClr>
              <a:buFont typeface="Arial" panose="020B0604020202020204" pitchFamily="34" charset="0"/>
              <a:buNone/>
              <a:defRPr sz="1600" b="0" baseline="0">
                <a:solidFill>
                  <a:schemeClr val="bg1"/>
                </a:solidFill>
              </a:defRPr>
            </a:lvl3pPr>
            <a:lvl4pPr marL="720000" indent="-720000">
              <a:spcBef>
                <a:spcPts val="600"/>
              </a:spcBef>
              <a:spcAft>
                <a:spcPts val="600"/>
              </a:spcAft>
              <a:buClr>
                <a:schemeClr val="bg1"/>
              </a:buClr>
              <a:buFont typeface="Arial" panose="020B0604020202020204" pitchFamily="34" charset="0"/>
              <a:buChar char="•"/>
              <a:defRPr sz="1600" baseline="0">
                <a:solidFill>
                  <a:schemeClr val="bg1"/>
                </a:solidFill>
              </a:defRPr>
            </a:lvl4pPr>
            <a:lvl5pPr marL="1440000">
              <a:spcBef>
                <a:spcPts val="600"/>
              </a:spcBef>
              <a:spcAft>
                <a:spcPts val="600"/>
              </a:spcAft>
              <a:buClr>
                <a:schemeClr val="bg1"/>
              </a:buClr>
              <a:defRPr sz="1600" baseline="0">
                <a:solidFill>
                  <a:schemeClr val="bg1"/>
                </a:solidFill>
              </a:defRPr>
            </a:lvl5pPr>
            <a:lvl6pPr>
              <a:spcBef>
                <a:spcPts val="600"/>
              </a:spcBef>
              <a:spcAft>
                <a:spcPts val="600"/>
              </a:spcAft>
              <a:buClr>
                <a:schemeClr val="bg1"/>
              </a:buClr>
              <a:defRPr sz="1600">
                <a:solidFill>
                  <a:schemeClr val="bg1"/>
                </a:solidFill>
              </a:defRPr>
            </a:lvl6pPr>
            <a:lvl7pPr>
              <a:spcBef>
                <a:spcPts val="600"/>
              </a:spcBef>
              <a:spcAft>
                <a:spcPts val="600"/>
              </a:spcAft>
              <a:defRPr sz="1600">
                <a:solidFill>
                  <a:schemeClr val="bg1"/>
                </a:solidFill>
              </a:defRPr>
            </a:lvl7pPr>
            <a:lvl8pPr>
              <a:spcBef>
                <a:spcPts val="600"/>
              </a:spcBef>
              <a:spcAft>
                <a:spcPts val="600"/>
              </a:spcAft>
              <a:defRPr sz="1600">
                <a:solidFill>
                  <a:schemeClr val="bg1"/>
                </a:solidFill>
              </a:defRPr>
            </a:lvl8pPr>
            <a:lvl9pPr>
              <a:spcBef>
                <a:spcPts val="600"/>
              </a:spcBef>
              <a:spcAft>
                <a:spcPts val="600"/>
              </a:spcAft>
              <a:defRPr sz="16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Pic 2">
            <a:extLst>
              <a:ext uri="{FF2B5EF4-FFF2-40B4-BE49-F238E27FC236}">
                <a16:creationId xmlns:a16="http://schemas.microsoft.com/office/drawing/2014/main" id="{2CD67642-08E4-4F71-AFF3-28ECE209BDBA}"/>
              </a:ext>
            </a:extLst>
          </p:cNvPr>
          <p:cNvSpPr>
            <a:spLocks noGrp="1"/>
          </p:cNvSpPr>
          <p:nvPr>
            <p:ph type="pic" sz="quarter" idx="15"/>
            <p:custDataLst>
              <p:tags r:id="rId1"/>
            </p:custDataLst>
          </p:nvPr>
        </p:nvSpPr>
        <p:spPr>
          <a:xfrm>
            <a:off x="6284245" y="1751012"/>
            <a:ext cx="1800000" cy="1800000"/>
          </a:xfrm>
          <a:solidFill>
            <a:schemeClr val="bg1">
              <a:lumMod val="95000"/>
            </a:schemeClr>
          </a:solidFill>
        </p:spPr>
        <p:txBody>
          <a:bodyPr/>
          <a:lstStyle>
            <a:lvl1pPr>
              <a:defRPr sz="1400" b="0"/>
            </a:lvl1pPr>
          </a:lstStyle>
          <a:p>
            <a:r>
              <a:rPr lang="en-US"/>
              <a:t>Click icon to add picture</a:t>
            </a:r>
            <a:endParaRPr lang="en-GB"/>
          </a:p>
        </p:txBody>
      </p:sp>
      <p:sp>
        <p:nvSpPr>
          <p:cNvPr id="25" name="CV 1">
            <a:extLst>
              <a:ext uri="{FF2B5EF4-FFF2-40B4-BE49-F238E27FC236}">
                <a16:creationId xmlns:a16="http://schemas.microsoft.com/office/drawing/2014/main" id="{D964B057-0107-4A3C-837C-6761098730DB}"/>
              </a:ext>
            </a:extLst>
          </p:cNvPr>
          <p:cNvSpPr>
            <a:spLocks noGrp="1"/>
          </p:cNvSpPr>
          <p:nvPr>
            <p:ph type="body" sz="quarter" idx="11"/>
          </p:nvPr>
        </p:nvSpPr>
        <p:spPr>
          <a:xfrm>
            <a:off x="439737" y="3600000"/>
            <a:ext cx="5487987" cy="2570825"/>
          </a:xfrm>
          <a:solidFill>
            <a:schemeClr val="accent2"/>
          </a:solidFill>
        </p:spPr>
        <p:txBody>
          <a:bodyPr lIns="180000" tIns="180000" rIns="180000" bIns="180000"/>
          <a:lstStyle>
            <a:lvl1pPr>
              <a:spcBef>
                <a:spcPts val="600"/>
              </a:spcBef>
              <a:spcAft>
                <a:spcPts val="600"/>
              </a:spcAft>
              <a:tabLst/>
              <a:defRPr sz="1600" baseline="0">
                <a:solidFill>
                  <a:schemeClr val="bg1"/>
                </a:solidFill>
              </a:defRPr>
            </a:lvl1pPr>
            <a:lvl2pPr>
              <a:spcBef>
                <a:spcPts val="600"/>
              </a:spcBef>
              <a:spcAft>
                <a:spcPts val="600"/>
              </a:spcAft>
              <a:defRPr sz="1600" baseline="0">
                <a:solidFill>
                  <a:schemeClr val="bg1"/>
                </a:solidFill>
              </a:defRPr>
            </a:lvl2pPr>
            <a:lvl3pPr marL="0" indent="0">
              <a:spcBef>
                <a:spcPts val="600"/>
              </a:spcBef>
              <a:spcAft>
                <a:spcPts val="600"/>
              </a:spcAft>
              <a:buClr>
                <a:schemeClr val="bg1"/>
              </a:buClr>
              <a:buFont typeface="Arial" panose="020B0604020202020204" pitchFamily="34" charset="0"/>
              <a:buNone/>
              <a:defRPr sz="1600" b="0" baseline="0">
                <a:solidFill>
                  <a:schemeClr val="bg1"/>
                </a:solidFill>
              </a:defRPr>
            </a:lvl3pPr>
            <a:lvl4pPr marL="720000" indent="-720000">
              <a:spcBef>
                <a:spcPts val="600"/>
              </a:spcBef>
              <a:spcAft>
                <a:spcPts val="600"/>
              </a:spcAft>
              <a:buClr>
                <a:schemeClr val="bg1"/>
              </a:buClr>
              <a:buFont typeface="Arial" panose="020B0604020202020204" pitchFamily="34" charset="0"/>
              <a:buChar char="•"/>
              <a:defRPr sz="1600" baseline="0">
                <a:solidFill>
                  <a:schemeClr val="bg1"/>
                </a:solidFill>
              </a:defRPr>
            </a:lvl4pPr>
            <a:lvl5pPr marL="1440000">
              <a:spcBef>
                <a:spcPts val="600"/>
              </a:spcBef>
              <a:spcAft>
                <a:spcPts val="600"/>
              </a:spcAft>
              <a:buClr>
                <a:schemeClr val="bg1"/>
              </a:buClr>
              <a:defRPr sz="1600" baseline="0">
                <a:solidFill>
                  <a:schemeClr val="bg1"/>
                </a:solidFill>
              </a:defRPr>
            </a:lvl5pPr>
            <a:lvl6pPr>
              <a:spcBef>
                <a:spcPts val="600"/>
              </a:spcBef>
              <a:spcAft>
                <a:spcPts val="600"/>
              </a:spcAft>
              <a:buClr>
                <a:schemeClr val="bg1"/>
              </a:buClr>
              <a:defRPr sz="1600">
                <a:solidFill>
                  <a:schemeClr val="bg1"/>
                </a:solidFill>
              </a:defRPr>
            </a:lvl6pPr>
            <a:lvl7pPr>
              <a:spcBef>
                <a:spcPts val="600"/>
              </a:spcBef>
              <a:spcAft>
                <a:spcPts val="600"/>
              </a:spcAft>
              <a:defRPr sz="1600">
                <a:solidFill>
                  <a:schemeClr val="bg1"/>
                </a:solidFill>
              </a:defRPr>
            </a:lvl7pPr>
            <a:lvl8pPr>
              <a:spcBef>
                <a:spcPts val="600"/>
              </a:spcBef>
              <a:spcAft>
                <a:spcPts val="600"/>
              </a:spcAft>
              <a:defRPr sz="1600">
                <a:solidFill>
                  <a:schemeClr val="bg1"/>
                </a:solidFill>
              </a:defRPr>
            </a:lvl8pPr>
            <a:lvl9pPr>
              <a:spcBef>
                <a:spcPts val="600"/>
              </a:spcBef>
              <a:spcAft>
                <a:spcPts val="600"/>
              </a:spcAft>
              <a:defRPr sz="16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Pic 1">
            <a:extLst>
              <a:ext uri="{FF2B5EF4-FFF2-40B4-BE49-F238E27FC236}">
                <a16:creationId xmlns:a16="http://schemas.microsoft.com/office/drawing/2014/main" id="{28A576B3-AD38-416E-B04E-883DBE03B78E}"/>
              </a:ext>
            </a:extLst>
          </p:cNvPr>
          <p:cNvSpPr>
            <a:spLocks noGrp="1"/>
          </p:cNvSpPr>
          <p:nvPr>
            <p:ph type="pic" sz="quarter" idx="10"/>
            <p:custDataLst>
              <p:tags r:id="rId2"/>
            </p:custDataLst>
          </p:nvPr>
        </p:nvSpPr>
        <p:spPr>
          <a:xfrm>
            <a:off x="439737" y="1751012"/>
            <a:ext cx="1800000" cy="1800000"/>
          </a:xfrm>
          <a:solidFill>
            <a:schemeClr val="bg1">
              <a:lumMod val="95000"/>
            </a:schemeClr>
          </a:solidFill>
        </p:spPr>
        <p:txBody>
          <a:bodyPr vert="horz" lIns="0" tIns="0" rIns="0" bIns="0" rtlCol="0">
            <a:noAutofit/>
          </a:bodyPr>
          <a:lstStyle>
            <a:lvl1pPr>
              <a:defRPr lang="en-GB" sz="1400" b="0" dirty="0"/>
            </a:lvl1pPr>
          </a:lstStyle>
          <a:p>
            <a:pPr lvl="0"/>
            <a:r>
              <a:rPr lang="en-US"/>
              <a:t>Click icon to add picture</a:t>
            </a:r>
            <a:endParaRPr lang="en-GB"/>
          </a:p>
        </p:txBody>
      </p:sp>
      <p:sp>
        <p:nvSpPr>
          <p:cNvPr id="2" name="Title">
            <a:extLst>
              <a:ext uri="{FF2B5EF4-FFF2-40B4-BE49-F238E27FC236}">
                <a16:creationId xmlns:a16="http://schemas.microsoft.com/office/drawing/2014/main" id="{514DBE34-00F3-4FBE-A1E4-9160ED5DF907}"/>
              </a:ext>
            </a:extLst>
          </p:cNvPr>
          <p:cNvSpPr>
            <a:spLocks noGrp="1"/>
          </p:cNvSpPr>
          <p:nvPr>
            <p:ph type="title"/>
          </p:nvPr>
        </p:nvSpPr>
        <p:spPr/>
        <p:txBody>
          <a:bodyPr/>
          <a:lstStyle/>
          <a:p>
            <a:r>
              <a:rPr lang="en-US"/>
              <a:t>Click to edit Master title style</a:t>
            </a:r>
            <a:endParaRPr lang="en-GB"/>
          </a:p>
        </p:txBody>
      </p:sp>
      <p:sp>
        <p:nvSpPr>
          <p:cNvPr id="11" name="Content Placeholder 3"/>
          <p:cNvSpPr>
            <a:spLocks noGrp="1"/>
          </p:cNvSpPr>
          <p:nvPr>
            <p:ph sz="quarter" idx="18" hasCustomPrompt="1"/>
            <p:custDataLst>
              <p:tags r:id="rId3"/>
            </p:custDataLst>
          </p:nvPr>
        </p:nvSpPr>
        <p:spPr>
          <a:xfrm>
            <a:off x="2336231" y="2384884"/>
            <a:ext cx="3687761" cy="1143113"/>
          </a:xfrm>
        </p:spPr>
        <p:txBody>
          <a:bodyPr/>
          <a:lstStyle>
            <a:lvl1pPr marL="0" marR="0" indent="0" algn="l" defTabSz="914400" rtl="0" eaLnBrk="1" fontAlgn="auto" latinLnBrk="0" hangingPunct="1">
              <a:lnSpc>
                <a:spcPct val="100000"/>
              </a:lnSpc>
              <a:spcBef>
                <a:spcPts val="1200"/>
              </a:spcBef>
              <a:spcAft>
                <a:spcPts val="1200"/>
              </a:spcAft>
              <a:buClrTx/>
              <a:buSzTx/>
              <a:buFont typeface="Arial" pitchFamily="34" charset="0"/>
              <a:buNone/>
              <a:tab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6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endParaRPr kumimoji="0" lang="en-GB" sz="3200" b="0" i="0" u="none" strike="noStrike" kern="1200" cap="none" spc="0" normalizeH="0" baseline="0" noProof="0" dirty="0">
              <a:ln>
                <a:noFill/>
              </a:ln>
              <a:solidFill>
                <a:srgbClr val="003145"/>
              </a:solidFill>
              <a:effectLst/>
              <a:uLnTx/>
              <a:uFillTx/>
              <a:latin typeface="+mn-lt"/>
              <a:ea typeface="+mn-ea"/>
              <a:cs typeface="Arial" pitchFamily="34" charset="0"/>
            </a:endParaRPr>
          </a:p>
        </p:txBody>
      </p:sp>
      <p:sp>
        <p:nvSpPr>
          <p:cNvPr id="12" name="Content Placeholder 3"/>
          <p:cNvSpPr>
            <a:spLocks noGrp="1"/>
          </p:cNvSpPr>
          <p:nvPr>
            <p:ph sz="quarter" idx="19" hasCustomPrompt="1"/>
            <p:custDataLst>
              <p:tags r:id="rId4"/>
            </p:custDataLst>
          </p:nvPr>
        </p:nvSpPr>
        <p:spPr>
          <a:xfrm>
            <a:off x="8204883" y="2384884"/>
            <a:ext cx="3687761" cy="1143113"/>
          </a:xfrm>
        </p:spPr>
        <p:txBody>
          <a:bodyPr/>
          <a:lstStyle>
            <a:lvl1pPr marL="0" marR="0" indent="0" algn="l" defTabSz="914400" rtl="0" eaLnBrk="1" fontAlgn="auto" latinLnBrk="0" hangingPunct="1">
              <a:lnSpc>
                <a:spcPct val="100000"/>
              </a:lnSpc>
              <a:spcBef>
                <a:spcPts val="1200"/>
              </a:spcBef>
              <a:spcAft>
                <a:spcPts val="1200"/>
              </a:spcAft>
              <a:buClrTx/>
              <a:buSzTx/>
              <a:buFont typeface="Arial" pitchFamily="34" charset="0"/>
              <a:buNone/>
              <a:tab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6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endParaRPr kumimoji="0" lang="en-GB" sz="3200" b="0" i="0" u="none" strike="noStrike" kern="1200" cap="none" spc="0" normalizeH="0" baseline="0" noProof="0" dirty="0">
              <a:ln>
                <a:noFill/>
              </a:ln>
              <a:solidFill>
                <a:srgbClr val="003145"/>
              </a:solidFill>
              <a:effectLst/>
              <a:uLnTx/>
              <a:uFillTx/>
              <a:latin typeface="+mn-lt"/>
              <a:ea typeface="+mn-ea"/>
              <a:cs typeface="Arial" pitchFamily="34" charset="0"/>
            </a:endParaRPr>
          </a:p>
        </p:txBody>
      </p:sp>
    </p:spTree>
    <p:extLst>
      <p:ext uri="{BB962C8B-B14F-4D97-AF65-F5344CB8AC3E}">
        <p14:creationId xmlns:p14="http://schemas.microsoft.com/office/powerpoint/2010/main" val="2302445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CVs clr 3">
    <p:spTree>
      <p:nvGrpSpPr>
        <p:cNvPr id="1" name=""/>
        <p:cNvGrpSpPr/>
        <p:nvPr/>
      </p:nvGrpSpPr>
      <p:grpSpPr>
        <a:xfrm>
          <a:off x="0" y="0"/>
          <a:ext cx="0" cy="0"/>
          <a:chOff x="0" y="0"/>
          <a:chExt cx="0" cy="0"/>
        </a:xfrm>
      </p:grpSpPr>
      <p:sp>
        <p:nvSpPr>
          <p:cNvPr id="26" name="CV 2">
            <a:extLst>
              <a:ext uri="{FF2B5EF4-FFF2-40B4-BE49-F238E27FC236}">
                <a16:creationId xmlns:a16="http://schemas.microsoft.com/office/drawing/2014/main" id="{68549607-FCF5-4825-9DC9-DDEB4E1A6938}"/>
              </a:ext>
            </a:extLst>
          </p:cNvPr>
          <p:cNvSpPr>
            <a:spLocks noGrp="1"/>
          </p:cNvSpPr>
          <p:nvPr>
            <p:ph type="body" sz="quarter" idx="17"/>
          </p:nvPr>
        </p:nvSpPr>
        <p:spPr>
          <a:xfrm>
            <a:off x="6284245" y="3600000"/>
            <a:ext cx="5487987" cy="2570825"/>
          </a:xfrm>
          <a:solidFill>
            <a:schemeClr val="accent3"/>
          </a:solidFill>
        </p:spPr>
        <p:txBody>
          <a:bodyPr lIns="180000" tIns="180000" rIns="180000" bIns="180000"/>
          <a:lstStyle>
            <a:lvl1pPr>
              <a:spcBef>
                <a:spcPts val="600"/>
              </a:spcBef>
              <a:spcAft>
                <a:spcPts val="600"/>
              </a:spcAft>
              <a:defRPr sz="1600" baseline="0">
                <a:solidFill>
                  <a:schemeClr val="bg1"/>
                </a:solidFill>
              </a:defRPr>
            </a:lvl1pPr>
            <a:lvl2pPr>
              <a:spcBef>
                <a:spcPts val="600"/>
              </a:spcBef>
              <a:spcAft>
                <a:spcPts val="600"/>
              </a:spcAft>
              <a:defRPr sz="1600" baseline="0">
                <a:solidFill>
                  <a:schemeClr val="bg1"/>
                </a:solidFill>
              </a:defRPr>
            </a:lvl2pPr>
            <a:lvl3pPr marL="0" indent="0">
              <a:spcBef>
                <a:spcPts val="600"/>
              </a:spcBef>
              <a:spcAft>
                <a:spcPts val="600"/>
              </a:spcAft>
              <a:buClr>
                <a:schemeClr val="bg1"/>
              </a:buClr>
              <a:buFont typeface="Arial" panose="020B0604020202020204" pitchFamily="34" charset="0"/>
              <a:buNone/>
              <a:defRPr sz="1600" b="0" baseline="0">
                <a:solidFill>
                  <a:schemeClr val="bg1"/>
                </a:solidFill>
              </a:defRPr>
            </a:lvl3pPr>
            <a:lvl4pPr marL="720000" indent="-720000">
              <a:spcBef>
                <a:spcPts val="600"/>
              </a:spcBef>
              <a:spcAft>
                <a:spcPts val="600"/>
              </a:spcAft>
              <a:buClr>
                <a:schemeClr val="bg1"/>
              </a:buClr>
              <a:buFont typeface="Arial" panose="020B0604020202020204" pitchFamily="34" charset="0"/>
              <a:buChar char="•"/>
              <a:defRPr sz="1600" baseline="0">
                <a:solidFill>
                  <a:schemeClr val="bg1"/>
                </a:solidFill>
              </a:defRPr>
            </a:lvl4pPr>
            <a:lvl5pPr marL="1440000">
              <a:spcBef>
                <a:spcPts val="600"/>
              </a:spcBef>
              <a:spcAft>
                <a:spcPts val="600"/>
              </a:spcAft>
              <a:buClr>
                <a:schemeClr val="bg1"/>
              </a:buClr>
              <a:defRPr sz="1600" baseline="0">
                <a:solidFill>
                  <a:schemeClr val="bg1"/>
                </a:solidFill>
              </a:defRPr>
            </a:lvl5pPr>
            <a:lvl6pPr>
              <a:spcBef>
                <a:spcPts val="600"/>
              </a:spcBef>
              <a:spcAft>
                <a:spcPts val="600"/>
              </a:spcAft>
              <a:buClr>
                <a:schemeClr val="bg1"/>
              </a:buClr>
              <a:defRPr sz="1600">
                <a:solidFill>
                  <a:schemeClr val="bg1"/>
                </a:solidFill>
              </a:defRPr>
            </a:lvl6pPr>
            <a:lvl7pPr>
              <a:spcBef>
                <a:spcPts val="600"/>
              </a:spcBef>
              <a:spcAft>
                <a:spcPts val="600"/>
              </a:spcAft>
              <a:defRPr sz="1600">
                <a:solidFill>
                  <a:schemeClr val="bg1"/>
                </a:solidFill>
              </a:defRPr>
            </a:lvl7pPr>
            <a:lvl8pPr>
              <a:spcBef>
                <a:spcPts val="600"/>
              </a:spcBef>
              <a:spcAft>
                <a:spcPts val="600"/>
              </a:spcAft>
              <a:defRPr sz="1600">
                <a:solidFill>
                  <a:schemeClr val="bg1"/>
                </a:solidFill>
              </a:defRPr>
            </a:lvl8pPr>
            <a:lvl9pPr>
              <a:spcBef>
                <a:spcPts val="600"/>
              </a:spcBef>
              <a:spcAft>
                <a:spcPts val="600"/>
              </a:spcAft>
              <a:defRPr sz="16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Pic 2">
            <a:extLst>
              <a:ext uri="{FF2B5EF4-FFF2-40B4-BE49-F238E27FC236}">
                <a16:creationId xmlns:a16="http://schemas.microsoft.com/office/drawing/2014/main" id="{2CD67642-08E4-4F71-AFF3-28ECE209BDBA}"/>
              </a:ext>
            </a:extLst>
          </p:cNvPr>
          <p:cNvSpPr>
            <a:spLocks noGrp="1"/>
          </p:cNvSpPr>
          <p:nvPr>
            <p:ph type="pic" sz="quarter" idx="15"/>
            <p:custDataLst>
              <p:tags r:id="rId1"/>
            </p:custDataLst>
          </p:nvPr>
        </p:nvSpPr>
        <p:spPr>
          <a:xfrm>
            <a:off x="6284245" y="1751012"/>
            <a:ext cx="1800000" cy="1800000"/>
          </a:xfrm>
          <a:solidFill>
            <a:schemeClr val="bg1">
              <a:lumMod val="95000"/>
            </a:schemeClr>
          </a:solidFill>
        </p:spPr>
        <p:txBody>
          <a:bodyPr/>
          <a:lstStyle>
            <a:lvl1pPr>
              <a:defRPr sz="1400" b="0"/>
            </a:lvl1pPr>
          </a:lstStyle>
          <a:p>
            <a:r>
              <a:rPr lang="en-US"/>
              <a:t>Click icon to add picture</a:t>
            </a:r>
            <a:endParaRPr lang="en-GB"/>
          </a:p>
        </p:txBody>
      </p:sp>
      <p:sp>
        <p:nvSpPr>
          <p:cNvPr id="23" name="Pic 1">
            <a:extLst>
              <a:ext uri="{FF2B5EF4-FFF2-40B4-BE49-F238E27FC236}">
                <a16:creationId xmlns:a16="http://schemas.microsoft.com/office/drawing/2014/main" id="{28A576B3-AD38-416E-B04E-883DBE03B78E}"/>
              </a:ext>
            </a:extLst>
          </p:cNvPr>
          <p:cNvSpPr>
            <a:spLocks noGrp="1"/>
          </p:cNvSpPr>
          <p:nvPr>
            <p:ph type="pic" sz="quarter" idx="10"/>
            <p:custDataLst>
              <p:tags r:id="rId2"/>
            </p:custDataLst>
          </p:nvPr>
        </p:nvSpPr>
        <p:spPr>
          <a:xfrm>
            <a:off x="439737" y="1751012"/>
            <a:ext cx="1800000" cy="1800000"/>
          </a:xfrm>
          <a:solidFill>
            <a:schemeClr val="bg1">
              <a:lumMod val="95000"/>
            </a:schemeClr>
          </a:solidFill>
        </p:spPr>
        <p:txBody>
          <a:bodyPr vert="horz" lIns="0" tIns="0" rIns="0" bIns="0" rtlCol="0">
            <a:noAutofit/>
          </a:bodyPr>
          <a:lstStyle>
            <a:lvl1pPr>
              <a:defRPr lang="en-GB" sz="1400" b="0" dirty="0"/>
            </a:lvl1pPr>
          </a:lstStyle>
          <a:p>
            <a:pPr lvl="0"/>
            <a:r>
              <a:rPr lang="en-US"/>
              <a:t>Click icon to add picture</a:t>
            </a:r>
            <a:endParaRPr lang="en-GB"/>
          </a:p>
        </p:txBody>
      </p:sp>
      <p:sp>
        <p:nvSpPr>
          <p:cNvPr id="25" name="CV 1">
            <a:extLst>
              <a:ext uri="{FF2B5EF4-FFF2-40B4-BE49-F238E27FC236}">
                <a16:creationId xmlns:a16="http://schemas.microsoft.com/office/drawing/2014/main" id="{D964B057-0107-4A3C-837C-6761098730DB}"/>
              </a:ext>
            </a:extLst>
          </p:cNvPr>
          <p:cNvSpPr>
            <a:spLocks noGrp="1"/>
          </p:cNvSpPr>
          <p:nvPr>
            <p:ph type="body" sz="quarter" idx="11"/>
          </p:nvPr>
        </p:nvSpPr>
        <p:spPr>
          <a:xfrm>
            <a:off x="439737" y="3600000"/>
            <a:ext cx="5487987" cy="2570825"/>
          </a:xfrm>
          <a:solidFill>
            <a:schemeClr val="accent3"/>
          </a:solidFill>
        </p:spPr>
        <p:txBody>
          <a:bodyPr lIns="180000" tIns="180000" rIns="180000" bIns="180000"/>
          <a:lstStyle>
            <a:lvl1pPr>
              <a:spcBef>
                <a:spcPts val="600"/>
              </a:spcBef>
              <a:spcAft>
                <a:spcPts val="600"/>
              </a:spcAft>
              <a:defRPr sz="1600" baseline="0">
                <a:solidFill>
                  <a:schemeClr val="bg1"/>
                </a:solidFill>
              </a:defRPr>
            </a:lvl1pPr>
            <a:lvl2pPr>
              <a:spcBef>
                <a:spcPts val="600"/>
              </a:spcBef>
              <a:spcAft>
                <a:spcPts val="600"/>
              </a:spcAft>
              <a:defRPr sz="1600" baseline="0">
                <a:solidFill>
                  <a:schemeClr val="bg1"/>
                </a:solidFill>
              </a:defRPr>
            </a:lvl2pPr>
            <a:lvl3pPr marL="0" indent="0">
              <a:spcBef>
                <a:spcPts val="600"/>
              </a:spcBef>
              <a:spcAft>
                <a:spcPts val="600"/>
              </a:spcAft>
              <a:buClr>
                <a:schemeClr val="bg1"/>
              </a:buClr>
              <a:buFont typeface="Arial" panose="020B0604020202020204" pitchFamily="34" charset="0"/>
              <a:buNone/>
              <a:defRPr sz="1600" b="0" baseline="0">
                <a:solidFill>
                  <a:schemeClr val="bg1"/>
                </a:solidFill>
              </a:defRPr>
            </a:lvl3pPr>
            <a:lvl4pPr marL="720000" indent="-720000">
              <a:spcBef>
                <a:spcPts val="600"/>
              </a:spcBef>
              <a:spcAft>
                <a:spcPts val="600"/>
              </a:spcAft>
              <a:buClr>
                <a:schemeClr val="bg1"/>
              </a:buClr>
              <a:buFont typeface="Arial" panose="020B0604020202020204" pitchFamily="34" charset="0"/>
              <a:buChar char="•"/>
              <a:defRPr sz="1600" baseline="0">
                <a:solidFill>
                  <a:schemeClr val="bg1"/>
                </a:solidFill>
              </a:defRPr>
            </a:lvl4pPr>
            <a:lvl5pPr marL="1440000">
              <a:spcBef>
                <a:spcPts val="600"/>
              </a:spcBef>
              <a:spcAft>
                <a:spcPts val="600"/>
              </a:spcAft>
              <a:buClr>
                <a:schemeClr val="bg1"/>
              </a:buClr>
              <a:defRPr sz="1600" baseline="0">
                <a:solidFill>
                  <a:schemeClr val="bg1"/>
                </a:solidFill>
              </a:defRPr>
            </a:lvl5pPr>
            <a:lvl6pPr>
              <a:spcBef>
                <a:spcPts val="600"/>
              </a:spcBef>
              <a:spcAft>
                <a:spcPts val="600"/>
              </a:spcAft>
              <a:buClr>
                <a:schemeClr val="bg1"/>
              </a:buClr>
              <a:defRPr sz="1600">
                <a:solidFill>
                  <a:schemeClr val="bg1"/>
                </a:solidFill>
              </a:defRPr>
            </a:lvl6pPr>
            <a:lvl7pPr>
              <a:spcBef>
                <a:spcPts val="600"/>
              </a:spcBef>
              <a:spcAft>
                <a:spcPts val="600"/>
              </a:spcAft>
              <a:defRPr sz="1600">
                <a:solidFill>
                  <a:schemeClr val="bg1"/>
                </a:solidFill>
              </a:defRPr>
            </a:lvl7pPr>
            <a:lvl8pPr>
              <a:spcBef>
                <a:spcPts val="600"/>
              </a:spcBef>
              <a:spcAft>
                <a:spcPts val="600"/>
              </a:spcAft>
              <a:defRPr sz="1600">
                <a:solidFill>
                  <a:schemeClr val="bg1"/>
                </a:solidFill>
              </a:defRPr>
            </a:lvl8pPr>
            <a:lvl9pPr>
              <a:spcBef>
                <a:spcPts val="600"/>
              </a:spcBef>
              <a:spcAft>
                <a:spcPts val="600"/>
              </a:spcAft>
              <a:defRPr sz="16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a:extLst>
              <a:ext uri="{FF2B5EF4-FFF2-40B4-BE49-F238E27FC236}">
                <a16:creationId xmlns:a16="http://schemas.microsoft.com/office/drawing/2014/main" id="{514DBE34-00F3-4FBE-A1E4-9160ED5DF907}"/>
              </a:ext>
            </a:extLst>
          </p:cNvPr>
          <p:cNvSpPr>
            <a:spLocks noGrp="1"/>
          </p:cNvSpPr>
          <p:nvPr>
            <p:ph type="title"/>
          </p:nvPr>
        </p:nvSpPr>
        <p:spPr/>
        <p:txBody>
          <a:bodyPr/>
          <a:lstStyle/>
          <a:p>
            <a:r>
              <a:rPr lang="en-US"/>
              <a:t>Click to edit Master title style</a:t>
            </a:r>
            <a:endParaRPr lang="en-GB"/>
          </a:p>
        </p:txBody>
      </p:sp>
      <p:sp>
        <p:nvSpPr>
          <p:cNvPr id="10" name="Content Placeholder 3"/>
          <p:cNvSpPr>
            <a:spLocks noGrp="1"/>
          </p:cNvSpPr>
          <p:nvPr>
            <p:ph sz="quarter" idx="18" hasCustomPrompt="1"/>
            <p:custDataLst>
              <p:tags r:id="rId3"/>
            </p:custDataLst>
          </p:nvPr>
        </p:nvSpPr>
        <p:spPr>
          <a:xfrm>
            <a:off x="2336231" y="2384884"/>
            <a:ext cx="3687761" cy="1143113"/>
          </a:xfrm>
        </p:spPr>
        <p:txBody>
          <a:bodyPr/>
          <a:lstStyle>
            <a:lvl1pPr marL="0" marR="0" indent="0" algn="l" defTabSz="914400" rtl="0" eaLnBrk="1" fontAlgn="auto" latinLnBrk="0" hangingPunct="1">
              <a:lnSpc>
                <a:spcPct val="100000"/>
              </a:lnSpc>
              <a:spcBef>
                <a:spcPts val="1200"/>
              </a:spcBef>
              <a:spcAft>
                <a:spcPts val="1200"/>
              </a:spcAft>
              <a:buClrTx/>
              <a:buSzTx/>
              <a:buFont typeface="Arial" pitchFamily="34" charset="0"/>
              <a:buNone/>
              <a:tab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6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endParaRPr kumimoji="0" lang="en-GB" sz="3200" b="0" i="0" u="none" strike="noStrike" kern="1200" cap="none" spc="0" normalizeH="0" baseline="0" noProof="0" dirty="0">
              <a:ln>
                <a:noFill/>
              </a:ln>
              <a:solidFill>
                <a:srgbClr val="003145"/>
              </a:solidFill>
              <a:effectLst/>
              <a:uLnTx/>
              <a:uFillTx/>
              <a:latin typeface="+mn-lt"/>
              <a:ea typeface="+mn-ea"/>
              <a:cs typeface="Arial" pitchFamily="34" charset="0"/>
            </a:endParaRPr>
          </a:p>
        </p:txBody>
      </p:sp>
      <p:sp>
        <p:nvSpPr>
          <p:cNvPr id="11" name="Content Placeholder 3"/>
          <p:cNvSpPr>
            <a:spLocks noGrp="1"/>
          </p:cNvSpPr>
          <p:nvPr>
            <p:ph sz="quarter" idx="19" hasCustomPrompt="1"/>
            <p:custDataLst>
              <p:tags r:id="rId4"/>
            </p:custDataLst>
          </p:nvPr>
        </p:nvSpPr>
        <p:spPr>
          <a:xfrm>
            <a:off x="8204883" y="2384884"/>
            <a:ext cx="3687761" cy="1143113"/>
          </a:xfrm>
        </p:spPr>
        <p:txBody>
          <a:bodyPr/>
          <a:lstStyle>
            <a:lvl1pPr marL="0" marR="0" indent="0" algn="l" defTabSz="914400" rtl="0" eaLnBrk="1" fontAlgn="auto" latinLnBrk="0" hangingPunct="1">
              <a:lnSpc>
                <a:spcPct val="100000"/>
              </a:lnSpc>
              <a:spcBef>
                <a:spcPts val="1200"/>
              </a:spcBef>
              <a:spcAft>
                <a:spcPts val="1200"/>
              </a:spcAft>
              <a:buClrTx/>
              <a:buSzTx/>
              <a:buFont typeface="Arial" pitchFamily="34" charset="0"/>
              <a:buNone/>
              <a:tab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6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endParaRPr kumimoji="0" lang="en-GB" sz="3200" b="0" i="0" u="none" strike="noStrike" kern="1200" cap="none" spc="0" normalizeH="0" baseline="0" noProof="0" dirty="0">
              <a:ln>
                <a:noFill/>
              </a:ln>
              <a:solidFill>
                <a:srgbClr val="003145"/>
              </a:solidFill>
              <a:effectLst/>
              <a:uLnTx/>
              <a:uFillTx/>
              <a:latin typeface="+mn-lt"/>
              <a:ea typeface="+mn-ea"/>
              <a:cs typeface="Arial" pitchFamily="34" charset="0"/>
            </a:endParaRPr>
          </a:p>
        </p:txBody>
      </p:sp>
    </p:spTree>
    <p:extLst>
      <p:ext uri="{BB962C8B-B14F-4D97-AF65-F5344CB8AC3E}">
        <p14:creationId xmlns:p14="http://schemas.microsoft.com/office/powerpoint/2010/main" val="272707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 CVs">
    <p:spTree>
      <p:nvGrpSpPr>
        <p:cNvPr id="1" name=""/>
        <p:cNvGrpSpPr/>
        <p:nvPr/>
      </p:nvGrpSpPr>
      <p:grpSpPr>
        <a:xfrm>
          <a:off x="0" y="0"/>
          <a:ext cx="0" cy="0"/>
          <a:chOff x="0" y="0"/>
          <a:chExt cx="0" cy="0"/>
        </a:xfrm>
      </p:grpSpPr>
      <p:sp>
        <p:nvSpPr>
          <p:cNvPr id="29" name="CV 6">
            <a:extLst>
              <a:ext uri="{FF2B5EF4-FFF2-40B4-BE49-F238E27FC236}">
                <a16:creationId xmlns:a16="http://schemas.microsoft.com/office/drawing/2014/main" id="{20C2A346-84A7-4D8C-8D8B-2936475B07CB}"/>
              </a:ext>
            </a:extLst>
          </p:cNvPr>
          <p:cNvSpPr>
            <a:spLocks noGrp="1"/>
          </p:cNvSpPr>
          <p:nvPr>
            <p:ph type="body" sz="quarter" idx="34"/>
          </p:nvPr>
        </p:nvSpPr>
        <p:spPr>
          <a:xfrm>
            <a:off x="8193600" y="5050800"/>
            <a:ext cx="3563937" cy="817563"/>
          </a:xfrm>
        </p:spPr>
        <p:txBody>
          <a:bodyPr tIns="72000"/>
          <a:lstStyle>
            <a:lvl1pPr marL="0" marR="0" indent="0" algn="l" defTabSz="914400" rtl="0" eaLnBrk="1" fontAlgn="auto" latinLnBrk="0" hangingPunct="1">
              <a:lnSpc>
                <a:spcPct val="100000"/>
              </a:lnSpc>
              <a:spcBef>
                <a:spcPts val="1200"/>
              </a:spcBef>
              <a:spcAft>
                <a:spcPts val="1200"/>
              </a:spcAft>
              <a:buClrTx/>
              <a:buSzTx/>
              <a:buFont typeface="Arial" panose="020B0604020202020204" pitchFamily="34" charset="0"/>
              <a:buNone/>
              <a:tabLst/>
              <a:defRPr sz="1600"/>
            </a:lvl1pPr>
            <a:lvl2pPr marL="360000" indent="-360000">
              <a:buClr>
                <a:schemeClr val="tx1"/>
              </a:buClr>
              <a:buFont typeface="Arial" panose="020B0604020202020204" pitchFamily="34" charset="0"/>
              <a:buChar char="•"/>
              <a:defRPr sz="1600" b="0"/>
            </a:lvl2pPr>
          </a:lstStyle>
          <a:p>
            <a:pPr marL="285750" marR="0" lvl="0" indent="-285750" algn="l" defTabSz="914400" rtl="0" eaLnBrk="1" fontAlgn="auto" latinLnBrk="0" hangingPunct="1">
              <a:lnSpc>
                <a:spcPct val="100000"/>
              </a:lnSpc>
              <a:spcBef>
                <a:spcPts val="1200"/>
              </a:spcBef>
              <a:spcAft>
                <a:spcPts val="1200"/>
              </a:spcAft>
              <a:buClrTx/>
              <a:buSzTx/>
              <a:tabLst/>
              <a:defRPr/>
            </a:pPr>
            <a:r>
              <a:rPr lang="en-US"/>
              <a:t>Click to edit Master text styles</a:t>
            </a:r>
          </a:p>
          <a:p>
            <a:pPr marL="285750" marR="0" lvl="1" indent="-285750" algn="l" defTabSz="914400" rtl="0" eaLnBrk="1" fontAlgn="auto" latinLnBrk="0" hangingPunct="1">
              <a:lnSpc>
                <a:spcPct val="100000"/>
              </a:lnSpc>
              <a:spcBef>
                <a:spcPts val="1200"/>
              </a:spcBef>
              <a:spcAft>
                <a:spcPts val="1200"/>
              </a:spcAft>
              <a:buClrTx/>
              <a:buSzTx/>
              <a:tabLst/>
              <a:defRPr/>
            </a:pPr>
            <a:r>
              <a:rPr lang="en-US"/>
              <a:t>Second level</a:t>
            </a:r>
          </a:p>
          <a:p>
            <a:pPr marL="285750" marR="0" lvl="2" indent="-285750" algn="l" defTabSz="914400" rtl="0" eaLnBrk="1" fontAlgn="auto" latinLnBrk="0" hangingPunct="1">
              <a:lnSpc>
                <a:spcPct val="100000"/>
              </a:lnSpc>
              <a:spcBef>
                <a:spcPts val="1200"/>
              </a:spcBef>
              <a:spcAft>
                <a:spcPts val="1200"/>
              </a:spcAft>
              <a:buClrTx/>
              <a:buSzTx/>
              <a:tabLst/>
              <a:defRPr/>
            </a:pPr>
            <a:r>
              <a:rPr lang="en-US"/>
              <a:t>Third level</a:t>
            </a:r>
          </a:p>
        </p:txBody>
      </p:sp>
      <p:sp>
        <p:nvSpPr>
          <p:cNvPr id="41" name="Contact 6">
            <a:extLst>
              <a:ext uri="{FF2B5EF4-FFF2-40B4-BE49-F238E27FC236}">
                <a16:creationId xmlns:a16="http://schemas.microsoft.com/office/drawing/2014/main" id="{05FBD610-1636-41AD-81CF-1A20A8803765}"/>
              </a:ext>
            </a:extLst>
          </p:cNvPr>
          <p:cNvSpPr>
            <a:spLocks noGrp="1"/>
          </p:cNvSpPr>
          <p:nvPr>
            <p:ph type="body" sz="quarter" idx="29" hasCustomPrompt="1"/>
            <p:custDataLst>
              <p:tags r:id="rId1"/>
            </p:custDataLst>
          </p:nvPr>
        </p:nvSpPr>
        <p:spPr>
          <a:xfrm>
            <a:off x="9294215" y="3934800"/>
            <a:ext cx="2462077" cy="1101600"/>
          </a:xfrm>
        </p:spPr>
        <p:txBody>
          <a:bodyPr lIns="144000" anchor="b" anchorCtr="0"/>
          <a:lstStyle>
            <a:lvl1pPr marL="0" marR="0" indent="0" algn="l" defTabSz="914400" rtl="0" eaLnBrk="1" fontAlgn="auto" latinLnBrk="0" hangingPunct="1">
              <a:lnSpc>
                <a:spcPct val="100000"/>
              </a:lnSpc>
              <a:spcBef>
                <a:spcPts val="0"/>
              </a:spcBef>
              <a:spcAft>
                <a:spcPts val="0"/>
              </a:spcAft>
              <a:buClr>
                <a:srgbClr val="000000"/>
              </a:buClr>
              <a:buSzPct val="100000"/>
              <a:buFontTx/>
              <a:buNone/>
              <a:tabLst/>
              <a:defRPr sz="1600" b="1"/>
            </a:lvl1pPr>
            <a:lvl2pPr>
              <a:spcAft>
                <a:spcPts val="600"/>
              </a:spcAft>
              <a:defRPr lang="en-US" sz="1200" b="0" kern="1200" smtClean="0">
                <a:solidFill>
                  <a:schemeClr val="tx1"/>
                </a:solidFill>
                <a:latin typeface="+mn-lt"/>
                <a:ea typeface="+mn-ea"/>
                <a:cs typeface="Arial" pitchFamily="34" charset="0"/>
              </a:defRPr>
            </a:lvl2pPr>
            <a:lvl3pPr marL="177800" indent="-177800">
              <a:spcBef>
                <a:spcPts val="0"/>
              </a:spcBef>
              <a:spcAft>
                <a:spcPts val="0"/>
              </a:spcAft>
              <a:buFontTx/>
              <a:buNone/>
              <a:defRPr lang="en-GB" sz="1000" b="0" kern="1200" dirty="0" smtClean="0">
                <a:solidFill>
                  <a:schemeClr val="tx1"/>
                </a:solidFill>
                <a:latin typeface="+mn-lt"/>
                <a:ea typeface="+mn-ea"/>
                <a:cs typeface="Arial" pitchFamily="34" charset="0"/>
              </a:defRPr>
            </a:lvl3pPr>
            <a:lvl4pPr marL="0" indent="0">
              <a:buFontTx/>
              <a:buNone/>
              <a:defRPr lang="en-US" sz="1000" kern="1200" baseline="0" dirty="0">
                <a:solidFill>
                  <a:srgbClr val="FB5A17"/>
                </a:solidFill>
                <a:latin typeface="+mn-lt"/>
                <a:ea typeface="+mn-ea"/>
                <a:cs typeface="Arial" pitchFamily="34" charset="0"/>
              </a:defRPr>
            </a:lvl4pPr>
            <a:lvl5pPr marL="0" indent="0">
              <a:buFontTx/>
              <a:buNone/>
              <a:defRPr sz="1200"/>
            </a:lvl5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p:txBody>
      </p:sp>
      <p:sp>
        <p:nvSpPr>
          <p:cNvPr id="25" name="Pic 6">
            <a:extLst>
              <a:ext uri="{FF2B5EF4-FFF2-40B4-BE49-F238E27FC236}">
                <a16:creationId xmlns:a16="http://schemas.microsoft.com/office/drawing/2014/main" id="{8021D209-DA9F-41E3-913F-8CC6DACDD298}"/>
              </a:ext>
            </a:extLst>
          </p:cNvPr>
          <p:cNvSpPr>
            <a:spLocks noGrp="1"/>
          </p:cNvSpPr>
          <p:nvPr>
            <p:ph type="pic" sz="quarter" idx="26"/>
            <p:custDataLst>
              <p:tags r:id="rId2"/>
            </p:custDataLst>
          </p:nvPr>
        </p:nvSpPr>
        <p:spPr>
          <a:xfrm>
            <a:off x="8192292" y="3933055"/>
            <a:ext cx="1101923" cy="1101923"/>
          </a:xfrm>
          <a:solidFill>
            <a:schemeClr val="bg1">
              <a:lumMod val="95000"/>
            </a:schemeClr>
          </a:solidFill>
        </p:spPr>
        <p:txBody>
          <a:bodyPr vert="horz" lIns="0" tIns="0" rIns="0" bIns="0" rtlCol="0">
            <a:noAutofit/>
          </a:bodyPr>
          <a:lstStyle>
            <a:lvl1pPr>
              <a:defRPr lang="en-GB" sz="1400" b="0"/>
            </a:lvl1pPr>
          </a:lstStyle>
          <a:p>
            <a:pPr lvl="0"/>
            <a:r>
              <a:rPr lang="en-US"/>
              <a:t>Click icon to add picture</a:t>
            </a:r>
            <a:endParaRPr lang="en-GB"/>
          </a:p>
        </p:txBody>
      </p:sp>
      <p:sp>
        <p:nvSpPr>
          <p:cNvPr id="42" name="CV 5">
            <a:extLst>
              <a:ext uri="{FF2B5EF4-FFF2-40B4-BE49-F238E27FC236}">
                <a16:creationId xmlns:a16="http://schemas.microsoft.com/office/drawing/2014/main" id="{5BB4A951-274D-4EF3-92F8-C22D6B158062}"/>
              </a:ext>
            </a:extLst>
          </p:cNvPr>
          <p:cNvSpPr>
            <a:spLocks noGrp="1"/>
          </p:cNvSpPr>
          <p:nvPr>
            <p:ph type="body" sz="quarter" idx="35"/>
          </p:nvPr>
        </p:nvSpPr>
        <p:spPr>
          <a:xfrm>
            <a:off x="4316400" y="5050800"/>
            <a:ext cx="3563937" cy="817563"/>
          </a:xfrm>
        </p:spPr>
        <p:txBody>
          <a:bodyPr tIns="72000"/>
          <a:lstStyle>
            <a:lvl1pPr>
              <a:defRPr sz="1600"/>
            </a:lvl1pPr>
            <a:lvl2pPr marL="360000" indent="-360000">
              <a:buClr>
                <a:schemeClr val="tx1"/>
              </a:buClr>
              <a:buFont typeface="Arial" panose="020B0604020202020204" pitchFamily="34" charset="0"/>
              <a:buChar char="•"/>
              <a:defRPr sz="1600" b="0" baseline="0"/>
            </a:lvl2pPr>
          </a:lstStyle>
          <a:p>
            <a:pPr lvl="0"/>
            <a:r>
              <a:rPr lang="en-US"/>
              <a:t>Click to edit Master text styles</a:t>
            </a:r>
          </a:p>
          <a:p>
            <a:pPr lvl="1"/>
            <a:r>
              <a:rPr lang="en-US"/>
              <a:t>Second level</a:t>
            </a:r>
          </a:p>
        </p:txBody>
      </p:sp>
      <p:sp>
        <p:nvSpPr>
          <p:cNvPr id="40" name="Contact 5">
            <a:extLst>
              <a:ext uri="{FF2B5EF4-FFF2-40B4-BE49-F238E27FC236}">
                <a16:creationId xmlns:a16="http://schemas.microsoft.com/office/drawing/2014/main" id="{775539AA-CC70-4D7E-B171-BDD12E06879A}"/>
              </a:ext>
            </a:extLst>
          </p:cNvPr>
          <p:cNvSpPr>
            <a:spLocks noGrp="1"/>
          </p:cNvSpPr>
          <p:nvPr>
            <p:ph type="body" sz="quarter" idx="28" hasCustomPrompt="1"/>
            <p:custDataLst>
              <p:tags r:id="rId3"/>
            </p:custDataLst>
          </p:nvPr>
        </p:nvSpPr>
        <p:spPr>
          <a:xfrm>
            <a:off x="5417938" y="3934800"/>
            <a:ext cx="2462077" cy="1101600"/>
          </a:xfrm>
        </p:spPr>
        <p:txBody>
          <a:bodyPr lIns="144000" anchor="b" anchorCtr="0"/>
          <a:lstStyle>
            <a:lvl1pPr marL="0" marR="0" indent="0" algn="l" defTabSz="914400" rtl="0" eaLnBrk="1" fontAlgn="auto" latinLnBrk="0" hangingPunct="1">
              <a:lnSpc>
                <a:spcPct val="100000"/>
              </a:lnSpc>
              <a:spcBef>
                <a:spcPts val="0"/>
              </a:spcBef>
              <a:spcAft>
                <a:spcPts val="0"/>
              </a:spcAft>
              <a:buClr>
                <a:srgbClr val="000000"/>
              </a:buClr>
              <a:buSzPct val="100000"/>
              <a:buFontTx/>
              <a:buNone/>
              <a:tabLst/>
              <a:defRPr sz="1600" b="1"/>
            </a:lvl1pPr>
            <a:lvl2pPr>
              <a:spcAft>
                <a:spcPts val="600"/>
              </a:spcAft>
              <a:defRPr lang="en-US" sz="1200" b="0" kern="1200" smtClean="0">
                <a:solidFill>
                  <a:schemeClr val="tx1"/>
                </a:solidFill>
                <a:latin typeface="+mn-lt"/>
                <a:ea typeface="+mn-ea"/>
                <a:cs typeface="Arial" pitchFamily="34" charset="0"/>
              </a:defRPr>
            </a:lvl2pPr>
            <a:lvl3pPr marL="177800" indent="-177800">
              <a:spcBef>
                <a:spcPts val="0"/>
              </a:spcBef>
              <a:spcAft>
                <a:spcPts val="0"/>
              </a:spcAft>
              <a:buFontTx/>
              <a:buNone/>
              <a:defRPr lang="en-GB" sz="1000" b="0" kern="1200" dirty="0" smtClean="0">
                <a:solidFill>
                  <a:schemeClr val="tx1"/>
                </a:solidFill>
                <a:latin typeface="+mn-lt"/>
                <a:ea typeface="+mn-ea"/>
                <a:cs typeface="Arial" pitchFamily="34" charset="0"/>
              </a:defRPr>
            </a:lvl3pPr>
            <a:lvl4pPr marL="0" indent="0">
              <a:buFontTx/>
              <a:buNone/>
              <a:defRPr lang="en-US" sz="1000" kern="1200" baseline="0" dirty="0">
                <a:solidFill>
                  <a:srgbClr val="FB5A17"/>
                </a:solidFill>
                <a:latin typeface="+mn-lt"/>
                <a:ea typeface="+mn-ea"/>
                <a:cs typeface="Arial" pitchFamily="34" charset="0"/>
              </a:defRPr>
            </a:lvl4pPr>
            <a:lvl5pPr marL="0" indent="0">
              <a:buFontTx/>
              <a:buNone/>
              <a:defRPr sz="1200"/>
            </a:lvl5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p:txBody>
      </p:sp>
      <p:sp>
        <p:nvSpPr>
          <p:cNvPr id="23" name="Pic 5">
            <a:extLst>
              <a:ext uri="{FF2B5EF4-FFF2-40B4-BE49-F238E27FC236}">
                <a16:creationId xmlns:a16="http://schemas.microsoft.com/office/drawing/2014/main" id="{F3ECA1DD-A566-4BE6-A275-4E333D476A9F}"/>
              </a:ext>
            </a:extLst>
          </p:cNvPr>
          <p:cNvSpPr>
            <a:spLocks noGrp="1"/>
          </p:cNvSpPr>
          <p:nvPr>
            <p:ph type="pic" sz="quarter" idx="24"/>
            <p:custDataLst>
              <p:tags r:id="rId4"/>
            </p:custDataLst>
          </p:nvPr>
        </p:nvSpPr>
        <p:spPr>
          <a:xfrm>
            <a:off x="4316015" y="3933055"/>
            <a:ext cx="1101923" cy="1101923"/>
          </a:xfrm>
          <a:solidFill>
            <a:schemeClr val="bg1">
              <a:lumMod val="95000"/>
            </a:schemeClr>
          </a:solidFill>
        </p:spPr>
        <p:txBody>
          <a:bodyPr vert="horz" lIns="0" tIns="0" rIns="0" bIns="0" rtlCol="0">
            <a:noAutofit/>
          </a:bodyPr>
          <a:lstStyle>
            <a:lvl1pPr>
              <a:defRPr lang="en-GB" sz="1400" b="0"/>
            </a:lvl1pPr>
          </a:lstStyle>
          <a:p>
            <a:pPr lvl="0"/>
            <a:r>
              <a:rPr lang="en-US"/>
              <a:t>Click icon to add picture</a:t>
            </a:r>
            <a:endParaRPr lang="en-GB"/>
          </a:p>
        </p:txBody>
      </p:sp>
      <p:sp>
        <p:nvSpPr>
          <p:cNvPr id="28" name="CV 4">
            <a:extLst>
              <a:ext uri="{FF2B5EF4-FFF2-40B4-BE49-F238E27FC236}">
                <a16:creationId xmlns:a16="http://schemas.microsoft.com/office/drawing/2014/main" id="{F3F4EF21-D5E3-4C40-8F05-D4C390E78FBC}"/>
              </a:ext>
            </a:extLst>
          </p:cNvPr>
          <p:cNvSpPr>
            <a:spLocks noGrp="1"/>
          </p:cNvSpPr>
          <p:nvPr>
            <p:ph type="body" sz="quarter" idx="33"/>
          </p:nvPr>
        </p:nvSpPr>
        <p:spPr>
          <a:xfrm>
            <a:off x="439738" y="5050800"/>
            <a:ext cx="3563937" cy="817563"/>
          </a:xfrm>
        </p:spPr>
        <p:txBody>
          <a:bodyPr tIns="72000"/>
          <a:lstStyle>
            <a:lvl1pPr>
              <a:defRPr sz="1600"/>
            </a:lvl1pPr>
            <a:lvl2pPr marL="360000" indent="-360000">
              <a:buClr>
                <a:schemeClr val="tx1"/>
              </a:buClr>
              <a:buFont typeface="Arial" panose="020B0604020202020204" pitchFamily="34" charset="0"/>
              <a:buChar char="•"/>
              <a:defRPr sz="1600" b="0" baseline="0"/>
            </a:lvl2pPr>
          </a:lstStyle>
          <a:p>
            <a:pPr lvl="0"/>
            <a:r>
              <a:rPr lang="en-US"/>
              <a:t>Click to edit Master text styles</a:t>
            </a:r>
          </a:p>
          <a:p>
            <a:pPr lvl="1"/>
            <a:r>
              <a:rPr lang="en-US"/>
              <a:t>Second level</a:t>
            </a:r>
          </a:p>
        </p:txBody>
      </p:sp>
      <p:sp>
        <p:nvSpPr>
          <p:cNvPr id="39" name="Contact 4">
            <a:extLst>
              <a:ext uri="{FF2B5EF4-FFF2-40B4-BE49-F238E27FC236}">
                <a16:creationId xmlns:a16="http://schemas.microsoft.com/office/drawing/2014/main" id="{D34B3715-FD00-4A82-AFE7-5FEA372D6029}"/>
              </a:ext>
            </a:extLst>
          </p:cNvPr>
          <p:cNvSpPr>
            <a:spLocks noGrp="1"/>
          </p:cNvSpPr>
          <p:nvPr>
            <p:ph type="body" sz="quarter" idx="27" hasCustomPrompt="1"/>
            <p:custDataLst>
              <p:tags r:id="rId5"/>
            </p:custDataLst>
          </p:nvPr>
        </p:nvSpPr>
        <p:spPr>
          <a:xfrm>
            <a:off x="1541661" y="3934800"/>
            <a:ext cx="2462077" cy="1101600"/>
          </a:xfrm>
        </p:spPr>
        <p:txBody>
          <a:bodyPr lIns="144000" anchor="b" anchorCtr="0"/>
          <a:lstStyle>
            <a:lvl1pPr marL="0" marR="0" indent="0" algn="l" defTabSz="914400" rtl="0" eaLnBrk="1" fontAlgn="auto" latinLnBrk="0" hangingPunct="1">
              <a:lnSpc>
                <a:spcPct val="100000"/>
              </a:lnSpc>
              <a:spcBef>
                <a:spcPts val="0"/>
              </a:spcBef>
              <a:spcAft>
                <a:spcPts val="0"/>
              </a:spcAft>
              <a:buClr>
                <a:srgbClr val="000000"/>
              </a:buClr>
              <a:buSzPct val="100000"/>
              <a:buFontTx/>
              <a:buNone/>
              <a:tabLst/>
              <a:defRPr sz="1600" b="1"/>
            </a:lvl1pPr>
            <a:lvl2pPr>
              <a:spcAft>
                <a:spcPts val="600"/>
              </a:spcAft>
              <a:defRPr lang="en-US" sz="1200" b="0" kern="1200" smtClean="0">
                <a:solidFill>
                  <a:schemeClr val="tx1"/>
                </a:solidFill>
                <a:latin typeface="+mn-lt"/>
                <a:ea typeface="+mn-ea"/>
                <a:cs typeface="Arial" pitchFamily="34" charset="0"/>
              </a:defRPr>
            </a:lvl2pPr>
            <a:lvl3pPr marL="177800" indent="-177800">
              <a:spcBef>
                <a:spcPts val="0"/>
              </a:spcBef>
              <a:spcAft>
                <a:spcPts val="0"/>
              </a:spcAft>
              <a:buFontTx/>
              <a:buNone/>
              <a:defRPr lang="en-GB" sz="1000" b="0" kern="1200" dirty="0" smtClean="0">
                <a:solidFill>
                  <a:schemeClr val="tx1"/>
                </a:solidFill>
                <a:latin typeface="+mn-lt"/>
                <a:ea typeface="+mn-ea"/>
                <a:cs typeface="Arial" pitchFamily="34" charset="0"/>
              </a:defRPr>
            </a:lvl3pPr>
            <a:lvl4pPr marL="0" indent="0">
              <a:buFontTx/>
              <a:buNone/>
              <a:defRPr lang="en-US" sz="1000" kern="1200" baseline="0" dirty="0" smtClean="0">
                <a:solidFill>
                  <a:srgbClr val="FB5A17"/>
                </a:solidFill>
                <a:latin typeface="+mn-lt"/>
                <a:ea typeface="+mn-ea"/>
                <a:cs typeface="Arial" pitchFamily="34" charset="0"/>
              </a:defRPr>
            </a:lvl4pPr>
            <a:lvl5pPr marL="0" indent="0">
              <a:buFontTx/>
              <a:buNone/>
              <a:defRPr sz="1200"/>
            </a:lvl5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p:txBody>
      </p:sp>
      <p:sp>
        <p:nvSpPr>
          <p:cNvPr id="18" name="Pic 4">
            <a:extLst>
              <a:ext uri="{FF2B5EF4-FFF2-40B4-BE49-F238E27FC236}">
                <a16:creationId xmlns:a16="http://schemas.microsoft.com/office/drawing/2014/main" id="{F32CD7F8-5C42-436E-A74B-85900D401395}"/>
              </a:ext>
            </a:extLst>
          </p:cNvPr>
          <p:cNvSpPr>
            <a:spLocks noGrp="1"/>
          </p:cNvSpPr>
          <p:nvPr>
            <p:ph type="pic" sz="quarter" idx="19"/>
            <p:custDataLst>
              <p:tags r:id="rId6"/>
            </p:custDataLst>
          </p:nvPr>
        </p:nvSpPr>
        <p:spPr>
          <a:xfrm>
            <a:off x="439738" y="3933055"/>
            <a:ext cx="1101923" cy="1101923"/>
          </a:xfrm>
          <a:solidFill>
            <a:schemeClr val="bg1">
              <a:lumMod val="95000"/>
            </a:schemeClr>
          </a:solidFill>
        </p:spPr>
        <p:txBody>
          <a:bodyPr vert="horz" lIns="0" tIns="0" rIns="0" bIns="0" rtlCol="0">
            <a:noAutofit/>
          </a:bodyPr>
          <a:lstStyle>
            <a:lvl1pPr>
              <a:defRPr lang="en-GB" sz="1400" b="0"/>
            </a:lvl1pPr>
          </a:lstStyle>
          <a:p>
            <a:pPr lvl="0"/>
            <a:r>
              <a:rPr lang="en-US"/>
              <a:t>Click icon to add picture</a:t>
            </a:r>
            <a:endParaRPr lang="en-GB"/>
          </a:p>
        </p:txBody>
      </p:sp>
      <p:sp>
        <p:nvSpPr>
          <p:cNvPr id="27" name="CV 3">
            <a:extLst>
              <a:ext uri="{FF2B5EF4-FFF2-40B4-BE49-F238E27FC236}">
                <a16:creationId xmlns:a16="http://schemas.microsoft.com/office/drawing/2014/main" id="{F6FC9297-87ED-4D39-A666-07A1D8BF73ED}"/>
              </a:ext>
            </a:extLst>
          </p:cNvPr>
          <p:cNvSpPr>
            <a:spLocks noGrp="1"/>
          </p:cNvSpPr>
          <p:nvPr>
            <p:ph type="body" sz="quarter" idx="32"/>
          </p:nvPr>
        </p:nvSpPr>
        <p:spPr>
          <a:xfrm>
            <a:off x="8193600" y="2880000"/>
            <a:ext cx="3563937" cy="817563"/>
          </a:xfrm>
        </p:spPr>
        <p:txBody>
          <a:bodyPr tIns="72000"/>
          <a:lstStyle>
            <a:lvl1pPr>
              <a:defRPr sz="1600" b="0"/>
            </a:lvl1pPr>
            <a:lvl2pPr marL="360000" indent="-360000">
              <a:buClr>
                <a:schemeClr val="tx1"/>
              </a:buClr>
              <a:buFont typeface="Arial" panose="020B0604020202020204" pitchFamily="34" charset="0"/>
              <a:buChar char="•"/>
              <a:defRPr sz="1600" b="0"/>
            </a:lvl2pPr>
          </a:lstStyle>
          <a:p>
            <a:pPr lvl="0"/>
            <a:r>
              <a:rPr lang="en-US"/>
              <a:t>Click to edit Master text styles</a:t>
            </a:r>
          </a:p>
          <a:p>
            <a:pPr lvl="1"/>
            <a:r>
              <a:rPr lang="en-US"/>
              <a:t>Second level</a:t>
            </a:r>
          </a:p>
        </p:txBody>
      </p:sp>
      <p:sp>
        <p:nvSpPr>
          <p:cNvPr id="38" name="Contact 3">
            <a:extLst>
              <a:ext uri="{FF2B5EF4-FFF2-40B4-BE49-F238E27FC236}">
                <a16:creationId xmlns:a16="http://schemas.microsoft.com/office/drawing/2014/main" id="{87B0985D-643C-4881-AABD-568312FD984C}"/>
              </a:ext>
            </a:extLst>
          </p:cNvPr>
          <p:cNvSpPr>
            <a:spLocks noGrp="1"/>
          </p:cNvSpPr>
          <p:nvPr>
            <p:ph type="body" sz="quarter" idx="18" hasCustomPrompt="1"/>
            <p:custDataLst>
              <p:tags r:id="rId7"/>
            </p:custDataLst>
          </p:nvPr>
        </p:nvSpPr>
        <p:spPr>
          <a:xfrm>
            <a:off x="9294215" y="1751014"/>
            <a:ext cx="2462077" cy="1101600"/>
          </a:xfrm>
        </p:spPr>
        <p:txBody>
          <a:bodyPr lIns="144000" anchor="b" anchorCtr="0"/>
          <a:lstStyle>
            <a:lvl1pPr marL="0" marR="0" indent="0" algn="l" defTabSz="914400" rtl="0" eaLnBrk="1" fontAlgn="auto" latinLnBrk="0" hangingPunct="1">
              <a:lnSpc>
                <a:spcPct val="100000"/>
              </a:lnSpc>
              <a:spcBef>
                <a:spcPts val="0"/>
              </a:spcBef>
              <a:spcAft>
                <a:spcPts val="0"/>
              </a:spcAft>
              <a:buClr>
                <a:srgbClr val="000000"/>
              </a:buClr>
              <a:buSzPct val="100000"/>
              <a:buFontTx/>
              <a:buNone/>
              <a:tabLst/>
              <a:defRPr sz="1600" b="1"/>
            </a:lvl1pPr>
            <a:lvl2pPr>
              <a:spcAft>
                <a:spcPts val="600"/>
              </a:spcAft>
              <a:defRPr lang="en-US" sz="1200" b="0" kern="1200" smtClean="0">
                <a:solidFill>
                  <a:schemeClr val="tx1"/>
                </a:solidFill>
                <a:latin typeface="+mn-lt"/>
                <a:ea typeface="+mn-ea"/>
                <a:cs typeface="Arial" pitchFamily="34" charset="0"/>
              </a:defRPr>
            </a:lvl2pPr>
            <a:lvl3pPr marL="177800" marR="0" indent="-177800" algn="l" defTabSz="914400" rtl="0" eaLnBrk="1" fontAlgn="auto" latinLnBrk="0" hangingPunct="1">
              <a:lnSpc>
                <a:spcPct val="100000"/>
              </a:lnSpc>
              <a:spcBef>
                <a:spcPts val="0"/>
              </a:spcBef>
              <a:spcAft>
                <a:spcPts val="0"/>
              </a:spcAft>
              <a:buClr>
                <a:schemeClr val="tx1"/>
              </a:buClr>
              <a:buSzTx/>
              <a:buFontTx/>
              <a:buNone/>
              <a:tabLst/>
              <a:defRPr lang="en-GB" sz="1000" b="0" kern="1200" dirty="0" smtClean="0">
                <a:solidFill>
                  <a:schemeClr val="tx1"/>
                </a:solidFill>
                <a:latin typeface="+mn-lt"/>
                <a:ea typeface="+mn-ea"/>
                <a:cs typeface="Arial" pitchFamily="34" charset="0"/>
              </a:defRPr>
            </a:lvl3pPr>
            <a:lvl4pPr marL="0" indent="0">
              <a:buFontTx/>
              <a:buNone/>
              <a:defRPr lang="en-US" sz="1000" kern="1200" baseline="0" dirty="0" smtClean="0">
                <a:solidFill>
                  <a:srgbClr val="FB5A17"/>
                </a:solidFill>
                <a:latin typeface="+mn-lt"/>
                <a:ea typeface="+mn-ea"/>
                <a:cs typeface="Arial" pitchFamily="34" charset="0"/>
              </a:defRPr>
            </a:lvl4pPr>
            <a:lvl5pPr marL="0" indent="0">
              <a:buFontTx/>
              <a:buNone/>
              <a:defRPr sz="1200"/>
            </a:lvl5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p:txBody>
      </p:sp>
      <p:sp>
        <p:nvSpPr>
          <p:cNvPr id="16" name="Pic 3">
            <a:extLst>
              <a:ext uri="{FF2B5EF4-FFF2-40B4-BE49-F238E27FC236}">
                <a16:creationId xmlns:a16="http://schemas.microsoft.com/office/drawing/2014/main" id="{6039B45D-DC77-4959-BC4F-3E6E0344BDB7}"/>
              </a:ext>
            </a:extLst>
          </p:cNvPr>
          <p:cNvSpPr>
            <a:spLocks noGrp="1"/>
          </p:cNvSpPr>
          <p:nvPr>
            <p:ph type="pic" sz="quarter" idx="17"/>
            <p:custDataLst>
              <p:tags r:id="rId8"/>
            </p:custDataLst>
          </p:nvPr>
        </p:nvSpPr>
        <p:spPr>
          <a:xfrm>
            <a:off x="8192292" y="1751013"/>
            <a:ext cx="1101923" cy="1101923"/>
          </a:xfrm>
          <a:solidFill>
            <a:schemeClr val="bg1">
              <a:lumMod val="95000"/>
            </a:schemeClr>
          </a:solidFill>
        </p:spPr>
        <p:txBody>
          <a:bodyPr vert="horz" lIns="0" tIns="0" rIns="0" bIns="0" rtlCol="0">
            <a:noAutofit/>
          </a:bodyPr>
          <a:lstStyle>
            <a:lvl1pPr>
              <a:defRPr lang="en-GB" sz="1400" b="0"/>
            </a:lvl1pPr>
          </a:lstStyle>
          <a:p>
            <a:pPr lvl="0"/>
            <a:r>
              <a:rPr lang="en-US"/>
              <a:t>Click icon to add picture</a:t>
            </a:r>
            <a:endParaRPr lang="en-GB"/>
          </a:p>
        </p:txBody>
      </p:sp>
      <p:sp>
        <p:nvSpPr>
          <p:cNvPr id="22" name="CV 2">
            <a:extLst>
              <a:ext uri="{FF2B5EF4-FFF2-40B4-BE49-F238E27FC236}">
                <a16:creationId xmlns:a16="http://schemas.microsoft.com/office/drawing/2014/main" id="{765BBAE9-0E2E-4016-8A9E-E22491A81C31}"/>
              </a:ext>
            </a:extLst>
          </p:cNvPr>
          <p:cNvSpPr>
            <a:spLocks noGrp="1"/>
          </p:cNvSpPr>
          <p:nvPr>
            <p:ph type="body" sz="quarter" idx="31"/>
          </p:nvPr>
        </p:nvSpPr>
        <p:spPr>
          <a:xfrm>
            <a:off x="4316078" y="2880000"/>
            <a:ext cx="3563937" cy="817563"/>
          </a:xfrm>
        </p:spPr>
        <p:txBody>
          <a:bodyPr tIns="72000"/>
          <a:lstStyle>
            <a:lvl1pPr>
              <a:defRPr sz="1600" b="0" baseline="0"/>
            </a:lvl1pPr>
            <a:lvl2pPr marL="360000" indent="-360000">
              <a:buClr>
                <a:schemeClr val="tx1"/>
              </a:buClr>
              <a:buFont typeface="Arial" panose="020B0604020202020204" pitchFamily="34" charset="0"/>
              <a:buChar char="•"/>
              <a:defRPr sz="1600" b="0" baseline="0"/>
            </a:lvl2pPr>
          </a:lstStyle>
          <a:p>
            <a:pPr lvl="0"/>
            <a:r>
              <a:rPr lang="en-US"/>
              <a:t>Click to edit Master text styles</a:t>
            </a:r>
          </a:p>
          <a:p>
            <a:pPr lvl="1"/>
            <a:r>
              <a:rPr lang="en-US"/>
              <a:t>Second level</a:t>
            </a:r>
          </a:p>
        </p:txBody>
      </p:sp>
      <p:sp>
        <p:nvSpPr>
          <p:cNvPr id="37" name="Contact 2">
            <a:extLst>
              <a:ext uri="{FF2B5EF4-FFF2-40B4-BE49-F238E27FC236}">
                <a16:creationId xmlns:a16="http://schemas.microsoft.com/office/drawing/2014/main" id="{A22D7AC5-C6B9-4856-AD45-139E69D39F0A}"/>
              </a:ext>
            </a:extLst>
          </p:cNvPr>
          <p:cNvSpPr>
            <a:spLocks noGrp="1"/>
          </p:cNvSpPr>
          <p:nvPr>
            <p:ph type="body" sz="quarter" idx="16" hasCustomPrompt="1"/>
            <p:custDataLst>
              <p:tags r:id="rId9"/>
            </p:custDataLst>
          </p:nvPr>
        </p:nvSpPr>
        <p:spPr>
          <a:xfrm>
            <a:off x="5417938" y="1751014"/>
            <a:ext cx="2462077" cy="1101600"/>
          </a:xfrm>
        </p:spPr>
        <p:txBody>
          <a:bodyPr lIns="144000" anchor="b" anchorCtr="0"/>
          <a:lstStyle>
            <a:lvl1pPr marL="0" marR="0" indent="0" algn="l" defTabSz="914400" rtl="0" eaLnBrk="1" fontAlgn="auto" latinLnBrk="0" hangingPunct="1">
              <a:lnSpc>
                <a:spcPct val="100000"/>
              </a:lnSpc>
              <a:spcBef>
                <a:spcPts val="0"/>
              </a:spcBef>
              <a:spcAft>
                <a:spcPts val="0"/>
              </a:spcAft>
              <a:buClr>
                <a:srgbClr val="000000"/>
              </a:buClr>
              <a:buSzPct val="100000"/>
              <a:buFontTx/>
              <a:buNone/>
              <a:tabLst/>
              <a:defRPr sz="1600" b="1"/>
            </a:lvl1pPr>
            <a:lvl2pPr>
              <a:spcAft>
                <a:spcPts val="600"/>
              </a:spcAft>
              <a:defRPr lang="en-US" sz="1200" b="0" kern="1200" smtClean="0">
                <a:solidFill>
                  <a:schemeClr val="tx1"/>
                </a:solidFill>
                <a:latin typeface="+mn-lt"/>
                <a:ea typeface="+mn-ea"/>
                <a:cs typeface="Arial" pitchFamily="34" charset="0"/>
              </a:defRPr>
            </a:lvl2pPr>
            <a:lvl3pPr marL="177800" indent="-177800">
              <a:spcBef>
                <a:spcPts val="0"/>
              </a:spcBef>
              <a:spcAft>
                <a:spcPts val="0"/>
              </a:spcAft>
              <a:buFontTx/>
              <a:buNone/>
              <a:defRPr lang="en-GB" sz="1000" b="0" kern="1200" dirty="0" smtClean="0">
                <a:solidFill>
                  <a:schemeClr val="tx1"/>
                </a:solidFill>
                <a:latin typeface="+mn-lt"/>
                <a:ea typeface="+mn-ea"/>
                <a:cs typeface="Arial" pitchFamily="34" charset="0"/>
              </a:defRPr>
            </a:lvl3pPr>
            <a:lvl4pPr marL="0" indent="0">
              <a:buFontTx/>
              <a:buNone/>
              <a:defRPr lang="en-US" sz="1000" kern="1200" baseline="0" dirty="0">
                <a:solidFill>
                  <a:srgbClr val="FB5A17"/>
                </a:solidFill>
                <a:latin typeface="+mn-lt"/>
                <a:ea typeface="+mn-ea"/>
                <a:cs typeface="Arial" pitchFamily="34" charset="0"/>
              </a:defRPr>
            </a:lvl4pPr>
            <a:lvl5pPr marL="0" indent="0">
              <a:buFontTx/>
              <a:buNone/>
              <a:defRPr sz="1200"/>
            </a:lvl5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p:txBody>
      </p:sp>
      <p:sp>
        <p:nvSpPr>
          <p:cNvPr id="14" name="Pic 2">
            <a:extLst>
              <a:ext uri="{FF2B5EF4-FFF2-40B4-BE49-F238E27FC236}">
                <a16:creationId xmlns:a16="http://schemas.microsoft.com/office/drawing/2014/main" id="{C3951253-38E6-402F-8963-AF01AAEDDFF0}"/>
              </a:ext>
            </a:extLst>
          </p:cNvPr>
          <p:cNvSpPr>
            <a:spLocks noGrp="1"/>
          </p:cNvSpPr>
          <p:nvPr>
            <p:ph type="pic" sz="quarter" idx="15"/>
            <p:custDataLst>
              <p:tags r:id="rId10"/>
            </p:custDataLst>
          </p:nvPr>
        </p:nvSpPr>
        <p:spPr>
          <a:xfrm>
            <a:off x="4316015" y="1751013"/>
            <a:ext cx="1101923" cy="1101923"/>
          </a:xfrm>
          <a:solidFill>
            <a:schemeClr val="bg1">
              <a:lumMod val="95000"/>
            </a:schemeClr>
          </a:solidFill>
        </p:spPr>
        <p:txBody>
          <a:bodyPr vert="horz" lIns="0" tIns="0" rIns="0" bIns="0" rtlCol="0">
            <a:noAutofit/>
          </a:bodyPr>
          <a:lstStyle>
            <a:lvl1pPr>
              <a:defRPr lang="en-GB" sz="1400" b="0"/>
            </a:lvl1pPr>
          </a:lstStyle>
          <a:p>
            <a:pPr lvl="0"/>
            <a:r>
              <a:rPr lang="en-US"/>
              <a:t>Click icon to add picture</a:t>
            </a:r>
            <a:endParaRPr lang="en-GB"/>
          </a:p>
        </p:txBody>
      </p:sp>
      <p:sp>
        <p:nvSpPr>
          <p:cNvPr id="5" name="CV 1">
            <a:extLst>
              <a:ext uri="{FF2B5EF4-FFF2-40B4-BE49-F238E27FC236}">
                <a16:creationId xmlns:a16="http://schemas.microsoft.com/office/drawing/2014/main" id="{4D9001DE-C29B-4B86-8552-AD6772AEF211}"/>
              </a:ext>
            </a:extLst>
          </p:cNvPr>
          <p:cNvSpPr>
            <a:spLocks noGrp="1"/>
          </p:cNvSpPr>
          <p:nvPr>
            <p:ph type="body" sz="quarter" idx="30"/>
          </p:nvPr>
        </p:nvSpPr>
        <p:spPr>
          <a:xfrm>
            <a:off x="439738" y="2863850"/>
            <a:ext cx="3563937" cy="817563"/>
          </a:xfrm>
        </p:spPr>
        <p:txBody>
          <a:bodyPr tIns="72000"/>
          <a:lstStyle>
            <a:lvl1pPr>
              <a:defRPr sz="1600" baseline="0"/>
            </a:lvl1pPr>
            <a:lvl2pPr marL="360000" indent="-360000">
              <a:buClr>
                <a:schemeClr val="tx1"/>
              </a:buClr>
              <a:buFont typeface="Arial" panose="020B0604020202020204" pitchFamily="34" charset="0"/>
              <a:buChar char="•"/>
              <a:defRPr sz="1600" b="0"/>
            </a:lvl2pPr>
          </a:lstStyle>
          <a:p>
            <a:pPr lvl="0"/>
            <a:r>
              <a:rPr lang="en-US"/>
              <a:t>Click to edit Master text styles</a:t>
            </a:r>
          </a:p>
          <a:p>
            <a:pPr lvl="1"/>
            <a:r>
              <a:rPr lang="en-US"/>
              <a:t>Second level</a:t>
            </a:r>
          </a:p>
        </p:txBody>
      </p:sp>
      <p:sp>
        <p:nvSpPr>
          <p:cNvPr id="36" name="Contact 1">
            <a:extLst>
              <a:ext uri="{FF2B5EF4-FFF2-40B4-BE49-F238E27FC236}">
                <a16:creationId xmlns:a16="http://schemas.microsoft.com/office/drawing/2014/main" id="{5C37FA3D-2959-4C31-BF97-FE57377B8E94}"/>
              </a:ext>
            </a:extLst>
          </p:cNvPr>
          <p:cNvSpPr>
            <a:spLocks noGrp="1"/>
          </p:cNvSpPr>
          <p:nvPr>
            <p:ph type="body" sz="quarter" idx="12" hasCustomPrompt="1"/>
            <p:custDataLst>
              <p:tags r:id="rId11"/>
            </p:custDataLst>
          </p:nvPr>
        </p:nvSpPr>
        <p:spPr>
          <a:xfrm>
            <a:off x="1541661" y="1751014"/>
            <a:ext cx="2462077" cy="1101600"/>
          </a:xfrm>
        </p:spPr>
        <p:txBody>
          <a:bodyPr lIns="144000" anchor="b" anchorCtr="0"/>
          <a:lstStyle>
            <a:lvl1pPr marL="0" marR="0" indent="0" algn="l" defTabSz="914400" rtl="0" eaLnBrk="1" fontAlgn="auto" latinLnBrk="0" hangingPunct="1">
              <a:lnSpc>
                <a:spcPct val="100000"/>
              </a:lnSpc>
              <a:spcBef>
                <a:spcPts val="0"/>
              </a:spcBef>
              <a:spcAft>
                <a:spcPts val="0"/>
              </a:spcAft>
              <a:buClr>
                <a:srgbClr val="000000"/>
              </a:buClr>
              <a:buSzPct val="100000"/>
              <a:buFontTx/>
              <a:buNone/>
              <a:tabLst/>
              <a:defRPr sz="1600" b="1"/>
            </a:lvl1pPr>
            <a:lvl2pPr>
              <a:spcAft>
                <a:spcPts val="600"/>
              </a:spcAft>
              <a:defRPr lang="en-US" sz="1200" b="0" kern="1200" smtClean="0">
                <a:solidFill>
                  <a:schemeClr val="tx1"/>
                </a:solidFill>
                <a:latin typeface="+mn-lt"/>
                <a:ea typeface="+mn-ea"/>
                <a:cs typeface="Arial" pitchFamily="34" charset="0"/>
              </a:defRPr>
            </a:lvl2pPr>
            <a:lvl3pPr marL="177800" indent="-177800">
              <a:spcBef>
                <a:spcPts val="0"/>
              </a:spcBef>
              <a:spcAft>
                <a:spcPts val="0"/>
              </a:spcAft>
              <a:buFontTx/>
              <a:buNone/>
              <a:defRPr lang="en-GB" sz="1000" b="0" kern="1200" dirty="0" smtClean="0">
                <a:solidFill>
                  <a:schemeClr val="tx1"/>
                </a:solidFill>
                <a:latin typeface="+mn-lt"/>
                <a:ea typeface="+mn-ea"/>
                <a:cs typeface="Arial" pitchFamily="34" charset="0"/>
              </a:defRPr>
            </a:lvl3pPr>
            <a:lvl4pPr marL="0" indent="0">
              <a:buFontTx/>
              <a:buNone/>
              <a:defRPr lang="en-US" sz="1000" kern="1200" baseline="0" dirty="0">
                <a:solidFill>
                  <a:srgbClr val="FB5A17"/>
                </a:solidFill>
                <a:latin typeface="+mn-lt"/>
                <a:ea typeface="+mn-ea"/>
                <a:cs typeface="Arial" pitchFamily="34" charset="0"/>
              </a:defRPr>
            </a:lvl4pPr>
            <a:lvl5pPr marL="0" indent="0">
              <a:buFontTx/>
              <a:buNone/>
              <a:defRPr sz="1200"/>
            </a:lvl5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p:txBody>
      </p:sp>
      <p:sp>
        <p:nvSpPr>
          <p:cNvPr id="4" name="Pic 1">
            <a:extLst>
              <a:ext uri="{FF2B5EF4-FFF2-40B4-BE49-F238E27FC236}">
                <a16:creationId xmlns:a16="http://schemas.microsoft.com/office/drawing/2014/main" id="{3C879DCA-29B6-4E2B-9AB5-A0D1CD5DC69B}"/>
              </a:ext>
            </a:extLst>
          </p:cNvPr>
          <p:cNvSpPr>
            <a:spLocks noGrp="1"/>
          </p:cNvSpPr>
          <p:nvPr>
            <p:ph type="pic" sz="quarter" idx="10"/>
            <p:custDataLst>
              <p:tags r:id="rId12"/>
            </p:custDataLst>
          </p:nvPr>
        </p:nvSpPr>
        <p:spPr>
          <a:xfrm>
            <a:off x="439738" y="1751013"/>
            <a:ext cx="1101923" cy="1101923"/>
          </a:xfrm>
          <a:solidFill>
            <a:schemeClr val="bg1">
              <a:lumMod val="95000"/>
            </a:schemeClr>
          </a:solidFill>
        </p:spPr>
        <p:txBody>
          <a:bodyPr vert="horz" lIns="0" tIns="0" rIns="0" bIns="0" rtlCol="0">
            <a:noAutofit/>
          </a:bodyPr>
          <a:lstStyle>
            <a:lvl1pPr>
              <a:defRPr lang="en-GB" sz="1400" b="0" dirty="0"/>
            </a:lvl1pPr>
          </a:lstStyle>
          <a:p>
            <a:pPr lvl="0"/>
            <a:r>
              <a:rPr lang="en-US"/>
              <a:t>Click icon to add picture</a:t>
            </a:r>
            <a:endParaRPr lang="en-GB" dirty="0"/>
          </a:p>
        </p:txBody>
      </p:sp>
      <p:sp>
        <p:nvSpPr>
          <p:cNvPr id="2" name="Title">
            <a:extLst>
              <a:ext uri="{FF2B5EF4-FFF2-40B4-BE49-F238E27FC236}">
                <a16:creationId xmlns:a16="http://schemas.microsoft.com/office/drawing/2014/main" id="{514DBE34-00F3-4FBE-A1E4-9160ED5DF907}"/>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8677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 icon white background">
    <p:spTree>
      <p:nvGrpSpPr>
        <p:cNvPr id="1" name=""/>
        <p:cNvGrpSpPr/>
        <p:nvPr/>
      </p:nvGrpSpPr>
      <p:grpSpPr>
        <a:xfrm>
          <a:off x="0" y="0"/>
          <a:ext cx="0" cy="0"/>
          <a:chOff x="0" y="0"/>
          <a:chExt cx="0" cy="0"/>
        </a:xfrm>
      </p:grpSpPr>
      <p:sp>
        <p:nvSpPr>
          <p:cNvPr id="9" name="Big Close Quote">
            <a:extLst>
              <a:ext uri="{FF2B5EF4-FFF2-40B4-BE49-F238E27FC236}">
                <a16:creationId xmlns:a16="http://schemas.microsoft.com/office/drawing/2014/main" id="{0F83B4A9-A054-439D-BA85-FEE5E75052B5}"/>
              </a:ext>
            </a:extLst>
          </p:cNvPr>
          <p:cNvSpPr>
            <a:spLocks noGrp="1"/>
          </p:cNvSpPr>
          <p:nvPr>
            <p:ph type="body" sz="quarter" idx="23" hasCustomPrompt="1"/>
            <p:custDataLst>
              <p:tags r:id="rId1"/>
            </p:custDataLst>
          </p:nvPr>
        </p:nvSpPr>
        <p:spPr>
          <a:xfrm>
            <a:off x="2171564" y="3428998"/>
            <a:ext cx="1440160" cy="1800225"/>
          </a:xfrm>
        </p:spPr>
        <p:txBody>
          <a:bodyPr/>
          <a:lstStyle>
            <a:lvl1pPr>
              <a:defRPr sz="20000" baseline="0">
                <a:solidFill>
                  <a:schemeClr val="accent2"/>
                </a:solidFill>
              </a:defRPr>
            </a:lvl1pPr>
            <a:lvl2pPr>
              <a:defRPr baseline="0">
                <a:solidFill>
                  <a:schemeClr val="accent2"/>
                </a:solidFill>
              </a:defRPr>
            </a:lvl2pPr>
            <a:lvl3pPr>
              <a:defRPr baseline="0">
                <a:solidFill>
                  <a:schemeClr val="accent2"/>
                </a:solidFill>
              </a:defRPr>
            </a:lvl3pPr>
            <a:lvl4pPr>
              <a:defRPr baseline="0">
                <a:solidFill>
                  <a:schemeClr val="accent2"/>
                </a:solidFill>
              </a:defRPr>
            </a:lvl4pPr>
            <a:lvl5pPr>
              <a:defRPr baseline="0">
                <a:solidFill>
                  <a:schemeClr val="accent2"/>
                </a:solidFill>
              </a:defRPr>
            </a:lvl5pPr>
          </a:lstStyle>
          <a:p>
            <a:pPr lvl="0"/>
            <a:r>
              <a:rPr lang="en-GB" dirty="0"/>
              <a:t>”</a:t>
            </a:r>
            <a:endParaRPr lang="en-US" dirty="0"/>
          </a:p>
        </p:txBody>
      </p:sp>
      <p:sp>
        <p:nvSpPr>
          <p:cNvPr id="7" name="Big Open Quote">
            <a:extLst>
              <a:ext uri="{FF2B5EF4-FFF2-40B4-BE49-F238E27FC236}">
                <a16:creationId xmlns:a16="http://schemas.microsoft.com/office/drawing/2014/main" id="{F5883905-AEC7-4ACF-A872-A35653FAA92F}"/>
              </a:ext>
            </a:extLst>
          </p:cNvPr>
          <p:cNvSpPr>
            <a:spLocks noGrp="1"/>
          </p:cNvSpPr>
          <p:nvPr>
            <p:ph type="body" sz="quarter" idx="22" hasCustomPrompt="1"/>
            <p:custDataLst>
              <p:tags r:id="rId2"/>
            </p:custDataLst>
          </p:nvPr>
        </p:nvSpPr>
        <p:spPr>
          <a:xfrm>
            <a:off x="277200" y="1144801"/>
            <a:ext cx="1440000" cy="1276138"/>
          </a:xfrm>
        </p:spPr>
        <p:txBody>
          <a:bodyPr/>
          <a:lstStyle>
            <a:lvl1pPr>
              <a:defRPr sz="19900" baseline="0">
                <a:solidFill>
                  <a:schemeClr val="accent2"/>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dirty="0"/>
              <a:t>“</a:t>
            </a:r>
            <a:endParaRPr lang="en-US" dirty="0"/>
          </a:p>
        </p:txBody>
      </p:sp>
      <p:sp>
        <p:nvSpPr>
          <p:cNvPr id="6" name="Quote text">
            <a:extLst>
              <a:ext uri="{FF2B5EF4-FFF2-40B4-BE49-F238E27FC236}">
                <a16:creationId xmlns:a16="http://schemas.microsoft.com/office/drawing/2014/main" id="{C2460536-7881-47BE-B047-301D098EBE6F}"/>
              </a:ext>
            </a:extLst>
          </p:cNvPr>
          <p:cNvSpPr>
            <a:spLocks noGrp="1"/>
          </p:cNvSpPr>
          <p:nvPr>
            <p:ph type="body" sz="quarter" idx="10" hasCustomPrompt="1"/>
          </p:nvPr>
        </p:nvSpPr>
        <p:spPr>
          <a:xfrm>
            <a:off x="430650" y="2420938"/>
            <a:ext cx="7704000" cy="7017306"/>
          </a:xfrm>
        </p:spPr>
        <p:txBody>
          <a:bodyPr>
            <a:spAutoFit/>
          </a:bodyPr>
          <a:lstStyle>
            <a:lvl1pPr>
              <a:defRPr sz="3200" b="0" baseline="0">
                <a:solidFill>
                  <a:schemeClr val="tx1"/>
                </a:solidFill>
              </a:defRPr>
            </a:lvl1pPr>
            <a:lvl2pPr marL="720000" indent="-720000">
              <a:buClr>
                <a:schemeClr val="tx1"/>
              </a:buClr>
              <a:buFont typeface="Arial" panose="020B0604020202020204" pitchFamily="34" charset="0"/>
              <a:buChar char="•"/>
              <a:defRPr sz="3200" b="0" baseline="0">
                <a:solidFill>
                  <a:schemeClr val="tx1"/>
                </a:solidFill>
              </a:defRPr>
            </a:lvl2pPr>
            <a:lvl3pPr marL="1440000" indent="-720000">
              <a:buFont typeface="Arial" panose="020B0604020202020204" pitchFamily="34" charset="0"/>
              <a:buChar char="‒"/>
              <a:defRPr sz="3200" baseline="0">
                <a:solidFill>
                  <a:schemeClr val="tx1"/>
                </a:solidFill>
              </a:defRPr>
            </a:lvl3pPr>
            <a:lvl4pPr marL="0" indent="0">
              <a:buNone/>
              <a:defRPr sz="2000" baseline="0">
                <a:solidFill>
                  <a:schemeClr val="tx1"/>
                </a:solidFill>
              </a:defRPr>
            </a:lvl4pPr>
            <a:lvl5pPr marL="0" indent="0">
              <a:buNone/>
              <a:defRPr sz="2000" baseline="0">
                <a:solidFill>
                  <a:schemeClr val="tx1"/>
                </a:solidFill>
              </a:defRPr>
            </a:lvl5pPr>
            <a:lvl6pPr marL="0" indent="0">
              <a:buFont typeface="+mj-lt"/>
              <a:buNone/>
              <a:defRPr sz="2000"/>
            </a:lvl6pPr>
            <a:lvl7pPr marL="0" indent="0">
              <a:buNone/>
              <a:defRPr sz="2000"/>
            </a:lvl7pPr>
            <a:lvl8pPr marL="0" indent="0">
              <a:buFont typeface="+mj-lt"/>
              <a:buNone/>
              <a:defRPr sz="2000"/>
            </a:lvl8pPr>
            <a:lvl9pPr marL="0" indent="0">
              <a:buFont typeface="+mj-lt"/>
              <a:buNone/>
              <a:defRPr sz="2000"/>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
        <p:nvSpPr>
          <p:cNvPr id="8" name="Icon">
            <a:extLst>
              <a:ext uri="{FF2B5EF4-FFF2-40B4-BE49-F238E27FC236}">
                <a16:creationId xmlns:a16="http://schemas.microsoft.com/office/drawing/2014/main" id="{2322BCC5-ED38-4312-9BC5-355F57A16D51}"/>
              </a:ext>
            </a:extLst>
          </p:cNvPr>
          <p:cNvSpPr>
            <a:spLocks noGrp="1"/>
          </p:cNvSpPr>
          <p:nvPr>
            <p:ph type="pic" sz="quarter" idx="11"/>
            <p:custDataLst>
              <p:tags r:id="rId3"/>
            </p:custDataLst>
          </p:nvPr>
        </p:nvSpPr>
        <p:spPr>
          <a:xfrm>
            <a:off x="8157316" y="4401108"/>
            <a:ext cx="4032000" cy="2016000"/>
          </a:xfrm>
        </p:spPr>
        <p:txBody>
          <a:bodyPr/>
          <a:lstStyle>
            <a:lvl1pPr>
              <a:defRPr sz="1400" b="0">
                <a:latin typeface="+mn-lt"/>
              </a:defRPr>
            </a:lvl1pPr>
          </a:lstStyle>
          <a:p>
            <a:r>
              <a:rPr lang="en-US"/>
              <a:t>Click icon to add picture</a:t>
            </a:r>
          </a:p>
        </p:txBody>
      </p:sp>
      <p:sp>
        <p:nvSpPr>
          <p:cNvPr id="2" name="Title">
            <a:extLst>
              <a:ext uri="{FF2B5EF4-FFF2-40B4-BE49-F238E27FC236}">
                <a16:creationId xmlns:a16="http://schemas.microsoft.com/office/drawing/2014/main" id="{0194AFE5-EC90-40CB-B9EA-8B2BCED8C1C8}"/>
              </a:ext>
            </a:extLst>
          </p:cNvPr>
          <p:cNvSpPr>
            <a:spLocks noGrp="1"/>
          </p:cNvSpPr>
          <p:nvPr>
            <p:ph type="title"/>
          </p:nvPr>
        </p:nvSpPr>
        <p:spPr/>
        <p:txBody>
          <a:bodyPr/>
          <a:lstStyle>
            <a:lvl1pPr>
              <a:defRPr baseline="0">
                <a:solidFill>
                  <a:srgbClr val="FB5A17"/>
                </a:solidFill>
              </a:defRPr>
            </a:lvl1pPr>
          </a:lstStyle>
          <a:p>
            <a:r>
              <a:rPr lang="en-US"/>
              <a:t>Click to edit Master title style</a:t>
            </a:r>
            <a:endParaRPr lang="en-GB"/>
          </a:p>
        </p:txBody>
      </p:sp>
    </p:spTree>
    <p:extLst>
      <p:ext uri="{BB962C8B-B14F-4D97-AF65-F5344CB8AC3E}">
        <p14:creationId xmlns:p14="http://schemas.microsoft.com/office/powerpoint/2010/main" val="308406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Image bottom">
            <a:extLst>
              <a:ext uri="{FF2B5EF4-FFF2-40B4-BE49-F238E27FC236}">
                <a16:creationId xmlns:a16="http://schemas.microsoft.com/office/drawing/2014/main" id="{BDCB95BB-87E7-4529-A1B7-FE928DEFD134}"/>
              </a:ext>
            </a:extLst>
          </p:cNvPr>
          <p:cNvSpPr>
            <a:spLocks noGrp="1"/>
          </p:cNvSpPr>
          <p:nvPr>
            <p:ph type="pic" sz="quarter" idx="12"/>
            <p:custDataLst>
              <p:tags r:id="rId1"/>
            </p:custDataLst>
          </p:nvPr>
        </p:nvSpPr>
        <p:spPr>
          <a:xfrm>
            <a:off x="0" y="3941064"/>
            <a:ext cx="12192000" cy="2916936"/>
          </a:xfrm>
          <a:solidFill>
            <a:schemeClr val="accent1"/>
          </a:solidFill>
        </p:spPr>
        <p:txBody>
          <a:bodyPr/>
          <a:lstStyle>
            <a:lvl1pPr>
              <a:defRPr sz="1400" b="0"/>
            </a:lvl1pPr>
          </a:lstStyle>
          <a:p>
            <a:r>
              <a:rPr lang="en-US"/>
              <a:t>Click icon to add picture</a:t>
            </a:r>
          </a:p>
        </p:txBody>
      </p:sp>
      <p:sp>
        <p:nvSpPr>
          <p:cNvPr id="4" name="Dots bottom">
            <a:extLst>
              <a:ext uri="{FF2B5EF4-FFF2-40B4-BE49-F238E27FC236}">
                <a16:creationId xmlns:a16="http://schemas.microsoft.com/office/drawing/2014/main" id="{6E73B799-D4EF-47D8-A7D7-60B46F36121E}"/>
              </a:ext>
            </a:extLst>
          </p:cNvPr>
          <p:cNvSpPr>
            <a:spLocks noGrp="1"/>
          </p:cNvSpPr>
          <p:nvPr>
            <p:ph sz="quarter" idx="13" hasCustomPrompt="1"/>
            <p:custDataLst>
              <p:tags r:id="rId2"/>
            </p:custDataLst>
          </p:nvPr>
        </p:nvSpPr>
        <p:spPr>
          <a:xfrm>
            <a:off x="439200" y="6416675"/>
            <a:ext cx="11269662" cy="288925"/>
          </a:xfrm>
        </p:spPr>
        <p:txBody>
          <a:bodyPr/>
          <a:lstStyle>
            <a:lvl1pPr>
              <a:defRPr sz="800" baseline="0">
                <a:solidFill>
                  <a:schemeClr val="bg1"/>
                </a:solidFill>
              </a:defRPr>
            </a:lvl1pPr>
          </a:lstStyle>
          <a:p>
            <a:pPr lvl="0"/>
            <a:r>
              <a:rPr lang="en-GB"/>
              <a:t>&lt;&lt;Dots Bottom&gt;&gt;</a:t>
            </a:r>
            <a:endParaRPr lang="en-US"/>
          </a:p>
        </p:txBody>
      </p:sp>
      <p:sp>
        <p:nvSpPr>
          <p:cNvPr id="12" name="Text">
            <a:extLst>
              <a:ext uri="{FF2B5EF4-FFF2-40B4-BE49-F238E27FC236}">
                <a16:creationId xmlns:a16="http://schemas.microsoft.com/office/drawing/2014/main" id="{060D30FA-08E1-4567-BED8-F3E48D7FE416}"/>
              </a:ext>
            </a:extLst>
          </p:cNvPr>
          <p:cNvSpPr>
            <a:spLocks noGrp="1"/>
          </p:cNvSpPr>
          <p:nvPr>
            <p:ph type="body" sz="quarter" idx="11"/>
          </p:nvPr>
        </p:nvSpPr>
        <p:spPr>
          <a:xfrm>
            <a:off x="3424330" y="2826412"/>
            <a:ext cx="5478463" cy="1107996"/>
          </a:xfrm>
        </p:spPr>
        <p:txBody>
          <a:bodyPr wrap="square" anchor="b">
            <a:spAutoFit/>
          </a:bodyPr>
          <a:lstStyle>
            <a:lvl1pPr>
              <a:spcAft>
                <a:spcPts val="0"/>
              </a:spcAft>
              <a:defRPr sz="4000">
                <a:solidFill>
                  <a:srgbClr val="FB5A17"/>
                </a:solidFill>
              </a:defRPr>
            </a:lvl1pPr>
            <a:lvl2pPr>
              <a:spcAft>
                <a:spcPts val="0"/>
              </a:spcAft>
              <a:defRPr sz="3200" b="0">
                <a:solidFill>
                  <a:schemeClr val="tx1"/>
                </a:solidFill>
              </a:defRPr>
            </a:lvl2pPr>
            <a:lvl3pPr marL="0" indent="0">
              <a:buNone/>
              <a:defRPr sz="2400"/>
            </a:lvl3pPr>
            <a:lvl4pPr marL="0" indent="0">
              <a:buNone/>
              <a:tabLst/>
              <a:defRPr sz="2400"/>
            </a:lvl4pPr>
            <a:lvl5pPr marL="0" indent="0">
              <a:buNone/>
              <a:defRPr sz="2400"/>
            </a:lvl5pPr>
          </a:lstStyle>
          <a:p>
            <a:pPr lvl="0"/>
            <a:r>
              <a:rPr lang="en-US"/>
              <a:t>Click to edit Master text styles</a:t>
            </a:r>
          </a:p>
          <a:p>
            <a:pPr lvl="1"/>
            <a:r>
              <a:rPr lang="en-US"/>
              <a:t>Second level</a:t>
            </a:r>
          </a:p>
        </p:txBody>
      </p:sp>
      <p:sp>
        <p:nvSpPr>
          <p:cNvPr id="7" name="Section number">
            <a:extLst>
              <a:ext uri="{FF2B5EF4-FFF2-40B4-BE49-F238E27FC236}">
                <a16:creationId xmlns:a16="http://schemas.microsoft.com/office/drawing/2014/main" id="{34A1ED92-88E2-404B-9D29-539197A3DE9A}"/>
              </a:ext>
            </a:extLst>
          </p:cNvPr>
          <p:cNvSpPr>
            <a:spLocks noGrp="1"/>
          </p:cNvSpPr>
          <p:nvPr>
            <p:ph type="body" sz="quarter" idx="10" hasCustomPrompt="1"/>
          </p:nvPr>
        </p:nvSpPr>
        <p:spPr>
          <a:xfrm>
            <a:off x="-48527" y="1440000"/>
            <a:ext cx="3472857" cy="3200876"/>
          </a:xfrm>
        </p:spPr>
        <p:txBody>
          <a:bodyPr wrap="square">
            <a:spAutoFit/>
          </a:bodyPr>
          <a:lstStyle>
            <a:lvl1pPr algn="r">
              <a:defRPr sz="20800" b="1" baseline="0">
                <a:solidFill>
                  <a:schemeClr val="accent1"/>
                </a:solidFill>
                <a:latin typeface="+mn-lt"/>
              </a:defRPr>
            </a:lvl1pPr>
            <a:lvl3pPr marL="0" indent="0">
              <a:buNone/>
              <a:defRPr/>
            </a:lvl3pPr>
            <a:lvl4pPr marL="0" indent="0">
              <a:buNone/>
              <a:defRPr/>
            </a:lvl4pPr>
            <a:lvl5pPr marL="0" indent="0">
              <a:buNone/>
              <a:defRPr/>
            </a:lvl5pPr>
          </a:lstStyle>
          <a:p>
            <a:pPr lvl="0"/>
            <a:r>
              <a:rPr lang="en-US" dirty="0"/>
              <a:t>0#</a:t>
            </a:r>
          </a:p>
        </p:txBody>
      </p:sp>
    </p:spTree>
    <p:extLst>
      <p:ext uri="{BB962C8B-B14F-4D97-AF65-F5344CB8AC3E}">
        <p14:creationId xmlns:p14="http://schemas.microsoft.com/office/powerpoint/2010/main" val="26199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 background">
    <p:bg>
      <p:bgPr>
        <a:solidFill>
          <a:schemeClr val="accent1"/>
        </a:solidFill>
        <a:effectLst/>
      </p:bgPr>
    </p:bg>
    <p:spTree>
      <p:nvGrpSpPr>
        <p:cNvPr id="1" name=""/>
        <p:cNvGrpSpPr/>
        <p:nvPr/>
      </p:nvGrpSpPr>
      <p:grpSpPr>
        <a:xfrm>
          <a:off x="0" y="0"/>
          <a:ext cx="0" cy="0"/>
          <a:chOff x="0" y="0"/>
          <a:chExt cx="0" cy="0"/>
        </a:xfrm>
      </p:grpSpPr>
      <p:sp>
        <p:nvSpPr>
          <p:cNvPr id="13" name="Background Img"/>
          <p:cNvSpPr>
            <a:spLocks noGrp="1"/>
          </p:cNvSpPr>
          <p:nvPr>
            <p:ph type="pic" sz="quarter" idx="24"/>
            <p:custDataLst>
              <p:tags r:id="rId1"/>
            </p:custDataLst>
          </p:nvPr>
        </p:nvSpPr>
        <p:spPr>
          <a:xfrm>
            <a:off x="-24680" y="2436"/>
            <a:ext cx="12189600" cy="6858000"/>
          </a:xfrm>
        </p:spPr>
        <p:txBody>
          <a:bodyPr/>
          <a:lstStyle/>
          <a:p>
            <a:r>
              <a:rPr lang="en-US"/>
              <a:t>Click icon to add picture</a:t>
            </a:r>
            <a:endParaRPr lang="en-GB" dirty="0"/>
          </a:p>
        </p:txBody>
      </p:sp>
      <p:sp>
        <p:nvSpPr>
          <p:cNvPr id="12" name="Big Open Quote">
            <a:extLst>
              <a:ext uri="{FF2B5EF4-FFF2-40B4-BE49-F238E27FC236}">
                <a16:creationId xmlns:a16="http://schemas.microsoft.com/office/drawing/2014/main" id="{ED72779A-9BA3-439D-BD19-0C7AEB88A8AC}"/>
              </a:ext>
            </a:extLst>
          </p:cNvPr>
          <p:cNvSpPr>
            <a:spLocks noGrp="1"/>
          </p:cNvSpPr>
          <p:nvPr>
            <p:ph type="body" sz="quarter" idx="22" hasCustomPrompt="1"/>
            <p:custDataLst>
              <p:tags r:id="rId2"/>
            </p:custDataLst>
          </p:nvPr>
        </p:nvSpPr>
        <p:spPr>
          <a:xfrm>
            <a:off x="277200" y="1144801"/>
            <a:ext cx="1440000" cy="1276138"/>
          </a:xfrm>
        </p:spPr>
        <p:txBody>
          <a:bodyPr/>
          <a:lstStyle>
            <a:lvl1pPr>
              <a:defRPr sz="199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dirty="0"/>
              <a:t>“</a:t>
            </a:r>
            <a:endParaRPr lang="en-US" dirty="0"/>
          </a:p>
        </p:txBody>
      </p:sp>
      <p:sp>
        <p:nvSpPr>
          <p:cNvPr id="10" name="Big Close Quote">
            <a:extLst>
              <a:ext uri="{FF2B5EF4-FFF2-40B4-BE49-F238E27FC236}">
                <a16:creationId xmlns:a16="http://schemas.microsoft.com/office/drawing/2014/main" id="{22DB2534-901E-423F-BD94-DA82885EC81A}"/>
              </a:ext>
            </a:extLst>
          </p:cNvPr>
          <p:cNvSpPr>
            <a:spLocks noGrp="1"/>
          </p:cNvSpPr>
          <p:nvPr>
            <p:ph type="body" sz="quarter" idx="23" hasCustomPrompt="1"/>
            <p:custDataLst>
              <p:tags r:id="rId3"/>
            </p:custDataLst>
          </p:nvPr>
        </p:nvSpPr>
        <p:spPr>
          <a:xfrm>
            <a:off x="2171564" y="3428998"/>
            <a:ext cx="1440160" cy="1800225"/>
          </a:xfrm>
        </p:spPr>
        <p:txBody>
          <a:bodyPr/>
          <a:lstStyle>
            <a:lvl1pPr>
              <a:defRPr sz="20000" baseline="0">
                <a:solidFill>
                  <a:schemeClr val="bg1"/>
                </a:solidFill>
              </a:defRPr>
            </a:lvl1pPr>
            <a:lvl2pPr>
              <a:defRPr baseline="0">
                <a:solidFill>
                  <a:schemeClr val="accent2"/>
                </a:solidFill>
              </a:defRPr>
            </a:lvl2pPr>
            <a:lvl3pPr>
              <a:defRPr baseline="0">
                <a:solidFill>
                  <a:schemeClr val="accent2"/>
                </a:solidFill>
              </a:defRPr>
            </a:lvl3pPr>
            <a:lvl4pPr>
              <a:defRPr baseline="0">
                <a:solidFill>
                  <a:schemeClr val="accent2"/>
                </a:solidFill>
              </a:defRPr>
            </a:lvl4pPr>
            <a:lvl5pPr>
              <a:defRPr baseline="0">
                <a:solidFill>
                  <a:schemeClr val="accent2"/>
                </a:solidFill>
              </a:defRPr>
            </a:lvl5pPr>
          </a:lstStyle>
          <a:p>
            <a:pPr lvl="0"/>
            <a:r>
              <a:rPr lang="en-GB" dirty="0"/>
              <a:t>”</a:t>
            </a:r>
            <a:endParaRPr lang="en-US" dirty="0"/>
          </a:p>
        </p:txBody>
      </p:sp>
      <p:sp>
        <p:nvSpPr>
          <p:cNvPr id="6" name="Quote text">
            <a:extLst>
              <a:ext uri="{FF2B5EF4-FFF2-40B4-BE49-F238E27FC236}">
                <a16:creationId xmlns:a16="http://schemas.microsoft.com/office/drawing/2014/main" id="{C2460536-7881-47BE-B047-301D098EBE6F}"/>
              </a:ext>
            </a:extLst>
          </p:cNvPr>
          <p:cNvSpPr>
            <a:spLocks noGrp="1"/>
          </p:cNvSpPr>
          <p:nvPr>
            <p:ph type="body" sz="quarter" idx="10" hasCustomPrompt="1"/>
          </p:nvPr>
        </p:nvSpPr>
        <p:spPr>
          <a:xfrm>
            <a:off x="430650" y="2420938"/>
            <a:ext cx="7704000" cy="7017306"/>
          </a:xfrm>
        </p:spPr>
        <p:txBody>
          <a:bodyPr>
            <a:spAutoFit/>
          </a:bodyPr>
          <a:lstStyle>
            <a:lvl1pPr>
              <a:spcBef>
                <a:spcPts val="600"/>
              </a:spcBef>
              <a:spcAft>
                <a:spcPts val="600"/>
              </a:spcAft>
              <a:defRPr sz="3200" b="0" baseline="0">
                <a:solidFill>
                  <a:schemeClr val="bg1"/>
                </a:solidFill>
              </a:defRPr>
            </a:lvl1pPr>
            <a:lvl2pPr marL="720000" indent="-720000">
              <a:buClr>
                <a:schemeClr val="bg1"/>
              </a:buClr>
              <a:buFont typeface="Arial" panose="020B0604020202020204" pitchFamily="34" charset="0"/>
              <a:buChar char="•"/>
              <a:defRPr sz="3200" b="0" baseline="0">
                <a:solidFill>
                  <a:schemeClr val="bg1"/>
                </a:solidFill>
              </a:defRPr>
            </a:lvl2pPr>
            <a:lvl3pPr marL="1440000" indent="-720000">
              <a:buClr>
                <a:schemeClr val="bg1"/>
              </a:buClr>
              <a:buFont typeface="Arial" panose="020B0604020202020204" pitchFamily="34" charset="0"/>
              <a:buChar char="‒"/>
              <a:defRPr sz="3200" b="0" baseline="0">
                <a:solidFill>
                  <a:schemeClr val="bg1"/>
                </a:solidFill>
              </a:defRPr>
            </a:lvl3pPr>
            <a:lvl4pPr marL="0" indent="0">
              <a:buClr>
                <a:schemeClr val="bg1"/>
              </a:buClr>
              <a:buNone/>
              <a:defRPr sz="2000" baseline="0">
                <a:solidFill>
                  <a:schemeClr val="bg1"/>
                </a:solidFill>
              </a:defRPr>
            </a:lvl4pPr>
            <a:lvl5pPr marL="0" indent="0">
              <a:buClr>
                <a:schemeClr val="bg1"/>
              </a:buClr>
              <a:buFont typeface="+mj-lt"/>
              <a:buNone/>
              <a:defRPr sz="2000" baseline="0">
                <a:solidFill>
                  <a:schemeClr val="bg1"/>
                </a:solidFill>
              </a:defRPr>
            </a:lvl5pPr>
            <a:lvl6pPr marL="0" indent="0">
              <a:buFont typeface="+mj-lt"/>
              <a:buNone/>
              <a:defRPr sz="2000">
                <a:solidFill>
                  <a:schemeClr val="bg1"/>
                </a:solidFill>
              </a:defRPr>
            </a:lvl6pPr>
            <a:lvl7pPr marL="0" indent="0">
              <a:buNone/>
              <a:defRPr sz="2000">
                <a:solidFill>
                  <a:schemeClr val="bg1"/>
                </a:solidFill>
              </a:defRPr>
            </a:lvl7pPr>
            <a:lvl8pPr marL="0" indent="0">
              <a:buFont typeface="+mj-lt"/>
              <a:buNone/>
              <a:defRPr sz="2000">
                <a:solidFill>
                  <a:schemeClr val="bg1"/>
                </a:solidFill>
              </a:defRPr>
            </a:lvl8pPr>
            <a:lvl9pPr marL="0" indent="0">
              <a:buFont typeface="+mj-lt"/>
              <a:buNone/>
              <a:defRPr sz="2000">
                <a:solidFill>
                  <a:schemeClr val="bg1"/>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
        <p:nvSpPr>
          <p:cNvPr id="16" name="Dots Bottom">
            <a:extLst>
              <a:ext uri="{FF2B5EF4-FFF2-40B4-BE49-F238E27FC236}">
                <a16:creationId xmlns:a16="http://schemas.microsoft.com/office/drawing/2014/main" id="{312989ED-1A04-4F3A-B978-E203D620ABDD}"/>
              </a:ext>
            </a:extLst>
          </p:cNvPr>
          <p:cNvSpPr>
            <a:spLocks noGrp="1"/>
          </p:cNvSpPr>
          <p:nvPr>
            <p:ph sz="quarter" idx="15" hasCustomPrompt="1"/>
            <p:custDataLst>
              <p:tags r:id="rId4"/>
            </p:custDataLst>
          </p:nvPr>
        </p:nvSpPr>
        <p:spPr>
          <a:xfrm>
            <a:off x="439738" y="6426000"/>
            <a:ext cx="11312525" cy="198438"/>
          </a:xfrm>
        </p:spPr>
        <p:txBody>
          <a:bodyPr/>
          <a:lstStyle>
            <a:lvl1pPr>
              <a:defRPr sz="8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a:t>&lt;&lt;Dots 1&gt;&gt;</a:t>
            </a:r>
            <a:endParaRPr lang="en-US"/>
          </a:p>
        </p:txBody>
      </p:sp>
      <p:sp>
        <p:nvSpPr>
          <p:cNvPr id="15" name="Dots Top">
            <a:extLst>
              <a:ext uri="{FF2B5EF4-FFF2-40B4-BE49-F238E27FC236}">
                <a16:creationId xmlns:a16="http://schemas.microsoft.com/office/drawing/2014/main" id="{0B24A994-42AD-4199-868F-26B1DD95A9C0}"/>
              </a:ext>
            </a:extLst>
          </p:cNvPr>
          <p:cNvSpPr>
            <a:spLocks noGrp="1"/>
          </p:cNvSpPr>
          <p:nvPr>
            <p:ph sz="quarter" idx="16" hasCustomPrompt="1"/>
            <p:custDataLst>
              <p:tags r:id="rId5"/>
            </p:custDataLst>
          </p:nvPr>
        </p:nvSpPr>
        <p:spPr>
          <a:xfrm>
            <a:off x="439200" y="432000"/>
            <a:ext cx="11312525" cy="198438"/>
          </a:xfrm>
        </p:spPr>
        <p:txBody>
          <a:bodyPr/>
          <a:lstStyle>
            <a:lvl1pPr>
              <a:defRPr sz="8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dirty="0"/>
              <a:t>&lt;&lt;Dots 1&gt;&gt;</a:t>
            </a:r>
            <a:endParaRPr lang="en-US" dirty="0"/>
          </a:p>
        </p:txBody>
      </p:sp>
      <p:sp>
        <p:nvSpPr>
          <p:cNvPr id="20" name="osborneclarke"/>
          <p:cNvSpPr>
            <a:spLocks noGrp="1"/>
          </p:cNvSpPr>
          <p:nvPr>
            <p:ph type="body" sz="quarter" idx="25" hasCustomPrompt="1"/>
            <p:custDataLst>
              <p:tags r:id="rId6"/>
            </p:custDataLst>
          </p:nvPr>
        </p:nvSpPr>
        <p:spPr>
          <a:xfrm>
            <a:off x="439200" y="252000"/>
            <a:ext cx="1656000" cy="115200"/>
          </a:xfrm>
        </p:spPr>
        <p:txBody>
          <a:bodyPr>
            <a:noAutofit/>
          </a:bodyPr>
          <a:lstStyle>
            <a:lvl1pPr>
              <a:defRPr sz="8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marL="0" indent="0">
              <a:buNone/>
              <a:defRPr baseline="0">
                <a:solidFill>
                  <a:schemeClr val="bg1"/>
                </a:solidFill>
              </a:defRPr>
            </a:lvl5pPr>
          </a:lstStyle>
          <a:p>
            <a:pPr lvl="0"/>
            <a:r>
              <a:rPr lang="en-GB" sz="1200" dirty="0"/>
              <a:t>&lt;&lt;</a:t>
            </a:r>
            <a:r>
              <a:rPr lang="en-GB" sz="1200" dirty="0" err="1"/>
              <a:t>osborneclarke</a:t>
            </a:r>
            <a:r>
              <a:rPr lang="en-GB" sz="1200" dirty="0"/>
              <a:t>&gt;&gt;</a:t>
            </a:r>
            <a:endParaRPr lang="en-GB" dirty="0"/>
          </a:p>
        </p:txBody>
      </p:sp>
    </p:spTree>
    <p:extLst>
      <p:ext uri="{BB962C8B-B14F-4D97-AF65-F5344CB8AC3E}">
        <p14:creationId xmlns:p14="http://schemas.microsoft.com/office/powerpoint/2010/main" val="379470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rts, graphs and tables">
    <p:spTree>
      <p:nvGrpSpPr>
        <p:cNvPr id="1" name=""/>
        <p:cNvGrpSpPr/>
        <p:nvPr/>
      </p:nvGrpSpPr>
      <p:grpSpPr>
        <a:xfrm>
          <a:off x="0" y="0"/>
          <a:ext cx="0" cy="0"/>
          <a:chOff x="0" y="0"/>
          <a:chExt cx="0" cy="0"/>
        </a:xfrm>
      </p:grpSpPr>
      <p:sp>
        <p:nvSpPr>
          <p:cNvPr id="6" name="Chart Content Holder">
            <a:extLst>
              <a:ext uri="{FF2B5EF4-FFF2-40B4-BE49-F238E27FC236}">
                <a16:creationId xmlns:a16="http://schemas.microsoft.com/office/drawing/2014/main" id="{64DBE587-8709-45CB-9DDB-CDCE18EEEECC}"/>
              </a:ext>
            </a:extLst>
          </p:cNvPr>
          <p:cNvSpPr>
            <a:spLocks noGrp="1"/>
          </p:cNvSpPr>
          <p:nvPr>
            <p:ph sz="quarter" idx="10" hasCustomPrompt="1"/>
            <p:custDataLst>
              <p:tags r:id="rId1"/>
            </p:custDataLst>
          </p:nvPr>
        </p:nvSpPr>
        <p:spPr>
          <a:xfrm>
            <a:off x="439490" y="1736812"/>
            <a:ext cx="4464050" cy="4032225"/>
          </a:xfrm>
        </p:spPr>
        <p:txBody>
          <a:bodyPr/>
          <a:lstStyle/>
          <a:p>
            <a:pPr lvl="0"/>
            <a:r>
              <a:rPr lang="en-US"/>
              <a:t>&lt;&lt;Diagrams.SelectedValue&gt;&gt;</a:t>
            </a:r>
          </a:p>
        </p:txBody>
      </p:sp>
      <p:sp>
        <p:nvSpPr>
          <p:cNvPr id="2" name="Title">
            <a:extLst>
              <a:ext uri="{FF2B5EF4-FFF2-40B4-BE49-F238E27FC236}">
                <a16:creationId xmlns:a16="http://schemas.microsoft.com/office/drawing/2014/main" id="{F1A7CFD6-931F-4F78-9488-7C3141F56BEC}"/>
              </a:ext>
            </a:extLst>
          </p:cNvPr>
          <p:cNvSpPr>
            <a:spLocks noGrp="1"/>
          </p:cNvSpPr>
          <p:nvPr>
            <p:ph type="title" hasCustomPrompt="1"/>
          </p:nvPr>
        </p:nvSpPr>
        <p:spPr/>
        <p:txBody>
          <a:bodyPr/>
          <a:lstStyle>
            <a:lvl1pPr>
              <a:defRPr/>
            </a:lvl1pPr>
          </a:lstStyle>
          <a:p>
            <a:r>
              <a:rPr lang="en-US"/>
              <a:t>Chart Title</a:t>
            </a:r>
          </a:p>
        </p:txBody>
      </p:sp>
    </p:spTree>
    <p:extLst>
      <p:ext uri="{BB962C8B-B14F-4D97-AF65-F5344CB8AC3E}">
        <p14:creationId xmlns:p14="http://schemas.microsoft.com/office/powerpoint/2010/main" val="166105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wards">
    <p:spTree>
      <p:nvGrpSpPr>
        <p:cNvPr id="1" name=""/>
        <p:cNvGrpSpPr/>
        <p:nvPr/>
      </p:nvGrpSpPr>
      <p:grpSpPr>
        <a:xfrm>
          <a:off x="0" y="0"/>
          <a:ext cx="0" cy="0"/>
          <a:chOff x="0" y="0"/>
          <a:chExt cx="0" cy="0"/>
        </a:xfrm>
      </p:grpSpPr>
      <p:sp>
        <p:nvSpPr>
          <p:cNvPr id="33" name="Picture Placeholder 32"/>
          <p:cNvSpPr>
            <a:spLocks noGrp="1"/>
          </p:cNvSpPr>
          <p:nvPr>
            <p:ph type="pic" sz="quarter" idx="41" hasCustomPrompt="1"/>
            <p:custDataLst>
              <p:tags r:id="rId1"/>
            </p:custDataLst>
          </p:nvPr>
        </p:nvSpPr>
        <p:spPr>
          <a:xfrm>
            <a:off x="9226800" y="4024800"/>
            <a:ext cx="2527200" cy="1800000"/>
          </a:xfrm>
          <a:solidFill>
            <a:schemeClr val="accent3"/>
          </a:solidFill>
        </p:spPr>
        <p:txBody>
          <a:bodyPr/>
          <a:lstStyle/>
          <a:p>
            <a:r>
              <a:rPr lang="en-GB" dirty="0"/>
              <a:t> </a:t>
            </a:r>
          </a:p>
        </p:txBody>
      </p:sp>
      <p:sp>
        <p:nvSpPr>
          <p:cNvPr id="29" name="Picture Placeholder 28"/>
          <p:cNvSpPr>
            <a:spLocks noGrp="1"/>
          </p:cNvSpPr>
          <p:nvPr>
            <p:ph type="pic" sz="quarter" idx="39" hasCustomPrompt="1"/>
            <p:custDataLst>
              <p:tags r:id="rId2"/>
            </p:custDataLst>
          </p:nvPr>
        </p:nvSpPr>
        <p:spPr>
          <a:xfrm>
            <a:off x="6294437" y="4024800"/>
            <a:ext cx="2527200" cy="1800000"/>
          </a:xfrm>
          <a:solidFill>
            <a:schemeClr val="accent6"/>
          </a:solidFill>
        </p:spPr>
        <p:txBody>
          <a:bodyPr/>
          <a:lstStyle/>
          <a:p>
            <a:r>
              <a:rPr lang="en-GB" dirty="0"/>
              <a:t> </a:t>
            </a:r>
          </a:p>
        </p:txBody>
      </p:sp>
      <p:sp>
        <p:nvSpPr>
          <p:cNvPr id="25" name="Picture Placeholder 24"/>
          <p:cNvSpPr>
            <a:spLocks noGrp="1"/>
          </p:cNvSpPr>
          <p:nvPr>
            <p:ph type="pic" sz="quarter" idx="37" hasCustomPrompt="1"/>
            <p:custDataLst>
              <p:tags r:id="rId3"/>
            </p:custDataLst>
          </p:nvPr>
        </p:nvSpPr>
        <p:spPr>
          <a:xfrm>
            <a:off x="3369600" y="4024800"/>
            <a:ext cx="2527200" cy="1800000"/>
          </a:xfrm>
          <a:solidFill>
            <a:schemeClr val="accent4"/>
          </a:solidFill>
        </p:spPr>
        <p:txBody>
          <a:bodyPr/>
          <a:lstStyle/>
          <a:p>
            <a:r>
              <a:rPr lang="en-GB" dirty="0"/>
              <a:t> </a:t>
            </a:r>
          </a:p>
        </p:txBody>
      </p:sp>
      <p:sp>
        <p:nvSpPr>
          <p:cNvPr id="21" name="Picture Placeholder 20"/>
          <p:cNvSpPr>
            <a:spLocks noGrp="1"/>
          </p:cNvSpPr>
          <p:nvPr>
            <p:ph type="pic" sz="quarter" idx="35" hasCustomPrompt="1"/>
            <p:custDataLst>
              <p:tags r:id="rId4"/>
            </p:custDataLst>
          </p:nvPr>
        </p:nvSpPr>
        <p:spPr>
          <a:xfrm>
            <a:off x="439200" y="4024800"/>
            <a:ext cx="2527200" cy="1800000"/>
          </a:xfrm>
          <a:solidFill>
            <a:schemeClr val="accent2"/>
          </a:solidFill>
        </p:spPr>
        <p:txBody>
          <a:bodyPr/>
          <a:lstStyle/>
          <a:p>
            <a:r>
              <a:rPr lang="en-GB" dirty="0"/>
              <a:t> </a:t>
            </a:r>
          </a:p>
        </p:txBody>
      </p:sp>
      <p:sp>
        <p:nvSpPr>
          <p:cNvPr id="17" name="Picture Placeholder 16"/>
          <p:cNvSpPr>
            <a:spLocks noGrp="1"/>
          </p:cNvSpPr>
          <p:nvPr>
            <p:ph type="pic" sz="quarter" idx="33" hasCustomPrompt="1"/>
            <p:custDataLst>
              <p:tags r:id="rId5"/>
            </p:custDataLst>
          </p:nvPr>
        </p:nvSpPr>
        <p:spPr>
          <a:xfrm>
            <a:off x="9226800" y="1864800"/>
            <a:ext cx="2527200" cy="1800000"/>
          </a:xfrm>
          <a:solidFill>
            <a:schemeClr val="accent3"/>
          </a:solidFill>
        </p:spPr>
        <p:txBody>
          <a:bodyPr/>
          <a:lstStyle/>
          <a:p>
            <a:r>
              <a:rPr lang="en-GB" dirty="0"/>
              <a:t> </a:t>
            </a:r>
          </a:p>
        </p:txBody>
      </p:sp>
      <p:sp>
        <p:nvSpPr>
          <p:cNvPr id="13" name="Picture Placeholder 12"/>
          <p:cNvSpPr>
            <a:spLocks noGrp="1"/>
          </p:cNvSpPr>
          <p:nvPr>
            <p:ph type="pic" sz="quarter" idx="31" hasCustomPrompt="1"/>
            <p:custDataLst>
              <p:tags r:id="rId6"/>
            </p:custDataLst>
          </p:nvPr>
        </p:nvSpPr>
        <p:spPr>
          <a:xfrm>
            <a:off x="6296400" y="1864800"/>
            <a:ext cx="2527200" cy="1800000"/>
          </a:xfrm>
          <a:solidFill>
            <a:schemeClr val="accent6"/>
          </a:solidFill>
        </p:spPr>
        <p:txBody>
          <a:bodyPr/>
          <a:lstStyle/>
          <a:p>
            <a:r>
              <a:rPr lang="en-GB" dirty="0"/>
              <a:t> </a:t>
            </a:r>
          </a:p>
        </p:txBody>
      </p:sp>
      <p:sp>
        <p:nvSpPr>
          <p:cNvPr id="6" name="Picture Placeholder 5"/>
          <p:cNvSpPr>
            <a:spLocks noGrp="1"/>
          </p:cNvSpPr>
          <p:nvPr>
            <p:ph type="pic" sz="quarter" idx="29" hasCustomPrompt="1"/>
            <p:custDataLst>
              <p:tags r:id="rId7"/>
            </p:custDataLst>
          </p:nvPr>
        </p:nvSpPr>
        <p:spPr>
          <a:xfrm>
            <a:off x="3369600" y="1864800"/>
            <a:ext cx="2527200" cy="1800000"/>
          </a:xfrm>
          <a:solidFill>
            <a:schemeClr val="accent4"/>
          </a:solidFill>
        </p:spPr>
        <p:txBody>
          <a:bodyPr/>
          <a:lstStyle/>
          <a:p>
            <a:r>
              <a:rPr lang="en-GB" dirty="0"/>
              <a:t> </a:t>
            </a:r>
          </a:p>
        </p:txBody>
      </p:sp>
      <p:sp>
        <p:nvSpPr>
          <p:cNvPr id="5" name="Picture Placeholder 4"/>
          <p:cNvSpPr>
            <a:spLocks noGrp="1"/>
          </p:cNvSpPr>
          <p:nvPr>
            <p:ph type="pic" sz="quarter" idx="27" hasCustomPrompt="1"/>
            <p:custDataLst>
              <p:tags r:id="rId8"/>
            </p:custDataLst>
          </p:nvPr>
        </p:nvSpPr>
        <p:spPr>
          <a:xfrm>
            <a:off x="439200" y="1864800"/>
            <a:ext cx="2527200" cy="1800000"/>
          </a:xfrm>
          <a:solidFill>
            <a:schemeClr val="accent2"/>
          </a:solidFill>
        </p:spPr>
        <p:txBody>
          <a:bodyPr/>
          <a:lstStyle/>
          <a:p>
            <a:r>
              <a:rPr lang="en-GB" dirty="0"/>
              <a:t> </a:t>
            </a:r>
          </a:p>
        </p:txBody>
      </p:sp>
      <p:sp>
        <p:nvSpPr>
          <p:cNvPr id="140" name="Award 8">
            <a:extLst>
              <a:ext uri="{FF2B5EF4-FFF2-40B4-BE49-F238E27FC236}">
                <a16:creationId xmlns:a16="http://schemas.microsoft.com/office/drawing/2014/main" id="{E40C16B2-5ACC-42A6-A512-EE224B7426B5}"/>
              </a:ext>
            </a:extLst>
          </p:cNvPr>
          <p:cNvSpPr>
            <a:spLocks noGrp="1"/>
          </p:cNvSpPr>
          <p:nvPr>
            <p:ph type="body" sz="quarter" idx="23" hasCustomPrompt="1"/>
          </p:nvPr>
        </p:nvSpPr>
        <p:spPr>
          <a:xfrm>
            <a:off x="9225550" y="4474800"/>
            <a:ext cx="2527300" cy="720000"/>
          </a:xfrm>
        </p:spPr>
        <p:txBody>
          <a:bodyPr lIns="108000" tIns="36000" rIns="108000" anchor="ctr" anchorCtr="0"/>
          <a:lstStyle>
            <a:lvl1pPr>
              <a:defRPr sz="1200" b="1" baseline="0">
                <a:solidFill>
                  <a:schemeClr val="bg1"/>
                </a:solidFill>
              </a:defRPr>
            </a:lvl1pPr>
            <a:lvl2pPr>
              <a:defRPr baseline="0">
                <a:solidFill>
                  <a:schemeClr val="bg1"/>
                </a:solidFill>
              </a:defRPr>
            </a:lvl2pPr>
            <a:lvl3pP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a:t>Award</a:t>
            </a:r>
          </a:p>
        </p:txBody>
      </p:sp>
      <p:sp>
        <p:nvSpPr>
          <p:cNvPr id="88" name="Company 8">
            <a:extLst>
              <a:ext uri="{FF2B5EF4-FFF2-40B4-BE49-F238E27FC236}">
                <a16:creationId xmlns:a16="http://schemas.microsoft.com/office/drawing/2014/main" id="{DEBB401C-BD87-470B-ACF7-91E43CE42088}"/>
              </a:ext>
            </a:extLst>
          </p:cNvPr>
          <p:cNvSpPr>
            <a:spLocks noGrp="1"/>
          </p:cNvSpPr>
          <p:nvPr>
            <p:ph type="body" sz="quarter" idx="14" hasCustomPrompt="1"/>
          </p:nvPr>
        </p:nvSpPr>
        <p:spPr>
          <a:xfrm>
            <a:off x="9226800" y="4041454"/>
            <a:ext cx="2527787" cy="450000"/>
          </a:xfrm>
        </p:spPr>
        <p:txBody>
          <a:bodyPr lIns="108000" tIns="108000">
            <a:noAutofit/>
          </a:bodyPr>
          <a:lstStyle>
            <a:lvl1pPr>
              <a:defRPr sz="1600" baseline="0">
                <a:solidFill>
                  <a:schemeClr val="bg1"/>
                </a:solidFill>
              </a:defRPr>
            </a:lvl1pPr>
            <a:lvl2pPr>
              <a:defRPr sz="1200"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Company name</a:t>
            </a:r>
          </a:p>
        </p:txBody>
      </p:sp>
      <p:sp>
        <p:nvSpPr>
          <p:cNvPr id="141" name="Award 7">
            <a:extLst>
              <a:ext uri="{FF2B5EF4-FFF2-40B4-BE49-F238E27FC236}">
                <a16:creationId xmlns:a16="http://schemas.microsoft.com/office/drawing/2014/main" id="{2F4E2D04-8E97-47E5-BDCC-E620645902E8}"/>
              </a:ext>
            </a:extLst>
          </p:cNvPr>
          <p:cNvSpPr>
            <a:spLocks noGrp="1"/>
          </p:cNvSpPr>
          <p:nvPr>
            <p:ph type="body" sz="quarter" idx="24" hasCustomPrompt="1"/>
          </p:nvPr>
        </p:nvSpPr>
        <p:spPr>
          <a:xfrm>
            <a:off x="6295202" y="4474800"/>
            <a:ext cx="2527300" cy="720000"/>
          </a:xfrm>
        </p:spPr>
        <p:txBody>
          <a:bodyPr lIns="108000" tIns="36000" rIns="108000" anchor="ctr" anchorCtr="0"/>
          <a:lstStyle>
            <a:lvl1pPr>
              <a:defRPr sz="1200" b="1" baseline="0">
                <a:solidFill>
                  <a:schemeClr val="bg1"/>
                </a:solidFill>
              </a:defRPr>
            </a:lvl1pPr>
            <a:lvl2pPr>
              <a:defRPr baseline="0">
                <a:solidFill>
                  <a:schemeClr val="bg1"/>
                </a:solidFill>
              </a:defRPr>
            </a:lvl2pPr>
            <a:lvl3pP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a:t>Award</a:t>
            </a:r>
          </a:p>
        </p:txBody>
      </p:sp>
      <p:sp>
        <p:nvSpPr>
          <p:cNvPr id="100" name="Company 7">
            <a:extLst>
              <a:ext uri="{FF2B5EF4-FFF2-40B4-BE49-F238E27FC236}">
                <a16:creationId xmlns:a16="http://schemas.microsoft.com/office/drawing/2014/main" id="{8251DAFD-0702-4AF0-918D-C316B536A598}"/>
              </a:ext>
            </a:extLst>
          </p:cNvPr>
          <p:cNvSpPr>
            <a:spLocks noGrp="1"/>
          </p:cNvSpPr>
          <p:nvPr>
            <p:ph type="body" sz="quarter" idx="15" hasCustomPrompt="1"/>
          </p:nvPr>
        </p:nvSpPr>
        <p:spPr>
          <a:xfrm>
            <a:off x="6296400" y="4047787"/>
            <a:ext cx="2527787" cy="450000"/>
          </a:xfrm>
        </p:spPr>
        <p:txBody>
          <a:bodyPr lIns="108000" tIns="108000">
            <a:noAutofit/>
          </a:bodyPr>
          <a:lstStyle>
            <a:lvl1pPr>
              <a:defRPr sz="1600" baseline="0">
                <a:solidFill>
                  <a:schemeClr val="bg1"/>
                </a:solidFill>
              </a:defRPr>
            </a:lvl1pPr>
            <a:lvl2pPr>
              <a:defRPr sz="1200"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Company name</a:t>
            </a:r>
          </a:p>
        </p:txBody>
      </p:sp>
      <p:sp>
        <p:nvSpPr>
          <p:cNvPr id="145" name="Award 6">
            <a:extLst>
              <a:ext uri="{FF2B5EF4-FFF2-40B4-BE49-F238E27FC236}">
                <a16:creationId xmlns:a16="http://schemas.microsoft.com/office/drawing/2014/main" id="{A4F2F200-F78B-4547-BF5E-4E3EF318C3C2}"/>
              </a:ext>
            </a:extLst>
          </p:cNvPr>
          <p:cNvSpPr>
            <a:spLocks noGrp="1"/>
          </p:cNvSpPr>
          <p:nvPr>
            <p:ph type="body" sz="quarter" idx="25" hasCustomPrompt="1"/>
          </p:nvPr>
        </p:nvSpPr>
        <p:spPr>
          <a:xfrm>
            <a:off x="3369600" y="4474800"/>
            <a:ext cx="2527300" cy="720000"/>
          </a:xfrm>
        </p:spPr>
        <p:txBody>
          <a:bodyPr lIns="108000" tIns="36000" rIns="108000" anchor="ctr" anchorCtr="0"/>
          <a:lstStyle>
            <a:lvl1pPr>
              <a:defRPr sz="1200" b="1" baseline="0">
                <a:solidFill>
                  <a:schemeClr val="bg1"/>
                </a:solidFill>
              </a:defRPr>
            </a:lvl1pPr>
            <a:lvl2pPr>
              <a:defRPr baseline="0">
                <a:solidFill>
                  <a:schemeClr val="bg1"/>
                </a:solidFill>
              </a:defRPr>
            </a:lvl2pPr>
            <a:lvl3pP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a:t>Award</a:t>
            </a:r>
          </a:p>
        </p:txBody>
      </p:sp>
      <p:sp>
        <p:nvSpPr>
          <p:cNvPr id="112" name="Company 6">
            <a:extLst>
              <a:ext uri="{FF2B5EF4-FFF2-40B4-BE49-F238E27FC236}">
                <a16:creationId xmlns:a16="http://schemas.microsoft.com/office/drawing/2014/main" id="{4C7C68BD-3E41-46BE-AD58-758516F77A8B}"/>
              </a:ext>
            </a:extLst>
          </p:cNvPr>
          <p:cNvSpPr>
            <a:spLocks noGrp="1"/>
          </p:cNvSpPr>
          <p:nvPr>
            <p:ph type="body" sz="quarter" idx="16" hasCustomPrompt="1"/>
          </p:nvPr>
        </p:nvSpPr>
        <p:spPr>
          <a:xfrm>
            <a:off x="3369600" y="4023454"/>
            <a:ext cx="2527200" cy="450000"/>
          </a:xfrm>
        </p:spPr>
        <p:txBody>
          <a:bodyPr lIns="108000" tIns="108000">
            <a:noAutofit/>
          </a:bodyPr>
          <a:lstStyle>
            <a:lvl1pPr>
              <a:defRPr sz="1600" baseline="0">
                <a:solidFill>
                  <a:schemeClr val="bg1"/>
                </a:solidFill>
              </a:defRPr>
            </a:lvl1pPr>
            <a:lvl2pPr>
              <a:defRPr sz="1200"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Company name</a:t>
            </a:r>
          </a:p>
        </p:txBody>
      </p:sp>
      <p:sp>
        <p:nvSpPr>
          <p:cNvPr id="146" name="Award 5">
            <a:extLst>
              <a:ext uri="{FF2B5EF4-FFF2-40B4-BE49-F238E27FC236}">
                <a16:creationId xmlns:a16="http://schemas.microsoft.com/office/drawing/2014/main" id="{C8C9C8F7-3567-478E-A94E-753C48E7DFE0}"/>
              </a:ext>
            </a:extLst>
          </p:cNvPr>
          <p:cNvSpPr>
            <a:spLocks noGrp="1"/>
          </p:cNvSpPr>
          <p:nvPr>
            <p:ph type="body" sz="quarter" idx="26" hasCustomPrompt="1"/>
          </p:nvPr>
        </p:nvSpPr>
        <p:spPr>
          <a:xfrm>
            <a:off x="438150" y="4474800"/>
            <a:ext cx="2527300" cy="720000"/>
          </a:xfrm>
        </p:spPr>
        <p:txBody>
          <a:bodyPr lIns="108000" tIns="36000" rIns="108000" anchor="ctr" anchorCtr="0"/>
          <a:lstStyle>
            <a:lvl1pPr>
              <a:defRPr sz="1200" b="1" baseline="0">
                <a:solidFill>
                  <a:schemeClr val="bg1"/>
                </a:solidFill>
              </a:defRPr>
            </a:lvl1pPr>
            <a:lvl2pPr>
              <a:defRPr baseline="0">
                <a:solidFill>
                  <a:schemeClr val="bg1"/>
                </a:solidFill>
              </a:defRPr>
            </a:lvl2pPr>
            <a:lvl3pP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a:t>Award</a:t>
            </a:r>
          </a:p>
        </p:txBody>
      </p:sp>
      <p:sp>
        <p:nvSpPr>
          <p:cNvPr id="124" name="Company 5">
            <a:extLst>
              <a:ext uri="{FF2B5EF4-FFF2-40B4-BE49-F238E27FC236}">
                <a16:creationId xmlns:a16="http://schemas.microsoft.com/office/drawing/2014/main" id="{6A24E321-4F92-4382-B7A9-ABF5D9CF3C27}"/>
              </a:ext>
            </a:extLst>
          </p:cNvPr>
          <p:cNvSpPr>
            <a:spLocks noGrp="1"/>
          </p:cNvSpPr>
          <p:nvPr>
            <p:ph type="body" sz="quarter" idx="17" hasCustomPrompt="1"/>
          </p:nvPr>
        </p:nvSpPr>
        <p:spPr>
          <a:xfrm>
            <a:off x="439200" y="4024800"/>
            <a:ext cx="2527200" cy="450000"/>
          </a:xfrm>
        </p:spPr>
        <p:txBody>
          <a:bodyPr lIns="108000" tIns="108000">
            <a:noAutofit/>
          </a:bodyPr>
          <a:lstStyle>
            <a:lvl1pPr>
              <a:defRPr sz="1600" baseline="0">
                <a:solidFill>
                  <a:schemeClr val="bg1"/>
                </a:solidFill>
              </a:defRPr>
            </a:lvl1pPr>
            <a:lvl2pPr>
              <a:defRPr sz="1200"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Company name</a:t>
            </a:r>
          </a:p>
        </p:txBody>
      </p:sp>
      <p:sp>
        <p:nvSpPr>
          <p:cNvPr id="139" name="Award 4">
            <a:extLst>
              <a:ext uri="{FF2B5EF4-FFF2-40B4-BE49-F238E27FC236}">
                <a16:creationId xmlns:a16="http://schemas.microsoft.com/office/drawing/2014/main" id="{76F067BC-22A0-415C-87D6-B37E2C7A52E6}"/>
              </a:ext>
            </a:extLst>
          </p:cNvPr>
          <p:cNvSpPr>
            <a:spLocks noGrp="1"/>
          </p:cNvSpPr>
          <p:nvPr>
            <p:ph type="body" sz="quarter" idx="22" hasCustomPrompt="1"/>
          </p:nvPr>
        </p:nvSpPr>
        <p:spPr>
          <a:xfrm>
            <a:off x="9226800" y="2314800"/>
            <a:ext cx="2527300" cy="720000"/>
          </a:xfrm>
        </p:spPr>
        <p:txBody>
          <a:bodyPr lIns="108000" tIns="36000" rIns="108000" anchor="ctr" anchorCtr="0"/>
          <a:lstStyle>
            <a:lvl1pPr>
              <a:defRPr sz="1200" b="1" baseline="0">
                <a:solidFill>
                  <a:schemeClr val="bg1"/>
                </a:solidFill>
              </a:defRPr>
            </a:lvl1pPr>
            <a:lvl2pPr>
              <a:defRPr baseline="0">
                <a:solidFill>
                  <a:schemeClr val="bg1"/>
                </a:solidFill>
              </a:defRPr>
            </a:lvl2pPr>
            <a:lvl3pP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a:t>Award</a:t>
            </a:r>
          </a:p>
        </p:txBody>
      </p:sp>
      <p:sp>
        <p:nvSpPr>
          <p:cNvPr id="76" name="Company 4">
            <a:extLst>
              <a:ext uri="{FF2B5EF4-FFF2-40B4-BE49-F238E27FC236}">
                <a16:creationId xmlns:a16="http://schemas.microsoft.com/office/drawing/2014/main" id="{32EEE3E5-103C-4268-910A-EE498C237C3E}"/>
              </a:ext>
            </a:extLst>
          </p:cNvPr>
          <p:cNvSpPr>
            <a:spLocks noGrp="1"/>
          </p:cNvSpPr>
          <p:nvPr>
            <p:ph type="body" sz="quarter" idx="13" hasCustomPrompt="1"/>
          </p:nvPr>
        </p:nvSpPr>
        <p:spPr>
          <a:xfrm>
            <a:off x="9225600" y="1881214"/>
            <a:ext cx="2527787" cy="450000"/>
          </a:xfrm>
        </p:spPr>
        <p:txBody>
          <a:bodyPr lIns="108000" tIns="108000">
            <a:noAutofit/>
          </a:bodyPr>
          <a:lstStyle>
            <a:lvl1pPr>
              <a:defRPr sz="1600" baseline="0">
                <a:solidFill>
                  <a:schemeClr val="bg1"/>
                </a:solidFill>
              </a:defRPr>
            </a:lvl1pPr>
            <a:lvl2pPr>
              <a:defRPr sz="1200"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Company name</a:t>
            </a:r>
          </a:p>
        </p:txBody>
      </p:sp>
      <p:sp>
        <p:nvSpPr>
          <p:cNvPr id="137" name="Award 3">
            <a:extLst>
              <a:ext uri="{FF2B5EF4-FFF2-40B4-BE49-F238E27FC236}">
                <a16:creationId xmlns:a16="http://schemas.microsoft.com/office/drawing/2014/main" id="{1379C945-43ED-45DD-B56F-E7AA0A0BE6FE}"/>
              </a:ext>
            </a:extLst>
          </p:cNvPr>
          <p:cNvSpPr>
            <a:spLocks noGrp="1"/>
          </p:cNvSpPr>
          <p:nvPr>
            <p:ph type="body" sz="quarter" idx="21" hasCustomPrompt="1"/>
          </p:nvPr>
        </p:nvSpPr>
        <p:spPr>
          <a:xfrm>
            <a:off x="6296323" y="2314800"/>
            <a:ext cx="2527300" cy="720000"/>
          </a:xfrm>
        </p:spPr>
        <p:txBody>
          <a:bodyPr lIns="108000" tIns="36000" rIns="108000" anchor="ctr" anchorCtr="0"/>
          <a:lstStyle>
            <a:lvl1pPr>
              <a:defRPr sz="1200" b="1" baseline="0">
                <a:solidFill>
                  <a:schemeClr val="bg1"/>
                </a:solidFill>
              </a:defRPr>
            </a:lvl1pPr>
            <a:lvl2pPr>
              <a:defRPr baseline="0">
                <a:solidFill>
                  <a:schemeClr val="bg1"/>
                </a:solidFill>
              </a:defRPr>
            </a:lvl2pPr>
            <a:lvl3pP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a:t>Award</a:t>
            </a:r>
          </a:p>
        </p:txBody>
      </p:sp>
      <p:sp>
        <p:nvSpPr>
          <p:cNvPr id="40" name="Company 3">
            <a:extLst>
              <a:ext uri="{FF2B5EF4-FFF2-40B4-BE49-F238E27FC236}">
                <a16:creationId xmlns:a16="http://schemas.microsoft.com/office/drawing/2014/main" id="{830D753B-72D5-4654-BC20-9C2859B1E9B7}"/>
              </a:ext>
            </a:extLst>
          </p:cNvPr>
          <p:cNvSpPr>
            <a:spLocks noGrp="1"/>
          </p:cNvSpPr>
          <p:nvPr>
            <p:ph type="body" sz="quarter" idx="12" hasCustomPrompt="1"/>
          </p:nvPr>
        </p:nvSpPr>
        <p:spPr>
          <a:xfrm>
            <a:off x="6296080" y="1887548"/>
            <a:ext cx="2527787" cy="450354"/>
          </a:xfrm>
        </p:spPr>
        <p:txBody>
          <a:bodyPr lIns="108000" tIns="108000">
            <a:noAutofit/>
          </a:bodyPr>
          <a:lstStyle>
            <a:lvl1pPr>
              <a:defRPr sz="1600" baseline="0">
                <a:solidFill>
                  <a:schemeClr val="bg1"/>
                </a:solidFill>
              </a:defRPr>
            </a:lvl1pPr>
            <a:lvl2pPr>
              <a:defRPr sz="1200"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Company name</a:t>
            </a:r>
          </a:p>
        </p:txBody>
      </p:sp>
      <p:sp>
        <p:nvSpPr>
          <p:cNvPr id="136" name="Award 2">
            <a:extLst>
              <a:ext uri="{FF2B5EF4-FFF2-40B4-BE49-F238E27FC236}">
                <a16:creationId xmlns:a16="http://schemas.microsoft.com/office/drawing/2014/main" id="{9625DC88-8E14-4E75-B798-9E1487714C96}"/>
              </a:ext>
            </a:extLst>
          </p:cNvPr>
          <p:cNvSpPr>
            <a:spLocks noGrp="1"/>
          </p:cNvSpPr>
          <p:nvPr>
            <p:ph type="body" sz="quarter" idx="20" hasCustomPrompt="1"/>
          </p:nvPr>
        </p:nvSpPr>
        <p:spPr>
          <a:xfrm>
            <a:off x="3369600" y="2314800"/>
            <a:ext cx="2527300" cy="720000"/>
          </a:xfrm>
        </p:spPr>
        <p:txBody>
          <a:bodyPr lIns="108000" tIns="36000" rIns="108000" anchor="ctr" anchorCtr="0"/>
          <a:lstStyle>
            <a:lvl1pPr>
              <a:defRPr sz="1200" b="1" baseline="0">
                <a:solidFill>
                  <a:schemeClr val="bg1"/>
                </a:solidFill>
              </a:defRPr>
            </a:lvl1pPr>
            <a:lvl2pPr>
              <a:defRPr baseline="0">
                <a:solidFill>
                  <a:schemeClr val="bg1"/>
                </a:solidFill>
              </a:defRPr>
            </a:lvl2pPr>
            <a:lvl3pP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a:t>Award</a:t>
            </a:r>
          </a:p>
        </p:txBody>
      </p:sp>
      <p:sp>
        <p:nvSpPr>
          <p:cNvPr id="52" name="Company 2">
            <a:extLst>
              <a:ext uri="{FF2B5EF4-FFF2-40B4-BE49-F238E27FC236}">
                <a16:creationId xmlns:a16="http://schemas.microsoft.com/office/drawing/2014/main" id="{E96D604A-D15D-43DF-B68C-5E3DBAFC9FE7}"/>
              </a:ext>
            </a:extLst>
          </p:cNvPr>
          <p:cNvSpPr>
            <a:spLocks noGrp="1"/>
          </p:cNvSpPr>
          <p:nvPr>
            <p:ph type="body" sz="quarter" idx="11" hasCustomPrompt="1"/>
          </p:nvPr>
        </p:nvSpPr>
        <p:spPr>
          <a:xfrm>
            <a:off x="3369600" y="1863214"/>
            <a:ext cx="2527200" cy="450354"/>
          </a:xfrm>
        </p:spPr>
        <p:txBody>
          <a:bodyPr lIns="108000" tIns="108000">
            <a:noAutofit/>
          </a:bodyPr>
          <a:lstStyle>
            <a:lvl1pPr>
              <a:defRPr sz="1600" baseline="0">
                <a:solidFill>
                  <a:schemeClr val="bg1"/>
                </a:solidFill>
              </a:defRPr>
            </a:lvl1pPr>
            <a:lvl2pPr>
              <a:defRPr sz="1200"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Company name</a:t>
            </a:r>
          </a:p>
        </p:txBody>
      </p:sp>
      <p:sp>
        <p:nvSpPr>
          <p:cNvPr id="4" name="Award 1">
            <a:extLst>
              <a:ext uri="{FF2B5EF4-FFF2-40B4-BE49-F238E27FC236}">
                <a16:creationId xmlns:a16="http://schemas.microsoft.com/office/drawing/2014/main" id="{B7F20889-7283-4818-BCCA-2B4F4EBAB27D}"/>
              </a:ext>
            </a:extLst>
          </p:cNvPr>
          <p:cNvSpPr>
            <a:spLocks noGrp="1"/>
          </p:cNvSpPr>
          <p:nvPr>
            <p:ph type="body" sz="quarter" idx="18" hasCustomPrompt="1"/>
          </p:nvPr>
        </p:nvSpPr>
        <p:spPr>
          <a:xfrm>
            <a:off x="438150" y="2312987"/>
            <a:ext cx="2527300" cy="720000"/>
          </a:xfrm>
        </p:spPr>
        <p:txBody>
          <a:bodyPr lIns="108000" tIns="36000" rIns="108000" anchor="ctr" anchorCtr="0"/>
          <a:lstStyle>
            <a:lvl1pPr>
              <a:defRPr sz="1200" b="1" baseline="0">
                <a:solidFill>
                  <a:schemeClr val="bg1"/>
                </a:solidFill>
              </a:defRPr>
            </a:lvl1pPr>
            <a:lvl2pPr>
              <a:defRPr baseline="0">
                <a:solidFill>
                  <a:schemeClr val="bg1"/>
                </a:solidFill>
              </a:defRPr>
            </a:lvl2pPr>
            <a:lvl3pP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a:t>Award</a:t>
            </a:r>
          </a:p>
        </p:txBody>
      </p:sp>
      <p:sp>
        <p:nvSpPr>
          <p:cNvPr id="64" name="Company 1">
            <a:extLst>
              <a:ext uri="{FF2B5EF4-FFF2-40B4-BE49-F238E27FC236}">
                <a16:creationId xmlns:a16="http://schemas.microsoft.com/office/drawing/2014/main" id="{BA151A5A-0415-4470-8E3E-26CE54116240}"/>
              </a:ext>
            </a:extLst>
          </p:cNvPr>
          <p:cNvSpPr>
            <a:spLocks noGrp="1"/>
          </p:cNvSpPr>
          <p:nvPr>
            <p:ph type="body" sz="quarter" idx="10" hasCustomPrompt="1"/>
          </p:nvPr>
        </p:nvSpPr>
        <p:spPr>
          <a:xfrm>
            <a:off x="439199" y="1864476"/>
            <a:ext cx="2527200" cy="450354"/>
          </a:xfrm>
        </p:spPr>
        <p:txBody>
          <a:bodyPr lIns="108000" tIns="108000">
            <a:noAutofit/>
          </a:bodyPr>
          <a:lstStyle>
            <a:lvl1pPr>
              <a:defRPr sz="1600" baseline="0">
                <a:solidFill>
                  <a:schemeClr val="bg1"/>
                </a:solidFill>
              </a:defRPr>
            </a:lvl1pPr>
            <a:lvl2pPr>
              <a:defRPr sz="1200"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Company name</a:t>
            </a:r>
          </a:p>
        </p:txBody>
      </p:sp>
      <p:sp>
        <p:nvSpPr>
          <p:cNvPr id="2" name="Title">
            <a:extLst>
              <a:ext uri="{FF2B5EF4-FFF2-40B4-BE49-F238E27FC236}">
                <a16:creationId xmlns:a16="http://schemas.microsoft.com/office/drawing/2014/main" id="{0194AFE5-EC90-40CB-B9EA-8B2BCED8C1C8}"/>
              </a:ext>
            </a:extLst>
          </p:cNvPr>
          <p:cNvSpPr>
            <a:spLocks noGrp="1"/>
          </p:cNvSpPr>
          <p:nvPr>
            <p:ph type="title"/>
          </p:nvPr>
        </p:nvSpPr>
        <p:spPr/>
        <p:txBody>
          <a:bodyPr/>
          <a:lstStyle/>
          <a:p>
            <a:r>
              <a:rPr lang="en-US"/>
              <a:t>Click to edit Master title style</a:t>
            </a:r>
            <a:endParaRPr lang="en-GB" dirty="0"/>
          </a:p>
        </p:txBody>
      </p:sp>
      <p:sp>
        <p:nvSpPr>
          <p:cNvPr id="7" name="Picture Placeholder 6"/>
          <p:cNvSpPr>
            <a:spLocks noGrp="1"/>
          </p:cNvSpPr>
          <p:nvPr>
            <p:ph type="pic" sz="quarter" idx="28" hasCustomPrompt="1"/>
            <p:custDataLst>
              <p:tags r:id="rId9"/>
            </p:custDataLst>
          </p:nvPr>
        </p:nvSpPr>
        <p:spPr>
          <a:xfrm>
            <a:off x="2278800" y="3088800"/>
            <a:ext cx="568800" cy="626400"/>
          </a:xfrm>
          <a:solidFill>
            <a:schemeClr val="bg1"/>
          </a:solidFill>
        </p:spPr>
        <p:txBody>
          <a:bodyPr/>
          <a:lstStyle/>
          <a:p>
            <a:r>
              <a:rPr lang="en-GB" dirty="0"/>
              <a:t> </a:t>
            </a:r>
          </a:p>
        </p:txBody>
      </p:sp>
      <p:sp>
        <p:nvSpPr>
          <p:cNvPr id="11" name="Picture Placeholder 10"/>
          <p:cNvSpPr>
            <a:spLocks noGrp="1"/>
          </p:cNvSpPr>
          <p:nvPr>
            <p:ph type="pic" sz="quarter" idx="30" hasCustomPrompt="1"/>
            <p:custDataLst>
              <p:tags r:id="rId10"/>
            </p:custDataLst>
          </p:nvPr>
        </p:nvSpPr>
        <p:spPr>
          <a:xfrm>
            <a:off x="5209200" y="3088800"/>
            <a:ext cx="568800" cy="626400"/>
          </a:xfrm>
          <a:solidFill>
            <a:schemeClr val="bg1"/>
          </a:solidFill>
        </p:spPr>
        <p:txBody>
          <a:bodyPr/>
          <a:lstStyle/>
          <a:p>
            <a:r>
              <a:rPr lang="en-GB" dirty="0"/>
              <a:t> </a:t>
            </a:r>
          </a:p>
        </p:txBody>
      </p:sp>
      <p:sp>
        <p:nvSpPr>
          <p:cNvPr id="15" name="Picture Placeholder 14"/>
          <p:cNvSpPr>
            <a:spLocks noGrp="1"/>
          </p:cNvSpPr>
          <p:nvPr>
            <p:ph type="pic" sz="quarter" idx="32" hasCustomPrompt="1"/>
            <p:custDataLst>
              <p:tags r:id="rId11"/>
            </p:custDataLst>
          </p:nvPr>
        </p:nvSpPr>
        <p:spPr>
          <a:xfrm>
            <a:off x="8136000" y="3088800"/>
            <a:ext cx="568800" cy="626400"/>
          </a:xfrm>
          <a:solidFill>
            <a:schemeClr val="bg1"/>
          </a:solidFill>
        </p:spPr>
        <p:txBody>
          <a:bodyPr/>
          <a:lstStyle/>
          <a:p>
            <a:r>
              <a:rPr lang="en-GB" dirty="0"/>
              <a:t> </a:t>
            </a:r>
          </a:p>
        </p:txBody>
      </p:sp>
      <p:sp>
        <p:nvSpPr>
          <p:cNvPr id="19" name="Picture Placeholder 18"/>
          <p:cNvSpPr>
            <a:spLocks noGrp="1"/>
          </p:cNvSpPr>
          <p:nvPr>
            <p:ph type="pic" sz="quarter" idx="34" hasCustomPrompt="1"/>
            <p:custDataLst>
              <p:tags r:id="rId12"/>
            </p:custDataLst>
          </p:nvPr>
        </p:nvSpPr>
        <p:spPr>
          <a:xfrm>
            <a:off x="11066400" y="3088800"/>
            <a:ext cx="568800" cy="626400"/>
          </a:xfrm>
          <a:solidFill>
            <a:schemeClr val="bg1"/>
          </a:solidFill>
        </p:spPr>
        <p:txBody>
          <a:bodyPr/>
          <a:lstStyle>
            <a:lvl1pPr>
              <a:defRPr baseline="0"/>
            </a:lvl1pPr>
          </a:lstStyle>
          <a:p>
            <a:r>
              <a:rPr lang="en-GB" dirty="0"/>
              <a:t> </a:t>
            </a:r>
          </a:p>
        </p:txBody>
      </p:sp>
      <p:sp>
        <p:nvSpPr>
          <p:cNvPr id="23" name="Picture Placeholder 22"/>
          <p:cNvSpPr>
            <a:spLocks noGrp="1"/>
          </p:cNvSpPr>
          <p:nvPr>
            <p:ph type="pic" sz="quarter" idx="36" hasCustomPrompt="1"/>
            <p:custDataLst>
              <p:tags r:id="rId13"/>
            </p:custDataLst>
          </p:nvPr>
        </p:nvSpPr>
        <p:spPr>
          <a:xfrm>
            <a:off x="2278800" y="5245200"/>
            <a:ext cx="540000" cy="626400"/>
          </a:xfrm>
          <a:solidFill>
            <a:schemeClr val="bg1"/>
          </a:solidFill>
        </p:spPr>
        <p:txBody>
          <a:bodyPr/>
          <a:lstStyle/>
          <a:p>
            <a:r>
              <a:rPr lang="en-GB" dirty="0"/>
              <a:t> </a:t>
            </a:r>
          </a:p>
        </p:txBody>
      </p:sp>
      <p:sp>
        <p:nvSpPr>
          <p:cNvPr id="27" name="Picture Placeholder 26"/>
          <p:cNvSpPr>
            <a:spLocks noGrp="1"/>
          </p:cNvSpPr>
          <p:nvPr>
            <p:ph type="pic" sz="quarter" idx="38" hasCustomPrompt="1"/>
            <p:custDataLst>
              <p:tags r:id="rId14"/>
            </p:custDataLst>
          </p:nvPr>
        </p:nvSpPr>
        <p:spPr>
          <a:xfrm>
            <a:off x="5306400" y="5245200"/>
            <a:ext cx="568800" cy="626400"/>
          </a:xfrm>
          <a:solidFill>
            <a:schemeClr val="bg1"/>
          </a:solidFill>
        </p:spPr>
        <p:txBody>
          <a:bodyPr/>
          <a:lstStyle/>
          <a:p>
            <a:r>
              <a:rPr lang="en-GB" dirty="0"/>
              <a:t> </a:t>
            </a:r>
          </a:p>
        </p:txBody>
      </p:sp>
      <p:sp>
        <p:nvSpPr>
          <p:cNvPr id="31" name="Picture Placeholder 30"/>
          <p:cNvSpPr>
            <a:spLocks noGrp="1"/>
          </p:cNvSpPr>
          <p:nvPr>
            <p:ph type="pic" sz="quarter" idx="40" hasCustomPrompt="1"/>
            <p:custDataLst>
              <p:tags r:id="rId15"/>
            </p:custDataLst>
          </p:nvPr>
        </p:nvSpPr>
        <p:spPr>
          <a:xfrm>
            <a:off x="8136000" y="5245200"/>
            <a:ext cx="568800" cy="626400"/>
          </a:xfrm>
          <a:solidFill>
            <a:schemeClr val="bg1"/>
          </a:solidFill>
        </p:spPr>
        <p:txBody>
          <a:bodyPr/>
          <a:lstStyle/>
          <a:p>
            <a:r>
              <a:rPr lang="en-GB" dirty="0"/>
              <a:t> </a:t>
            </a:r>
          </a:p>
        </p:txBody>
      </p:sp>
      <p:sp>
        <p:nvSpPr>
          <p:cNvPr id="35" name="Picture Placeholder 34"/>
          <p:cNvSpPr>
            <a:spLocks noGrp="1"/>
          </p:cNvSpPr>
          <p:nvPr>
            <p:ph type="pic" sz="quarter" idx="42" hasCustomPrompt="1"/>
            <p:custDataLst>
              <p:tags r:id="rId16"/>
            </p:custDataLst>
          </p:nvPr>
        </p:nvSpPr>
        <p:spPr>
          <a:xfrm>
            <a:off x="11066400" y="5245200"/>
            <a:ext cx="568800" cy="626400"/>
          </a:xfrm>
          <a:solidFill>
            <a:schemeClr val="bg1"/>
          </a:solidFill>
        </p:spPr>
        <p:txBody>
          <a:bodyPr/>
          <a:lstStyle/>
          <a:p>
            <a:r>
              <a:rPr lang="en-GB" dirty="0"/>
              <a:t> </a:t>
            </a:r>
          </a:p>
        </p:txBody>
      </p:sp>
    </p:spTree>
    <p:extLst>
      <p:ext uri="{BB962C8B-B14F-4D97-AF65-F5344CB8AC3E}">
        <p14:creationId xmlns:p14="http://schemas.microsoft.com/office/powerpoint/2010/main" val="194265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als">
    <p:spTree>
      <p:nvGrpSpPr>
        <p:cNvPr id="1" name=""/>
        <p:cNvGrpSpPr/>
        <p:nvPr/>
      </p:nvGrpSpPr>
      <p:grpSpPr>
        <a:xfrm>
          <a:off x="0" y="0"/>
          <a:ext cx="0" cy="0"/>
          <a:chOff x="0" y="0"/>
          <a:chExt cx="0" cy="0"/>
        </a:xfrm>
      </p:grpSpPr>
      <p:sp>
        <p:nvSpPr>
          <p:cNvPr id="18" name="Client 8">
            <a:extLst>
              <a:ext uri="{FF2B5EF4-FFF2-40B4-BE49-F238E27FC236}">
                <a16:creationId xmlns:a16="http://schemas.microsoft.com/office/drawing/2014/main" id="{2AE163A1-0D89-427C-8D38-A388E2B3D75D}"/>
              </a:ext>
            </a:extLst>
          </p:cNvPr>
          <p:cNvSpPr>
            <a:spLocks noGrp="1"/>
          </p:cNvSpPr>
          <p:nvPr>
            <p:ph type="body" sz="quarter" idx="24" hasCustomPrompt="1"/>
          </p:nvPr>
        </p:nvSpPr>
        <p:spPr>
          <a:xfrm>
            <a:off x="9225310" y="3933825"/>
            <a:ext cx="2527200" cy="1828800"/>
          </a:xfrm>
          <a:solidFill>
            <a:schemeClr val="accent3"/>
          </a:solidFill>
          <a:ln>
            <a:solidFill>
              <a:schemeClr val="accent3"/>
            </a:solidFill>
          </a:ln>
        </p:spPr>
        <p:txBody>
          <a:bodyPr lIns="72000" tIns="540000" rIns="72000" bIns="72000">
            <a:noAutofit/>
          </a:bodyPr>
          <a:lstStyle>
            <a:lvl1pPr algn="ctr">
              <a:defRPr sz="1800" b="0">
                <a:solidFill>
                  <a:schemeClr val="bg1"/>
                </a:solidFill>
              </a:defRPr>
            </a:lvl1pPr>
          </a:lstStyle>
          <a:p>
            <a:pPr lvl="0"/>
            <a:r>
              <a:rPr lang="en-US" dirty="0"/>
              <a:t>[Client name]</a:t>
            </a:r>
            <a:endParaRPr lang="en-GB" dirty="0"/>
          </a:p>
        </p:txBody>
      </p:sp>
      <p:sp>
        <p:nvSpPr>
          <p:cNvPr id="19" name="Text 8">
            <a:extLst>
              <a:ext uri="{FF2B5EF4-FFF2-40B4-BE49-F238E27FC236}">
                <a16:creationId xmlns:a16="http://schemas.microsoft.com/office/drawing/2014/main" id="{849DB289-A239-423E-A715-C9031ECB948F}"/>
              </a:ext>
            </a:extLst>
          </p:cNvPr>
          <p:cNvSpPr>
            <a:spLocks noGrp="1"/>
          </p:cNvSpPr>
          <p:nvPr>
            <p:ph type="body" sz="quarter" idx="25"/>
          </p:nvPr>
        </p:nvSpPr>
        <p:spPr>
          <a:xfrm>
            <a:off x="9225310" y="5104830"/>
            <a:ext cx="2527200" cy="657794"/>
          </a:xfrm>
        </p:spPr>
        <p:txBody>
          <a:bodyPr/>
          <a:lstStyle>
            <a:lvl1pPr algn="ctr">
              <a:spcAft>
                <a:spcPts val="0"/>
              </a:spcAft>
              <a:defRPr sz="1600" b="0">
                <a:solidFill>
                  <a:schemeClr val="bg1"/>
                </a:solidFill>
              </a:defRPr>
            </a:lvl1pPr>
            <a:lvl2pPr>
              <a:spcAft>
                <a:spcPts val="0"/>
              </a:spcAft>
              <a:defRPr sz="1000"/>
            </a:lvl2pPr>
            <a:lvl3pPr>
              <a:spcAft>
                <a:spcPts val="0"/>
              </a:spcAft>
              <a:defRPr sz="1000"/>
            </a:lvl3pPr>
            <a:lvl4pPr>
              <a:spcAft>
                <a:spcPts val="0"/>
              </a:spcAft>
              <a:defRPr sz="1000"/>
            </a:lvl4pPr>
            <a:lvl5pPr>
              <a:spcAft>
                <a:spcPts val="0"/>
              </a:spcAft>
              <a:defRPr sz="1000"/>
            </a:lvl5pPr>
          </a:lstStyle>
          <a:p>
            <a:pPr lvl="0"/>
            <a:r>
              <a:rPr lang="en-US"/>
              <a:t>Click to edit Master text styles</a:t>
            </a:r>
          </a:p>
        </p:txBody>
      </p:sp>
      <p:sp>
        <p:nvSpPr>
          <p:cNvPr id="14" name="Client 7">
            <a:extLst>
              <a:ext uri="{FF2B5EF4-FFF2-40B4-BE49-F238E27FC236}">
                <a16:creationId xmlns:a16="http://schemas.microsoft.com/office/drawing/2014/main" id="{C2DFE7F8-E66F-42AB-8347-EC13A406FE8A}"/>
              </a:ext>
            </a:extLst>
          </p:cNvPr>
          <p:cNvSpPr>
            <a:spLocks noGrp="1"/>
          </p:cNvSpPr>
          <p:nvPr>
            <p:ph type="body" sz="quarter" idx="20" hasCustomPrompt="1"/>
          </p:nvPr>
        </p:nvSpPr>
        <p:spPr>
          <a:xfrm>
            <a:off x="6296704" y="3933825"/>
            <a:ext cx="2527200" cy="1828800"/>
          </a:xfrm>
          <a:solidFill>
            <a:schemeClr val="accent6"/>
          </a:solidFill>
          <a:ln>
            <a:solidFill>
              <a:schemeClr val="accent6"/>
            </a:solidFill>
          </a:ln>
        </p:spPr>
        <p:txBody>
          <a:bodyPr lIns="72000" tIns="540000" rIns="72000" bIns="72000">
            <a:noAutofit/>
          </a:bodyPr>
          <a:lstStyle>
            <a:lvl1pPr algn="ctr">
              <a:defRPr sz="1800" b="0">
                <a:solidFill>
                  <a:schemeClr val="bg1"/>
                </a:solidFill>
              </a:defRPr>
            </a:lvl1pPr>
          </a:lstStyle>
          <a:p>
            <a:pPr lvl="0"/>
            <a:r>
              <a:rPr lang="en-US" dirty="0"/>
              <a:t>[Client name]</a:t>
            </a:r>
            <a:endParaRPr lang="en-GB" dirty="0"/>
          </a:p>
        </p:txBody>
      </p:sp>
      <p:sp>
        <p:nvSpPr>
          <p:cNvPr id="17" name="Text 7">
            <a:extLst>
              <a:ext uri="{FF2B5EF4-FFF2-40B4-BE49-F238E27FC236}">
                <a16:creationId xmlns:a16="http://schemas.microsoft.com/office/drawing/2014/main" id="{01D2A59B-C70B-46CF-92E5-CC01C76345A3}"/>
              </a:ext>
            </a:extLst>
          </p:cNvPr>
          <p:cNvSpPr>
            <a:spLocks noGrp="1"/>
          </p:cNvSpPr>
          <p:nvPr>
            <p:ph type="body" sz="quarter" idx="23"/>
          </p:nvPr>
        </p:nvSpPr>
        <p:spPr>
          <a:xfrm>
            <a:off x="6296704" y="5104830"/>
            <a:ext cx="2527200" cy="657794"/>
          </a:xfrm>
        </p:spPr>
        <p:txBody>
          <a:bodyPr/>
          <a:lstStyle>
            <a:lvl1pPr algn="ctr">
              <a:spcAft>
                <a:spcPts val="0"/>
              </a:spcAft>
              <a:defRPr sz="1600" b="0">
                <a:solidFill>
                  <a:schemeClr val="bg1"/>
                </a:solidFill>
              </a:defRPr>
            </a:lvl1pPr>
            <a:lvl2pPr>
              <a:spcAft>
                <a:spcPts val="0"/>
              </a:spcAft>
              <a:defRPr sz="1000"/>
            </a:lvl2pPr>
            <a:lvl3pPr>
              <a:spcAft>
                <a:spcPts val="0"/>
              </a:spcAft>
              <a:defRPr sz="1000"/>
            </a:lvl3pPr>
            <a:lvl4pPr>
              <a:spcAft>
                <a:spcPts val="0"/>
              </a:spcAft>
              <a:defRPr sz="1000"/>
            </a:lvl4pPr>
            <a:lvl5pPr>
              <a:spcAft>
                <a:spcPts val="0"/>
              </a:spcAft>
              <a:defRPr sz="1000"/>
            </a:lvl5pPr>
          </a:lstStyle>
          <a:p>
            <a:pPr lvl="0"/>
            <a:r>
              <a:rPr lang="en-US"/>
              <a:t>Click to edit Master text styles</a:t>
            </a:r>
          </a:p>
        </p:txBody>
      </p:sp>
      <p:sp>
        <p:nvSpPr>
          <p:cNvPr id="13" name="Client 6">
            <a:extLst>
              <a:ext uri="{FF2B5EF4-FFF2-40B4-BE49-F238E27FC236}">
                <a16:creationId xmlns:a16="http://schemas.microsoft.com/office/drawing/2014/main" id="{FB9AB239-3A0C-4483-AE02-BC0819E857E1}"/>
              </a:ext>
            </a:extLst>
          </p:cNvPr>
          <p:cNvSpPr>
            <a:spLocks noGrp="1"/>
          </p:cNvSpPr>
          <p:nvPr>
            <p:ph type="body" sz="quarter" idx="19" hasCustomPrompt="1"/>
          </p:nvPr>
        </p:nvSpPr>
        <p:spPr>
          <a:xfrm>
            <a:off x="3368097" y="3933825"/>
            <a:ext cx="2527200" cy="1828800"/>
          </a:xfrm>
          <a:solidFill>
            <a:schemeClr val="accent4"/>
          </a:solidFill>
          <a:ln>
            <a:solidFill>
              <a:schemeClr val="accent4"/>
            </a:solidFill>
          </a:ln>
        </p:spPr>
        <p:txBody>
          <a:bodyPr lIns="72000" tIns="540000" rIns="72000" bIns="72000">
            <a:noAutofit/>
          </a:bodyPr>
          <a:lstStyle>
            <a:lvl1pPr algn="ctr">
              <a:defRPr sz="1800" b="0">
                <a:solidFill>
                  <a:schemeClr val="bg1"/>
                </a:solidFill>
              </a:defRPr>
            </a:lvl1pPr>
          </a:lstStyle>
          <a:p>
            <a:pPr lvl="0"/>
            <a:r>
              <a:rPr lang="en-US" dirty="0"/>
              <a:t>[Client name]</a:t>
            </a:r>
            <a:endParaRPr lang="en-GB" dirty="0"/>
          </a:p>
        </p:txBody>
      </p:sp>
      <p:sp>
        <p:nvSpPr>
          <p:cNvPr id="16" name="Text 6">
            <a:extLst>
              <a:ext uri="{FF2B5EF4-FFF2-40B4-BE49-F238E27FC236}">
                <a16:creationId xmlns:a16="http://schemas.microsoft.com/office/drawing/2014/main" id="{B6C9F661-9E5C-4468-BA8F-49FCE8560416}"/>
              </a:ext>
            </a:extLst>
          </p:cNvPr>
          <p:cNvSpPr>
            <a:spLocks noGrp="1"/>
          </p:cNvSpPr>
          <p:nvPr>
            <p:ph type="body" sz="quarter" idx="22"/>
          </p:nvPr>
        </p:nvSpPr>
        <p:spPr>
          <a:xfrm>
            <a:off x="3368097" y="5104830"/>
            <a:ext cx="2527200" cy="657794"/>
          </a:xfrm>
        </p:spPr>
        <p:txBody>
          <a:bodyPr/>
          <a:lstStyle>
            <a:lvl1pPr algn="ctr">
              <a:spcAft>
                <a:spcPts val="0"/>
              </a:spcAft>
              <a:defRPr sz="1600" b="0">
                <a:solidFill>
                  <a:schemeClr val="bg1"/>
                </a:solidFill>
              </a:defRPr>
            </a:lvl1pPr>
            <a:lvl2pPr>
              <a:spcAft>
                <a:spcPts val="0"/>
              </a:spcAft>
              <a:defRPr sz="1000"/>
            </a:lvl2pPr>
            <a:lvl3pPr>
              <a:spcAft>
                <a:spcPts val="0"/>
              </a:spcAft>
              <a:defRPr sz="1000"/>
            </a:lvl3pPr>
            <a:lvl4pPr>
              <a:spcAft>
                <a:spcPts val="0"/>
              </a:spcAft>
              <a:defRPr sz="1000"/>
            </a:lvl4pPr>
            <a:lvl5pPr>
              <a:spcAft>
                <a:spcPts val="0"/>
              </a:spcAft>
              <a:defRPr sz="1000"/>
            </a:lvl5pPr>
          </a:lstStyle>
          <a:p>
            <a:pPr lvl="0"/>
            <a:r>
              <a:rPr lang="en-US"/>
              <a:t>Click to edit Master text styles</a:t>
            </a:r>
          </a:p>
        </p:txBody>
      </p:sp>
      <p:sp>
        <p:nvSpPr>
          <p:cNvPr id="12" name="Client 5">
            <a:extLst>
              <a:ext uri="{FF2B5EF4-FFF2-40B4-BE49-F238E27FC236}">
                <a16:creationId xmlns:a16="http://schemas.microsoft.com/office/drawing/2014/main" id="{DC017AB5-7234-467B-826B-D01878D4D314}"/>
              </a:ext>
            </a:extLst>
          </p:cNvPr>
          <p:cNvSpPr>
            <a:spLocks noGrp="1"/>
          </p:cNvSpPr>
          <p:nvPr>
            <p:ph type="body" sz="quarter" idx="18" hasCustomPrompt="1"/>
          </p:nvPr>
        </p:nvSpPr>
        <p:spPr>
          <a:xfrm>
            <a:off x="439490" y="3933825"/>
            <a:ext cx="2527200" cy="1828800"/>
          </a:xfrm>
          <a:solidFill>
            <a:schemeClr val="accent2"/>
          </a:solidFill>
          <a:ln>
            <a:solidFill>
              <a:schemeClr val="accent2"/>
            </a:solidFill>
          </a:ln>
        </p:spPr>
        <p:txBody>
          <a:bodyPr lIns="72000" tIns="540000" rIns="72000" bIns="72000">
            <a:noAutofit/>
          </a:bodyPr>
          <a:lstStyle>
            <a:lvl1pPr algn="ctr">
              <a:defRPr sz="1800" b="0">
                <a:solidFill>
                  <a:schemeClr val="bg1"/>
                </a:solidFill>
              </a:defRPr>
            </a:lvl1pPr>
          </a:lstStyle>
          <a:p>
            <a:pPr lvl="0"/>
            <a:r>
              <a:rPr lang="en-US" dirty="0"/>
              <a:t>[Client name]</a:t>
            </a:r>
            <a:endParaRPr lang="en-GB" dirty="0"/>
          </a:p>
        </p:txBody>
      </p:sp>
      <p:sp>
        <p:nvSpPr>
          <p:cNvPr id="15" name="Text 5">
            <a:extLst>
              <a:ext uri="{FF2B5EF4-FFF2-40B4-BE49-F238E27FC236}">
                <a16:creationId xmlns:a16="http://schemas.microsoft.com/office/drawing/2014/main" id="{CAE58773-D5D2-4C4F-A6FC-1CC9CE979033}"/>
              </a:ext>
            </a:extLst>
          </p:cNvPr>
          <p:cNvSpPr>
            <a:spLocks noGrp="1"/>
          </p:cNvSpPr>
          <p:nvPr>
            <p:ph type="body" sz="quarter" idx="21"/>
          </p:nvPr>
        </p:nvSpPr>
        <p:spPr>
          <a:xfrm>
            <a:off x="439490" y="5104829"/>
            <a:ext cx="2527200" cy="657795"/>
          </a:xfrm>
        </p:spPr>
        <p:txBody>
          <a:bodyPr/>
          <a:lstStyle>
            <a:lvl1pPr algn="ctr">
              <a:spcAft>
                <a:spcPts val="0"/>
              </a:spcAft>
              <a:defRPr sz="1600" b="0">
                <a:solidFill>
                  <a:schemeClr val="bg1"/>
                </a:solidFill>
              </a:defRPr>
            </a:lvl1pPr>
            <a:lvl2pPr>
              <a:spcAft>
                <a:spcPts val="0"/>
              </a:spcAft>
              <a:defRPr sz="1000"/>
            </a:lvl2pPr>
            <a:lvl3pPr>
              <a:spcAft>
                <a:spcPts val="0"/>
              </a:spcAft>
              <a:defRPr sz="1000"/>
            </a:lvl3pPr>
            <a:lvl4pPr>
              <a:spcAft>
                <a:spcPts val="0"/>
              </a:spcAft>
              <a:defRPr sz="1000"/>
            </a:lvl4pPr>
            <a:lvl5pPr>
              <a:spcAft>
                <a:spcPts val="0"/>
              </a:spcAft>
              <a:defRPr sz="1000"/>
            </a:lvl5pPr>
          </a:lstStyle>
          <a:p>
            <a:pPr lvl="0"/>
            <a:r>
              <a:rPr lang="en-US"/>
              <a:t>Click to edit Master text styles</a:t>
            </a:r>
          </a:p>
        </p:txBody>
      </p:sp>
      <p:sp>
        <p:nvSpPr>
          <p:cNvPr id="10" name="Client 4">
            <a:extLst>
              <a:ext uri="{FF2B5EF4-FFF2-40B4-BE49-F238E27FC236}">
                <a16:creationId xmlns:a16="http://schemas.microsoft.com/office/drawing/2014/main" id="{4141A2BE-8730-4CBD-A1EA-D28496376BE2}"/>
              </a:ext>
            </a:extLst>
          </p:cNvPr>
          <p:cNvSpPr>
            <a:spLocks noGrp="1"/>
          </p:cNvSpPr>
          <p:nvPr>
            <p:ph type="body" sz="quarter" idx="16" hasCustomPrompt="1"/>
          </p:nvPr>
        </p:nvSpPr>
        <p:spPr>
          <a:xfrm>
            <a:off x="9225310" y="1762125"/>
            <a:ext cx="2527200" cy="1828800"/>
          </a:xfrm>
          <a:solidFill>
            <a:schemeClr val="accent3"/>
          </a:solidFill>
          <a:ln>
            <a:solidFill>
              <a:schemeClr val="accent3"/>
            </a:solidFill>
          </a:ln>
        </p:spPr>
        <p:txBody>
          <a:bodyPr lIns="72000" tIns="540000" rIns="72000" bIns="72000">
            <a:noAutofit/>
          </a:bodyPr>
          <a:lstStyle>
            <a:lvl1pPr algn="ctr">
              <a:defRPr sz="1800" b="0">
                <a:solidFill>
                  <a:schemeClr val="bg1"/>
                </a:solidFill>
              </a:defRPr>
            </a:lvl1pPr>
          </a:lstStyle>
          <a:p>
            <a:pPr lvl="0"/>
            <a:r>
              <a:rPr lang="en-US" dirty="0"/>
              <a:t>[Client name]</a:t>
            </a:r>
            <a:endParaRPr lang="en-GB" dirty="0"/>
          </a:p>
        </p:txBody>
      </p:sp>
      <p:sp>
        <p:nvSpPr>
          <p:cNvPr id="11" name="Text 4">
            <a:extLst>
              <a:ext uri="{FF2B5EF4-FFF2-40B4-BE49-F238E27FC236}">
                <a16:creationId xmlns:a16="http://schemas.microsoft.com/office/drawing/2014/main" id="{7CABC1B1-599E-4967-9275-17A8B5200AF2}"/>
              </a:ext>
            </a:extLst>
          </p:cNvPr>
          <p:cNvSpPr>
            <a:spLocks noGrp="1"/>
          </p:cNvSpPr>
          <p:nvPr>
            <p:ph type="body" sz="quarter" idx="17"/>
          </p:nvPr>
        </p:nvSpPr>
        <p:spPr>
          <a:xfrm>
            <a:off x="9225310" y="2933130"/>
            <a:ext cx="2527200" cy="657794"/>
          </a:xfrm>
        </p:spPr>
        <p:txBody>
          <a:bodyPr/>
          <a:lstStyle>
            <a:lvl1pPr algn="ctr">
              <a:spcAft>
                <a:spcPts val="0"/>
              </a:spcAft>
              <a:defRPr sz="1600" b="0">
                <a:solidFill>
                  <a:schemeClr val="bg1"/>
                </a:solidFill>
              </a:defRPr>
            </a:lvl1pPr>
            <a:lvl2pPr>
              <a:spcAft>
                <a:spcPts val="0"/>
              </a:spcAft>
              <a:defRPr sz="1000"/>
            </a:lvl2pPr>
            <a:lvl3pPr>
              <a:spcAft>
                <a:spcPts val="0"/>
              </a:spcAft>
              <a:defRPr sz="1000"/>
            </a:lvl3pPr>
            <a:lvl4pPr>
              <a:spcAft>
                <a:spcPts val="0"/>
              </a:spcAft>
              <a:defRPr sz="1000"/>
            </a:lvl4pPr>
            <a:lvl5pPr>
              <a:spcAft>
                <a:spcPts val="0"/>
              </a:spcAft>
              <a:defRPr sz="1000"/>
            </a:lvl5pPr>
          </a:lstStyle>
          <a:p>
            <a:pPr lvl="0"/>
            <a:r>
              <a:rPr lang="en-US"/>
              <a:t>Click to edit Master text styles</a:t>
            </a:r>
          </a:p>
        </p:txBody>
      </p:sp>
      <p:sp>
        <p:nvSpPr>
          <p:cNvPr id="6" name="Client 3">
            <a:extLst>
              <a:ext uri="{FF2B5EF4-FFF2-40B4-BE49-F238E27FC236}">
                <a16:creationId xmlns:a16="http://schemas.microsoft.com/office/drawing/2014/main" id="{A193C2BD-F14B-427F-94EA-7F0595584A82}"/>
              </a:ext>
            </a:extLst>
          </p:cNvPr>
          <p:cNvSpPr>
            <a:spLocks noGrp="1"/>
          </p:cNvSpPr>
          <p:nvPr>
            <p:ph type="body" sz="quarter" idx="14" hasCustomPrompt="1"/>
          </p:nvPr>
        </p:nvSpPr>
        <p:spPr>
          <a:xfrm>
            <a:off x="6296704" y="1762125"/>
            <a:ext cx="2527200" cy="1828800"/>
          </a:xfrm>
          <a:solidFill>
            <a:schemeClr val="accent6"/>
          </a:solidFill>
          <a:ln>
            <a:solidFill>
              <a:schemeClr val="accent6"/>
            </a:solidFill>
          </a:ln>
        </p:spPr>
        <p:txBody>
          <a:bodyPr lIns="72000" tIns="540000" rIns="72000" bIns="72000">
            <a:noAutofit/>
          </a:bodyPr>
          <a:lstStyle>
            <a:lvl1pPr algn="ctr">
              <a:defRPr sz="1800" b="0">
                <a:solidFill>
                  <a:schemeClr val="bg1"/>
                </a:solidFill>
              </a:defRPr>
            </a:lvl1pPr>
          </a:lstStyle>
          <a:p>
            <a:pPr lvl="0"/>
            <a:r>
              <a:rPr lang="en-US" dirty="0"/>
              <a:t>[Client name]</a:t>
            </a:r>
            <a:endParaRPr lang="en-GB" dirty="0"/>
          </a:p>
        </p:txBody>
      </p:sp>
      <p:sp>
        <p:nvSpPr>
          <p:cNvPr id="9" name="Text 3">
            <a:extLst>
              <a:ext uri="{FF2B5EF4-FFF2-40B4-BE49-F238E27FC236}">
                <a16:creationId xmlns:a16="http://schemas.microsoft.com/office/drawing/2014/main" id="{17736D73-8E0B-4A13-9C5D-7D43C605E4A4}"/>
              </a:ext>
            </a:extLst>
          </p:cNvPr>
          <p:cNvSpPr>
            <a:spLocks noGrp="1"/>
          </p:cNvSpPr>
          <p:nvPr>
            <p:ph type="body" sz="quarter" idx="15"/>
          </p:nvPr>
        </p:nvSpPr>
        <p:spPr>
          <a:xfrm>
            <a:off x="6296704" y="2933130"/>
            <a:ext cx="2527200" cy="657794"/>
          </a:xfrm>
        </p:spPr>
        <p:txBody>
          <a:bodyPr/>
          <a:lstStyle>
            <a:lvl1pPr algn="ctr">
              <a:spcAft>
                <a:spcPts val="0"/>
              </a:spcAft>
              <a:defRPr sz="1600" b="0">
                <a:solidFill>
                  <a:schemeClr val="bg1"/>
                </a:solidFill>
              </a:defRPr>
            </a:lvl1pPr>
            <a:lvl2pPr>
              <a:spcAft>
                <a:spcPts val="0"/>
              </a:spcAft>
              <a:defRPr sz="1000"/>
            </a:lvl2pPr>
            <a:lvl3pPr>
              <a:spcAft>
                <a:spcPts val="0"/>
              </a:spcAft>
              <a:defRPr sz="1000"/>
            </a:lvl3pPr>
            <a:lvl4pPr>
              <a:spcAft>
                <a:spcPts val="0"/>
              </a:spcAft>
              <a:defRPr sz="1000"/>
            </a:lvl4pPr>
            <a:lvl5pPr>
              <a:spcAft>
                <a:spcPts val="0"/>
              </a:spcAft>
              <a:defRPr sz="1000"/>
            </a:lvl5pPr>
          </a:lstStyle>
          <a:p>
            <a:pPr lvl="0"/>
            <a:r>
              <a:rPr lang="en-US"/>
              <a:t>Click to edit Master text styles</a:t>
            </a:r>
          </a:p>
        </p:txBody>
      </p:sp>
      <p:sp>
        <p:nvSpPr>
          <p:cNvPr id="5" name="Client 2">
            <a:extLst>
              <a:ext uri="{FF2B5EF4-FFF2-40B4-BE49-F238E27FC236}">
                <a16:creationId xmlns:a16="http://schemas.microsoft.com/office/drawing/2014/main" id="{48F5822A-E9E2-45A5-A96F-2B6A0260912B}"/>
              </a:ext>
            </a:extLst>
          </p:cNvPr>
          <p:cNvSpPr>
            <a:spLocks noGrp="1"/>
          </p:cNvSpPr>
          <p:nvPr>
            <p:ph type="body" sz="quarter" idx="12" hasCustomPrompt="1"/>
          </p:nvPr>
        </p:nvSpPr>
        <p:spPr>
          <a:xfrm>
            <a:off x="3368097" y="1762125"/>
            <a:ext cx="2527200" cy="1828800"/>
          </a:xfrm>
          <a:solidFill>
            <a:schemeClr val="accent4"/>
          </a:solidFill>
          <a:ln>
            <a:solidFill>
              <a:schemeClr val="accent4"/>
            </a:solidFill>
          </a:ln>
        </p:spPr>
        <p:txBody>
          <a:bodyPr lIns="72000" tIns="540000" rIns="72000" bIns="72000">
            <a:noAutofit/>
          </a:bodyPr>
          <a:lstStyle>
            <a:lvl1pPr algn="ctr">
              <a:defRPr sz="1800" b="0">
                <a:solidFill>
                  <a:schemeClr val="bg1"/>
                </a:solidFill>
              </a:defRPr>
            </a:lvl1pPr>
          </a:lstStyle>
          <a:p>
            <a:pPr lvl="0"/>
            <a:r>
              <a:rPr lang="en-US" dirty="0"/>
              <a:t>[Client name]</a:t>
            </a:r>
            <a:endParaRPr lang="en-GB" dirty="0"/>
          </a:p>
        </p:txBody>
      </p:sp>
      <p:sp>
        <p:nvSpPr>
          <p:cNvPr id="8" name="Text 2">
            <a:extLst>
              <a:ext uri="{FF2B5EF4-FFF2-40B4-BE49-F238E27FC236}">
                <a16:creationId xmlns:a16="http://schemas.microsoft.com/office/drawing/2014/main" id="{A3B0E950-404D-43B5-9A27-3C502DB1A129}"/>
              </a:ext>
            </a:extLst>
          </p:cNvPr>
          <p:cNvSpPr>
            <a:spLocks noGrp="1"/>
          </p:cNvSpPr>
          <p:nvPr>
            <p:ph type="body" sz="quarter" idx="13"/>
          </p:nvPr>
        </p:nvSpPr>
        <p:spPr>
          <a:xfrm>
            <a:off x="3368097" y="2933130"/>
            <a:ext cx="2527200" cy="657794"/>
          </a:xfrm>
        </p:spPr>
        <p:txBody>
          <a:bodyPr/>
          <a:lstStyle>
            <a:lvl1pPr algn="ctr">
              <a:spcAft>
                <a:spcPts val="0"/>
              </a:spcAft>
              <a:defRPr sz="1600" b="0">
                <a:solidFill>
                  <a:schemeClr val="bg1"/>
                </a:solidFill>
              </a:defRPr>
            </a:lvl1pPr>
            <a:lvl2pPr>
              <a:spcAft>
                <a:spcPts val="0"/>
              </a:spcAft>
              <a:defRPr sz="1000"/>
            </a:lvl2pPr>
            <a:lvl3pPr>
              <a:spcAft>
                <a:spcPts val="0"/>
              </a:spcAft>
              <a:defRPr sz="1000"/>
            </a:lvl3pPr>
            <a:lvl4pPr>
              <a:spcAft>
                <a:spcPts val="0"/>
              </a:spcAft>
              <a:defRPr sz="1000"/>
            </a:lvl4pPr>
            <a:lvl5pPr>
              <a:spcAft>
                <a:spcPts val="0"/>
              </a:spcAft>
              <a:defRPr sz="1000"/>
            </a:lvl5pPr>
          </a:lstStyle>
          <a:p>
            <a:pPr lvl="0"/>
            <a:r>
              <a:rPr lang="en-US"/>
              <a:t>Click to edit Master text styles</a:t>
            </a:r>
          </a:p>
        </p:txBody>
      </p:sp>
      <p:sp>
        <p:nvSpPr>
          <p:cNvPr id="3" name="Client 1">
            <a:extLst>
              <a:ext uri="{FF2B5EF4-FFF2-40B4-BE49-F238E27FC236}">
                <a16:creationId xmlns:a16="http://schemas.microsoft.com/office/drawing/2014/main" id="{7BB1D64B-37A2-4B8C-B81F-38FC0B1BB566}"/>
              </a:ext>
            </a:extLst>
          </p:cNvPr>
          <p:cNvSpPr>
            <a:spLocks noGrp="1"/>
          </p:cNvSpPr>
          <p:nvPr>
            <p:ph type="body" sz="quarter" idx="11" hasCustomPrompt="1"/>
          </p:nvPr>
        </p:nvSpPr>
        <p:spPr>
          <a:xfrm>
            <a:off x="439490" y="1762125"/>
            <a:ext cx="2527200" cy="1828800"/>
          </a:xfrm>
          <a:solidFill>
            <a:schemeClr val="accent2"/>
          </a:solidFill>
          <a:ln>
            <a:solidFill>
              <a:schemeClr val="accent2"/>
            </a:solidFill>
          </a:ln>
        </p:spPr>
        <p:txBody>
          <a:bodyPr lIns="72000" tIns="540000" rIns="72000" bIns="72000">
            <a:noAutofit/>
          </a:bodyPr>
          <a:lstStyle>
            <a:lvl1pPr algn="ctr">
              <a:defRPr sz="1800" b="0">
                <a:solidFill>
                  <a:schemeClr val="bg1"/>
                </a:solidFill>
              </a:defRPr>
            </a:lvl1pPr>
          </a:lstStyle>
          <a:p>
            <a:pPr lvl="0"/>
            <a:r>
              <a:rPr lang="en-US" dirty="0"/>
              <a:t>[Client name]</a:t>
            </a:r>
            <a:endParaRPr lang="en-GB" dirty="0"/>
          </a:p>
        </p:txBody>
      </p:sp>
      <p:sp>
        <p:nvSpPr>
          <p:cNvPr id="7" name="Text 1">
            <a:extLst>
              <a:ext uri="{FF2B5EF4-FFF2-40B4-BE49-F238E27FC236}">
                <a16:creationId xmlns:a16="http://schemas.microsoft.com/office/drawing/2014/main" id="{B40F40CB-DC91-4FC3-9148-44104B0A8E19}"/>
              </a:ext>
            </a:extLst>
          </p:cNvPr>
          <p:cNvSpPr>
            <a:spLocks noGrp="1"/>
          </p:cNvSpPr>
          <p:nvPr>
            <p:ph type="body" sz="quarter" idx="10"/>
          </p:nvPr>
        </p:nvSpPr>
        <p:spPr>
          <a:xfrm>
            <a:off x="439490" y="2933129"/>
            <a:ext cx="2527200" cy="657795"/>
          </a:xfrm>
        </p:spPr>
        <p:txBody>
          <a:bodyPr/>
          <a:lstStyle>
            <a:lvl1pPr algn="ctr">
              <a:spcAft>
                <a:spcPts val="0"/>
              </a:spcAft>
              <a:defRPr sz="1600" b="0">
                <a:solidFill>
                  <a:schemeClr val="bg1"/>
                </a:solidFill>
              </a:defRPr>
            </a:lvl1pPr>
            <a:lvl2pPr>
              <a:spcAft>
                <a:spcPts val="0"/>
              </a:spcAft>
              <a:defRPr sz="1000"/>
            </a:lvl2pPr>
            <a:lvl3pPr>
              <a:spcAft>
                <a:spcPts val="0"/>
              </a:spcAft>
              <a:defRPr sz="1000"/>
            </a:lvl3pPr>
            <a:lvl4pPr>
              <a:spcAft>
                <a:spcPts val="0"/>
              </a:spcAft>
              <a:defRPr sz="1000"/>
            </a:lvl4pPr>
            <a:lvl5pPr>
              <a:spcAft>
                <a:spcPts val="0"/>
              </a:spcAft>
              <a:defRPr sz="1000"/>
            </a:lvl5pPr>
          </a:lstStyle>
          <a:p>
            <a:pPr lvl="0"/>
            <a:r>
              <a:rPr lang="en-US"/>
              <a:t>Click to edit Master text styles</a:t>
            </a:r>
          </a:p>
        </p:txBody>
      </p:sp>
      <p:sp>
        <p:nvSpPr>
          <p:cNvPr id="4" name="Title">
            <a:extLst>
              <a:ext uri="{FF2B5EF4-FFF2-40B4-BE49-F238E27FC236}">
                <a16:creationId xmlns:a16="http://schemas.microsoft.com/office/drawing/2014/main" id="{B4FEDF4F-1455-4E93-8537-1F60F0D4A942}"/>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09324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hone + image">
    <p:spTree>
      <p:nvGrpSpPr>
        <p:cNvPr id="1" name=""/>
        <p:cNvGrpSpPr/>
        <p:nvPr/>
      </p:nvGrpSpPr>
      <p:grpSpPr>
        <a:xfrm>
          <a:off x="0" y="0"/>
          <a:ext cx="0" cy="0"/>
          <a:chOff x="0" y="0"/>
          <a:chExt cx="0" cy="0"/>
        </a:xfrm>
      </p:grpSpPr>
      <p:pic>
        <p:nvPicPr>
          <p:cNvPr id="20" name="Screen Shape">
            <a:extLst>
              <a:ext uri="{FF2B5EF4-FFF2-40B4-BE49-F238E27FC236}">
                <a16:creationId xmlns:a16="http://schemas.microsoft.com/office/drawing/2014/main" id="{F80C6195-AF88-497D-BE0D-21896C013F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2457" y="612535"/>
            <a:ext cx="7189838" cy="5817925"/>
          </a:xfrm>
          <a:prstGeom prst="rect">
            <a:avLst/>
          </a:prstGeom>
        </p:spPr>
      </p:pic>
      <p:sp>
        <p:nvSpPr>
          <p:cNvPr id="5" name="AutoShape 3">
            <a:extLst>
              <a:ext uri="{FF2B5EF4-FFF2-40B4-BE49-F238E27FC236}">
                <a16:creationId xmlns:a16="http://schemas.microsoft.com/office/drawing/2014/main" id="{0B2BDB79-1DE5-491F-8199-95847A359A93}"/>
              </a:ext>
            </a:extLst>
          </p:cNvPr>
          <p:cNvSpPr>
            <a:spLocks noChangeAspect="1" noChangeArrowheads="1" noTextEdit="1"/>
          </p:cNvSpPr>
          <p:nvPr/>
        </p:nvSpPr>
        <p:spPr bwMode="auto">
          <a:xfrm>
            <a:off x="4572000" y="642938"/>
            <a:ext cx="722312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Picture Placeholder">
            <a:extLst>
              <a:ext uri="{FF2B5EF4-FFF2-40B4-BE49-F238E27FC236}">
                <a16:creationId xmlns:a16="http://schemas.microsoft.com/office/drawing/2014/main" id="{C7B4FA6B-D0D8-4417-AE78-624922244864}"/>
              </a:ext>
            </a:extLst>
          </p:cNvPr>
          <p:cNvSpPr>
            <a:spLocks noGrp="1"/>
          </p:cNvSpPr>
          <p:nvPr>
            <p:ph type="pic" sz="quarter" idx="12"/>
          </p:nvPr>
        </p:nvSpPr>
        <p:spPr bwMode="gray">
          <a:xfrm>
            <a:off x="5456892" y="1340767"/>
            <a:ext cx="5713131" cy="3221707"/>
          </a:xfrm>
          <a:solidFill>
            <a:schemeClr val="bg1"/>
          </a:solidFill>
        </p:spPr>
        <p:txBody>
          <a:bodyPr anchor="ctr"/>
          <a:lstStyle>
            <a:lvl1pPr algn="ctr">
              <a:defRPr sz="1600" b="0"/>
            </a:lvl1pPr>
          </a:lstStyle>
          <a:p>
            <a:r>
              <a:rPr lang="en-US"/>
              <a:t>Click icon to add picture</a:t>
            </a:r>
            <a:endParaRPr lang="en-GB"/>
          </a:p>
        </p:txBody>
      </p:sp>
      <p:sp>
        <p:nvSpPr>
          <p:cNvPr id="22" name="Text">
            <a:extLst>
              <a:ext uri="{FF2B5EF4-FFF2-40B4-BE49-F238E27FC236}">
                <a16:creationId xmlns:a16="http://schemas.microsoft.com/office/drawing/2014/main" id="{655357FA-C2B7-41A4-8241-0CBE492E6021}"/>
              </a:ext>
            </a:extLst>
          </p:cNvPr>
          <p:cNvSpPr>
            <a:spLocks noGrp="1"/>
          </p:cNvSpPr>
          <p:nvPr>
            <p:ph type="body" sz="quarter" idx="11"/>
          </p:nvPr>
        </p:nvSpPr>
        <p:spPr>
          <a:xfrm>
            <a:off x="439738" y="639763"/>
            <a:ext cx="3875088" cy="5621564"/>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5805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hone + video">
    <p:spTree>
      <p:nvGrpSpPr>
        <p:cNvPr id="1" name=""/>
        <p:cNvGrpSpPr/>
        <p:nvPr/>
      </p:nvGrpSpPr>
      <p:grpSpPr>
        <a:xfrm>
          <a:off x="0" y="0"/>
          <a:ext cx="0" cy="0"/>
          <a:chOff x="0" y="0"/>
          <a:chExt cx="0" cy="0"/>
        </a:xfrm>
      </p:grpSpPr>
      <p:pic>
        <p:nvPicPr>
          <p:cNvPr id="20" name="Screen Shape">
            <a:extLst>
              <a:ext uri="{FF2B5EF4-FFF2-40B4-BE49-F238E27FC236}">
                <a16:creationId xmlns:a16="http://schemas.microsoft.com/office/drawing/2014/main" id="{79CFAF14-9077-4D06-AF79-17B3D28C2C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12457" y="612535"/>
            <a:ext cx="7189838" cy="5817925"/>
          </a:xfrm>
          <a:prstGeom prst="rect">
            <a:avLst/>
          </a:prstGeom>
        </p:spPr>
      </p:pic>
      <p:sp>
        <p:nvSpPr>
          <p:cNvPr id="21" name="Video Placeholder">
            <a:extLst>
              <a:ext uri="{FF2B5EF4-FFF2-40B4-BE49-F238E27FC236}">
                <a16:creationId xmlns:a16="http://schemas.microsoft.com/office/drawing/2014/main" id="{58AD65C0-C861-4363-94FE-3051AB48E558}"/>
              </a:ext>
            </a:extLst>
          </p:cNvPr>
          <p:cNvSpPr>
            <a:spLocks noGrp="1"/>
          </p:cNvSpPr>
          <p:nvPr>
            <p:ph type="media" sz="quarter" idx="13"/>
            <p:custDataLst>
              <p:tags r:id="rId1"/>
            </p:custDataLst>
          </p:nvPr>
        </p:nvSpPr>
        <p:spPr bwMode="gray">
          <a:xfrm>
            <a:off x="5447928" y="1340767"/>
            <a:ext cx="5734422" cy="3221707"/>
          </a:xfrm>
          <a:solidFill>
            <a:schemeClr val="bg1"/>
          </a:solidFill>
        </p:spPr>
        <p:txBody>
          <a:bodyPr/>
          <a:lstStyle/>
          <a:p>
            <a:r>
              <a:rPr lang="en-US"/>
              <a:t>Click icon to add media</a:t>
            </a:r>
            <a:endParaRPr lang="en-GB"/>
          </a:p>
        </p:txBody>
      </p:sp>
      <p:sp>
        <p:nvSpPr>
          <p:cNvPr id="22" name="Text">
            <a:extLst>
              <a:ext uri="{FF2B5EF4-FFF2-40B4-BE49-F238E27FC236}">
                <a16:creationId xmlns:a16="http://schemas.microsoft.com/office/drawing/2014/main" id="{655357FA-C2B7-41A4-8241-0CBE492E6021}"/>
              </a:ext>
            </a:extLst>
          </p:cNvPr>
          <p:cNvSpPr>
            <a:spLocks noGrp="1"/>
          </p:cNvSpPr>
          <p:nvPr>
            <p:ph type="body" sz="quarter" idx="11"/>
          </p:nvPr>
        </p:nvSpPr>
        <p:spPr>
          <a:xfrm>
            <a:off x="439738" y="639763"/>
            <a:ext cx="3875088" cy="5621564"/>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7206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uter + image">
    <p:spTree>
      <p:nvGrpSpPr>
        <p:cNvPr id="1" name=""/>
        <p:cNvGrpSpPr/>
        <p:nvPr/>
      </p:nvGrpSpPr>
      <p:grpSpPr>
        <a:xfrm>
          <a:off x="0" y="0"/>
          <a:ext cx="0" cy="0"/>
          <a:chOff x="0" y="0"/>
          <a:chExt cx="0" cy="0"/>
        </a:xfrm>
      </p:grpSpPr>
      <p:grpSp>
        <p:nvGrpSpPr>
          <p:cNvPr id="18" name="Screen Shapes">
            <a:extLst>
              <a:ext uri="{FF2B5EF4-FFF2-40B4-BE49-F238E27FC236}">
                <a16:creationId xmlns:a16="http://schemas.microsoft.com/office/drawing/2014/main" id="{81E17560-3AB4-487A-9A26-6D6C16D23DD5}"/>
              </a:ext>
            </a:extLst>
          </p:cNvPr>
          <p:cNvGrpSpPr/>
          <p:nvPr userDrawn="1"/>
        </p:nvGrpSpPr>
        <p:grpSpPr>
          <a:xfrm>
            <a:off x="4531632" y="1117338"/>
            <a:ext cx="7249206" cy="5492714"/>
            <a:chOff x="4531632" y="942217"/>
            <a:chExt cx="7249206" cy="5492714"/>
          </a:xfrm>
        </p:grpSpPr>
        <p:sp>
          <p:nvSpPr>
            <p:cNvPr id="20" name="AutoShape 3">
              <a:extLst>
                <a:ext uri="{FF2B5EF4-FFF2-40B4-BE49-F238E27FC236}">
                  <a16:creationId xmlns:a16="http://schemas.microsoft.com/office/drawing/2014/main" id="{4B57715D-0D45-41CF-9242-4A8F0E5536D8}"/>
                </a:ext>
              </a:extLst>
            </p:cNvPr>
            <p:cNvSpPr>
              <a:spLocks noChangeAspect="1" noChangeArrowheads="1" noTextEdit="1"/>
            </p:cNvSpPr>
            <p:nvPr userDrawn="1"/>
          </p:nvSpPr>
          <p:spPr bwMode="auto">
            <a:xfrm>
              <a:off x="4562475" y="964406"/>
              <a:ext cx="7218363"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endParaRPr lang="en-GB"/>
            </a:p>
          </p:txBody>
        </p:sp>
        <p:sp>
          <p:nvSpPr>
            <p:cNvPr id="4" name="Freeform: Shape 3">
              <a:extLst>
                <a:ext uri="{FF2B5EF4-FFF2-40B4-BE49-F238E27FC236}">
                  <a16:creationId xmlns:a16="http://schemas.microsoft.com/office/drawing/2014/main" id="{2B338ECA-36B6-441A-A47F-AAB60046388D}"/>
                </a:ext>
              </a:extLst>
            </p:cNvPr>
            <p:cNvSpPr/>
            <p:nvPr/>
          </p:nvSpPr>
          <p:spPr>
            <a:xfrm>
              <a:off x="7699708" y="5461303"/>
              <a:ext cx="900298" cy="693473"/>
            </a:xfrm>
            <a:custGeom>
              <a:avLst/>
              <a:gdLst>
                <a:gd name="connsiteX0" fmla="*/ 704374 w 704850"/>
                <a:gd name="connsiteY0" fmla="*/ 540544 h 542925"/>
                <a:gd name="connsiteX1" fmla="*/ 615791 w 704850"/>
                <a:gd name="connsiteY1" fmla="*/ 7144 h 542925"/>
                <a:gd name="connsiteX2" fmla="*/ 88106 w 704850"/>
                <a:gd name="connsiteY2" fmla="*/ 7144 h 542925"/>
                <a:gd name="connsiteX3" fmla="*/ 7144 w 704850"/>
                <a:gd name="connsiteY3" fmla="*/ 540544 h 542925"/>
              </a:gdLst>
              <a:ahLst/>
              <a:cxnLst>
                <a:cxn ang="0">
                  <a:pos x="connsiteX0" y="connsiteY0"/>
                </a:cxn>
                <a:cxn ang="0">
                  <a:pos x="connsiteX1" y="connsiteY1"/>
                </a:cxn>
                <a:cxn ang="0">
                  <a:pos x="connsiteX2" y="connsiteY2"/>
                </a:cxn>
                <a:cxn ang="0">
                  <a:pos x="connsiteX3" y="connsiteY3"/>
                </a:cxn>
              </a:cxnLst>
              <a:rect l="l" t="t" r="r" b="b"/>
              <a:pathLst>
                <a:path w="704850" h="542925">
                  <a:moveTo>
                    <a:pt x="704374" y="540544"/>
                  </a:moveTo>
                  <a:lnTo>
                    <a:pt x="615791" y="7144"/>
                  </a:lnTo>
                  <a:lnTo>
                    <a:pt x="88106" y="7144"/>
                  </a:lnTo>
                  <a:lnTo>
                    <a:pt x="7144" y="540544"/>
                  </a:lnTo>
                  <a:close/>
                </a:path>
              </a:pathLst>
            </a:custGeom>
            <a:solidFill>
              <a:schemeClr val="tx1"/>
            </a:solidFill>
            <a:ln w="9525" cap="flat">
              <a:noFill/>
              <a:prstDash val="solid"/>
              <a:miter/>
            </a:ln>
          </p:spPr>
          <p:txBody>
            <a:bodyPr rtlCol="0" anchor="ctr"/>
            <a:lstStyle/>
            <a:p>
              <a:pPr algn="l"/>
              <a:endParaRPr lang="en-GB"/>
            </a:p>
          </p:txBody>
        </p:sp>
        <p:sp>
          <p:nvSpPr>
            <p:cNvPr id="5" name="Freeform: Shape 4">
              <a:extLst>
                <a:ext uri="{FF2B5EF4-FFF2-40B4-BE49-F238E27FC236}">
                  <a16:creationId xmlns:a16="http://schemas.microsoft.com/office/drawing/2014/main" id="{E7D9C2E3-E576-43F5-8BC1-CE3F7C5F84B0}"/>
                </a:ext>
              </a:extLst>
            </p:cNvPr>
            <p:cNvSpPr/>
            <p:nvPr/>
          </p:nvSpPr>
          <p:spPr>
            <a:xfrm>
              <a:off x="7651530" y="5412638"/>
              <a:ext cx="997628" cy="790802"/>
            </a:xfrm>
            <a:custGeom>
              <a:avLst/>
              <a:gdLst>
                <a:gd name="connsiteX0" fmla="*/ 742093 w 781050"/>
                <a:gd name="connsiteY0" fmla="*/ 617696 h 619125"/>
                <a:gd name="connsiteX1" fmla="*/ 44863 w 781050"/>
                <a:gd name="connsiteY1" fmla="*/ 617696 h 619125"/>
                <a:gd name="connsiteX2" fmla="*/ 16288 w 781050"/>
                <a:gd name="connsiteY2" fmla="*/ 604361 h 619125"/>
                <a:gd name="connsiteX3" fmla="*/ 7715 w 781050"/>
                <a:gd name="connsiteY3" fmla="*/ 572929 h 619125"/>
                <a:gd name="connsiteX4" fmla="*/ 88678 w 781050"/>
                <a:gd name="connsiteY4" fmla="*/ 39529 h 619125"/>
                <a:gd name="connsiteX5" fmla="*/ 125825 w 781050"/>
                <a:gd name="connsiteY5" fmla="*/ 7144 h 619125"/>
                <a:gd name="connsiteX6" fmla="*/ 653510 w 781050"/>
                <a:gd name="connsiteY6" fmla="*/ 7144 h 619125"/>
                <a:gd name="connsiteX7" fmla="*/ 690658 w 781050"/>
                <a:gd name="connsiteY7" fmla="*/ 39529 h 619125"/>
                <a:gd name="connsiteX8" fmla="*/ 779240 w 781050"/>
                <a:gd name="connsiteY8" fmla="*/ 572929 h 619125"/>
                <a:gd name="connsiteX9" fmla="*/ 770668 w 781050"/>
                <a:gd name="connsiteY9" fmla="*/ 604361 h 619125"/>
                <a:gd name="connsiteX10" fmla="*/ 742093 w 781050"/>
                <a:gd name="connsiteY10" fmla="*/ 617696 h 619125"/>
                <a:gd name="connsiteX11" fmla="*/ 88678 w 781050"/>
                <a:gd name="connsiteY11" fmla="*/ 540544 h 619125"/>
                <a:gd name="connsiteX12" fmla="*/ 697325 w 781050"/>
                <a:gd name="connsiteY12" fmla="*/ 540544 h 619125"/>
                <a:gd name="connsiteX13" fmla="*/ 621125 w 781050"/>
                <a:gd name="connsiteY13" fmla="*/ 84296 h 619125"/>
                <a:gd name="connsiteX14" fmla="*/ 158210 w 781050"/>
                <a:gd name="connsiteY14" fmla="*/ 84296 h 619125"/>
                <a:gd name="connsiteX15" fmla="*/ 88678 w 781050"/>
                <a:gd name="connsiteY15" fmla="*/ 54054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1050" h="619125">
                  <a:moveTo>
                    <a:pt x="742093" y="617696"/>
                  </a:moveTo>
                  <a:lnTo>
                    <a:pt x="44863" y="617696"/>
                  </a:lnTo>
                  <a:cubicBezTo>
                    <a:pt x="33433" y="617696"/>
                    <a:pt x="22955" y="612934"/>
                    <a:pt x="16288" y="604361"/>
                  </a:cubicBezTo>
                  <a:cubicBezTo>
                    <a:pt x="8668" y="595789"/>
                    <a:pt x="5810" y="584359"/>
                    <a:pt x="7715" y="572929"/>
                  </a:cubicBezTo>
                  <a:lnTo>
                    <a:pt x="88678" y="39529"/>
                  </a:lnTo>
                  <a:cubicBezTo>
                    <a:pt x="91535" y="20479"/>
                    <a:pt x="107728" y="7144"/>
                    <a:pt x="125825" y="7144"/>
                  </a:cubicBezTo>
                  <a:lnTo>
                    <a:pt x="653510" y="7144"/>
                  </a:lnTo>
                  <a:cubicBezTo>
                    <a:pt x="671608" y="7144"/>
                    <a:pt x="687800" y="20479"/>
                    <a:pt x="690658" y="39529"/>
                  </a:cubicBezTo>
                  <a:lnTo>
                    <a:pt x="779240" y="572929"/>
                  </a:lnTo>
                  <a:cubicBezTo>
                    <a:pt x="781145" y="584359"/>
                    <a:pt x="778288" y="595789"/>
                    <a:pt x="770668" y="604361"/>
                  </a:cubicBezTo>
                  <a:cubicBezTo>
                    <a:pt x="764000" y="611981"/>
                    <a:pt x="753523" y="617696"/>
                    <a:pt x="742093" y="617696"/>
                  </a:cubicBezTo>
                  <a:close/>
                  <a:moveTo>
                    <a:pt x="88678" y="540544"/>
                  </a:moveTo>
                  <a:lnTo>
                    <a:pt x="697325" y="540544"/>
                  </a:lnTo>
                  <a:lnTo>
                    <a:pt x="621125" y="84296"/>
                  </a:lnTo>
                  <a:lnTo>
                    <a:pt x="158210" y="84296"/>
                  </a:lnTo>
                  <a:lnTo>
                    <a:pt x="88678" y="540544"/>
                  </a:lnTo>
                  <a:close/>
                </a:path>
              </a:pathLst>
            </a:custGeom>
            <a:solidFill>
              <a:srgbClr val="003145"/>
            </a:solidFill>
            <a:ln w="9525" cap="flat">
              <a:noFill/>
              <a:prstDash val="solid"/>
              <a:miter/>
            </a:ln>
          </p:spPr>
          <p:txBody>
            <a:bodyPr rtlCol="0" anchor="ctr"/>
            <a:lstStyle/>
            <a:p>
              <a:pPr algn="l"/>
              <a:endParaRPr lang="en-GB"/>
            </a:p>
          </p:txBody>
        </p:sp>
        <p:sp>
          <p:nvSpPr>
            <p:cNvPr id="6" name="Freeform: Shape 5">
              <a:extLst>
                <a:ext uri="{FF2B5EF4-FFF2-40B4-BE49-F238E27FC236}">
                  <a16:creationId xmlns:a16="http://schemas.microsoft.com/office/drawing/2014/main" id="{6C17B760-E39E-4C04-B446-F7734C273CCE}"/>
                </a:ext>
              </a:extLst>
            </p:cNvPr>
            <p:cNvSpPr/>
            <p:nvPr/>
          </p:nvSpPr>
          <p:spPr>
            <a:xfrm>
              <a:off x="4682493" y="1040765"/>
              <a:ext cx="6934728" cy="3467364"/>
            </a:xfrm>
            <a:custGeom>
              <a:avLst/>
              <a:gdLst>
                <a:gd name="connsiteX0" fmla="*/ 7144 w 5429250"/>
                <a:gd name="connsiteY0" fmla="*/ 7144 h 2714625"/>
                <a:gd name="connsiteX1" fmla="*/ 5428774 w 5429250"/>
                <a:gd name="connsiteY1" fmla="*/ 7144 h 2714625"/>
                <a:gd name="connsiteX2" fmla="*/ 5428774 w 5429250"/>
                <a:gd name="connsiteY2" fmla="*/ 2712244 h 2714625"/>
                <a:gd name="connsiteX3" fmla="*/ 7144 w 5429250"/>
                <a:gd name="connsiteY3" fmla="*/ 2712244 h 2714625"/>
              </a:gdLst>
              <a:ahLst/>
              <a:cxnLst>
                <a:cxn ang="0">
                  <a:pos x="connsiteX0" y="connsiteY0"/>
                </a:cxn>
                <a:cxn ang="0">
                  <a:pos x="connsiteX1" y="connsiteY1"/>
                </a:cxn>
                <a:cxn ang="0">
                  <a:pos x="connsiteX2" y="connsiteY2"/>
                </a:cxn>
                <a:cxn ang="0">
                  <a:pos x="connsiteX3" y="connsiteY3"/>
                </a:cxn>
              </a:cxnLst>
              <a:rect l="l" t="t" r="r" b="b"/>
              <a:pathLst>
                <a:path w="5429250" h="2714625">
                  <a:moveTo>
                    <a:pt x="7144" y="7144"/>
                  </a:moveTo>
                  <a:lnTo>
                    <a:pt x="5428774" y="7144"/>
                  </a:lnTo>
                  <a:lnTo>
                    <a:pt x="5428774" y="2712244"/>
                  </a:lnTo>
                  <a:lnTo>
                    <a:pt x="7144" y="2712244"/>
                  </a:lnTo>
                  <a:close/>
                </a:path>
              </a:pathLst>
            </a:custGeom>
            <a:solidFill>
              <a:srgbClr val="003145"/>
            </a:solidFill>
            <a:ln w="9525" cap="flat">
              <a:noFill/>
              <a:prstDash val="solid"/>
              <a:miter/>
            </a:ln>
          </p:spPr>
          <p:txBody>
            <a:bodyPr rtlCol="0" anchor="ctr"/>
            <a:lstStyle/>
            <a:p>
              <a:pPr algn="l"/>
              <a:endParaRPr lang="en-GB"/>
            </a:p>
          </p:txBody>
        </p:sp>
        <p:sp>
          <p:nvSpPr>
            <p:cNvPr id="7" name="Freeform: Shape 6">
              <a:extLst>
                <a:ext uri="{FF2B5EF4-FFF2-40B4-BE49-F238E27FC236}">
                  <a16:creationId xmlns:a16="http://schemas.microsoft.com/office/drawing/2014/main" id="{E81D6558-1671-4D3D-AE8A-899E1229DFF2}"/>
                </a:ext>
              </a:extLst>
            </p:cNvPr>
            <p:cNvSpPr/>
            <p:nvPr/>
          </p:nvSpPr>
          <p:spPr>
            <a:xfrm>
              <a:off x="4531632" y="942217"/>
              <a:ext cx="7238883" cy="4519085"/>
            </a:xfrm>
            <a:custGeom>
              <a:avLst/>
              <a:gdLst>
                <a:gd name="connsiteX0" fmla="*/ 5546884 w 5667375"/>
                <a:gd name="connsiteY0" fmla="*/ 2866549 h 2867025"/>
                <a:gd name="connsiteX1" fmla="*/ 125254 w 5667375"/>
                <a:gd name="connsiteY1" fmla="*/ 2866549 h 2867025"/>
                <a:gd name="connsiteX2" fmla="*/ 7144 w 5667375"/>
                <a:gd name="connsiteY2" fmla="*/ 2789396 h 2867025"/>
                <a:gd name="connsiteX3" fmla="*/ 7144 w 5667375"/>
                <a:gd name="connsiteY3" fmla="*/ 84296 h 2867025"/>
                <a:gd name="connsiteX4" fmla="*/ 125254 w 5667375"/>
                <a:gd name="connsiteY4" fmla="*/ 7144 h 2867025"/>
                <a:gd name="connsiteX5" fmla="*/ 5547837 w 5667375"/>
                <a:gd name="connsiteY5" fmla="*/ 7144 h 2867025"/>
                <a:gd name="connsiteX6" fmla="*/ 5665946 w 5667375"/>
                <a:gd name="connsiteY6" fmla="*/ 84296 h 2867025"/>
                <a:gd name="connsiteX7" fmla="*/ 5665946 w 5667375"/>
                <a:gd name="connsiteY7" fmla="*/ 2789396 h 2867025"/>
                <a:gd name="connsiteX8" fmla="*/ 5546884 w 5667375"/>
                <a:gd name="connsiteY8" fmla="*/ 2866549 h 286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7375" h="2867025">
                  <a:moveTo>
                    <a:pt x="5546884" y="2866549"/>
                  </a:moveTo>
                  <a:lnTo>
                    <a:pt x="125254" y="2866549"/>
                  </a:lnTo>
                  <a:cubicBezTo>
                    <a:pt x="60484" y="2866549"/>
                    <a:pt x="7144" y="2832259"/>
                    <a:pt x="7144" y="2789396"/>
                  </a:cubicBezTo>
                  <a:lnTo>
                    <a:pt x="7144" y="84296"/>
                  </a:lnTo>
                  <a:cubicBezTo>
                    <a:pt x="7144" y="41434"/>
                    <a:pt x="59531" y="7144"/>
                    <a:pt x="125254" y="7144"/>
                  </a:cubicBezTo>
                  <a:lnTo>
                    <a:pt x="5547837" y="7144"/>
                  </a:lnTo>
                  <a:cubicBezTo>
                    <a:pt x="5612606" y="7144"/>
                    <a:pt x="5665946" y="41434"/>
                    <a:pt x="5665946" y="84296"/>
                  </a:cubicBezTo>
                  <a:lnTo>
                    <a:pt x="5665946" y="2789396"/>
                  </a:lnTo>
                  <a:cubicBezTo>
                    <a:pt x="5664994" y="2832259"/>
                    <a:pt x="5612606" y="2866549"/>
                    <a:pt x="5546884" y="2866549"/>
                  </a:cubicBezTo>
                  <a:close/>
                </a:path>
              </a:pathLst>
            </a:custGeom>
            <a:solidFill>
              <a:schemeClr val="tx1"/>
            </a:solidFill>
            <a:ln w="9525" cap="flat">
              <a:noFill/>
              <a:prstDash val="solid"/>
              <a:miter/>
            </a:ln>
          </p:spPr>
          <p:txBody>
            <a:bodyPr rtlCol="0" anchor="ctr"/>
            <a:lstStyle/>
            <a:p>
              <a:pPr algn="l"/>
              <a:endParaRPr lang="en-GB"/>
            </a:p>
          </p:txBody>
        </p:sp>
        <p:sp>
          <p:nvSpPr>
            <p:cNvPr id="8" name="Freeform: Shape 7">
              <a:extLst>
                <a:ext uri="{FF2B5EF4-FFF2-40B4-BE49-F238E27FC236}">
                  <a16:creationId xmlns:a16="http://schemas.microsoft.com/office/drawing/2014/main" id="{00CD2537-EE2E-4CFC-B52D-6093CEE5106A}"/>
                </a:ext>
              </a:extLst>
            </p:cNvPr>
            <p:cNvSpPr/>
            <p:nvPr/>
          </p:nvSpPr>
          <p:spPr>
            <a:xfrm>
              <a:off x="7480716" y="5189436"/>
              <a:ext cx="1350447" cy="12166"/>
            </a:xfrm>
            <a:custGeom>
              <a:avLst/>
              <a:gdLst>
                <a:gd name="connsiteX0" fmla="*/ 7144 w 1057275"/>
                <a:gd name="connsiteY0" fmla="*/ 7144 h 9525"/>
                <a:gd name="connsiteX1" fmla="*/ 1054894 w 1057275"/>
                <a:gd name="connsiteY1" fmla="*/ 7144 h 9525"/>
              </a:gdLst>
              <a:ahLst/>
              <a:cxnLst>
                <a:cxn ang="0">
                  <a:pos x="connsiteX0" y="connsiteY0"/>
                </a:cxn>
                <a:cxn ang="0">
                  <a:pos x="connsiteX1" y="connsiteY1"/>
                </a:cxn>
              </a:cxnLst>
              <a:rect l="l" t="t" r="r" b="b"/>
              <a:pathLst>
                <a:path w="1057275" h="9525">
                  <a:moveTo>
                    <a:pt x="7144" y="7144"/>
                  </a:moveTo>
                  <a:lnTo>
                    <a:pt x="1054894" y="7144"/>
                  </a:lnTo>
                </a:path>
              </a:pathLst>
            </a:custGeom>
            <a:ln w="9525" cap="flat">
              <a:noFill/>
              <a:prstDash val="solid"/>
              <a:miter/>
            </a:ln>
          </p:spPr>
          <p:txBody>
            <a:bodyPr rtlCol="0" anchor="ctr"/>
            <a:lstStyle/>
            <a:p>
              <a:pPr algn="l"/>
              <a:endParaRPr lang="en-GB"/>
            </a:p>
          </p:txBody>
        </p:sp>
        <p:sp>
          <p:nvSpPr>
            <p:cNvPr id="10" name="Freeform: Shape 9">
              <a:extLst>
                <a:ext uri="{FF2B5EF4-FFF2-40B4-BE49-F238E27FC236}">
                  <a16:creationId xmlns:a16="http://schemas.microsoft.com/office/drawing/2014/main" id="{57CDD983-751C-46E1-85BE-78BA89A81EBD}"/>
                </a:ext>
              </a:extLst>
            </p:cNvPr>
            <p:cNvSpPr/>
            <p:nvPr/>
          </p:nvSpPr>
          <p:spPr>
            <a:xfrm>
              <a:off x="7383387" y="6044063"/>
              <a:ext cx="1545106" cy="206825"/>
            </a:xfrm>
            <a:custGeom>
              <a:avLst/>
              <a:gdLst>
                <a:gd name="connsiteX0" fmla="*/ 1131094 w 1209675"/>
                <a:gd name="connsiteY0" fmla="*/ 161449 h 161925"/>
                <a:gd name="connsiteX1" fmla="*/ 83344 w 1209675"/>
                <a:gd name="connsiteY1" fmla="*/ 161449 h 161925"/>
                <a:gd name="connsiteX2" fmla="*/ 7144 w 1209675"/>
                <a:gd name="connsiteY2" fmla="*/ 84296 h 161925"/>
                <a:gd name="connsiteX3" fmla="*/ 83344 w 1209675"/>
                <a:gd name="connsiteY3" fmla="*/ 7144 h 161925"/>
                <a:gd name="connsiteX4" fmla="*/ 1131094 w 1209675"/>
                <a:gd name="connsiteY4" fmla="*/ 7144 h 161925"/>
                <a:gd name="connsiteX5" fmla="*/ 1207294 w 1209675"/>
                <a:gd name="connsiteY5" fmla="*/ 84296 h 161925"/>
                <a:gd name="connsiteX6" fmla="*/ 1131094 w 1209675"/>
                <a:gd name="connsiteY6" fmla="*/ 16144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75" h="161925">
                  <a:moveTo>
                    <a:pt x="1131094" y="161449"/>
                  </a:moveTo>
                  <a:lnTo>
                    <a:pt x="83344" y="161449"/>
                  </a:lnTo>
                  <a:cubicBezTo>
                    <a:pt x="41434" y="161449"/>
                    <a:pt x="7144" y="127159"/>
                    <a:pt x="7144" y="84296"/>
                  </a:cubicBezTo>
                  <a:cubicBezTo>
                    <a:pt x="7144" y="41434"/>
                    <a:pt x="41434" y="7144"/>
                    <a:pt x="83344" y="7144"/>
                  </a:cubicBezTo>
                  <a:lnTo>
                    <a:pt x="1131094" y="7144"/>
                  </a:lnTo>
                  <a:cubicBezTo>
                    <a:pt x="1173004" y="7144"/>
                    <a:pt x="1207294" y="41434"/>
                    <a:pt x="1207294" y="84296"/>
                  </a:cubicBezTo>
                  <a:cubicBezTo>
                    <a:pt x="1206341" y="126206"/>
                    <a:pt x="1173004" y="161449"/>
                    <a:pt x="1131094" y="161449"/>
                  </a:cubicBezTo>
                  <a:close/>
                </a:path>
              </a:pathLst>
            </a:custGeom>
            <a:solidFill>
              <a:schemeClr val="tx1"/>
            </a:solidFill>
            <a:ln w="9525" cap="flat">
              <a:noFill/>
              <a:prstDash val="solid"/>
              <a:miter/>
            </a:ln>
          </p:spPr>
          <p:txBody>
            <a:bodyPr rtlCol="0" anchor="ctr"/>
            <a:lstStyle/>
            <a:p>
              <a:pPr algn="l"/>
              <a:endParaRPr lang="en-GB"/>
            </a:p>
          </p:txBody>
        </p:sp>
        <p:sp>
          <p:nvSpPr>
            <p:cNvPr id="11" name="Freeform: Shape 10">
              <a:extLst>
                <a:ext uri="{FF2B5EF4-FFF2-40B4-BE49-F238E27FC236}">
                  <a16:creationId xmlns:a16="http://schemas.microsoft.com/office/drawing/2014/main" id="{AFF21B45-8CD8-4119-A5D2-92124E737527}"/>
                </a:ext>
              </a:extLst>
            </p:cNvPr>
            <p:cNvSpPr/>
            <p:nvPr/>
          </p:nvSpPr>
          <p:spPr>
            <a:xfrm>
              <a:off x="4675273" y="1043948"/>
              <a:ext cx="6951600" cy="3909600"/>
            </a:xfrm>
            <a:custGeom>
              <a:avLst/>
              <a:gdLst>
                <a:gd name="connsiteX0" fmla="*/ 5487829 w 5553075"/>
                <a:gd name="connsiteY0" fmla="*/ 2249329 h 2247900"/>
                <a:gd name="connsiteX1" fmla="*/ 66199 w 5553075"/>
                <a:gd name="connsiteY1" fmla="*/ 2249329 h 2247900"/>
                <a:gd name="connsiteX2" fmla="*/ 7144 w 5553075"/>
                <a:gd name="connsiteY2" fmla="*/ 2210276 h 2247900"/>
                <a:gd name="connsiteX3" fmla="*/ 7144 w 5553075"/>
                <a:gd name="connsiteY3" fmla="*/ 46196 h 2247900"/>
                <a:gd name="connsiteX4" fmla="*/ 66199 w 5553075"/>
                <a:gd name="connsiteY4" fmla="*/ 7144 h 2247900"/>
                <a:gd name="connsiteX5" fmla="*/ 5488782 w 5553075"/>
                <a:gd name="connsiteY5" fmla="*/ 7144 h 2247900"/>
                <a:gd name="connsiteX6" fmla="*/ 5547837 w 5553075"/>
                <a:gd name="connsiteY6" fmla="*/ 46196 h 2247900"/>
                <a:gd name="connsiteX7" fmla="*/ 5547837 w 5553075"/>
                <a:gd name="connsiteY7" fmla="*/ 2210276 h 2247900"/>
                <a:gd name="connsiteX8" fmla="*/ 5487829 w 5553075"/>
                <a:gd name="connsiteY8" fmla="*/ 2249329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3075" h="2247900">
                  <a:moveTo>
                    <a:pt x="5487829" y="2249329"/>
                  </a:moveTo>
                  <a:lnTo>
                    <a:pt x="66199" y="2249329"/>
                  </a:lnTo>
                  <a:cubicBezTo>
                    <a:pt x="33814" y="2249329"/>
                    <a:pt x="7144" y="2232184"/>
                    <a:pt x="7144" y="2210276"/>
                  </a:cubicBezTo>
                  <a:lnTo>
                    <a:pt x="7144" y="46196"/>
                  </a:lnTo>
                  <a:cubicBezTo>
                    <a:pt x="7144" y="25241"/>
                    <a:pt x="33814" y="7144"/>
                    <a:pt x="66199" y="7144"/>
                  </a:cubicBezTo>
                  <a:lnTo>
                    <a:pt x="5488782" y="7144"/>
                  </a:lnTo>
                  <a:cubicBezTo>
                    <a:pt x="5521166" y="7144"/>
                    <a:pt x="5547837" y="24289"/>
                    <a:pt x="5547837" y="46196"/>
                  </a:cubicBezTo>
                  <a:lnTo>
                    <a:pt x="5547837" y="2210276"/>
                  </a:lnTo>
                  <a:cubicBezTo>
                    <a:pt x="5546884" y="2232184"/>
                    <a:pt x="5520214" y="2249329"/>
                    <a:pt x="5487829" y="2249329"/>
                  </a:cubicBezTo>
                  <a:close/>
                </a:path>
              </a:pathLst>
            </a:custGeom>
            <a:solidFill>
              <a:srgbClr val="FFFFFF"/>
            </a:solidFill>
            <a:ln w="9525" cap="flat">
              <a:noFill/>
              <a:prstDash val="solid"/>
              <a:miter/>
            </a:ln>
          </p:spPr>
          <p:txBody>
            <a:bodyPr rtlCol="0" anchor="ctr"/>
            <a:lstStyle/>
            <a:p>
              <a:pPr algn="l"/>
              <a:endParaRPr lang="en-GB"/>
            </a:p>
          </p:txBody>
        </p:sp>
        <p:sp>
          <p:nvSpPr>
            <p:cNvPr id="12" name="Freeform: Shape 11">
              <a:extLst>
                <a:ext uri="{FF2B5EF4-FFF2-40B4-BE49-F238E27FC236}">
                  <a16:creationId xmlns:a16="http://schemas.microsoft.com/office/drawing/2014/main" id="{FFD2CBF0-155B-4BEE-95E5-655C58660793}"/>
                </a:ext>
              </a:extLst>
            </p:cNvPr>
            <p:cNvSpPr/>
            <p:nvPr/>
          </p:nvSpPr>
          <p:spPr>
            <a:xfrm>
              <a:off x="4636261" y="5107538"/>
              <a:ext cx="121662" cy="121662"/>
            </a:xfrm>
            <a:custGeom>
              <a:avLst/>
              <a:gdLst>
                <a:gd name="connsiteX0" fmla="*/ 94774 w 95250"/>
                <a:gd name="connsiteY0" fmla="*/ 51911 h 95250"/>
                <a:gd name="connsiteX1" fmla="*/ 50959 w 95250"/>
                <a:gd name="connsiteY1" fmla="*/ 96679 h 95250"/>
                <a:gd name="connsiteX2" fmla="*/ 7144 w 95250"/>
                <a:gd name="connsiteY2" fmla="*/ 51911 h 95250"/>
                <a:gd name="connsiteX3" fmla="*/ 50959 w 95250"/>
                <a:gd name="connsiteY3" fmla="*/ 7144 h 95250"/>
                <a:gd name="connsiteX4" fmla="*/ 94774 w 95250"/>
                <a:gd name="connsiteY4" fmla="*/ 5191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1911"/>
                  </a:moveTo>
                  <a:cubicBezTo>
                    <a:pt x="94774" y="76676"/>
                    <a:pt x="75724" y="96679"/>
                    <a:pt x="50959" y="96679"/>
                  </a:cubicBezTo>
                  <a:cubicBezTo>
                    <a:pt x="27146" y="96679"/>
                    <a:pt x="7144" y="76676"/>
                    <a:pt x="7144" y="51911"/>
                  </a:cubicBezTo>
                  <a:cubicBezTo>
                    <a:pt x="7144" y="27146"/>
                    <a:pt x="26194" y="7144"/>
                    <a:pt x="50959" y="7144"/>
                  </a:cubicBezTo>
                  <a:cubicBezTo>
                    <a:pt x="74771" y="7144"/>
                    <a:pt x="94774" y="27146"/>
                    <a:pt x="94774" y="51911"/>
                  </a:cubicBezTo>
                  <a:close/>
                </a:path>
              </a:pathLst>
            </a:custGeom>
            <a:solidFill>
              <a:srgbClr val="A7A9AC"/>
            </a:solidFill>
            <a:ln w="9525" cap="flat">
              <a:noFill/>
              <a:prstDash val="solid"/>
              <a:miter/>
            </a:ln>
          </p:spPr>
          <p:txBody>
            <a:bodyPr rtlCol="0" anchor="ctr"/>
            <a:lstStyle/>
            <a:p>
              <a:pPr algn="l"/>
              <a:endParaRPr lang="en-GB"/>
            </a:p>
          </p:txBody>
        </p:sp>
        <p:sp>
          <p:nvSpPr>
            <p:cNvPr id="13" name="Freeform: Shape 12">
              <a:extLst>
                <a:ext uri="{FF2B5EF4-FFF2-40B4-BE49-F238E27FC236}">
                  <a16:creationId xmlns:a16="http://schemas.microsoft.com/office/drawing/2014/main" id="{75FAB8F5-4345-4AC4-9995-25F03745248B}"/>
                </a:ext>
              </a:extLst>
            </p:cNvPr>
            <p:cNvSpPr/>
            <p:nvPr/>
          </p:nvSpPr>
          <p:spPr>
            <a:xfrm>
              <a:off x="4830920" y="5103880"/>
              <a:ext cx="121662" cy="121662"/>
            </a:xfrm>
            <a:custGeom>
              <a:avLst/>
              <a:gdLst>
                <a:gd name="connsiteX0" fmla="*/ 94774 w 95250"/>
                <a:gd name="connsiteY0" fmla="*/ 51911 h 95250"/>
                <a:gd name="connsiteX1" fmla="*/ 50959 w 95250"/>
                <a:gd name="connsiteY1" fmla="*/ 96679 h 95250"/>
                <a:gd name="connsiteX2" fmla="*/ 7144 w 95250"/>
                <a:gd name="connsiteY2" fmla="*/ 51911 h 95250"/>
                <a:gd name="connsiteX3" fmla="*/ 50959 w 95250"/>
                <a:gd name="connsiteY3" fmla="*/ 7144 h 95250"/>
                <a:gd name="connsiteX4" fmla="*/ 94774 w 95250"/>
                <a:gd name="connsiteY4" fmla="*/ 5191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1911"/>
                  </a:moveTo>
                  <a:cubicBezTo>
                    <a:pt x="94774" y="76676"/>
                    <a:pt x="75724" y="96679"/>
                    <a:pt x="50959" y="96679"/>
                  </a:cubicBezTo>
                  <a:cubicBezTo>
                    <a:pt x="26194" y="96679"/>
                    <a:pt x="7144" y="76676"/>
                    <a:pt x="7144" y="51911"/>
                  </a:cubicBezTo>
                  <a:cubicBezTo>
                    <a:pt x="7144" y="27146"/>
                    <a:pt x="26194" y="7144"/>
                    <a:pt x="50959" y="7144"/>
                  </a:cubicBezTo>
                  <a:cubicBezTo>
                    <a:pt x="75724" y="7144"/>
                    <a:pt x="94774" y="27146"/>
                    <a:pt x="94774" y="51911"/>
                  </a:cubicBezTo>
                  <a:close/>
                </a:path>
              </a:pathLst>
            </a:custGeom>
            <a:solidFill>
              <a:srgbClr val="FB5A17"/>
            </a:solidFill>
            <a:ln w="9525" cap="flat">
              <a:noFill/>
              <a:prstDash val="solid"/>
              <a:miter/>
            </a:ln>
          </p:spPr>
          <p:txBody>
            <a:bodyPr rtlCol="0" anchor="ctr"/>
            <a:lstStyle/>
            <a:p>
              <a:pPr algn="l"/>
              <a:endParaRPr lang="en-GB"/>
            </a:p>
          </p:txBody>
        </p:sp>
      </p:grpSp>
      <p:sp>
        <p:nvSpPr>
          <p:cNvPr id="9" name="Picture Placeholder">
            <a:extLst>
              <a:ext uri="{FF2B5EF4-FFF2-40B4-BE49-F238E27FC236}">
                <a16:creationId xmlns:a16="http://schemas.microsoft.com/office/drawing/2014/main" id="{332490D2-5D6F-42A7-A1A5-B26419759151}"/>
              </a:ext>
            </a:extLst>
          </p:cNvPr>
          <p:cNvSpPr>
            <a:spLocks noGrp="1"/>
          </p:cNvSpPr>
          <p:nvPr userDrawn="1">
            <p:ph type="pic" sz="quarter" idx="12"/>
          </p:nvPr>
        </p:nvSpPr>
        <p:spPr bwMode="gray">
          <a:xfrm>
            <a:off x="4728503" y="1271821"/>
            <a:ext cx="6845140" cy="3804097"/>
          </a:xfrm>
          <a:solidFill>
            <a:schemeClr val="bg1"/>
          </a:solidFill>
        </p:spPr>
        <p:txBody>
          <a:bodyPr anchor="ctr"/>
          <a:lstStyle>
            <a:lvl1pPr algn="ctr">
              <a:defRPr sz="1600" b="0"/>
            </a:lvl1pPr>
          </a:lstStyle>
          <a:p>
            <a:r>
              <a:rPr lang="en-US"/>
              <a:t>Click icon to add picture</a:t>
            </a:r>
            <a:endParaRPr lang="en-GB"/>
          </a:p>
        </p:txBody>
      </p:sp>
      <p:sp>
        <p:nvSpPr>
          <p:cNvPr id="22" name="Text">
            <a:extLst>
              <a:ext uri="{FF2B5EF4-FFF2-40B4-BE49-F238E27FC236}">
                <a16:creationId xmlns:a16="http://schemas.microsoft.com/office/drawing/2014/main" id="{655357FA-C2B7-41A4-8241-0CBE492E6021}"/>
              </a:ext>
            </a:extLst>
          </p:cNvPr>
          <p:cNvSpPr>
            <a:spLocks noGrp="1"/>
          </p:cNvSpPr>
          <p:nvPr>
            <p:ph type="body" sz="quarter" idx="11"/>
          </p:nvPr>
        </p:nvSpPr>
        <p:spPr>
          <a:xfrm>
            <a:off x="439738" y="639763"/>
            <a:ext cx="3875088" cy="5621564"/>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3191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mputer + video">
    <p:spTree>
      <p:nvGrpSpPr>
        <p:cNvPr id="1" name=""/>
        <p:cNvGrpSpPr/>
        <p:nvPr/>
      </p:nvGrpSpPr>
      <p:grpSpPr>
        <a:xfrm>
          <a:off x="0" y="0"/>
          <a:ext cx="0" cy="0"/>
          <a:chOff x="0" y="0"/>
          <a:chExt cx="0" cy="0"/>
        </a:xfrm>
      </p:grpSpPr>
      <p:grpSp>
        <p:nvGrpSpPr>
          <p:cNvPr id="17" name="Screen Shapes">
            <a:extLst>
              <a:ext uri="{FF2B5EF4-FFF2-40B4-BE49-F238E27FC236}">
                <a16:creationId xmlns:a16="http://schemas.microsoft.com/office/drawing/2014/main" id="{F78CB947-AFFA-4B63-A0DA-9CCA28AB7BAE}"/>
              </a:ext>
            </a:extLst>
          </p:cNvPr>
          <p:cNvGrpSpPr/>
          <p:nvPr userDrawn="1"/>
        </p:nvGrpSpPr>
        <p:grpSpPr>
          <a:xfrm>
            <a:off x="4531632" y="1117338"/>
            <a:ext cx="7249206" cy="5492714"/>
            <a:chOff x="4531632" y="942217"/>
            <a:chExt cx="7249206" cy="5492714"/>
          </a:xfrm>
        </p:grpSpPr>
        <p:sp>
          <p:nvSpPr>
            <p:cNvPr id="18" name="AutoShape 3">
              <a:extLst>
                <a:ext uri="{FF2B5EF4-FFF2-40B4-BE49-F238E27FC236}">
                  <a16:creationId xmlns:a16="http://schemas.microsoft.com/office/drawing/2014/main" id="{D9813B11-5E0E-4523-9F7A-D38DAD8D14DC}"/>
                </a:ext>
              </a:extLst>
            </p:cNvPr>
            <p:cNvSpPr>
              <a:spLocks noChangeAspect="1" noChangeArrowheads="1" noTextEdit="1"/>
            </p:cNvSpPr>
            <p:nvPr userDrawn="1"/>
          </p:nvSpPr>
          <p:spPr bwMode="auto">
            <a:xfrm>
              <a:off x="4562475" y="964406"/>
              <a:ext cx="7218363"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Shape 18">
              <a:extLst>
                <a:ext uri="{FF2B5EF4-FFF2-40B4-BE49-F238E27FC236}">
                  <a16:creationId xmlns:a16="http://schemas.microsoft.com/office/drawing/2014/main" id="{6B5A5E37-7093-4462-A21D-F4AE2FCE9CB8}"/>
                </a:ext>
              </a:extLst>
            </p:cNvPr>
            <p:cNvSpPr/>
            <p:nvPr/>
          </p:nvSpPr>
          <p:spPr>
            <a:xfrm>
              <a:off x="7699708" y="5461303"/>
              <a:ext cx="900298" cy="693473"/>
            </a:xfrm>
            <a:custGeom>
              <a:avLst/>
              <a:gdLst>
                <a:gd name="connsiteX0" fmla="*/ 704374 w 704850"/>
                <a:gd name="connsiteY0" fmla="*/ 540544 h 542925"/>
                <a:gd name="connsiteX1" fmla="*/ 615791 w 704850"/>
                <a:gd name="connsiteY1" fmla="*/ 7144 h 542925"/>
                <a:gd name="connsiteX2" fmla="*/ 88106 w 704850"/>
                <a:gd name="connsiteY2" fmla="*/ 7144 h 542925"/>
                <a:gd name="connsiteX3" fmla="*/ 7144 w 704850"/>
                <a:gd name="connsiteY3" fmla="*/ 540544 h 542925"/>
              </a:gdLst>
              <a:ahLst/>
              <a:cxnLst>
                <a:cxn ang="0">
                  <a:pos x="connsiteX0" y="connsiteY0"/>
                </a:cxn>
                <a:cxn ang="0">
                  <a:pos x="connsiteX1" y="connsiteY1"/>
                </a:cxn>
                <a:cxn ang="0">
                  <a:pos x="connsiteX2" y="connsiteY2"/>
                </a:cxn>
                <a:cxn ang="0">
                  <a:pos x="connsiteX3" y="connsiteY3"/>
                </a:cxn>
              </a:cxnLst>
              <a:rect l="l" t="t" r="r" b="b"/>
              <a:pathLst>
                <a:path w="704850" h="542925">
                  <a:moveTo>
                    <a:pt x="704374" y="540544"/>
                  </a:moveTo>
                  <a:lnTo>
                    <a:pt x="615791" y="7144"/>
                  </a:lnTo>
                  <a:lnTo>
                    <a:pt x="88106" y="7144"/>
                  </a:lnTo>
                  <a:lnTo>
                    <a:pt x="7144" y="540544"/>
                  </a:lnTo>
                  <a:close/>
                </a:path>
              </a:pathLst>
            </a:custGeom>
            <a:solidFill>
              <a:srgbClr val="003145"/>
            </a:solid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10ADC793-2A40-4957-9665-DBAE3874209F}"/>
                </a:ext>
              </a:extLst>
            </p:cNvPr>
            <p:cNvSpPr/>
            <p:nvPr/>
          </p:nvSpPr>
          <p:spPr>
            <a:xfrm>
              <a:off x="7651530" y="5412638"/>
              <a:ext cx="997628" cy="790802"/>
            </a:xfrm>
            <a:custGeom>
              <a:avLst/>
              <a:gdLst>
                <a:gd name="connsiteX0" fmla="*/ 742093 w 781050"/>
                <a:gd name="connsiteY0" fmla="*/ 617696 h 619125"/>
                <a:gd name="connsiteX1" fmla="*/ 44863 w 781050"/>
                <a:gd name="connsiteY1" fmla="*/ 617696 h 619125"/>
                <a:gd name="connsiteX2" fmla="*/ 16288 w 781050"/>
                <a:gd name="connsiteY2" fmla="*/ 604361 h 619125"/>
                <a:gd name="connsiteX3" fmla="*/ 7715 w 781050"/>
                <a:gd name="connsiteY3" fmla="*/ 572929 h 619125"/>
                <a:gd name="connsiteX4" fmla="*/ 88678 w 781050"/>
                <a:gd name="connsiteY4" fmla="*/ 39529 h 619125"/>
                <a:gd name="connsiteX5" fmla="*/ 125825 w 781050"/>
                <a:gd name="connsiteY5" fmla="*/ 7144 h 619125"/>
                <a:gd name="connsiteX6" fmla="*/ 653510 w 781050"/>
                <a:gd name="connsiteY6" fmla="*/ 7144 h 619125"/>
                <a:gd name="connsiteX7" fmla="*/ 690658 w 781050"/>
                <a:gd name="connsiteY7" fmla="*/ 39529 h 619125"/>
                <a:gd name="connsiteX8" fmla="*/ 779240 w 781050"/>
                <a:gd name="connsiteY8" fmla="*/ 572929 h 619125"/>
                <a:gd name="connsiteX9" fmla="*/ 770668 w 781050"/>
                <a:gd name="connsiteY9" fmla="*/ 604361 h 619125"/>
                <a:gd name="connsiteX10" fmla="*/ 742093 w 781050"/>
                <a:gd name="connsiteY10" fmla="*/ 617696 h 619125"/>
                <a:gd name="connsiteX11" fmla="*/ 88678 w 781050"/>
                <a:gd name="connsiteY11" fmla="*/ 540544 h 619125"/>
                <a:gd name="connsiteX12" fmla="*/ 697325 w 781050"/>
                <a:gd name="connsiteY12" fmla="*/ 540544 h 619125"/>
                <a:gd name="connsiteX13" fmla="*/ 621125 w 781050"/>
                <a:gd name="connsiteY13" fmla="*/ 84296 h 619125"/>
                <a:gd name="connsiteX14" fmla="*/ 158210 w 781050"/>
                <a:gd name="connsiteY14" fmla="*/ 84296 h 619125"/>
                <a:gd name="connsiteX15" fmla="*/ 88678 w 781050"/>
                <a:gd name="connsiteY15" fmla="*/ 54054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1050" h="619125">
                  <a:moveTo>
                    <a:pt x="742093" y="617696"/>
                  </a:moveTo>
                  <a:lnTo>
                    <a:pt x="44863" y="617696"/>
                  </a:lnTo>
                  <a:cubicBezTo>
                    <a:pt x="33433" y="617696"/>
                    <a:pt x="22955" y="612934"/>
                    <a:pt x="16288" y="604361"/>
                  </a:cubicBezTo>
                  <a:cubicBezTo>
                    <a:pt x="8668" y="595789"/>
                    <a:pt x="5810" y="584359"/>
                    <a:pt x="7715" y="572929"/>
                  </a:cubicBezTo>
                  <a:lnTo>
                    <a:pt x="88678" y="39529"/>
                  </a:lnTo>
                  <a:cubicBezTo>
                    <a:pt x="91535" y="20479"/>
                    <a:pt x="107728" y="7144"/>
                    <a:pt x="125825" y="7144"/>
                  </a:cubicBezTo>
                  <a:lnTo>
                    <a:pt x="653510" y="7144"/>
                  </a:lnTo>
                  <a:cubicBezTo>
                    <a:pt x="671608" y="7144"/>
                    <a:pt x="687800" y="20479"/>
                    <a:pt x="690658" y="39529"/>
                  </a:cubicBezTo>
                  <a:lnTo>
                    <a:pt x="779240" y="572929"/>
                  </a:lnTo>
                  <a:cubicBezTo>
                    <a:pt x="781145" y="584359"/>
                    <a:pt x="778288" y="595789"/>
                    <a:pt x="770668" y="604361"/>
                  </a:cubicBezTo>
                  <a:cubicBezTo>
                    <a:pt x="764000" y="611981"/>
                    <a:pt x="753523" y="617696"/>
                    <a:pt x="742093" y="617696"/>
                  </a:cubicBezTo>
                  <a:close/>
                  <a:moveTo>
                    <a:pt x="88678" y="540544"/>
                  </a:moveTo>
                  <a:lnTo>
                    <a:pt x="697325" y="540544"/>
                  </a:lnTo>
                  <a:lnTo>
                    <a:pt x="621125" y="84296"/>
                  </a:lnTo>
                  <a:lnTo>
                    <a:pt x="158210" y="84296"/>
                  </a:lnTo>
                  <a:lnTo>
                    <a:pt x="88678" y="540544"/>
                  </a:lnTo>
                  <a:close/>
                </a:path>
              </a:pathLst>
            </a:custGeom>
            <a:solidFill>
              <a:srgbClr val="003145"/>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BC4664D7-C5DA-41C0-B022-0108540ED583}"/>
                </a:ext>
              </a:extLst>
            </p:cNvPr>
            <p:cNvSpPr/>
            <p:nvPr/>
          </p:nvSpPr>
          <p:spPr>
            <a:xfrm>
              <a:off x="4682493" y="1040765"/>
              <a:ext cx="6934728" cy="3467364"/>
            </a:xfrm>
            <a:custGeom>
              <a:avLst/>
              <a:gdLst>
                <a:gd name="connsiteX0" fmla="*/ 7144 w 5429250"/>
                <a:gd name="connsiteY0" fmla="*/ 7144 h 2714625"/>
                <a:gd name="connsiteX1" fmla="*/ 5428774 w 5429250"/>
                <a:gd name="connsiteY1" fmla="*/ 7144 h 2714625"/>
                <a:gd name="connsiteX2" fmla="*/ 5428774 w 5429250"/>
                <a:gd name="connsiteY2" fmla="*/ 2712244 h 2714625"/>
                <a:gd name="connsiteX3" fmla="*/ 7144 w 5429250"/>
                <a:gd name="connsiteY3" fmla="*/ 2712244 h 2714625"/>
              </a:gdLst>
              <a:ahLst/>
              <a:cxnLst>
                <a:cxn ang="0">
                  <a:pos x="connsiteX0" y="connsiteY0"/>
                </a:cxn>
                <a:cxn ang="0">
                  <a:pos x="connsiteX1" y="connsiteY1"/>
                </a:cxn>
                <a:cxn ang="0">
                  <a:pos x="connsiteX2" y="connsiteY2"/>
                </a:cxn>
                <a:cxn ang="0">
                  <a:pos x="connsiteX3" y="connsiteY3"/>
                </a:cxn>
              </a:cxnLst>
              <a:rect l="l" t="t" r="r" b="b"/>
              <a:pathLst>
                <a:path w="5429250" h="2714625">
                  <a:moveTo>
                    <a:pt x="7144" y="7144"/>
                  </a:moveTo>
                  <a:lnTo>
                    <a:pt x="5428774" y="7144"/>
                  </a:lnTo>
                  <a:lnTo>
                    <a:pt x="5428774" y="2712244"/>
                  </a:lnTo>
                  <a:lnTo>
                    <a:pt x="7144" y="2712244"/>
                  </a:lnTo>
                  <a:close/>
                </a:path>
              </a:pathLst>
            </a:custGeom>
            <a:solidFill>
              <a:srgbClr val="003145"/>
            </a:solid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A0147E95-B5A0-444C-A13F-A05A7B7747A6}"/>
                </a:ext>
              </a:extLst>
            </p:cNvPr>
            <p:cNvSpPr/>
            <p:nvPr/>
          </p:nvSpPr>
          <p:spPr>
            <a:xfrm>
              <a:off x="4531632" y="942217"/>
              <a:ext cx="7238883" cy="4519085"/>
            </a:xfrm>
            <a:custGeom>
              <a:avLst/>
              <a:gdLst>
                <a:gd name="connsiteX0" fmla="*/ 5546884 w 5667375"/>
                <a:gd name="connsiteY0" fmla="*/ 2866549 h 2867025"/>
                <a:gd name="connsiteX1" fmla="*/ 125254 w 5667375"/>
                <a:gd name="connsiteY1" fmla="*/ 2866549 h 2867025"/>
                <a:gd name="connsiteX2" fmla="*/ 7144 w 5667375"/>
                <a:gd name="connsiteY2" fmla="*/ 2789396 h 2867025"/>
                <a:gd name="connsiteX3" fmla="*/ 7144 w 5667375"/>
                <a:gd name="connsiteY3" fmla="*/ 84296 h 2867025"/>
                <a:gd name="connsiteX4" fmla="*/ 125254 w 5667375"/>
                <a:gd name="connsiteY4" fmla="*/ 7144 h 2867025"/>
                <a:gd name="connsiteX5" fmla="*/ 5547837 w 5667375"/>
                <a:gd name="connsiteY5" fmla="*/ 7144 h 2867025"/>
                <a:gd name="connsiteX6" fmla="*/ 5665946 w 5667375"/>
                <a:gd name="connsiteY6" fmla="*/ 84296 h 2867025"/>
                <a:gd name="connsiteX7" fmla="*/ 5665946 w 5667375"/>
                <a:gd name="connsiteY7" fmla="*/ 2789396 h 2867025"/>
                <a:gd name="connsiteX8" fmla="*/ 5546884 w 5667375"/>
                <a:gd name="connsiteY8" fmla="*/ 2866549 h 286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7375" h="2867025">
                  <a:moveTo>
                    <a:pt x="5546884" y="2866549"/>
                  </a:moveTo>
                  <a:lnTo>
                    <a:pt x="125254" y="2866549"/>
                  </a:lnTo>
                  <a:cubicBezTo>
                    <a:pt x="60484" y="2866549"/>
                    <a:pt x="7144" y="2832259"/>
                    <a:pt x="7144" y="2789396"/>
                  </a:cubicBezTo>
                  <a:lnTo>
                    <a:pt x="7144" y="84296"/>
                  </a:lnTo>
                  <a:cubicBezTo>
                    <a:pt x="7144" y="41434"/>
                    <a:pt x="59531" y="7144"/>
                    <a:pt x="125254" y="7144"/>
                  </a:cubicBezTo>
                  <a:lnTo>
                    <a:pt x="5547837" y="7144"/>
                  </a:lnTo>
                  <a:cubicBezTo>
                    <a:pt x="5612606" y="7144"/>
                    <a:pt x="5665946" y="41434"/>
                    <a:pt x="5665946" y="84296"/>
                  </a:cubicBezTo>
                  <a:lnTo>
                    <a:pt x="5665946" y="2789396"/>
                  </a:lnTo>
                  <a:cubicBezTo>
                    <a:pt x="5664994" y="2832259"/>
                    <a:pt x="5612606" y="2866549"/>
                    <a:pt x="5546884" y="2866549"/>
                  </a:cubicBezTo>
                  <a:close/>
                </a:path>
              </a:pathLst>
            </a:custGeom>
            <a:solidFill>
              <a:srgbClr val="003145"/>
            </a:solid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11DC2D7-D877-4138-B3A2-FCCD66BF6E4D}"/>
                </a:ext>
              </a:extLst>
            </p:cNvPr>
            <p:cNvSpPr/>
            <p:nvPr/>
          </p:nvSpPr>
          <p:spPr>
            <a:xfrm>
              <a:off x="7480716" y="5189436"/>
              <a:ext cx="1350447" cy="12166"/>
            </a:xfrm>
            <a:custGeom>
              <a:avLst/>
              <a:gdLst>
                <a:gd name="connsiteX0" fmla="*/ 7144 w 1057275"/>
                <a:gd name="connsiteY0" fmla="*/ 7144 h 9525"/>
                <a:gd name="connsiteX1" fmla="*/ 1054894 w 1057275"/>
                <a:gd name="connsiteY1" fmla="*/ 7144 h 9525"/>
              </a:gdLst>
              <a:ahLst/>
              <a:cxnLst>
                <a:cxn ang="0">
                  <a:pos x="connsiteX0" y="connsiteY0"/>
                </a:cxn>
                <a:cxn ang="0">
                  <a:pos x="connsiteX1" y="connsiteY1"/>
                </a:cxn>
              </a:cxnLst>
              <a:rect l="l" t="t" r="r" b="b"/>
              <a:pathLst>
                <a:path w="1057275" h="9525">
                  <a:moveTo>
                    <a:pt x="7144" y="7144"/>
                  </a:moveTo>
                  <a:lnTo>
                    <a:pt x="1054894" y="7144"/>
                  </a:lnTo>
                </a:path>
              </a:pathLst>
            </a:custGeom>
            <a:ln w="9525"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544DB8EB-DA72-43D7-A4B0-C2C7901E9239}"/>
                </a:ext>
              </a:extLst>
            </p:cNvPr>
            <p:cNvSpPr/>
            <p:nvPr/>
          </p:nvSpPr>
          <p:spPr>
            <a:xfrm>
              <a:off x="7383387" y="6044063"/>
              <a:ext cx="1545106" cy="206825"/>
            </a:xfrm>
            <a:custGeom>
              <a:avLst/>
              <a:gdLst>
                <a:gd name="connsiteX0" fmla="*/ 1131094 w 1209675"/>
                <a:gd name="connsiteY0" fmla="*/ 161449 h 161925"/>
                <a:gd name="connsiteX1" fmla="*/ 83344 w 1209675"/>
                <a:gd name="connsiteY1" fmla="*/ 161449 h 161925"/>
                <a:gd name="connsiteX2" fmla="*/ 7144 w 1209675"/>
                <a:gd name="connsiteY2" fmla="*/ 84296 h 161925"/>
                <a:gd name="connsiteX3" fmla="*/ 83344 w 1209675"/>
                <a:gd name="connsiteY3" fmla="*/ 7144 h 161925"/>
                <a:gd name="connsiteX4" fmla="*/ 1131094 w 1209675"/>
                <a:gd name="connsiteY4" fmla="*/ 7144 h 161925"/>
                <a:gd name="connsiteX5" fmla="*/ 1207294 w 1209675"/>
                <a:gd name="connsiteY5" fmla="*/ 84296 h 161925"/>
                <a:gd name="connsiteX6" fmla="*/ 1131094 w 1209675"/>
                <a:gd name="connsiteY6" fmla="*/ 16144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75" h="161925">
                  <a:moveTo>
                    <a:pt x="1131094" y="161449"/>
                  </a:moveTo>
                  <a:lnTo>
                    <a:pt x="83344" y="161449"/>
                  </a:lnTo>
                  <a:cubicBezTo>
                    <a:pt x="41434" y="161449"/>
                    <a:pt x="7144" y="127159"/>
                    <a:pt x="7144" y="84296"/>
                  </a:cubicBezTo>
                  <a:cubicBezTo>
                    <a:pt x="7144" y="41434"/>
                    <a:pt x="41434" y="7144"/>
                    <a:pt x="83344" y="7144"/>
                  </a:cubicBezTo>
                  <a:lnTo>
                    <a:pt x="1131094" y="7144"/>
                  </a:lnTo>
                  <a:cubicBezTo>
                    <a:pt x="1173004" y="7144"/>
                    <a:pt x="1207294" y="41434"/>
                    <a:pt x="1207294" y="84296"/>
                  </a:cubicBezTo>
                  <a:cubicBezTo>
                    <a:pt x="1206341" y="126206"/>
                    <a:pt x="1173004" y="161449"/>
                    <a:pt x="1131094" y="161449"/>
                  </a:cubicBezTo>
                  <a:close/>
                </a:path>
              </a:pathLst>
            </a:custGeom>
            <a:solidFill>
              <a:srgbClr val="003145"/>
            </a:solidFill>
            <a:ln w="9525"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CB9F3995-4128-4A2B-BFC2-94E4EEAE630C}"/>
                </a:ext>
              </a:extLst>
            </p:cNvPr>
            <p:cNvSpPr/>
            <p:nvPr/>
          </p:nvSpPr>
          <p:spPr>
            <a:xfrm>
              <a:off x="4675273" y="1043948"/>
              <a:ext cx="6951600" cy="3909600"/>
            </a:xfrm>
            <a:custGeom>
              <a:avLst/>
              <a:gdLst>
                <a:gd name="connsiteX0" fmla="*/ 5487829 w 5553075"/>
                <a:gd name="connsiteY0" fmla="*/ 2249329 h 2247900"/>
                <a:gd name="connsiteX1" fmla="*/ 66199 w 5553075"/>
                <a:gd name="connsiteY1" fmla="*/ 2249329 h 2247900"/>
                <a:gd name="connsiteX2" fmla="*/ 7144 w 5553075"/>
                <a:gd name="connsiteY2" fmla="*/ 2210276 h 2247900"/>
                <a:gd name="connsiteX3" fmla="*/ 7144 w 5553075"/>
                <a:gd name="connsiteY3" fmla="*/ 46196 h 2247900"/>
                <a:gd name="connsiteX4" fmla="*/ 66199 w 5553075"/>
                <a:gd name="connsiteY4" fmla="*/ 7144 h 2247900"/>
                <a:gd name="connsiteX5" fmla="*/ 5488782 w 5553075"/>
                <a:gd name="connsiteY5" fmla="*/ 7144 h 2247900"/>
                <a:gd name="connsiteX6" fmla="*/ 5547837 w 5553075"/>
                <a:gd name="connsiteY6" fmla="*/ 46196 h 2247900"/>
                <a:gd name="connsiteX7" fmla="*/ 5547837 w 5553075"/>
                <a:gd name="connsiteY7" fmla="*/ 2210276 h 2247900"/>
                <a:gd name="connsiteX8" fmla="*/ 5487829 w 5553075"/>
                <a:gd name="connsiteY8" fmla="*/ 2249329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3075" h="2247900">
                  <a:moveTo>
                    <a:pt x="5487829" y="2249329"/>
                  </a:moveTo>
                  <a:lnTo>
                    <a:pt x="66199" y="2249329"/>
                  </a:lnTo>
                  <a:cubicBezTo>
                    <a:pt x="33814" y="2249329"/>
                    <a:pt x="7144" y="2232184"/>
                    <a:pt x="7144" y="2210276"/>
                  </a:cubicBezTo>
                  <a:lnTo>
                    <a:pt x="7144" y="46196"/>
                  </a:lnTo>
                  <a:cubicBezTo>
                    <a:pt x="7144" y="25241"/>
                    <a:pt x="33814" y="7144"/>
                    <a:pt x="66199" y="7144"/>
                  </a:cubicBezTo>
                  <a:lnTo>
                    <a:pt x="5488782" y="7144"/>
                  </a:lnTo>
                  <a:cubicBezTo>
                    <a:pt x="5521166" y="7144"/>
                    <a:pt x="5547837" y="24289"/>
                    <a:pt x="5547837" y="46196"/>
                  </a:cubicBezTo>
                  <a:lnTo>
                    <a:pt x="5547837" y="2210276"/>
                  </a:lnTo>
                  <a:cubicBezTo>
                    <a:pt x="5546884" y="2232184"/>
                    <a:pt x="5520214" y="2249329"/>
                    <a:pt x="5487829" y="2249329"/>
                  </a:cubicBezTo>
                  <a:close/>
                </a:path>
              </a:pathLst>
            </a:custGeom>
            <a:solidFill>
              <a:srgbClr val="FFFFFF"/>
            </a:solidFill>
            <a:ln w="9525"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CCD84F27-E30F-4280-890B-7AF772A82356}"/>
                </a:ext>
              </a:extLst>
            </p:cNvPr>
            <p:cNvSpPr/>
            <p:nvPr/>
          </p:nvSpPr>
          <p:spPr>
            <a:xfrm>
              <a:off x="4636261" y="5107538"/>
              <a:ext cx="121662" cy="121662"/>
            </a:xfrm>
            <a:custGeom>
              <a:avLst/>
              <a:gdLst>
                <a:gd name="connsiteX0" fmla="*/ 94774 w 95250"/>
                <a:gd name="connsiteY0" fmla="*/ 51911 h 95250"/>
                <a:gd name="connsiteX1" fmla="*/ 50959 w 95250"/>
                <a:gd name="connsiteY1" fmla="*/ 96679 h 95250"/>
                <a:gd name="connsiteX2" fmla="*/ 7144 w 95250"/>
                <a:gd name="connsiteY2" fmla="*/ 51911 h 95250"/>
                <a:gd name="connsiteX3" fmla="*/ 50959 w 95250"/>
                <a:gd name="connsiteY3" fmla="*/ 7144 h 95250"/>
                <a:gd name="connsiteX4" fmla="*/ 94774 w 95250"/>
                <a:gd name="connsiteY4" fmla="*/ 5191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1911"/>
                  </a:moveTo>
                  <a:cubicBezTo>
                    <a:pt x="94774" y="76676"/>
                    <a:pt x="75724" y="96679"/>
                    <a:pt x="50959" y="96679"/>
                  </a:cubicBezTo>
                  <a:cubicBezTo>
                    <a:pt x="27146" y="96679"/>
                    <a:pt x="7144" y="76676"/>
                    <a:pt x="7144" y="51911"/>
                  </a:cubicBezTo>
                  <a:cubicBezTo>
                    <a:pt x="7144" y="27146"/>
                    <a:pt x="26194" y="7144"/>
                    <a:pt x="50959" y="7144"/>
                  </a:cubicBezTo>
                  <a:cubicBezTo>
                    <a:pt x="74771" y="7144"/>
                    <a:pt x="94774" y="27146"/>
                    <a:pt x="94774" y="51911"/>
                  </a:cubicBezTo>
                  <a:close/>
                </a:path>
              </a:pathLst>
            </a:custGeom>
            <a:solidFill>
              <a:srgbClr val="A7A9AC"/>
            </a:solidFill>
            <a:ln w="9525"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86A168EA-95B0-446F-857A-E3FA35E7D733}"/>
                </a:ext>
              </a:extLst>
            </p:cNvPr>
            <p:cNvSpPr/>
            <p:nvPr/>
          </p:nvSpPr>
          <p:spPr>
            <a:xfrm>
              <a:off x="4830920" y="5103880"/>
              <a:ext cx="121662" cy="121662"/>
            </a:xfrm>
            <a:custGeom>
              <a:avLst/>
              <a:gdLst>
                <a:gd name="connsiteX0" fmla="*/ 94774 w 95250"/>
                <a:gd name="connsiteY0" fmla="*/ 51911 h 95250"/>
                <a:gd name="connsiteX1" fmla="*/ 50959 w 95250"/>
                <a:gd name="connsiteY1" fmla="*/ 96679 h 95250"/>
                <a:gd name="connsiteX2" fmla="*/ 7144 w 95250"/>
                <a:gd name="connsiteY2" fmla="*/ 51911 h 95250"/>
                <a:gd name="connsiteX3" fmla="*/ 50959 w 95250"/>
                <a:gd name="connsiteY3" fmla="*/ 7144 h 95250"/>
                <a:gd name="connsiteX4" fmla="*/ 94774 w 95250"/>
                <a:gd name="connsiteY4" fmla="*/ 5191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1911"/>
                  </a:moveTo>
                  <a:cubicBezTo>
                    <a:pt x="94774" y="76676"/>
                    <a:pt x="75724" y="96679"/>
                    <a:pt x="50959" y="96679"/>
                  </a:cubicBezTo>
                  <a:cubicBezTo>
                    <a:pt x="26194" y="96679"/>
                    <a:pt x="7144" y="76676"/>
                    <a:pt x="7144" y="51911"/>
                  </a:cubicBezTo>
                  <a:cubicBezTo>
                    <a:pt x="7144" y="27146"/>
                    <a:pt x="26194" y="7144"/>
                    <a:pt x="50959" y="7144"/>
                  </a:cubicBezTo>
                  <a:cubicBezTo>
                    <a:pt x="75724" y="7144"/>
                    <a:pt x="94774" y="27146"/>
                    <a:pt x="94774" y="51911"/>
                  </a:cubicBezTo>
                  <a:close/>
                </a:path>
              </a:pathLst>
            </a:custGeom>
            <a:solidFill>
              <a:srgbClr val="FB5A17"/>
            </a:solidFill>
            <a:ln w="9525" cap="flat">
              <a:noFill/>
              <a:prstDash val="solid"/>
              <a:miter/>
            </a:ln>
          </p:spPr>
          <p:txBody>
            <a:bodyPr rtlCol="0" anchor="ctr"/>
            <a:lstStyle/>
            <a:p>
              <a:endParaRPr lang="en-GB"/>
            </a:p>
          </p:txBody>
        </p:sp>
      </p:grpSp>
      <p:sp>
        <p:nvSpPr>
          <p:cNvPr id="42" name="Video Placeholder">
            <a:extLst>
              <a:ext uri="{FF2B5EF4-FFF2-40B4-BE49-F238E27FC236}">
                <a16:creationId xmlns:a16="http://schemas.microsoft.com/office/drawing/2014/main" id="{F3FFC23C-09CB-4BAF-BBBD-BD49AA9C9ABA}"/>
              </a:ext>
            </a:extLst>
          </p:cNvPr>
          <p:cNvSpPr>
            <a:spLocks noGrp="1"/>
          </p:cNvSpPr>
          <p:nvPr>
            <p:ph type="media" sz="quarter" idx="13"/>
            <p:custDataLst>
              <p:tags r:id="rId1"/>
            </p:custDataLst>
          </p:nvPr>
        </p:nvSpPr>
        <p:spPr bwMode="gray">
          <a:xfrm>
            <a:off x="4719823" y="1326428"/>
            <a:ext cx="6859298" cy="3714538"/>
          </a:xfrm>
          <a:solidFill>
            <a:schemeClr val="bg1"/>
          </a:solidFill>
        </p:spPr>
        <p:txBody>
          <a:bodyPr/>
          <a:lstStyle/>
          <a:p>
            <a:r>
              <a:rPr lang="en-US"/>
              <a:t>Click icon to add media</a:t>
            </a:r>
            <a:endParaRPr lang="en-GB"/>
          </a:p>
        </p:txBody>
      </p:sp>
      <p:sp>
        <p:nvSpPr>
          <p:cNvPr id="22" name="Text">
            <a:extLst>
              <a:ext uri="{FF2B5EF4-FFF2-40B4-BE49-F238E27FC236}">
                <a16:creationId xmlns:a16="http://schemas.microsoft.com/office/drawing/2014/main" id="{655357FA-C2B7-41A4-8241-0CBE492E6021}"/>
              </a:ext>
            </a:extLst>
          </p:cNvPr>
          <p:cNvSpPr>
            <a:spLocks noGrp="1"/>
          </p:cNvSpPr>
          <p:nvPr userDrawn="1">
            <p:ph type="body" sz="quarter" idx="11"/>
          </p:nvPr>
        </p:nvSpPr>
        <p:spPr>
          <a:xfrm>
            <a:off x="439738" y="639763"/>
            <a:ext cx="3875088" cy="5621564"/>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9483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mputer + dual image">
    <p:spTree>
      <p:nvGrpSpPr>
        <p:cNvPr id="1" name=""/>
        <p:cNvGrpSpPr/>
        <p:nvPr/>
      </p:nvGrpSpPr>
      <p:grpSpPr>
        <a:xfrm>
          <a:off x="0" y="0"/>
          <a:ext cx="0" cy="0"/>
          <a:chOff x="0" y="0"/>
          <a:chExt cx="0" cy="0"/>
        </a:xfrm>
      </p:grpSpPr>
      <p:grpSp>
        <p:nvGrpSpPr>
          <p:cNvPr id="21" name="Screen Shapes">
            <a:extLst>
              <a:ext uri="{FF2B5EF4-FFF2-40B4-BE49-F238E27FC236}">
                <a16:creationId xmlns:a16="http://schemas.microsoft.com/office/drawing/2014/main" id="{81868D26-AFD3-4B70-AF53-CE14F67A6952}"/>
              </a:ext>
            </a:extLst>
          </p:cNvPr>
          <p:cNvGrpSpPr/>
          <p:nvPr userDrawn="1"/>
        </p:nvGrpSpPr>
        <p:grpSpPr>
          <a:xfrm>
            <a:off x="4531632" y="1117338"/>
            <a:ext cx="7249206" cy="5492714"/>
            <a:chOff x="4531632" y="942217"/>
            <a:chExt cx="7249206" cy="5492714"/>
          </a:xfrm>
        </p:grpSpPr>
        <p:sp>
          <p:nvSpPr>
            <p:cNvPr id="23" name="AutoShape 3">
              <a:extLst>
                <a:ext uri="{FF2B5EF4-FFF2-40B4-BE49-F238E27FC236}">
                  <a16:creationId xmlns:a16="http://schemas.microsoft.com/office/drawing/2014/main" id="{C60CC1BA-C361-4654-A90B-E6CABCB4F644}"/>
                </a:ext>
              </a:extLst>
            </p:cNvPr>
            <p:cNvSpPr>
              <a:spLocks noChangeAspect="1" noChangeArrowheads="1" noTextEdit="1"/>
            </p:cNvSpPr>
            <p:nvPr userDrawn="1"/>
          </p:nvSpPr>
          <p:spPr bwMode="auto">
            <a:xfrm>
              <a:off x="4562475" y="964406"/>
              <a:ext cx="7218363"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Shape 23">
              <a:extLst>
                <a:ext uri="{FF2B5EF4-FFF2-40B4-BE49-F238E27FC236}">
                  <a16:creationId xmlns:a16="http://schemas.microsoft.com/office/drawing/2014/main" id="{CA1F5F4E-8E34-47BE-AFD8-4429096BF178}"/>
                </a:ext>
              </a:extLst>
            </p:cNvPr>
            <p:cNvSpPr/>
            <p:nvPr/>
          </p:nvSpPr>
          <p:spPr>
            <a:xfrm>
              <a:off x="7699708" y="5461303"/>
              <a:ext cx="900298" cy="693473"/>
            </a:xfrm>
            <a:custGeom>
              <a:avLst/>
              <a:gdLst>
                <a:gd name="connsiteX0" fmla="*/ 704374 w 704850"/>
                <a:gd name="connsiteY0" fmla="*/ 540544 h 542925"/>
                <a:gd name="connsiteX1" fmla="*/ 615791 w 704850"/>
                <a:gd name="connsiteY1" fmla="*/ 7144 h 542925"/>
                <a:gd name="connsiteX2" fmla="*/ 88106 w 704850"/>
                <a:gd name="connsiteY2" fmla="*/ 7144 h 542925"/>
                <a:gd name="connsiteX3" fmla="*/ 7144 w 704850"/>
                <a:gd name="connsiteY3" fmla="*/ 540544 h 542925"/>
              </a:gdLst>
              <a:ahLst/>
              <a:cxnLst>
                <a:cxn ang="0">
                  <a:pos x="connsiteX0" y="connsiteY0"/>
                </a:cxn>
                <a:cxn ang="0">
                  <a:pos x="connsiteX1" y="connsiteY1"/>
                </a:cxn>
                <a:cxn ang="0">
                  <a:pos x="connsiteX2" y="connsiteY2"/>
                </a:cxn>
                <a:cxn ang="0">
                  <a:pos x="connsiteX3" y="connsiteY3"/>
                </a:cxn>
              </a:cxnLst>
              <a:rect l="l" t="t" r="r" b="b"/>
              <a:pathLst>
                <a:path w="704850" h="542925">
                  <a:moveTo>
                    <a:pt x="704374" y="540544"/>
                  </a:moveTo>
                  <a:lnTo>
                    <a:pt x="615791" y="7144"/>
                  </a:lnTo>
                  <a:lnTo>
                    <a:pt x="88106" y="7144"/>
                  </a:lnTo>
                  <a:lnTo>
                    <a:pt x="7144" y="540544"/>
                  </a:lnTo>
                  <a:close/>
                </a:path>
              </a:pathLst>
            </a:custGeom>
            <a:solidFill>
              <a:srgbClr val="003145"/>
            </a:solid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742EDA31-71E5-4A0A-AD63-72D7EDB07261}"/>
                </a:ext>
              </a:extLst>
            </p:cNvPr>
            <p:cNvSpPr/>
            <p:nvPr/>
          </p:nvSpPr>
          <p:spPr>
            <a:xfrm>
              <a:off x="7651530" y="5412638"/>
              <a:ext cx="997628" cy="790802"/>
            </a:xfrm>
            <a:custGeom>
              <a:avLst/>
              <a:gdLst>
                <a:gd name="connsiteX0" fmla="*/ 742093 w 781050"/>
                <a:gd name="connsiteY0" fmla="*/ 617696 h 619125"/>
                <a:gd name="connsiteX1" fmla="*/ 44863 w 781050"/>
                <a:gd name="connsiteY1" fmla="*/ 617696 h 619125"/>
                <a:gd name="connsiteX2" fmla="*/ 16288 w 781050"/>
                <a:gd name="connsiteY2" fmla="*/ 604361 h 619125"/>
                <a:gd name="connsiteX3" fmla="*/ 7715 w 781050"/>
                <a:gd name="connsiteY3" fmla="*/ 572929 h 619125"/>
                <a:gd name="connsiteX4" fmla="*/ 88678 w 781050"/>
                <a:gd name="connsiteY4" fmla="*/ 39529 h 619125"/>
                <a:gd name="connsiteX5" fmla="*/ 125825 w 781050"/>
                <a:gd name="connsiteY5" fmla="*/ 7144 h 619125"/>
                <a:gd name="connsiteX6" fmla="*/ 653510 w 781050"/>
                <a:gd name="connsiteY6" fmla="*/ 7144 h 619125"/>
                <a:gd name="connsiteX7" fmla="*/ 690658 w 781050"/>
                <a:gd name="connsiteY7" fmla="*/ 39529 h 619125"/>
                <a:gd name="connsiteX8" fmla="*/ 779240 w 781050"/>
                <a:gd name="connsiteY8" fmla="*/ 572929 h 619125"/>
                <a:gd name="connsiteX9" fmla="*/ 770668 w 781050"/>
                <a:gd name="connsiteY9" fmla="*/ 604361 h 619125"/>
                <a:gd name="connsiteX10" fmla="*/ 742093 w 781050"/>
                <a:gd name="connsiteY10" fmla="*/ 617696 h 619125"/>
                <a:gd name="connsiteX11" fmla="*/ 88678 w 781050"/>
                <a:gd name="connsiteY11" fmla="*/ 540544 h 619125"/>
                <a:gd name="connsiteX12" fmla="*/ 697325 w 781050"/>
                <a:gd name="connsiteY12" fmla="*/ 540544 h 619125"/>
                <a:gd name="connsiteX13" fmla="*/ 621125 w 781050"/>
                <a:gd name="connsiteY13" fmla="*/ 84296 h 619125"/>
                <a:gd name="connsiteX14" fmla="*/ 158210 w 781050"/>
                <a:gd name="connsiteY14" fmla="*/ 84296 h 619125"/>
                <a:gd name="connsiteX15" fmla="*/ 88678 w 781050"/>
                <a:gd name="connsiteY15" fmla="*/ 54054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1050" h="619125">
                  <a:moveTo>
                    <a:pt x="742093" y="617696"/>
                  </a:moveTo>
                  <a:lnTo>
                    <a:pt x="44863" y="617696"/>
                  </a:lnTo>
                  <a:cubicBezTo>
                    <a:pt x="33433" y="617696"/>
                    <a:pt x="22955" y="612934"/>
                    <a:pt x="16288" y="604361"/>
                  </a:cubicBezTo>
                  <a:cubicBezTo>
                    <a:pt x="8668" y="595789"/>
                    <a:pt x="5810" y="584359"/>
                    <a:pt x="7715" y="572929"/>
                  </a:cubicBezTo>
                  <a:lnTo>
                    <a:pt x="88678" y="39529"/>
                  </a:lnTo>
                  <a:cubicBezTo>
                    <a:pt x="91535" y="20479"/>
                    <a:pt x="107728" y="7144"/>
                    <a:pt x="125825" y="7144"/>
                  </a:cubicBezTo>
                  <a:lnTo>
                    <a:pt x="653510" y="7144"/>
                  </a:lnTo>
                  <a:cubicBezTo>
                    <a:pt x="671608" y="7144"/>
                    <a:pt x="687800" y="20479"/>
                    <a:pt x="690658" y="39529"/>
                  </a:cubicBezTo>
                  <a:lnTo>
                    <a:pt x="779240" y="572929"/>
                  </a:lnTo>
                  <a:cubicBezTo>
                    <a:pt x="781145" y="584359"/>
                    <a:pt x="778288" y="595789"/>
                    <a:pt x="770668" y="604361"/>
                  </a:cubicBezTo>
                  <a:cubicBezTo>
                    <a:pt x="764000" y="611981"/>
                    <a:pt x="753523" y="617696"/>
                    <a:pt x="742093" y="617696"/>
                  </a:cubicBezTo>
                  <a:close/>
                  <a:moveTo>
                    <a:pt x="88678" y="540544"/>
                  </a:moveTo>
                  <a:lnTo>
                    <a:pt x="697325" y="540544"/>
                  </a:lnTo>
                  <a:lnTo>
                    <a:pt x="621125" y="84296"/>
                  </a:lnTo>
                  <a:lnTo>
                    <a:pt x="158210" y="84296"/>
                  </a:lnTo>
                  <a:lnTo>
                    <a:pt x="88678" y="540544"/>
                  </a:lnTo>
                  <a:close/>
                </a:path>
              </a:pathLst>
            </a:custGeom>
            <a:solidFill>
              <a:srgbClr val="003145"/>
            </a:solid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52ECFCFE-FDAD-494A-A944-8C83C991A1AE}"/>
                </a:ext>
              </a:extLst>
            </p:cNvPr>
            <p:cNvSpPr/>
            <p:nvPr/>
          </p:nvSpPr>
          <p:spPr>
            <a:xfrm>
              <a:off x="4682493" y="1040765"/>
              <a:ext cx="6934728" cy="3467364"/>
            </a:xfrm>
            <a:custGeom>
              <a:avLst/>
              <a:gdLst>
                <a:gd name="connsiteX0" fmla="*/ 7144 w 5429250"/>
                <a:gd name="connsiteY0" fmla="*/ 7144 h 2714625"/>
                <a:gd name="connsiteX1" fmla="*/ 5428774 w 5429250"/>
                <a:gd name="connsiteY1" fmla="*/ 7144 h 2714625"/>
                <a:gd name="connsiteX2" fmla="*/ 5428774 w 5429250"/>
                <a:gd name="connsiteY2" fmla="*/ 2712244 h 2714625"/>
                <a:gd name="connsiteX3" fmla="*/ 7144 w 5429250"/>
                <a:gd name="connsiteY3" fmla="*/ 2712244 h 2714625"/>
              </a:gdLst>
              <a:ahLst/>
              <a:cxnLst>
                <a:cxn ang="0">
                  <a:pos x="connsiteX0" y="connsiteY0"/>
                </a:cxn>
                <a:cxn ang="0">
                  <a:pos x="connsiteX1" y="connsiteY1"/>
                </a:cxn>
                <a:cxn ang="0">
                  <a:pos x="connsiteX2" y="connsiteY2"/>
                </a:cxn>
                <a:cxn ang="0">
                  <a:pos x="connsiteX3" y="connsiteY3"/>
                </a:cxn>
              </a:cxnLst>
              <a:rect l="l" t="t" r="r" b="b"/>
              <a:pathLst>
                <a:path w="5429250" h="2714625">
                  <a:moveTo>
                    <a:pt x="7144" y="7144"/>
                  </a:moveTo>
                  <a:lnTo>
                    <a:pt x="5428774" y="7144"/>
                  </a:lnTo>
                  <a:lnTo>
                    <a:pt x="5428774" y="2712244"/>
                  </a:lnTo>
                  <a:lnTo>
                    <a:pt x="7144" y="2712244"/>
                  </a:lnTo>
                  <a:close/>
                </a:path>
              </a:pathLst>
            </a:custGeom>
            <a:solidFill>
              <a:srgbClr val="003145"/>
            </a:solid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97EEC9C-6949-4528-8EDA-37B3C3D46871}"/>
                </a:ext>
              </a:extLst>
            </p:cNvPr>
            <p:cNvSpPr/>
            <p:nvPr/>
          </p:nvSpPr>
          <p:spPr>
            <a:xfrm>
              <a:off x="4531632" y="942217"/>
              <a:ext cx="7238883" cy="4519085"/>
            </a:xfrm>
            <a:custGeom>
              <a:avLst/>
              <a:gdLst>
                <a:gd name="connsiteX0" fmla="*/ 5546884 w 5667375"/>
                <a:gd name="connsiteY0" fmla="*/ 2866549 h 2867025"/>
                <a:gd name="connsiteX1" fmla="*/ 125254 w 5667375"/>
                <a:gd name="connsiteY1" fmla="*/ 2866549 h 2867025"/>
                <a:gd name="connsiteX2" fmla="*/ 7144 w 5667375"/>
                <a:gd name="connsiteY2" fmla="*/ 2789396 h 2867025"/>
                <a:gd name="connsiteX3" fmla="*/ 7144 w 5667375"/>
                <a:gd name="connsiteY3" fmla="*/ 84296 h 2867025"/>
                <a:gd name="connsiteX4" fmla="*/ 125254 w 5667375"/>
                <a:gd name="connsiteY4" fmla="*/ 7144 h 2867025"/>
                <a:gd name="connsiteX5" fmla="*/ 5547837 w 5667375"/>
                <a:gd name="connsiteY5" fmla="*/ 7144 h 2867025"/>
                <a:gd name="connsiteX6" fmla="*/ 5665946 w 5667375"/>
                <a:gd name="connsiteY6" fmla="*/ 84296 h 2867025"/>
                <a:gd name="connsiteX7" fmla="*/ 5665946 w 5667375"/>
                <a:gd name="connsiteY7" fmla="*/ 2789396 h 2867025"/>
                <a:gd name="connsiteX8" fmla="*/ 5546884 w 5667375"/>
                <a:gd name="connsiteY8" fmla="*/ 2866549 h 286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7375" h="2867025">
                  <a:moveTo>
                    <a:pt x="5546884" y="2866549"/>
                  </a:moveTo>
                  <a:lnTo>
                    <a:pt x="125254" y="2866549"/>
                  </a:lnTo>
                  <a:cubicBezTo>
                    <a:pt x="60484" y="2866549"/>
                    <a:pt x="7144" y="2832259"/>
                    <a:pt x="7144" y="2789396"/>
                  </a:cubicBezTo>
                  <a:lnTo>
                    <a:pt x="7144" y="84296"/>
                  </a:lnTo>
                  <a:cubicBezTo>
                    <a:pt x="7144" y="41434"/>
                    <a:pt x="59531" y="7144"/>
                    <a:pt x="125254" y="7144"/>
                  </a:cubicBezTo>
                  <a:lnTo>
                    <a:pt x="5547837" y="7144"/>
                  </a:lnTo>
                  <a:cubicBezTo>
                    <a:pt x="5612606" y="7144"/>
                    <a:pt x="5665946" y="41434"/>
                    <a:pt x="5665946" y="84296"/>
                  </a:cubicBezTo>
                  <a:lnTo>
                    <a:pt x="5665946" y="2789396"/>
                  </a:lnTo>
                  <a:cubicBezTo>
                    <a:pt x="5664994" y="2832259"/>
                    <a:pt x="5612606" y="2866549"/>
                    <a:pt x="5546884" y="2866549"/>
                  </a:cubicBezTo>
                  <a:close/>
                </a:path>
              </a:pathLst>
            </a:custGeom>
            <a:solidFill>
              <a:srgbClr val="003145"/>
            </a:solid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58270723-E2AA-4485-B512-09CD0F9AD7D8}"/>
                </a:ext>
              </a:extLst>
            </p:cNvPr>
            <p:cNvSpPr/>
            <p:nvPr/>
          </p:nvSpPr>
          <p:spPr>
            <a:xfrm>
              <a:off x="7480716" y="5189436"/>
              <a:ext cx="1350447" cy="12166"/>
            </a:xfrm>
            <a:custGeom>
              <a:avLst/>
              <a:gdLst>
                <a:gd name="connsiteX0" fmla="*/ 7144 w 1057275"/>
                <a:gd name="connsiteY0" fmla="*/ 7144 h 9525"/>
                <a:gd name="connsiteX1" fmla="*/ 1054894 w 1057275"/>
                <a:gd name="connsiteY1" fmla="*/ 7144 h 9525"/>
              </a:gdLst>
              <a:ahLst/>
              <a:cxnLst>
                <a:cxn ang="0">
                  <a:pos x="connsiteX0" y="connsiteY0"/>
                </a:cxn>
                <a:cxn ang="0">
                  <a:pos x="connsiteX1" y="connsiteY1"/>
                </a:cxn>
              </a:cxnLst>
              <a:rect l="l" t="t" r="r" b="b"/>
              <a:pathLst>
                <a:path w="1057275" h="9525">
                  <a:moveTo>
                    <a:pt x="7144" y="7144"/>
                  </a:moveTo>
                  <a:lnTo>
                    <a:pt x="1054894" y="7144"/>
                  </a:lnTo>
                </a:path>
              </a:pathLst>
            </a:custGeom>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F0C8DA0E-1C8F-4680-8E93-1CE1BCF33E64}"/>
                </a:ext>
              </a:extLst>
            </p:cNvPr>
            <p:cNvSpPr/>
            <p:nvPr/>
          </p:nvSpPr>
          <p:spPr>
            <a:xfrm>
              <a:off x="7383387" y="6044063"/>
              <a:ext cx="1545106" cy="206825"/>
            </a:xfrm>
            <a:custGeom>
              <a:avLst/>
              <a:gdLst>
                <a:gd name="connsiteX0" fmla="*/ 1131094 w 1209675"/>
                <a:gd name="connsiteY0" fmla="*/ 161449 h 161925"/>
                <a:gd name="connsiteX1" fmla="*/ 83344 w 1209675"/>
                <a:gd name="connsiteY1" fmla="*/ 161449 h 161925"/>
                <a:gd name="connsiteX2" fmla="*/ 7144 w 1209675"/>
                <a:gd name="connsiteY2" fmla="*/ 84296 h 161925"/>
                <a:gd name="connsiteX3" fmla="*/ 83344 w 1209675"/>
                <a:gd name="connsiteY3" fmla="*/ 7144 h 161925"/>
                <a:gd name="connsiteX4" fmla="*/ 1131094 w 1209675"/>
                <a:gd name="connsiteY4" fmla="*/ 7144 h 161925"/>
                <a:gd name="connsiteX5" fmla="*/ 1207294 w 1209675"/>
                <a:gd name="connsiteY5" fmla="*/ 84296 h 161925"/>
                <a:gd name="connsiteX6" fmla="*/ 1131094 w 1209675"/>
                <a:gd name="connsiteY6" fmla="*/ 16144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75" h="161925">
                  <a:moveTo>
                    <a:pt x="1131094" y="161449"/>
                  </a:moveTo>
                  <a:lnTo>
                    <a:pt x="83344" y="161449"/>
                  </a:lnTo>
                  <a:cubicBezTo>
                    <a:pt x="41434" y="161449"/>
                    <a:pt x="7144" y="127159"/>
                    <a:pt x="7144" y="84296"/>
                  </a:cubicBezTo>
                  <a:cubicBezTo>
                    <a:pt x="7144" y="41434"/>
                    <a:pt x="41434" y="7144"/>
                    <a:pt x="83344" y="7144"/>
                  </a:cubicBezTo>
                  <a:lnTo>
                    <a:pt x="1131094" y="7144"/>
                  </a:lnTo>
                  <a:cubicBezTo>
                    <a:pt x="1173004" y="7144"/>
                    <a:pt x="1207294" y="41434"/>
                    <a:pt x="1207294" y="84296"/>
                  </a:cubicBezTo>
                  <a:cubicBezTo>
                    <a:pt x="1206341" y="126206"/>
                    <a:pt x="1173004" y="161449"/>
                    <a:pt x="1131094" y="161449"/>
                  </a:cubicBezTo>
                  <a:close/>
                </a:path>
              </a:pathLst>
            </a:custGeom>
            <a:solidFill>
              <a:srgbClr val="003145"/>
            </a:solid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03F5926D-FB22-4A3C-A9E6-2B58FC3ECEEE}"/>
                </a:ext>
              </a:extLst>
            </p:cNvPr>
            <p:cNvSpPr/>
            <p:nvPr/>
          </p:nvSpPr>
          <p:spPr>
            <a:xfrm>
              <a:off x="4675273" y="1043948"/>
              <a:ext cx="6951600" cy="3909600"/>
            </a:xfrm>
            <a:custGeom>
              <a:avLst/>
              <a:gdLst>
                <a:gd name="connsiteX0" fmla="*/ 5487829 w 5553075"/>
                <a:gd name="connsiteY0" fmla="*/ 2249329 h 2247900"/>
                <a:gd name="connsiteX1" fmla="*/ 66199 w 5553075"/>
                <a:gd name="connsiteY1" fmla="*/ 2249329 h 2247900"/>
                <a:gd name="connsiteX2" fmla="*/ 7144 w 5553075"/>
                <a:gd name="connsiteY2" fmla="*/ 2210276 h 2247900"/>
                <a:gd name="connsiteX3" fmla="*/ 7144 w 5553075"/>
                <a:gd name="connsiteY3" fmla="*/ 46196 h 2247900"/>
                <a:gd name="connsiteX4" fmla="*/ 66199 w 5553075"/>
                <a:gd name="connsiteY4" fmla="*/ 7144 h 2247900"/>
                <a:gd name="connsiteX5" fmla="*/ 5488782 w 5553075"/>
                <a:gd name="connsiteY5" fmla="*/ 7144 h 2247900"/>
                <a:gd name="connsiteX6" fmla="*/ 5547837 w 5553075"/>
                <a:gd name="connsiteY6" fmla="*/ 46196 h 2247900"/>
                <a:gd name="connsiteX7" fmla="*/ 5547837 w 5553075"/>
                <a:gd name="connsiteY7" fmla="*/ 2210276 h 2247900"/>
                <a:gd name="connsiteX8" fmla="*/ 5487829 w 5553075"/>
                <a:gd name="connsiteY8" fmla="*/ 2249329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3075" h="2247900">
                  <a:moveTo>
                    <a:pt x="5487829" y="2249329"/>
                  </a:moveTo>
                  <a:lnTo>
                    <a:pt x="66199" y="2249329"/>
                  </a:lnTo>
                  <a:cubicBezTo>
                    <a:pt x="33814" y="2249329"/>
                    <a:pt x="7144" y="2232184"/>
                    <a:pt x="7144" y="2210276"/>
                  </a:cubicBezTo>
                  <a:lnTo>
                    <a:pt x="7144" y="46196"/>
                  </a:lnTo>
                  <a:cubicBezTo>
                    <a:pt x="7144" y="25241"/>
                    <a:pt x="33814" y="7144"/>
                    <a:pt x="66199" y="7144"/>
                  </a:cubicBezTo>
                  <a:lnTo>
                    <a:pt x="5488782" y="7144"/>
                  </a:lnTo>
                  <a:cubicBezTo>
                    <a:pt x="5521166" y="7144"/>
                    <a:pt x="5547837" y="24289"/>
                    <a:pt x="5547837" y="46196"/>
                  </a:cubicBezTo>
                  <a:lnTo>
                    <a:pt x="5547837" y="2210276"/>
                  </a:lnTo>
                  <a:cubicBezTo>
                    <a:pt x="5546884" y="2232184"/>
                    <a:pt x="5520214" y="2249329"/>
                    <a:pt x="5487829" y="2249329"/>
                  </a:cubicBezTo>
                  <a:close/>
                </a:path>
              </a:pathLst>
            </a:custGeom>
            <a:solidFill>
              <a:srgbClr val="FFFFFF"/>
            </a:solid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E45F1CF0-3482-4BD7-905E-7BC03B98E34F}"/>
                </a:ext>
              </a:extLst>
            </p:cNvPr>
            <p:cNvSpPr/>
            <p:nvPr/>
          </p:nvSpPr>
          <p:spPr>
            <a:xfrm>
              <a:off x="4636261" y="5107538"/>
              <a:ext cx="121662" cy="121662"/>
            </a:xfrm>
            <a:custGeom>
              <a:avLst/>
              <a:gdLst>
                <a:gd name="connsiteX0" fmla="*/ 94774 w 95250"/>
                <a:gd name="connsiteY0" fmla="*/ 51911 h 95250"/>
                <a:gd name="connsiteX1" fmla="*/ 50959 w 95250"/>
                <a:gd name="connsiteY1" fmla="*/ 96679 h 95250"/>
                <a:gd name="connsiteX2" fmla="*/ 7144 w 95250"/>
                <a:gd name="connsiteY2" fmla="*/ 51911 h 95250"/>
                <a:gd name="connsiteX3" fmla="*/ 50959 w 95250"/>
                <a:gd name="connsiteY3" fmla="*/ 7144 h 95250"/>
                <a:gd name="connsiteX4" fmla="*/ 94774 w 95250"/>
                <a:gd name="connsiteY4" fmla="*/ 5191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1911"/>
                  </a:moveTo>
                  <a:cubicBezTo>
                    <a:pt x="94774" y="76676"/>
                    <a:pt x="75724" y="96679"/>
                    <a:pt x="50959" y="96679"/>
                  </a:cubicBezTo>
                  <a:cubicBezTo>
                    <a:pt x="27146" y="96679"/>
                    <a:pt x="7144" y="76676"/>
                    <a:pt x="7144" y="51911"/>
                  </a:cubicBezTo>
                  <a:cubicBezTo>
                    <a:pt x="7144" y="27146"/>
                    <a:pt x="26194" y="7144"/>
                    <a:pt x="50959" y="7144"/>
                  </a:cubicBezTo>
                  <a:cubicBezTo>
                    <a:pt x="74771" y="7144"/>
                    <a:pt x="94774" y="27146"/>
                    <a:pt x="94774" y="51911"/>
                  </a:cubicBezTo>
                  <a:close/>
                </a:path>
              </a:pathLst>
            </a:custGeom>
            <a:solidFill>
              <a:srgbClr val="A7A9AC"/>
            </a:solidFill>
            <a:ln w="9525"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25CE36E0-AC33-417F-82D7-C113782C4B15}"/>
                </a:ext>
              </a:extLst>
            </p:cNvPr>
            <p:cNvSpPr/>
            <p:nvPr/>
          </p:nvSpPr>
          <p:spPr>
            <a:xfrm>
              <a:off x="4830920" y="5103880"/>
              <a:ext cx="121662" cy="121662"/>
            </a:xfrm>
            <a:custGeom>
              <a:avLst/>
              <a:gdLst>
                <a:gd name="connsiteX0" fmla="*/ 94774 w 95250"/>
                <a:gd name="connsiteY0" fmla="*/ 51911 h 95250"/>
                <a:gd name="connsiteX1" fmla="*/ 50959 w 95250"/>
                <a:gd name="connsiteY1" fmla="*/ 96679 h 95250"/>
                <a:gd name="connsiteX2" fmla="*/ 7144 w 95250"/>
                <a:gd name="connsiteY2" fmla="*/ 51911 h 95250"/>
                <a:gd name="connsiteX3" fmla="*/ 50959 w 95250"/>
                <a:gd name="connsiteY3" fmla="*/ 7144 h 95250"/>
                <a:gd name="connsiteX4" fmla="*/ 94774 w 95250"/>
                <a:gd name="connsiteY4" fmla="*/ 5191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1911"/>
                  </a:moveTo>
                  <a:cubicBezTo>
                    <a:pt x="94774" y="76676"/>
                    <a:pt x="75724" y="96679"/>
                    <a:pt x="50959" y="96679"/>
                  </a:cubicBezTo>
                  <a:cubicBezTo>
                    <a:pt x="26194" y="96679"/>
                    <a:pt x="7144" y="76676"/>
                    <a:pt x="7144" y="51911"/>
                  </a:cubicBezTo>
                  <a:cubicBezTo>
                    <a:pt x="7144" y="27146"/>
                    <a:pt x="26194" y="7144"/>
                    <a:pt x="50959" y="7144"/>
                  </a:cubicBezTo>
                  <a:cubicBezTo>
                    <a:pt x="75724" y="7144"/>
                    <a:pt x="94774" y="27146"/>
                    <a:pt x="94774" y="51911"/>
                  </a:cubicBezTo>
                  <a:close/>
                </a:path>
              </a:pathLst>
            </a:custGeom>
            <a:solidFill>
              <a:srgbClr val="FB5A17"/>
            </a:solidFill>
            <a:ln w="9525" cap="flat">
              <a:noFill/>
              <a:prstDash val="solid"/>
              <a:miter/>
            </a:ln>
          </p:spPr>
          <p:txBody>
            <a:bodyPr rtlCol="0" anchor="ctr"/>
            <a:lstStyle/>
            <a:p>
              <a:endParaRPr lang="en-GB"/>
            </a:p>
          </p:txBody>
        </p:sp>
      </p:grpSp>
      <p:sp>
        <p:nvSpPr>
          <p:cNvPr id="20" name="AutoShape 3">
            <a:extLst>
              <a:ext uri="{FF2B5EF4-FFF2-40B4-BE49-F238E27FC236}">
                <a16:creationId xmlns:a16="http://schemas.microsoft.com/office/drawing/2014/main" id="{4B57715D-0D45-41CF-9242-4A8F0E5536D8}"/>
              </a:ext>
            </a:extLst>
          </p:cNvPr>
          <p:cNvSpPr>
            <a:spLocks noChangeAspect="1" noChangeArrowheads="1" noTextEdit="1"/>
          </p:cNvSpPr>
          <p:nvPr userDrawn="1"/>
        </p:nvSpPr>
        <p:spPr bwMode="auto">
          <a:xfrm>
            <a:off x="4562475" y="959507"/>
            <a:ext cx="7218363"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Pic 1">
            <a:extLst>
              <a:ext uri="{FF2B5EF4-FFF2-40B4-BE49-F238E27FC236}">
                <a16:creationId xmlns:a16="http://schemas.microsoft.com/office/drawing/2014/main" id="{5F140B81-154B-4E9F-85C8-38B5A6762385}"/>
              </a:ext>
            </a:extLst>
          </p:cNvPr>
          <p:cNvSpPr>
            <a:spLocks noGrp="1"/>
          </p:cNvSpPr>
          <p:nvPr>
            <p:ph type="pic" sz="quarter" idx="12"/>
          </p:nvPr>
        </p:nvSpPr>
        <p:spPr bwMode="gray">
          <a:xfrm>
            <a:off x="4799856" y="1277635"/>
            <a:ext cx="3236208" cy="3787425"/>
          </a:xfrm>
          <a:solidFill>
            <a:schemeClr val="bg1"/>
          </a:solidFill>
        </p:spPr>
        <p:txBody>
          <a:bodyPr anchor="ctr"/>
          <a:lstStyle>
            <a:lvl1pPr algn="ctr">
              <a:defRPr sz="2000" b="0"/>
            </a:lvl1pPr>
          </a:lstStyle>
          <a:p>
            <a:r>
              <a:rPr lang="en-US"/>
              <a:t>Click icon to add picture</a:t>
            </a:r>
            <a:endParaRPr lang="en-GB"/>
          </a:p>
        </p:txBody>
      </p:sp>
      <p:sp>
        <p:nvSpPr>
          <p:cNvPr id="35" name="Pic 2">
            <a:extLst>
              <a:ext uri="{FF2B5EF4-FFF2-40B4-BE49-F238E27FC236}">
                <a16:creationId xmlns:a16="http://schemas.microsoft.com/office/drawing/2014/main" id="{584CDB9B-4267-4304-98FB-91087CA408C7}"/>
              </a:ext>
            </a:extLst>
          </p:cNvPr>
          <p:cNvSpPr>
            <a:spLocks noGrp="1"/>
          </p:cNvSpPr>
          <p:nvPr>
            <p:ph type="pic" sz="quarter" idx="13"/>
          </p:nvPr>
        </p:nvSpPr>
        <p:spPr bwMode="gray">
          <a:xfrm>
            <a:off x="8260392" y="1277635"/>
            <a:ext cx="3236208" cy="3787425"/>
          </a:xfrm>
          <a:solidFill>
            <a:schemeClr val="bg1"/>
          </a:solidFill>
        </p:spPr>
        <p:txBody>
          <a:bodyPr anchor="ctr"/>
          <a:lstStyle>
            <a:lvl1pPr algn="ctr">
              <a:defRPr sz="2000" b="0"/>
            </a:lvl1pPr>
          </a:lstStyle>
          <a:p>
            <a:r>
              <a:rPr lang="en-US"/>
              <a:t>Click icon to add picture</a:t>
            </a:r>
            <a:endParaRPr lang="en-GB"/>
          </a:p>
        </p:txBody>
      </p:sp>
      <p:sp>
        <p:nvSpPr>
          <p:cNvPr id="22" name="Text">
            <a:extLst>
              <a:ext uri="{FF2B5EF4-FFF2-40B4-BE49-F238E27FC236}">
                <a16:creationId xmlns:a16="http://schemas.microsoft.com/office/drawing/2014/main" id="{655357FA-C2B7-41A4-8241-0CBE492E6021}"/>
              </a:ext>
            </a:extLst>
          </p:cNvPr>
          <p:cNvSpPr>
            <a:spLocks noGrp="1"/>
          </p:cNvSpPr>
          <p:nvPr>
            <p:ph type="body" sz="quarter" idx="11"/>
          </p:nvPr>
        </p:nvSpPr>
        <p:spPr>
          <a:xfrm>
            <a:off x="439738" y="639763"/>
            <a:ext cx="3875088" cy="5621564"/>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242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mputer + image - no text">
    <p:spTree>
      <p:nvGrpSpPr>
        <p:cNvPr id="1" name=""/>
        <p:cNvGrpSpPr/>
        <p:nvPr/>
      </p:nvGrpSpPr>
      <p:grpSpPr>
        <a:xfrm>
          <a:off x="0" y="0"/>
          <a:ext cx="0" cy="0"/>
          <a:chOff x="0" y="0"/>
          <a:chExt cx="0" cy="0"/>
        </a:xfrm>
      </p:grpSpPr>
      <p:grpSp>
        <p:nvGrpSpPr>
          <p:cNvPr id="18" name="Screen Shapes">
            <a:extLst>
              <a:ext uri="{FF2B5EF4-FFF2-40B4-BE49-F238E27FC236}">
                <a16:creationId xmlns:a16="http://schemas.microsoft.com/office/drawing/2014/main" id="{81E17560-3AB4-487A-9A26-6D6C16D23DD5}"/>
              </a:ext>
            </a:extLst>
          </p:cNvPr>
          <p:cNvGrpSpPr/>
          <p:nvPr userDrawn="1"/>
        </p:nvGrpSpPr>
        <p:grpSpPr>
          <a:xfrm>
            <a:off x="2471397" y="1117338"/>
            <a:ext cx="7249206" cy="5492714"/>
            <a:chOff x="4531632" y="942217"/>
            <a:chExt cx="7249206" cy="5492714"/>
          </a:xfrm>
        </p:grpSpPr>
        <p:sp>
          <p:nvSpPr>
            <p:cNvPr id="20" name="AutoShape 3">
              <a:extLst>
                <a:ext uri="{FF2B5EF4-FFF2-40B4-BE49-F238E27FC236}">
                  <a16:creationId xmlns:a16="http://schemas.microsoft.com/office/drawing/2014/main" id="{4B57715D-0D45-41CF-9242-4A8F0E5536D8}"/>
                </a:ext>
              </a:extLst>
            </p:cNvPr>
            <p:cNvSpPr>
              <a:spLocks noChangeAspect="1" noChangeArrowheads="1" noTextEdit="1"/>
            </p:cNvSpPr>
            <p:nvPr userDrawn="1"/>
          </p:nvSpPr>
          <p:spPr bwMode="auto">
            <a:xfrm>
              <a:off x="4562475" y="964406"/>
              <a:ext cx="7218363"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endParaRPr lang="en-GB"/>
            </a:p>
          </p:txBody>
        </p:sp>
        <p:sp>
          <p:nvSpPr>
            <p:cNvPr id="4" name="Freeform: Shape 3">
              <a:extLst>
                <a:ext uri="{FF2B5EF4-FFF2-40B4-BE49-F238E27FC236}">
                  <a16:creationId xmlns:a16="http://schemas.microsoft.com/office/drawing/2014/main" id="{2B338ECA-36B6-441A-A47F-AAB60046388D}"/>
                </a:ext>
              </a:extLst>
            </p:cNvPr>
            <p:cNvSpPr/>
            <p:nvPr/>
          </p:nvSpPr>
          <p:spPr>
            <a:xfrm>
              <a:off x="7699708" y="5461303"/>
              <a:ext cx="900298" cy="693473"/>
            </a:xfrm>
            <a:custGeom>
              <a:avLst/>
              <a:gdLst>
                <a:gd name="connsiteX0" fmla="*/ 704374 w 704850"/>
                <a:gd name="connsiteY0" fmla="*/ 540544 h 542925"/>
                <a:gd name="connsiteX1" fmla="*/ 615791 w 704850"/>
                <a:gd name="connsiteY1" fmla="*/ 7144 h 542925"/>
                <a:gd name="connsiteX2" fmla="*/ 88106 w 704850"/>
                <a:gd name="connsiteY2" fmla="*/ 7144 h 542925"/>
                <a:gd name="connsiteX3" fmla="*/ 7144 w 704850"/>
                <a:gd name="connsiteY3" fmla="*/ 540544 h 542925"/>
              </a:gdLst>
              <a:ahLst/>
              <a:cxnLst>
                <a:cxn ang="0">
                  <a:pos x="connsiteX0" y="connsiteY0"/>
                </a:cxn>
                <a:cxn ang="0">
                  <a:pos x="connsiteX1" y="connsiteY1"/>
                </a:cxn>
                <a:cxn ang="0">
                  <a:pos x="connsiteX2" y="connsiteY2"/>
                </a:cxn>
                <a:cxn ang="0">
                  <a:pos x="connsiteX3" y="connsiteY3"/>
                </a:cxn>
              </a:cxnLst>
              <a:rect l="l" t="t" r="r" b="b"/>
              <a:pathLst>
                <a:path w="704850" h="542925">
                  <a:moveTo>
                    <a:pt x="704374" y="540544"/>
                  </a:moveTo>
                  <a:lnTo>
                    <a:pt x="615791" y="7144"/>
                  </a:lnTo>
                  <a:lnTo>
                    <a:pt x="88106" y="7144"/>
                  </a:lnTo>
                  <a:lnTo>
                    <a:pt x="7144" y="540544"/>
                  </a:lnTo>
                  <a:close/>
                </a:path>
              </a:pathLst>
            </a:custGeom>
            <a:solidFill>
              <a:schemeClr val="tx1"/>
            </a:solidFill>
            <a:ln w="9525" cap="flat">
              <a:noFill/>
              <a:prstDash val="solid"/>
              <a:miter/>
            </a:ln>
          </p:spPr>
          <p:txBody>
            <a:bodyPr rtlCol="0" anchor="ctr"/>
            <a:lstStyle/>
            <a:p>
              <a:pPr algn="l"/>
              <a:endParaRPr lang="en-GB"/>
            </a:p>
          </p:txBody>
        </p:sp>
        <p:sp>
          <p:nvSpPr>
            <p:cNvPr id="5" name="Freeform: Shape 4">
              <a:extLst>
                <a:ext uri="{FF2B5EF4-FFF2-40B4-BE49-F238E27FC236}">
                  <a16:creationId xmlns:a16="http://schemas.microsoft.com/office/drawing/2014/main" id="{E7D9C2E3-E576-43F5-8BC1-CE3F7C5F84B0}"/>
                </a:ext>
              </a:extLst>
            </p:cNvPr>
            <p:cNvSpPr/>
            <p:nvPr/>
          </p:nvSpPr>
          <p:spPr>
            <a:xfrm>
              <a:off x="7651530" y="5412638"/>
              <a:ext cx="997628" cy="790802"/>
            </a:xfrm>
            <a:custGeom>
              <a:avLst/>
              <a:gdLst>
                <a:gd name="connsiteX0" fmla="*/ 742093 w 781050"/>
                <a:gd name="connsiteY0" fmla="*/ 617696 h 619125"/>
                <a:gd name="connsiteX1" fmla="*/ 44863 w 781050"/>
                <a:gd name="connsiteY1" fmla="*/ 617696 h 619125"/>
                <a:gd name="connsiteX2" fmla="*/ 16288 w 781050"/>
                <a:gd name="connsiteY2" fmla="*/ 604361 h 619125"/>
                <a:gd name="connsiteX3" fmla="*/ 7715 w 781050"/>
                <a:gd name="connsiteY3" fmla="*/ 572929 h 619125"/>
                <a:gd name="connsiteX4" fmla="*/ 88678 w 781050"/>
                <a:gd name="connsiteY4" fmla="*/ 39529 h 619125"/>
                <a:gd name="connsiteX5" fmla="*/ 125825 w 781050"/>
                <a:gd name="connsiteY5" fmla="*/ 7144 h 619125"/>
                <a:gd name="connsiteX6" fmla="*/ 653510 w 781050"/>
                <a:gd name="connsiteY6" fmla="*/ 7144 h 619125"/>
                <a:gd name="connsiteX7" fmla="*/ 690658 w 781050"/>
                <a:gd name="connsiteY7" fmla="*/ 39529 h 619125"/>
                <a:gd name="connsiteX8" fmla="*/ 779240 w 781050"/>
                <a:gd name="connsiteY8" fmla="*/ 572929 h 619125"/>
                <a:gd name="connsiteX9" fmla="*/ 770668 w 781050"/>
                <a:gd name="connsiteY9" fmla="*/ 604361 h 619125"/>
                <a:gd name="connsiteX10" fmla="*/ 742093 w 781050"/>
                <a:gd name="connsiteY10" fmla="*/ 617696 h 619125"/>
                <a:gd name="connsiteX11" fmla="*/ 88678 w 781050"/>
                <a:gd name="connsiteY11" fmla="*/ 540544 h 619125"/>
                <a:gd name="connsiteX12" fmla="*/ 697325 w 781050"/>
                <a:gd name="connsiteY12" fmla="*/ 540544 h 619125"/>
                <a:gd name="connsiteX13" fmla="*/ 621125 w 781050"/>
                <a:gd name="connsiteY13" fmla="*/ 84296 h 619125"/>
                <a:gd name="connsiteX14" fmla="*/ 158210 w 781050"/>
                <a:gd name="connsiteY14" fmla="*/ 84296 h 619125"/>
                <a:gd name="connsiteX15" fmla="*/ 88678 w 781050"/>
                <a:gd name="connsiteY15" fmla="*/ 54054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1050" h="619125">
                  <a:moveTo>
                    <a:pt x="742093" y="617696"/>
                  </a:moveTo>
                  <a:lnTo>
                    <a:pt x="44863" y="617696"/>
                  </a:lnTo>
                  <a:cubicBezTo>
                    <a:pt x="33433" y="617696"/>
                    <a:pt x="22955" y="612934"/>
                    <a:pt x="16288" y="604361"/>
                  </a:cubicBezTo>
                  <a:cubicBezTo>
                    <a:pt x="8668" y="595789"/>
                    <a:pt x="5810" y="584359"/>
                    <a:pt x="7715" y="572929"/>
                  </a:cubicBezTo>
                  <a:lnTo>
                    <a:pt x="88678" y="39529"/>
                  </a:lnTo>
                  <a:cubicBezTo>
                    <a:pt x="91535" y="20479"/>
                    <a:pt x="107728" y="7144"/>
                    <a:pt x="125825" y="7144"/>
                  </a:cubicBezTo>
                  <a:lnTo>
                    <a:pt x="653510" y="7144"/>
                  </a:lnTo>
                  <a:cubicBezTo>
                    <a:pt x="671608" y="7144"/>
                    <a:pt x="687800" y="20479"/>
                    <a:pt x="690658" y="39529"/>
                  </a:cubicBezTo>
                  <a:lnTo>
                    <a:pt x="779240" y="572929"/>
                  </a:lnTo>
                  <a:cubicBezTo>
                    <a:pt x="781145" y="584359"/>
                    <a:pt x="778288" y="595789"/>
                    <a:pt x="770668" y="604361"/>
                  </a:cubicBezTo>
                  <a:cubicBezTo>
                    <a:pt x="764000" y="611981"/>
                    <a:pt x="753523" y="617696"/>
                    <a:pt x="742093" y="617696"/>
                  </a:cubicBezTo>
                  <a:close/>
                  <a:moveTo>
                    <a:pt x="88678" y="540544"/>
                  </a:moveTo>
                  <a:lnTo>
                    <a:pt x="697325" y="540544"/>
                  </a:lnTo>
                  <a:lnTo>
                    <a:pt x="621125" y="84296"/>
                  </a:lnTo>
                  <a:lnTo>
                    <a:pt x="158210" y="84296"/>
                  </a:lnTo>
                  <a:lnTo>
                    <a:pt x="88678" y="540544"/>
                  </a:lnTo>
                  <a:close/>
                </a:path>
              </a:pathLst>
            </a:custGeom>
            <a:solidFill>
              <a:srgbClr val="003145"/>
            </a:solidFill>
            <a:ln w="9525" cap="flat">
              <a:noFill/>
              <a:prstDash val="solid"/>
              <a:miter/>
            </a:ln>
          </p:spPr>
          <p:txBody>
            <a:bodyPr rtlCol="0" anchor="ctr"/>
            <a:lstStyle/>
            <a:p>
              <a:pPr algn="l"/>
              <a:endParaRPr lang="en-GB"/>
            </a:p>
          </p:txBody>
        </p:sp>
        <p:sp>
          <p:nvSpPr>
            <p:cNvPr id="6" name="Freeform: Shape 5">
              <a:extLst>
                <a:ext uri="{FF2B5EF4-FFF2-40B4-BE49-F238E27FC236}">
                  <a16:creationId xmlns:a16="http://schemas.microsoft.com/office/drawing/2014/main" id="{6C17B760-E39E-4C04-B446-F7734C273CCE}"/>
                </a:ext>
              </a:extLst>
            </p:cNvPr>
            <p:cNvSpPr/>
            <p:nvPr/>
          </p:nvSpPr>
          <p:spPr>
            <a:xfrm>
              <a:off x="4682493" y="1040765"/>
              <a:ext cx="6934728" cy="3467364"/>
            </a:xfrm>
            <a:custGeom>
              <a:avLst/>
              <a:gdLst>
                <a:gd name="connsiteX0" fmla="*/ 7144 w 5429250"/>
                <a:gd name="connsiteY0" fmla="*/ 7144 h 2714625"/>
                <a:gd name="connsiteX1" fmla="*/ 5428774 w 5429250"/>
                <a:gd name="connsiteY1" fmla="*/ 7144 h 2714625"/>
                <a:gd name="connsiteX2" fmla="*/ 5428774 w 5429250"/>
                <a:gd name="connsiteY2" fmla="*/ 2712244 h 2714625"/>
                <a:gd name="connsiteX3" fmla="*/ 7144 w 5429250"/>
                <a:gd name="connsiteY3" fmla="*/ 2712244 h 2714625"/>
              </a:gdLst>
              <a:ahLst/>
              <a:cxnLst>
                <a:cxn ang="0">
                  <a:pos x="connsiteX0" y="connsiteY0"/>
                </a:cxn>
                <a:cxn ang="0">
                  <a:pos x="connsiteX1" y="connsiteY1"/>
                </a:cxn>
                <a:cxn ang="0">
                  <a:pos x="connsiteX2" y="connsiteY2"/>
                </a:cxn>
                <a:cxn ang="0">
                  <a:pos x="connsiteX3" y="connsiteY3"/>
                </a:cxn>
              </a:cxnLst>
              <a:rect l="l" t="t" r="r" b="b"/>
              <a:pathLst>
                <a:path w="5429250" h="2714625">
                  <a:moveTo>
                    <a:pt x="7144" y="7144"/>
                  </a:moveTo>
                  <a:lnTo>
                    <a:pt x="5428774" y="7144"/>
                  </a:lnTo>
                  <a:lnTo>
                    <a:pt x="5428774" y="2712244"/>
                  </a:lnTo>
                  <a:lnTo>
                    <a:pt x="7144" y="2712244"/>
                  </a:lnTo>
                  <a:close/>
                </a:path>
              </a:pathLst>
            </a:custGeom>
            <a:solidFill>
              <a:srgbClr val="003145"/>
            </a:solidFill>
            <a:ln w="9525" cap="flat">
              <a:noFill/>
              <a:prstDash val="solid"/>
              <a:miter/>
            </a:ln>
          </p:spPr>
          <p:txBody>
            <a:bodyPr rtlCol="0" anchor="ctr"/>
            <a:lstStyle/>
            <a:p>
              <a:pPr algn="l"/>
              <a:endParaRPr lang="en-GB"/>
            </a:p>
          </p:txBody>
        </p:sp>
        <p:sp>
          <p:nvSpPr>
            <p:cNvPr id="7" name="Freeform: Shape 6">
              <a:extLst>
                <a:ext uri="{FF2B5EF4-FFF2-40B4-BE49-F238E27FC236}">
                  <a16:creationId xmlns:a16="http://schemas.microsoft.com/office/drawing/2014/main" id="{E81D6558-1671-4D3D-AE8A-899E1229DFF2}"/>
                </a:ext>
              </a:extLst>
            </p:cNvPr>
            <p:cNvSpPr/>
            <p:nvPr/>
          </p:nvSpPr>
          <p:spPr>
            <a:xfrm>
              <a:off x="4531632" y="942217"/>
              <a:ext cx="7238883" cy="4519085"/>
            </a:xfrm>
            <a:custGeom>
              <a:avLst/>
              <a:gdLst>
                <a:gd name="connsiteX0" fmla="*/ 5546884 w 5667375"/>
                <a:gd name="connsiteY0" fmla="*/ 2866549 h 2867025"/>
                <a:gd name="connsiteX1" fmla="*/ 125254 w 5667375"/>
                <a:gd name="connsiteY1" fmla="*/ 2866549 h 2867025"/>
                <a:gd name="connsiteX2" fmla="*/ 7144 w 5667375"/>
                <a:gd name="connsiteY2" fmla="*/ 2789396 h 2867025"/>
                <a:gd name="connsiteX3" fmla="*/ 7144 w 5667375"/>
                <a:gd name="connsiteY3" fmla="*/ 84296 h 2867025"/>
                <a:gd name="connsiteX4" fmla="*/ 125254 w 5667375"/>
                <a:gd name="connsiteY4" fmla="*/ 7144 h 2867025"/>
                <a:gd name="connsiteX5" fmla="*/ 5547837 w 5667375"/>
                <a:gd name="connsiteY5" fmla="*/ 7144 h 2867025"/>
                <a:gd name="connsiteX6" fmla="*/ 5665946 w 5667375"/>
                <a:gd name="connsiteY6" fmla="*/ 84296 h 2867025"/>
                <a:gd name="connsiteX7" fmla="*/ 5665946 w 5667375"/>
                <a:gd name="connsiteY7" fmla="*/ 2789396 h 2867025"/>
                <a:gd name="connsiteX8" fmla="*/ 5546884 w 5667375"/>
                <a:gd name="connsiteY8" fmla="*/ 2866549 h 286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7375" h="2867025">
                  <a:moveTo>
                    <a:pt x="5546884" y="2866549"/>
                  </a:moveTo>
                  <a:lnTo>
                    <a:pt x="125254" y="2866549"/>
                  </a:lnTo>
                  <a:cubicBezTo>
                    <a:pt x="60484" y="2866549"/>
                    <a:pt x="7144" y="2832259"/>
                    <a:pt x="7144" y="2789396"/>
                  </a:cubicBezTo>
                  <a:lnTo>
                    <a:pt x="7144" y="84296"/>
                  </a:lnTo>
                  <a:cubicBezTo>
                    <a:pt x="7144" y="41434"/>
                    <a:pt x="59531" y="7144"/>
                    <a:pt x="125254" y="7144"/>
                  </a:cubicBezTo>
                  <a:lnTo>
                    <a:pt x="5547837" y="7144"/>
                  </a:lnTo>
                  <a:cubicBezTo>
                    <a:pt x="5612606" y="7144"/>
                    <a:pt x="5665946" y="41434"/>
                    <a:pt x="5665946" y="84296"/>
                  </a:cubicBezTo>
                  <a:lnTo>
                    <a:pt x="5665946" y="2789396"/>
                  </a:lnTo>
                  <a:cubicBezTo>
                    <a:pt x="5664994" y="2832259"/>
                    <a:pt x="5612606" y="2866549"/>
                    <a:pt x="5546884" y="2866549"/>
                  </a:cubicBezTo>
                  <a:close/>
                </a:path>
              </a:pathLst>
            </a:custGeom>
            <a:solidFill>
              <a:schemeClr val="tx1"/>
            </a:solidFill>
            <a:ln w="9525" cap="flat">
              <a:noFill/>
              <a:prstDash val="solid"/>
              <a:miter/>
            </a:ln>
          </p:spPr>
          <p:txBody>
            <a:bodyPr rtlCol="0" anchor="ctr"/>
            <a:lstStyle/>
            <a:p>
              <a:pPr algn="l"/>
              <a:endParaRPr lang="en-GB"/>
            </a:p>
          </p:txBody>
        </p:sp>
        <p:sp>
          <p:nvSpPr>
            <p:cNvPr id="8" name="Freeform: Shape 7">
              <a:extLst>
                <a:ext uri="{FF2B5EF4-FFF2-40B4-BE49-F238E27FC236}">
                  <a16:creationId xmlns:a16="http://schemas.microsoft.com/office/drawing/2014/main" id="{00CD2537-EE2E-4CFC-B52D-6093CEE5106A}"/>
                </a:ext>
              </a:extLst>
            </p:cNvPr>
            <p:cNvSpPr/>
            <p:nvPr/>
          </p:nvSpPr>
          <p:spPr>
            <a:xfrm>
              <a:off x="7480716" y="5189436"/>
              <a:ext cx="1350447" cy="12166"/>
            </a:xfrm>
            <a:custGeom>
              <a:avLst/>
              <a:gdLst>
                <a:gd name="connsiteX0" fmla="*/ 7144 w 1057275"/>
                <a:gd name="connsiteY0" fmla="*/ 7144 h 9525"/>
                <a:gd name="connsiteX1" fmla="*/ 1054894 w 1057275"/>
                <a:gd name="connsiteY1" fmla="*/ 7144 h 9525"/>
              </a:gdLst>
              <a:ahLst/>
              <a:cxnLst>
                <a:cxn ang="0">
                  <a:pos x="connsiteX0" y="connsiteY0"/>
                </a:cxn>
                <a:cxn ang="0">
                  <a:pos x="connsiteX1" y="connsiteY1"/>
                </a:cxn>
              </a:cxnLst>
              <a:rect l="l" t="t" r="r" b="b"/>
              <a:pathLst>
                <a:path w="1057275" h="9525">
                  <a:moveTo>
                    <a:pt x="7144" y="7144"/>
                  </a:moveTo>
                  <a:lnTo>
                    <a:pt x="1054894" y="7144"/>
                  </a:lnTo>
                </a:path>
              </a:pathLst>
            </a:custGeom>
            <a:ln w="9525" cap="flat">
              <a:noFill/>
              <a:prstDash val="solid"/>
              <a:miter/>
            </a:ln>
          </p:spPr>
          <p:txBody>
            <a:bodyPr rtlCol="0" anchor="ctr"/>
            <a:lstStyle/>
            <a:p>
              <a:pPr algn="l"/>
              <a:endParaRPr lang="en-GB"/>
            </a:p>
          </p:txBody>
        </p:sp>
        <p:sp>
          <p:nvSpPr>
            <p:cNvPr id="10" name="Freeform: Shape 9">
              <a:extLst>
                <a:ext uri="{FF2B5EF4-FFF2-40B4-BE49-F238E27FC236}">
                  <a16:creationId xmlns:a16="http://schemas.microsoft.com/office/drawing/2014/main" id="{57CDD983-751C-46E1-85BE-78BA89A81EBD}"/>
                </a:ext>
              </a:extLst>
            </p:cNvPr>
            <p:cNvSpPr/>
            <p:nvPr/>
          </p:nvSpPr>
          <p:spPr>
            <a:xfrm>
              <a:off x="7383387" y="6044063"/>
              <a:ext cx="1545106" cy="206825"/>
            </a:xfrm>
            <a:custGeom>
              <a:avLst/>
              <a:gdLst>
                <a:gd name="connsiteX0" fmla="*/ 1131094 w 1209675"/>
                <a:gd name="connsiteY0" fmla="*/ 161449 h 161925"/>
                <a:gd name="connsiteX1" fmla="*/ 83344 w 1209675"/>
                <a:gd name="connsiteY1" fmla="*/ 161449 h 161925"/>
                <a:gd name="connsiteX2" fmla="*/ 7144 w 1209675"/>
                <a:gd name="connsiteY2" fmla="*/ 84296 h 161925"/>
                <a:gd name="connsiteX3" fmla="*/ 83344 w 1209675"/>
                <a:gd name="connsiteY3" fmla="*/ 7144 h 161925"/>
                <a:gd name="connsiteX4" fmla="*/ 1131094 w 1209675"/>
                <a:gd name="connsiteY4" fmla="*/ 7144 h 161925"/>
                <a:gd name="connsiteX5" fmla="*/ 1207294 w 1209675"/>
                <a:gd name="connsiteY5" fmla="*/ 84296 h 161925"/>
                <a:gd name="connsiteX6" fmla="*/ 1131094 w 1209675"/>
                <a:gd name="connsiteY6" fmla="*/ 16144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75" h="161925">
                  <a:moveTo>
                    <a:pt x="1131094" y="161449"/>
                  </a:moveTo>
                  <a:lnTo>
                    <a:pt x="83344" y="161449"/>
                  </a:lnTo>
                  <a:cubicBezTo>
                    <a:pt x="41434" y="161449"/>
                    <a:pt x="7144" y="127159"/>
                    <a:pt x="7144" y="84296"/>
                  </a:cubicBezTo>
                  <a:cubicBezTo>
                    <a:pt x="7144" y="41434"/>
                    <a:pt x="41434" y="7144"/>
                    <a:pt x="83344" y="7144"/>
                  </a:cubicBezTo>
                  <a:lnTo>
                    <a:pt x="1131094" y="7144"/>
                  </a:lnTo>
                  <a:cubicBezTo>
                    <a:pt x="1173004" y="7144"/>
                    <a:pt x="1207294" y="41434"/>
                    <a:pt x="1207294" y="84296"/>
                  </a:cubicBezTo>
                  <a:cubicBezTo>
                    <a:pt x="1206341" y="126206"/>
                    <a:pt x="1173004" y="161449"/>
                    <a:pt x="1131094" y="161449"/>
                  </a:cubicBezTo>
                  <a:close/>
                </a:path>
              </a:pathLst>
            </a:custGeom>
            <a:solidFill>
              <a:schemeClr val="tx1"/>
            </a:solidFill>
            <a:ln w="9525" cap="flat">
              <a:noFill/>
              <a:prstDash val="solid"/>
              <a:miter/>
            </a:ln>
          </p:spPr>
          <p:txBody>
            <a:bodyPr rtlCol="0" anchor="ctr"/>
            <a:lstStyle/>
            <a:p>
              <a:pPr algn="l"/>
              <a:endParaRPr lang="en-GB"/>
            </a:p>
          </p:txBody>
        </p:sp>
        <p:sp>
          <p:nvSpPr>
            <p:cNvPr id="11" name="Freeform: Shape 10">
              <a:extLst>
                <a:ext uri="{FF2B5EF4-FFF2-40B4-BE49-F238E27FC236}">
                  <a16:creationId xmlns:a16="http://schemas.microsoft.com/office/drawing/2014/main" id="{AFF21B45-8CD8-4119-A5D2-92124E737527}"/>
                </a:ext>
              </a:extLst>
            </p:cNvPr>
            <p:cNvSpPr/>
            <p:nvPr/>
          </p:nvSpPr>
          <p:spPr>
            <a:xfrm>
              <a:off x="4675273" y="1043948"/>
              <a:ext cx="6951600" cy="3909600"/>
            </a:xfrm>
            <a:custGeom>
              <a:avLst/>
              <a:gdLst>
                <a:gd name="connsiteX0" fmla="*/ 5487829 w 5553075"/>
                <a:gd name="connsiteY0" fmla="*/ 2249329 h 2247900"/>
                <a:gd name="connsiteX1" fmla="*/ 66199 w 5553075"/>
                <a:gd name="connsiteY1" fmla="*/ 2249329 h 2247900"/>
                <a:gd name="connsiteX2" fmla="*/ 7144 w 5553075"/>
                <a:gd name="connsiteY2" fmla="*/ 2210276 h 2247900"/>
                <a:gd name="connsiteX3" fmla="*/ 7144 w 5553075"/>
                <a:gd name="connsiteY3" fmla="*/ 46196 h 2247900"/>
                <a:gd name="connsiteX4" fmla="*/ 66199 w 5553075"/>
                <a:gd name="connsiteY4" fmla="*/ 7144 h 2247900"/>
                <a:gd name="connsiteX5" fmla="*/ 5488782 w 5553075"/>
                <a:gd name="connsiteY5" fmla="*/ 7144 h 2247900"/>
                <a:gd name="connsiteX6" fmla="*/ 5547837 w 5553075"/>
                <a:gd name="connsiteY6" fmla="*/ 46196 h 2247900"/>
                <a:gd name="connsiteX7" fmla="*/ 5547837 w 5553075"/>
                <a:gd name="connsiteY7" fmla="*/ 2210276 h 2247900"/>
                <a:gd name="connsiteX8" fmla="*/ 5487829 w 5553075"/>
                <a:gd name="connsiteY8" fmla="*/ 2249329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3075" h="2247900">
                  <a:moveTo>
                    <a:pt x="5487829" y="2249329"/>
                  </a:moveTo>
                  <a:lnTo>
                    <a:pt x="66199" y="2249329"/>
                  </a:lnTo>
                  <a:cubicBezTo>
                    <a:pt x="33814" y="2249329"/>
                    <a:pt x="7144" y="2232184"/>
                    <a:pt x="7144" y="2210276"/>
                  </a:cubicBezTo>
                  <a:lnTo>
                    <a:pt x="7144" y="46196"/>
                  </a:lnTo>
                  <a:cubicBezTo>
                    <a:pt x="7144" y="25241"/>
                    <a:pt x="33814" y="7144"/>
                    <a:pt x="66199" y="7144"/>
                  </a:cubicBezTo>
                  <a:lnTo>
                    <a:pt x="5488782" y="7144"/>
                  </a:lnTo>
                  <a:cubicBezTo>
                    <a:pt x="5521166" y="7144"/>
                    <a:pt x="5547837" y="24289"/>
                    <a:pt x="5547837" y="46196"/>
                  </a:cubicBezTo>
                  <a:lnTo>
                    <a:pt x="5547837" y="2210276"/>
                  </a:lnTo>
                  <a:cubicBezTo>
                    <a:pt x="5546884" y="2232184"/>
                    <a:pt x="5520214" y="2249329"/>
                    <a:pt x="5487829" y="2249329"/>
                  </a:cubicBezTo>
                  <a:close/>
                </a:path>
              </a:pathLst>
            </a:custGeom>
            <a:solidFill>
              <a:srgbClr val="FFFFFF"/>
            </a:solidFill>
            <a:ln w="9525" cap="flat">
              <a:noFill/>
              <a:prstDash val="solid"/>
              <a:miter/>
            </a:ln>
          </p:spPr>
          <p:txBody>
            <a:bodyPr rtlCol="0" anchor="ctr"/>
            <a:lstStyle/>
            <a:p>
              <a:pPr algn="l"/>
              <a:endParaRPr lang="en-GB"/>
            </a:p>
          </p:txBody>
        </p:sp>
        <p:sp>
          <p:nvSpPr>
            <p:cNvPr id="12" name="Freeform: Shape 11">
              <a:extLst>
                <a:ext uri="{FF2B5EF4-FFF2-40B4-BE49-F238E27FC236}">
                  <a16:creationId xmlns:a16="http://schemas.microsoft.com/office/drawing/2014/main" id="{FFD2CBF0-155B-4BEE-95E5-655C58660793}"/>
                </a:ext>
              </a:extLst>
            </p:cNvPr>
            <p:cNvSpPr/>
            <p:nvPr/>
          </p:nvSpPr>
          <p:spPr>
            <a:xfrm>
              <a:off x="4636261" y="5107538"/>
              <a:ext cx="121662" cy="121662"/>
            </a:xfrm>
            <a:custGeom>
              <a:avLst/>
              <a:gdLst>
                <a:gd name="connsiteX0" fmla="*/ 94774 w 95250"/>
                <a:gd name="connsiteY0" fmla="*/ 51911 h 95250"/>
                <a:gd name="connsiteX1" fmla="*/ 50959 w 95250"/>
                <a:gd name="connsiteY1" fmla="*/ 96679 h 95250"/>
                <a:gd name="connsiteX2" fmla="*/ 7144 w 95250"/>
                <a:gd name="connsiteY2" fmla="*/ 51911 h 95250"/>
                <a:gd name="connsiteX3" fmla="*/ 50959 w 95250"/>
                <a:gd name="connsiteY3" fmla="*/ 7144 h 95250"/>
                <a:gd name="connsiteX4" fmla="*/ 94774 w 95250"/>
                <a:gd name="connsiteY4" fmla="*/ 5191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1911"/>
                  </a:moveTo>
                  <a:cubicBezTo>
                    <a:pt x="94774" y="76676"/>
                    <a:pt x="75724" y="96679"/>
                    <a:pt x="50959" y="96679"/>
                  </a:cubicBezTo>
                  <a:cubicBezTo>
                    <a:pt x="27146" y="96679"/>
                    <a:pt x="7144" y="76676"/>
                    <a:pt x="7144" y="51911"/>
                  </a:cubicBezTo>
                  <a:cubicBezTo>
                    <a:pt x="7144" y="27146"/>
                    <a:pt x="26194" y="7144"/>
                    <a:pt x="50959" y="7144"/>
                  </a:cubicBezTo>
                  <a:cubicBezTo>
                    <a:pt x="74771" y="7144"/>
                    <a:pt x="94774" y="27146"/>
                    <a:pt x="94774" y="51911"/>
                  </a:cubicBezTo>
                  <a:close/>
                </a:path>
              </a:pathLst>
            </a:custGeom>
            <a:solidFill>
              <a:srgbClr val="A7A9AC"/>
            </a:solidFill>
            <a:ln w="9525" cap="flat">
              <a:noFill/>
              <a:prstDash val="solid"/>
              <a:miter/>
            </a:ln>
          </p:spPr>
          <p:txBody>
            <a:bodyPr rtlCol="0" anchor="ctr"/>
            <a:lstStyle/>
            <a:p>
              <a:pPr algn="l"/>
              <a:endParaRPr lang="en-GB"/>
            </a:p>
          </p:txBody>
        </p:sp>
        <p:sp>
          <p:nvSpPr>
            <p:cNvPr id="13" name="Freeform: Shape 12">
              <a:extLst>
                <a:ext uri="{FF2B5EF4-FFF2-40B4-BE49-F238E27FC236}">
                  <a16:creationId xmlns:a16="http://schemas.microsoft.com/office/drawing/2014/main" id="{75FAB8F5-4345-4AC4-9995-25F03745248B}"/>
                </a:ext>
              </a:extLst>
            </p:cNvPr>
            <p:cNvSpPr/>
            <p:nvPr/>
          </p:nvSpPr>
          <p:spPr>
            <a:xfrm>
              <a:off x="4830920" y="5103880"/>
              <a:ext cx="121662" cy="121662"/>
            </a:xfrm>
            <a:custGeom>
              <a:avLst/>
              <a:gdLst>
                <a:gd name="connsiteX0" fmla="*/ 94774 w 95250"/>
                <a:gd name="connsiteY0" fmla="*/ 51911 h 95250"/>
                <a:gd name="connsiteX1" fmla="*/ 50959 w 95250"/>
                <a:gd name="connsiteY1" fmla="*/ 96679 h 95250"/>
                <a:gd name="connsiteX2" fmla="*/ 7144 w 95250"/>
                <a:gd name="connsiteY2" fmla="*/ 51911 h 95250"/>
                <a:gd name="connsiteX3" fmla="*/ 50959 w 95250"/>
                <a:gd name="connsiteY3" fmla="*/ 7144 h 95250"/>
                <a:gd name="connsiteX4" fmla="*/ 94774 w 95250"/>
                <a:gd name="connsiteY4" fmla="*/ 5191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1911"/>
                  </a:moveTo>
                  <a:cubicBezTo>
                    <a:pt x="94774" y="76676"/>
                    <a:pt x="75724" y="96679"/>
                    <a:pt x="50959" y="96679"/>
                  </a:cubicBezTo>
                  <a:cubicBezTo>
                    <a:pt x="26194" y="96679"/>
                    <a:pt x="7144" y="76676"/>
                    <a:pt x="7144" y="51911"/>
                  </a:cubicBezTo>
                  <a:cubicBezTo>
                    <a:pt x="7144" y="27146"/>
                    <a:pt x="26194" y="7144"/>
                    <a:pt x="50959" y="7144"/>
                  </a:cubicBezTo>
                  <a:cubicBezTo>
                    <a:pt x="75724" y="7144"/>
                    <a:pt x="94774" y="27146"/>
                    <a:pt x="94774" y="51911"/>
                  </a:cubicBezTo>
                  <a:close/>
                </a:path>
              </a:pathLst>
            </a:custGeom>
            <a:solidFill>
              <a:srgbClr val="FB5A17"/>
            </a:solidFill>
            <a:ln w="9525" cap="flat">
              <a:noFill/>
              <a:prstDash val="solid"/>
              <a:miter/>
            </a:ln>
          </p:spPr>
          <p:txBody>
            <a:bodyPr rtlCol="0" anchor="ctr"/>
            <a:lstStyle/>
            <a:p>
              <a:pPr algn="l"/>
              <a:endParaRPr lang="en-GB"/>
            </a:p>
          </p:txBody>
        </p:sp>
      </p:grpSp>
      <p:sp>
        <p:nvSpPr>
          <p:cNvPr id="9" name="Picture Placeholder">
            <a:extLst>
              <a:ext uri="{FF2B5EF4-FFF2-40B4-BE49-F238E27FC236}">
                <a16:creationId xmlns:a16="http://schemas.microsoft.com/office/drawing/2014/main" id="{332490D2-5D6F-42A7-A1A5-B26419759151}"/>
              </a:ext>
            </a:extLst>
          </p:cNvPr>
          <p:cNvSpPr>
            <a:spLocks noGrp="1"/>
          </p:cNvSpPr>
          <p:nvPr userDrawn="1">
            <p:ph type="pic" sz="quarter" idx="12"/>
          </p:nvPr>
        </p:nvSpPr>
        <p:spPr bwMode="gray">
          <a:xfrm>
            <a:off x="2673430" y="1271821"/>
            <a:ext cx="6845140" cy="3804097"/>
          </a:xfrm>
          <a:solidFill>
            <a:schemeClr val="bg1"/>
          </a:solidFill>
        </p:spPr>
        <p:txBody>
          <a:bodyPr anchor="ctr"/>
          <a:lstStyle>
            <a:lvl1pPr algn="ctr">
              <a:defRPr sz="1600" b="0"/>
            </a:lvl1pPr>
          </a:lstStyle>
          <a:p>
            <a:r>
              <a:rPr lang="en-US"/>
              <a:t>Click icon to add picture</a:t>
            </a:r>
            <a:endParaRPr lang="en-GB"/>
          </a:p>
        </p:txBody>
      </p:sp>
    </p:spTree>
    <p:extLst>
      <p:ext uri="{BB962C8B-B14F-4D97-AF65-F5344CB8AC3E}">
        <p14:creationId xmlns:p14="http://schemas.microsoft.com/office/powerpoint/2010/main" val="303974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lower image">
    <p:bg>
      <p:bgPr>
        <a:solidFill>
          <a:schemeClr val="accent1"/>
        </a:solidFill>
        <a:effectLst/>
      </p:bgPr>
    </p:bg>
    <p:spTree>
      <p:nvGrpSpPr>
        <p:cNvPr id="1" name=""/>
        <p:cNvGrpSpPr/>
        <p:nvPr/>
      </p:nvGrpSpPr>
      <p:grpSpPr>
        <a:xfrm>
          <a:off x="0" y="0"/>
          <a:ext cx="0" cy="0"/>
          <a:chOff x="0" y="0"/>
          <a:chExt cx="0" cy="0"/>
        </a:xfrm>
      </p:grpSpPr>
      <p:sp>
        <p:nvSpPr>
          <p:cNvPr id="12" name="Page No">
            <a:extLst>
              <a:ext uri="{FF2B5EF4-FFF2-40B4-BE49-F238E27FC236}">
                <a16:creationId xmlns:a16="http://schemas.microsoft.com/office/drawing/2014/main" id="{38D33312-678F-4EBB-9C02-0FA9B1BCC527}"/>
              </a:ext>
            </a:extLst>
          </p:cNvPr>
          <p:cNvSpPr>
            <a:spLocks noGrp="1"/>
          </p:cNvSpPr>
          <p:nvPr>
            <p:ph sz="quarter" idx="12" hasCustomPrompt="1"/>
            <p:custDataLst>
              <p:tags r:id="rId1"/>
            </p:custDataLst>
          </p:nvPr>
        </p:nvSpPr>
        <p:spPr>
          <a:xfrm>
            <a:off x="11415600" y="6498000"/>
            <a:ext cx="198000" cy="198000"/>
          </a:xfrm>
        </p:spPr>
        <p:txBody>
          <a:bodyPr/>
          <a:lstStyle>
            <a:lvl1pPr>
              <a:defRPr sz="10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sz="1000" baseline="0"/>
              <a:t>&lt;P</a:t>
            </a:r>
            <a:endParaRPr lang="en-US"/>
          </a:p>
        </p:txBody>
      </p:sp>
      <p:sp>
        <p:nvSpPr>
          <p:cNvPr id="16" name="Orange C">
            <a:extLst>
              <a:ext uri="{FF2B5EF4-FFF2-40B4-BE49-F238E27FC236}">
                <a16:creationId xmlns:a16="http://schemas.microsoft.com/office/drawing/2014/main" id="{6AE70A29-EC45-46D2-A49E-B908E378D98A}"/>
              </a:ext>
            </a:extLst>
          </p:cNvPr>
          <p:cNvSpPr>
            <a:spLocks noGrp="1"/>
          </p:cNvSpPr>
          <p:nvPr>
            <p:ph sz="quarter" idx="14" hasCustomPrompt="1"/>
            <p:custDataLst>
              <p:tags r:id="rId2"/>
            </p:custDataLst>
          </p:nvPr>
        </p:nvSpPr>
        <p:spPr>
          <a:xfrm>
            <a:off x="11642400" y="6498000"/>
            <a:ext cx="198000" cy="198000"/>
          </a:xfrm>
        </p:spPr>
        <p:txBody>
          <a:bodyPr/>
          <a:lstStyle>
            <a:lvl1pPr>
              <a:defRPr sz="16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dirty="0"/>
              <a:t>C</a:t>
            </a:r>
            <a:endParaRPr lang="en-US" dirty="0"/>
          </a:p>
        </p:txBody>
      </p:sp>
      <p:sp>
        <p:nvSpPr>
          <p:cNvPr id="6" name="Image Bottom">
            <a:extLst>
              <a:ext uri="{FF2B5EF4-FFF2-40B4-BE49-F238E27FC236}">
                <a16:creationId xmlns:a16="http://schemas.microsoft.com/office/drawing/2014/main" id="{E8CED35E-814D-4421-97E8-3C5B31A0167F}"/>
              </a:ext>
            </a:extLst>
          </p:cNvPr>
          <p:cNvSpPr>
            <a:spLocks noGrp="1"/>
          </p:cNvSpPr>
          <p:nvPr>
            <p:ph type="pic" sz="quarter" idx="11"/>
            <p:custDataLst>
              <p:tags r:id="rId3"/>
            </p:custDataLst>
          </p:nvPr>
        </p:nvSpPr>
        <p:spPr>
          <a:xfrm>
            <a:off x="14774" y="3942000"/>
            <a:ext cx="12192000" cy="2916000"/>
          </a:xfrm>
        </p:spPr>
        <p:txBody>
          <a:bodyPr/>
          <a:lstStyle/>
          <a:p>
            <a:r>
              <a:rPr lang="en-US"/>
              <a:t>Click icon to add picture</a:t>
            </a:r>
            <a:endParaRPr lang="en-US" dirty="0"/>
          </a:p>
        </p:txBody>
      </p:sp>
      <p:sp>
        <p:nvSpPr>
          <p:cNvPr id="18" name="Dots Bottom">
            <a:extLst>
              <a:ext uri="{FF2B5EF4-FFF2-40B4-BE49-F238E27FC236}">
                <a16:creationId xmlns:a16="http://schemas.microsoft.com/office/drawing/2014/main" id="{241BB3F5-198A-4536-9FFF-489E188B7001}"/>
              </a:ext>
            </a:extLst>
          </p:cNvPr>
          <p:cNvSpPr>
            <a:spLocks noGrp="1"/>
          </p:cNvSpPr>
          <p:nvPr>
            <p:ph sz="quarter" idx="15" hasCustomPrompt="1"/>
            <p:custDataLst>
              <p:tags r:id="rId4"/>
            </p:custDataLst>
          </p:nvPr>
        </p:nvSpPr>
        <p:spPr>
          <a:xfrm>
            <a:off x="439738" y="6426000"/>
            <a:ext cx="11312525" cy="198438"/>
          </a:xfrm>
        </p:spPr>
        <p:txBody>
          <a:bodyPr/>
          <a:lstStyle>
            <a:lvl1pPr>
              <a:defRPr sz="8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dirty="0"/>
              <a:t>&lt;&lt;Dots Bottom&gt;&gt;</a:t>
            </a:r>
            <a:endParaRPr lang="en-US" dirty="0"/>
          </a:p>
        </p:txBody>
      </p:sp>
      <p:sp>
        <p:nvSpPr>
          <p:cNvPr id="14" name="Text">
            <a:extLst>
              <a:ext uri="{FF2B5EF4-FFF2-40B4-BE49-F238E27FC236}">
                <a16:creationId xmlns:a16="http://schemas.microsoft.com/office/drawing/2014/main" id="{B6424034-FA39-4AA1-AA8B-137D00A1D7BA}"/>
              </a:ext>
            </a:extLst>
          </p:cNvPr>
          <p:cNvSpPr>
            <a:spLocks noGrp="1"/>
          </p:cNvSpPr>
          <p:nvPr>
            <p:ph type="body" sz="quarter" idx="13"/>
          </p:nvPr>
        </p:nvSpPr>
        <p:spPr>
          <a:xfrm>
            <a:off x="439738" y="1476000"/>
            <a:ext cx="8285162" cy="3276600"/>
          </a:xfrm>
        </p:spPr>
        <p:txBody>
          <a:bodyPr/>
          <a:lstStyle>
            <a:lvl1pPr>
              <a:spcBef>
                <a:spcPts val="600"/>
              </a:spcBef>
              <a:spcAft>
                <a:spcPts val="600"/>
              </a:spcAft>
              <a:defRPr baseline="0">
                <a:solidFill>
                  <a:schemeClr val="bg1"/>
                </a:solidFill>
              </a:defRPr>
            </a:lvl1pPr>
            <a:lvl2pPr>
              <a:spcBef>
                <a:spcPts val="600"/>
              </a:spcBef>
              <a:spcAft>
                <a:spcPts val="600"/>
              </a:spcAft>
              <a:defRPr baseline="0">
                <a:solidFill>
                  <a:schemeClr val="bg1"/>
                </a:solidFill>
              </a:defRPr>
            </a:lvl2pPr>
            <a:lvl3pPr>
              <a:spcBef>
                <a:spcPts val="600"/>
              </a:spcBef>
              <a:spcAft>
                <a:spcPts val="600"/>
              </a:spcAft>
              <a:defRPr baseline="0">
                <a:solidFill>
                  <a:schemeClr val="bg1"/>
                </a:solidFill>
              </a:defRPr>
            </a:lvl3pPr>
            <a:lvl4pPr>
              <a:spcBef>
                <a:spcPts val="600"/>
              </a:spcBef>
              <a:spcAft>
                <a:spcPts val="600"/>
              </a:spcAft>
              <a:buClr>
                <a:schemeClr val="bg1"/>
              </a:buClr>
              <a:defRPr baseline="0">
                <a:solidFill>
                  <a:schemeClr val="bg1"/>
                </a:solidFill>
              </a:defRPr>
            </a:lvl4pPr>
            <a:lvl5pPr marL="1440000" indent="-720000">
              <a:spcBef>
                <a:spcPts val="600"/>
              </a:spcBef>
              <a:spcAft>
                <a:spcPts val="600"/>
              </a:spcAft>
              <a:buClr>
                <a:schemeClr val="bg1"/>
              </a:buClr>
              <a:buFont typeface="Arial" panose="020B0604020202020204" pitchFamily="34" charset="0"/>
              <a:buChar char="‒"/>
              <a:defRPr baseline="0">
                <a:solidFill>
                  <a:schemeClr val="bg1"/>
                </a:solidFill>
              </a:defRPr>
            </a:lvl5pPr>
            <a:lvl6pPr>
              <a:spcBef>
                <a:spcPts val="600"/>
              </a:spcBef>
              <a:spcAft>
                <a:spcPts val="600"/>
              </a:spcAft>
              <a:buClr>
                <a:schemeClr val="bg1"/>
              </a:buClr>
              <a:defRPr baseline="0">
                <a:solidFill>
                  <a:schemeClr val="bg1"/>
                </a:solidFill>
              </a:defRPr>
            </a:lvl6pPr>
            <a:lvl7pPr>
              <a:spcBef>
                <a:spcPts val="600"/>
              </a:spcBef>
              <a:spcAft>
                <a:spcPts val="600"/>
              </a:spcAft>
              <a:buAutoNum type="arabicPeriod"/>
              <a:defRPr>
                <a:solidFill>
                  <a:schemeClr val="bg1"/>
                </a:solidFill>
              </a:defRPr>
            </a:lvl7pPr>
            <a:lvl8pPr>
              <a:spcBef>
                <a:spcPts val="600"/>
              </a:spcBef>
              <a:spcAft>
                <a:spcPts val="600"/>
              </a:spcAft>
              <a:buAutoNum type="alphaLcPeriod"/>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a:extLst>
              <a:ext uri="{FF2B5EF4-FFF2-40B4-BE49-F238E27FC236}">
                <a16:creationId xmlns:a16="http://schemas.microsoft.com/office/drawing/2014/main" id="{0194AFE5-EC90-40CB-B9EA-8B2BCED8C1C8}"/>
              </a:ext>
            </a:extLst>
          </p:cNvPr>
          <p:cNvSpPr>
            <a:spLocks noGrp="1"/>
          </p:cNvSpPr>
          <p:nvPr>
            <p:ph type="title"/>
          </p:nvPr>
        </p:nvSpPr>
        <p:spPr/>
        <p:txBody>
          <a:bodyPr/>
          <a:lstStyle>
            <a:lvl1pPr>
              <a:defRPr baseline="0">
                <a:solidFill>
                  <a:schemeClr val="bg1"/>
                </a:solidFill>
              </a:defRPr>
            </a:lvl1pPr>
          </a:lstStyle>
          <a:p>
            <a:r>
              <a:rPr lang="en-US"/>
              <a:t>Click to edit Master title style</a:t>
            </a:r>
            <a:endParaRPr lang="en-GB" dirty="0"/>
          </a:p>
        </p:txBody>
      </p:sp>
      <p:sp>
        <p:nvSpPr>
          <p:cNvPr id="7" name="Dots Top">
            <a:extLst>
              <a:ext uri="{FF2B5EF4-FFF2-40B4-BE49-F238E27FC236}">
                <a16:creationId xmlns:a16="http://schemas.microsoft.com/office/drawing/2014/main" id="{92262E8A-CA72-4E25-9386-914D1D72E342}"/>
              </a:ext>
            </a:extLst>
          </p:cNvPr>
          <p:cNvSpPr>
            <a:spLocks noChangeShapeType="1"/>
          </p:cNvSpPr>
          <p:nvPr userDrawn="1"/>
        </p:nvSpPr>
        <p:spPr bwMode="white">
          <a:xfrm>
            <a:off x="439490" y="432000"/>
            <a:ext cx="1131302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8" name="osborneclarke">
            <a:extLst>
              <a:ext uri="{FF2B5EF4-FFF2-40B4-BE49-F238E27FC236}">
                <a16:creationId xmlns:a16="http://schemas.microsoft.com/office/drawing/2014/main" id="{3854EBE4-F0F6-40C7-A64E-0C9BAACF71ED}"/>
              </a:ext>
            </a:extLst>
          </p:cNvPr>
          <p:cNvSpPr>
            <a:spLocks noChangeArrowheads="1"/>
          </p:cNvSpPr>
          <p:nvPr userDrawn="1"/>
        </p:nvSpPr>
        <p:spPr bwMode="white">
          <a:xfrm>
            <a:off x="439490" y="250044"/>
            <a:ext cx="889865"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l"/>
            <a:r>
              <a:rPr lang="en-GB" sz="800" b="0" dirty="0">
                <a:solidFill>
                  <a:schemeClr val="bg1"/>
                </a:solidFill>
              </a:rPr>
              <a:t>osborneclarke.com </a:t>
            </a:r>
          </a:p>
        </p:txBody>
      </p:sp>
    </p:spTree>
    <p:extLst>
      <p:ext uri="{BB962C8B-B14F-4D97-AF65-F5344CB8AC3E}">
        <p14:creationId xmlns:p14="http://schemas.microsoft.com/office/powerpoint/2010/main" val="224759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uter + video - no text">
    <p:spTree>
      <p:nvGrpSpPr>
        <p:cNvPr id="1" name=""/>
        <p:cNvGrpSpPr/>
        <p:nvPr/>
      </p:nvGrpSpPr>
      <p:grpSpPr>
        <a:xfrm>
          <a:off x="0" y="0"/>
          <a:ext cx="0" cy="0"/>
          <a:chOff x="0" y="0"/>
          <a:chExt cx="0" cy="0"/>
        </a:xfrm>
      </p:grpSpPr>
      <p:grpSp>
        <p:nvGrpSpPr>
          <p:cNvPr id="17" name="Screen Shapes">
            <a:extLst>
              <a:ext uri="{FF2B5EF4-FFF2-40B4-BE49-F238E27FC236}">
                <a16:creationId xmlns:a16="http://schemas.microsoft.com/office/drawing/2014/main" id="{F78CB947-AFFA-4B63-A0DA-9CCA28AB7BAE}"/>
              </a:ext>
            </a:extLst>
          </p:cNvPr>
          <p:cNvGrpSpPr/>
          <p:nvPr userDrawn="1"/>
        </p:nvGrpSpPr>
        <p:grpSpPr>
          <a:xfrm>
            <a:off x="2471397" y="1117338"/>
            <a:ext cx="7249206" cy="5492714"/>
            <a:chOff x="4531632" y="942217"/>
            <a:chExt cx="7249206" cy="5492714"/>
          </a:xfrm>
        </p:grpSpPr>
        <p:sp>
          <p:nvSpPr>
            <p:cNvPr id="18" name="AutoShape 3">
              <a:extLst>
                <a:ext uri="{FF2B5EF4-FFF2-40B4-BE49-F238E27FC236}">
                  <a16:creationId xmlns:a16="http://schemas.microsoft.com/office/drawing/2014/main" id="{D9813B11-5E0E-4523-9F7A-D38DAD8D14DC}"/>
                </a:ext>
              </a:extLst>
            </p:cNvPr>
            <p:cNvSpPr>
              <a:spLocks noChangeAspect="1" noChangeArrowheads="1" noTextEdit="1"/>
            </p:cNvSpPr>
            <p:nvPr userDrawn="1"/>
          </p:nvSpPr>
          <p:spPr bwMode="auto">
            <a:xfrm>
              <a:off x="4562475" y="964406"/>
              <a:ext cx="7218363"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Shape 18">
              <a:extLst>
                <a:ext uri="{FF2B5EF4-FFF2-40B4-BE49-F238E27FC236}">
                  <a16:creationId xmlns:a16="http://schemas.microsoft.com/office/drawing/2014/main" id="{6B5A5E37-7093-4462-A21D-F4AE2FCE9CB8}"/>
                </a:ext>
              </a:extLst>
            </p:cNvPr>
            <p:cNvSpPr/>
            <p:nvPr/>
          </p:nvSpPr>
          <p:spPr>
            <a:xfrm>
              <a:off x="7699708" y="5461303"/>
              <a:ext cx="900298" cy="693473"/>
            </a:xfrm>
            <a:custGeom>
              <a:avLst/>
              <a:gdLst>
                <a:gd name="connsiteX0" fmla="*/ 704374 w 704850"/>
                <a:gd name="connsiteY0" fmla="*/ 540544 h 542925"/>
                <a:gd name="connsiteX1" fmla="*/ 615791 w 704850"/>
                <a:gd name="connsiteY1" fmla="*/ 7144 h 542925"/>
                <a:gd name="connsiteX2" fmla="*/ 88106 w 704850"/>
                <a:gd name="connsiteY2" fmla="*/ 7144 h 542925"/>
                <a:gd name="connsiteX3" fmla="*/ 7144 w 704850"/>
                <a:gd name="connsiteY3" fmla="*/ 540544 h 542925"/>
              </a:gdLst>
              <a:ahLst/>
              <a:cxnLst>
                <a:cxn ang="0">
                  <a:pos x="connsiteX0" y="connsiteY0"/>
                </a:cxn>
                <a:cxn ang="0">
                  <a:pos x="connsiteX1" y="connsiteY1"/>
                </a:cxn>
                <a:cxn ang="0">
                  <a:pos x="connsiteX2" y="connsiteY2"/>
                </a:cxn>
                <a:cxn ang="0">
                  <a:pos x="connsiteX3" y="connsiteY3"/>
                </a:cxn>
              </a:cxnLst>
              <a:rect l="l" t="t" r="r" b="b"/>
              <a:pathLst>
                <a:path w="704850" h="542925">
                  <a:moveTo>
                    <a:pt x="704374" y="540544"/>
                  </a:moveTo>
                  <a:lnTo>
                    <a:pt x="615791" y="7144"/>
                  </a:lnTo>
                  <a:lnTo>
                    <a:pt x="88106" y="7144"/>
                  </a:lnTo>
                  <a:lnTo>
                    <a:pt x="7144" y="540544"/>
                  </a:lnTo>
                  <a:close/>
                </a:path>
              </a:pathLst>
            </a:custGeom>
            <a:solidFill>
              <a:srgbClr val="003145"/>
            </a:solid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10ADC793-2A40-4957-9665-DBAE3874209F}"/>
                </a:ext>
              </a:extLst>
            </p:cNvPr>
            <p:cNvSpPr/>
            <p:nvPr/>
          </p:nvSpPr>
          <p:spPr>
            <a:xfrm>
              <a:off x="7651530" y="5412638"/>
              <a:ext cx="997628" cy="790802"/>
            </a:xfrm>
            <a:custGeom>
              <a:avLst/>
              <a:gdLst>
                <a:gd name="connsiteX0" fmla="*/ 742093 w 781050"/>
                <a:gd name="connsiteY0" fmla="*/ 617696 h 619125"/>
                <a:gd name="connsiteX1" fmla="*/ 44863 w 781050"/>
                <a:gd name="connsiteY1" fmla="*/ 617696 h 619125"/>
                <a:gd name="connsiteX2" fmla="*/ 16288 w 781050"/>
                <a:gd name="connsiteY2" fmla="*/ 604361 h 619125"/>
                <a:gd name="connsiteX3" fmla="*/ 7715 w 781050"/>
                <a:gd name="connsiteY3" fmla="*/ 572929 h 619125"/>
                <a:gd name="connsiteX4" fmla="*/ 88678 w 781050"/>
                <a:gd name="connsiteY4" fmla="*/ 39529 h 619125"/>
                <a:gd name="connsiteX5" fmla="*/ 125825 w 781050"/>
                <a:gd name="connsiteY5" fmla="*/ 7144 h 619125"/>
                <a:gd name="connsiteX6" fmla="*/ 653510 w 781050"/>
                <a:gd name="connsiteY6" fmla="*/ 7144 h 619125"/>
                <a:gd name="connsiteX7" fmla="*/ 690658 w 781050"/>
                <a:gd name="connsiteY7" fmla="*/ 39529 h 619125"/>
                <a:gd name="connsiteX8" fmla="*/ 779240 w 781050"/>
                <a:gd name="connsiteY8" fmla="*/ 572929 h 619125"/>
                <a:gd name="connsiteX9" fmla="*/ 770668 w 781050"/>
                <a:gd name="connsiteY9" fmla="*/ 604361 h 619125"/>
                <a:gd name="connsiteX10" fmla="*/ 742093 w 781050"/>
                <a:gd name="connsiteY10" fmla="*/ 617696 h 619125"/>
                <a:gd name="connsiteX11" fmla="*/ 88678 w 781050"/>
                <a:gd name="connsiteY11" fmla="*/ 540544 h 619125"/>
                <a:gd name="connsiteX12" fmla="*/ 697325 w 781050"/>
                <a:gd name="connsiteY12" fmla="*/ 540544 h 619125"/>
                <a:gd name="connsiteX13" fmla="*/ 621125 w 781050"/>
                <a:gd name="connsiteY13" fmla="*/ 84296 h 619125"/>
                <a:gd name="connsiteX14" fmla="*/ 158210 w 781050"/>
                <a:gd name="connsiteY14" fmla="*/ 84296 h 619125"/>
                <a:gd name="connsiteX15" fmla="*/ 88678 w 781050"/>
                <a:gd name="connsiteY15" fmla="*/ 54054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1050" h="619125">
                  <a:moveTo>
                    <a:pt x="742093" y="617696"/>
                  </a:moveTo>
                  <a:lnTo>
                    <a:pt x="44863" y="617696"/>
                  </a:lnTo>
                  <a:cubicBezTo>
                    <a:pt x="33433" y="617696"/>
                    <a:pt x="22955" y="612934"/>
                    <a:pt x="16288" y="604361"/>
                  </a:cubicBezTo>
                  <a:cubicBezTo>
                    <a:pt x="8668" y="595789"/>
                    <a:pt x="5810" y="584359"/>
                    <a:pt x="7715" y="572929"/>
                  </a:cubicBezTo>
                  <a:lnTo>
                    <a:pt x="88678" y="39529"/>
                  </a:lnTo>
                  <a:cubicBezTo>
                    <a:pt x="91535" y="20479"/>
                    <a:pt x="107728" y="7144"/>
                    <a:pt x="125825" y="7144"/>
                  </a:cubicBezTo>
                  <a:lnTo>
                    <a:pt x="653510" y="7144"/>
                  </a:lnTo>
                  <a:cubicBezTo>
                    <a:pt x="671608" y="7144"/>
                    <a:pt x="687800" y="20479"/>
                    <a:pt x="690658" y="39529"/>
                  </a:cubicBezTo>
                  <a:lnTo>
                    <a:pt x="779240" y="572929"/>
                  </a:lnTo>
                  <a:cubicBezTo>
                    <a:pt x="781145" y="584359"/>
                    <a:pt x="778288" y="595789"/>
                    <a:pt x="770668" y="604361"/>
                  </a:cubicBezTo>
                  <a:cubicBezTo>
                    <a:pt x="764000" y="611981"/>
                    <a:pt x="753523" y="617696"/>
                    <a:pt x="742093" y="617696"/>
                  </a:cubicBezTo>
                  <a:close/>
                  <a:moveTo>
                    <a:pt x="88678" y="540544"/>
                  </a:moveTo>
                  <a:lnTo>
                    <a:pt x="697325" y="540544"/>
                  </a:lnTo>
                  <a:lnTo>
                    <a:pt x="621125" y="84296"/>
                  </a:lnTo>
                  <a:lnTo>
                    <a:pt x="158210" y="84296"/>
                  </a:lnTo>
                  <a:lnTo>
                    <a:pt x="88678" y="540544"/>
                  </a:lnTo>
                  <a:close/>
                </a:path>
              </a:pathLst>
            </a:custGeom>
            <a:solidFill>
              <a:srgbClr val="003145"/>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BC4664D7-C5DA-41C0-B022-0108540ED583}"/>
                </a:ext>
              </a:extLst>
            </p:cNvPr>
            <p:cNvSpPr/>
            <p:nvPr/>
          </p:nvSpPr>
          <p:spPr>
            <a:xfrm>
              <a:off x="4682493" y="1040765"/>
              <a:ext cx="6934728" cy="3467364"/>
            </a:xfrm>
            <a:custGeom>
              <a:avLst/>
              <a:gdLst>
                <a:gd name="connsiteX0" fmla="*/ 7144 w 5429250"/>
                <a:gd name="connsiteY0" fmla="*/ 7144 h 2714625"/>
                <a:gd name="connsiteX1" fmla="*/ 5428774 w 5429250"/>
                <a:gd name="connsiteY1" fmla="*/ 7144 h 2714625"/>
                <a:gd name="connsiteX2" fmla="*/ 5428774 w 5429250"/>
                <a:gd name="connsiteY2" fmla="*/ 2712244 h 2714625"/>
                <a:gd name="connsiteX3" fmla="*/ 7144 w 5429250"/>
                <a:gd name="connsiteY3" fmla="*/ 2712244 h 2714625"/>
              </a:gdLst>
              <a:ahLst/>
              <a:cxnLst>
                <a:cxn ang="0">
                  <a:pos x="connsiteX0" y="connsiteY0"/>
                </a:cxn>
                <a:cxn ang="0">
                  <a:pos x="connsiteX1" y="connsiteY1"/>
                </a:cxn>
                <a:cxn ang="0">
                  <a:pos x="connsiteX2" y="connsiteY2"/>
                </a:cxn>
                <a:cxn ang="0">
                  <a:pos x="connsiteX3" y="connsiteY3"/>
                </a:cxn>
              </a:cxnLst>
              <a:rect l="l" t="t" r="r" b="b"/>
              <a:pathLst>
                <a:path w="5429250" h="2714625">
                  <a:moveTo>
                    <a:pt x="7144" y="7144"/>
                  </a:moveTo>
                  <a:lnTo>
                    <a:pt x="5428774" y="7144"/>
                  </a:lnTo>
                  <a:lnTo>
                    <a:pt x="5428774" y="2712244"/>
                  </a:lnTo>
                  <a:lnTo>
                    <a:pt x="7144" y="2712244"/>
                  </a:lnTo>
                  <a:close/>
                </a:path>
              </a:pathLst>
            </a:custGeom>
            <a:solidFill>
              <a:srgbClr val="003145"/>
            </a:solid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A0147E95-B5A0-444C-A13F-A05A7B7747A6}"/>
                </a:ext>
              </a:extLst>
            </p:cNvPr>
            <p:cNvSpPr/>
            <p:nvPr/>
          </p:nvSpPr>
          <p:spPr>
            <a:xfrm>
              <a:off x="4531632" y="942217"/>
              <a:ext cx="7238883" cy="4519085"/>
            </a:xfrm>
            <a:custGeom>
              <a:avLst/>
              <a:gdLst>
                <a:gd name="connsiteX0" fmla="*/ 5546884 w 5667375"/>
                <a:gd name="connsiteY0" fmla="*/ 2866549 h 2867025"/>
                <a:gd name="connsiteX1" fmla="*/ 125254 w 5667375"/>
                <a:gd name="connsiteY1" fmla="*/ 2866549 h 2867025"/>
                <a:gd name="connsiteX2" fmla="*/ 7144 w 5667375"/>
                <a:gd name="connsiteY2" fmla="*/ 2789396 h 2867025"/>
                <a:gd name="connsiteX3" fmla="*/ 7144 w 5667375"/>
                <a:gd name="connsiteY3" fmla="*/ 84296 h 2867025"/>
                <a:gd name="connsiteX4" fmla="*/ 125254 w 5667375"/>
                <a:gd name="connsiteY4" fmla="*/ 7144 h 2867025"/>
                <a:gd name="connsiteX5" fmla="*/ 5547837 w 5667375"/>
                <a:gd name="connsiteY5" fmla="*/ 7144 h 2867025"/>
                <a:gd name="connsiteX6" fmla="*/ 5665946 w 5667375"/>
                <a:gd name="connsiteY6" fmla="*/ 84296 h 2867025"/>
                <a:gd name="connsiteX7" fmla="*/ 5665946 w 5667375"/>
                <a:gd name="connsiteY7" fmla="*/ 2789396 h 2867025"/>
                <a:gd name="connsiteX8" fmla="*/ 5546884 w 5667375"/>
                <a:gd name="connsiteY8" fmla="*/ 2866549 h 286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7375" h="2867025">
                  <a:moveTo>
                    <a:pt x="5546884" y="2866549"/>
                  </a:moveTo>
                  <a:lnTo>
                    <a:pt x="125254" y="2866549"/>
                  </a:lnTo>
                  <a:cubicBezTo>
                    <a:pt x="60484" y="2866549"/>
                    <a:pt x="7144" y="2832259"/>
                    <a:pt x="7144" y="2789396"/>
                  </a:cubicBezTo>
                  <a:lnTo>
                    <a:pt x="7144" y="84296"/>
                  </a:lnTo>
                  <a:cubicBezTo>
                    <a:pt x="7144" y="41434"/>
                    <a:pt x="59531" y="7144"/>
                    <a:pt x="125254" y="7144"/>
                  </a:cubicBezTo>
                  <a:lnTo>
                    <a:pt x="5547837" y="7144"/>
                  </a:lnTo>
                  <a:cubicBezTo>
                    <a:pt x="5612606" y="7144"/>
                    <a:pt x="5665946" y="41434"/>
                    <a:pt x="5665946" y="84296"/>
                  </a:cubicBezTo>
                  <a:lnTo>
                    <a:pt x="5665946" y="2789396"/>
                  </a:lnTo>
                  <a:cubicBezTo>
                    <a:pt x="5664994" y="2832259"/>
                    <a:pt x="5612606" y="2866549"/>
                    <a:pt x="5546884" y="2866549"/>
                  </a:cubicBezTo>
                  <a:close/>
                </a:path>
              </a:pathLst>
            </a:custGeom>
            <a:solidFill>
              <a:srgbClr val="003145"/>
            </a:solid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11DC2D7-D877-4138-B3A2-FCCD66BF6E4D}"/>
                </a:ext>
              </a:extLst>
            </p:cNvPr>
            <p:cNvSpPr/>
            <p:nvPr/>
          </p:nvSpPr>
          <p:spPr>
            <a:xfrm>
              <a:off x="7480716" y="5189436"/>
              <a:ext cx="1350447" cy="12166"/>
            </a:xfrm>
            <a:custGeom>
              <a:avLst/>
              <a:gdLst>
                <a:gd name="connsiteX0" fmla="*/ 7144 w 1057275"/>
                <a:gd name="connsiteY0" fmla="*/ 7144 h 9525"/>
                <a:gd name="connsiteX1" fmla="*/ 1054894 w 1057275"/>
                <a:gd name="connsiteY1" fmla="*/ 7144 h 9525"/>
              </a:gdLst>
              <a:ahLst/>
              <a:cxnLst>
                <a:cxn ang="0">
                  <a:pos x="connsiteX0" y="connsiteY0"/>
                </a:cxn>
                <a:cxn ang="0">
                  <a:pos x="connsiteX1" y="connsiteY1"/>
                </a:cxn>
              </a:cxnLst>
              <a:rect l="l" t="t" r="r" b="b"/>
              <a:pathLst>
                <a:path w="1057275" h="9525">
                  <a:moveTo>
                    <a:pt x="7144" y="7144"/>
                  </a:moveTo>
                  <a:lnTo>
                    <a:pt x="1054894" y="7144"/>
                  </a:lnTo>
                </a:path>
              </a:pathLst>
            </a:custGeom>
            <a:ln w="9525"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544DB8EB-DA72-43D7-A4B0-C2C7901E9239}"/>
                </a:ext>
              </a:extLst>
            </p:cNvPr>
            <p:cNvSpPr/>
            <p:nvPr/>
          </p:nvSpPr>
          <p:spPr>
            <a:xfrm>
              <a:off x="7383387" y="6044063"/>
              <a:ext cx="1545106" cy="206825"/>
            </a:xfrm>
            <a:custGeom>
              <a:avLst/>
              <a:gdLst>
                <a:gd name="connsiteX0" fmla="*/ 1131094 w 1209675"/>
                <a:gd name="connsiteY0" fmla="*/ 161449 h 161925"/>
                <a:gd name="connsiteX1" fmla="*/ 83344 w 1209675"/>
                <a:gd name="connsiteY1" fmla="*/ 161449 h 161925"/>
                <a:gd name="connsiteX2" fmla="*/ 7144 w 1209675"/>
                <a:gd name="connsiteY2" fmla="*/ 84296 h 161925"/>
                <a:gd name="connsiteX3" fmla="*/ 83344 w 1209675"/>
                <a:gd name="connsiteY3" fmla="*/ 7144 h 161925"/>
                <a:gd name="connsiteX4" fmla="*/ 1131094 w 1209675"/>
                <a:gd name="connsiteY4" fmla="*/ 7144 h 161925"/>
                <a:gd name="connsiteX5" fmla="*/ 1207294 w 1209675"/>
                <a:gd name="connsiteY5" fmla="*/ 84296 h 161925"/>
                <a:gd name="connsiteX6" fmla="*/ 1131094 w 1209675"/>
                <a:gd name="connsiteY6" fmla="*/ 16144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75" h="161925">
                  <a:moveTo>
                    <a:pt x="1131094" y="161449"/>
                  </a:moveTo>
                  <a:lnTo>
                    <a:pt x="83344" y="161449"/>
                  </a:lnTo>
                  <a:cubicBezTo>
                    <a:pt x="41434" y="161449"/>
                    <a:pt x="7144" y="127159"/>
                    <a:pt x="7144" y="84296"/>
                  </a:cubicBezTo>
                  <a:cubicBezTo>
                    <a:pt x="7144" y="41434"/>
                    <a:pt x="41434" y="7144"/>
                    <a:pt x="83344" y="7144"/>
                  </a:cubicBezTo>
                  <a:lnTo>
                    <a:pt x="1131094" y="7144"/>
                  </a:lnTo>
                  <a:cubicBezTo>
                    <a:pt x="1173004" y="7144"/>
                    <a:pt x="1207294" y="41434"/>
                    <a:pt x="1207294" y="84296"/>
                  </a:cubicBezTo>
                  <a:cubicBezTo>
                    <a:pt x="1206341" y="126206"/>
                    <a:pt x="1173004" y="161449"/>
                    <a:pt x="1131094" y="161449"/>
                  </a:cubicBezTo>
                  <a:close/>
                </a:path>
              </a:pathLst>
            </a:custGeom>
            <a:solidFill>
              <a:srgbClr val="003145"/>
            </a:solidFill>
            <a:ln w="9525"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CB9F3995-4128-4A2B-BFC2-94E4EEAE630C}"/>
                </a:ext>
              </a:extLst>
            </p:cNvPr>
            <p:cNvSpPr/>
            <p:nvPr/>
          </p:nvSpPr>
          <p:spPr>
            <a:xfrm>
              <a:off x="4675273" y="1043948"/>
              <a:ext cx="6951600" cy="3909600"/>
            </a:xfrm>
            <a:custGeom>
              <a:avLst/>
              <a:gdLst>
                <a:gd name="connsiteX0" fmla="*/ 5487829 w 5553075"/>
                <a:gd name="connsiteY0" fmla="*/ 2249329 h 2247900"/>
                <a:gd name="connsiteX1" fmla="*/ 66199 w 5553075"/>
                <a:gd name="connsiteY1" fmla="*/ 2249329 h 2247900"/>
                <a:gd name="connsiteX2" fmla="*/ 7144 w 5553075"/>
                <a:gd name="connsiteY2" fmla="*/ 2210276 h 2247900"/>
                <a:gd name="connsiteX3" fmla="*/ 7144 w 5553075"/>
                <a:gd name="connsiteY3" fmla="*/ 46196 h 2247900"/>
                <a:gd name="connsiteX4" fmla="*/ 66199 w 5553075"/>
                <a:gd name="connsiteY4" fmla="*/ 7144 h 2247900"/>
                <a:gd name="connsiteX5" fmla="*/ 5488782 w 5553075"/>
                <a:gd name="connsiteY5" fmla="*/ 7144 h 2247900"/>
                <a:gd name="connsiteX6" fmla="*/ 5547837 w 5553075"/>
                <a:gd name="connsiteY6" fmla="*/ 46196 h 2247900"/>
                <a:gd name="connsiteX7" fmla="*/ 5547837 w 5553075"/>
                <a:gd name="connsiteY7" fmla="*/ 2210276 h 2247900"/>
                <a:gd name="connsiteX8" fmla="*/ 5487829 w 5553075"/>
                <a:gd name="connsiteY8" fmla="*/ 2249329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3075" h="2247900">
                  <a:moveTo>
                    <a:pt x="5487829" y="2249329"/>
                  </a:moveTo>
                  <a:lnTo>
                    <a:pt x="66199" y="2249329"/>
                  </a:lnTo>
                  <a:cubicBezTo>
                    <a:pt x="33814" y="2249329"/>
                    <a:pt x="7144" y="2232184"/>
                    <a:pt x="7144" y="2210276"/>
                  </a:cubicBezTo>
                  <a:lnTo>
                    <a:pt x="7144" y="46196"/>
                  </a:lnTo>
                  <a:cubicBezTo>
                    <a:pt x="7144" y="25241"/>
                    <a:pt x="33814" y="7144"/>
                    <a:pt x="66199" y="7144"/>
                  </a:cubicBezTo>
                  <a:lnTo>
                    <a:pt x="5488782" y="7144"/>
                  </a:lnTo>
                  <a:cubicBezTo>
                    <a:pt x="5521166" y="7144"/>
                    <a:pt x="5547837" y="24289"/>
                    <a:pt x="5547837" y="46196"/>
                  </a:cubicBezTo>
                  <a:lnTo>
                    <a:pt x="5547837" y="2210276"/>
                  </a:lnTo>
                  <a:cubicBezTo>
                    <a:pt x="5546884" y="2232184"/>
                    <a:pt x="5520214" y="2249329"/>
                    <a:pt x="5487829" y="2249329"/>
                  </a:cubicBezTo>
                  <a:close/>
                </a:path>
              </a:pathLst>
            </a:custGeom>
            <a:solidFill>
              <a:srgbClr val="FFFFFF"/>
            </a:solidFill>
            <a:ln w="9525"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CCD84F27-E30F-4280-890B-7AF772A82356}"/>
                </a:ext>
              </a:extLst>
            </p:cNvPr>
            <p:cNvSpPr/>
            <p:nvPr/>
          </p:nvSpPr>
          <p:spPr>
            <a:xfrm>
              <a:off x="4636261" y="5107538"/>
              <a:ext cx="121662" cy="121662"/>
            </a:xfrm>
            <a:custGeom>
              <a:avLst/>
              <a:gdLst>
                <a:gd name="connsiteX0" fmla="*/ 94774 w 95250"/>
                <a:gd name="connsiteY0" fmla="*/ 51911 h 95250"/>
                <a:gd name="connsiteX1" fmla="*/ 50959 w 95250"/>
                <a:gd name="connsiteY1" fmla="*/ 96679 h 95250"/>
                <a:gd name="connsiteX2" fmla="*/ 7144 w 95250"/>
                <a:gd name="connsiteY2" fmla="*/ 51911 h 95250"/>
                <a:gd name="connsiteX3" fmla="*/ 50959 w 95250"/>
                <a:gd name="connsiteY3" fmla="*/ 7144 h 95250"/>
                <a:gd name="connsiteX4" fmla="*/ 94774 w 95250"/>
                <a:gd name="connsiteY4" fmla="*/ 5191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1911"/>
                  </a:moveTo>
                  <a:cubicBezTo>
                    <a:pt x="94774" y="76676"/>
                    <a:pt x="75724" y="96679"/>
                    <a:pt x="50959" y="96679"/>
                  </a:cubicBezTo>
                  <a:cubicBezTo>
                    <a:pt x="27146" y="96679"/>
                    <a:pt x="7144" y="76676"/>
                    <a:pt x="7144" y="51911"/>
                  </a:cubicBezTo>
                  <a:cubicBezTo>
                    <a:pt x="7144" y="27146"/>
                    <a:pt x="26194" y="7144"/>
                    <a:pt x="50959" y="7144"/>
                  </a:cubicBezTo>
                  <a:cubicBezTo>
                    <a:pt x="74771" y="7144"/>
                    <a:pt x="94774" y="27146"/>
                    <a:pt x="94774" y="51911"/>
                  </a:cubicBezTo>
                  <a:close/>
                </a:path>
              </a:pathLst>
            </a:custGeom>
            <a:solidFill>
              <a:srgbClr val="A7A9AC"/>
            </a:solidFill>
            <a:ln w="9525"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86A168EA-95B0-446F-857A-E3FA35E7D733}"/>
                </a:ext>
              </a:extLst>
            </p:cNvPr>
            <p:cNvSpPr/>
            <p:nvPr/>
          </p:nvSpPr>
          <p:spPr>
            <a:xfrm>
              <a:off x="4830920" y="5103880"/>
              <a:ext cx="121662" cy="121662"/>
            </a:xfrm>
            <a:custGeom>
              <a:avLst/>
              <a:gdLst>
                <a:gd name="connsiteX0" fmla="*/ 94774 w 95250"/>
                <a:gd name="connsiteY0" fmla="*/ 51911 h 95250"/>
                <a:gd name="connsiteX1" fmla="*/ 50959 w 95250"/>
                <a:gd name="connsiteY1" fmla="*/ 96679 h 95250"/>
                <a:gd name="connsiteX2" fmla="*/ 7144 w 95250"/>
                <a:gd name="connsiteY2" fmla="*/ 51911 h 95250"/>
                <a:gd name="connsiteX3" fmla="*/ 50959 w 95250"/>
                <a:gd name="connsiteY3" fmla="*/ 7144 h 95250"/>
                <a:gd name="connsiteX4" fmla="*/ 94774 w 95250"/>
                <a:gd name="connsiteY4" fmla="*/ 5191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1911"/>
                  </a:moveTo>
                  <a:cubicBezTo>
                    <a:pt x="94774" y="76676"/>
                    <a:pt x="75724" y="96679"/>
                    <a:pt x="50959" y="96679"/>
                  </a:cubicBezTo>
                  <a:cubicBezTo>
                    <a:pt x="26194" y="96679"/>
                    <a:pt x="7144" y="76676"/>
                    <a:pt x="7144" y="51911"/>
                  </a:cubicBezTo>
                  <a:cubicBezTo>
                    <a:pt x="7144" y="27146"/>
                    <a:pt x="26194" y="7144"/>
                    <a:pt x="50959" y="7144"/>
                  </a:cubicBezTo>
                  <a:cubicBezTo>
                    <a:pt x="75724" y="7144"/>
                    <a:pt x="94774" y="27146"/>
                    <a:pt x="94774" y="51911"/>
                  </a:cubicBezTo>
                  <a:close/>
                </a:path>
              </a:pathLst>
            </a:custGeom>
            <a:solidFill>
              <a:srgbClr val="FB5A17"/>
            </a:solidFill>
            <a:ln w="9525" cap="flat">
              <a:noFill/>
              <a:prstDash val="solid"/>
              <a:miter/>
            </a:ln>
          </p:spPr>
          <p:txBody>
            <a:bodyPr rtlCol="0" anchor="ctr"/>
            <a:lstStyle/>
            <a:p>
              <a:endParaRPr lang="en-GB"/>
            </a:p>
          </p:txBody>
        </p:sp>
      </p:grpSp>
      <p:sp>
        <p:nvSpPr>
          <p:cNvPr id="42" name="Video Placeholder">
            <a:extLst>
              <a:ext uri="{FF2B5EF4-FFF2-40B4-BE49-F238E27FC236}">
                <a16:creationId xmlns:a16="http://schemas.microsoft.com/office/drawing/2014/main" id="{F3FFC23C-09CB-4BAF-BBBD-BD49AA9C9ABA}"/>
              </a:ext>
            </a:extLst>
          </p:cNvPr>
          <p:cNvSpPr>
            <a:spLocks noGrp="1"/>
          </p:cNvSpPr>
          <p:nvPr>
            <p:ph type="media" sz="quarter" idx="13"/>
            <p:custDataLst>
              <p:tags r:id="rId1"/>
            </p:custDataLst>
          </p:nvPr>
        </p:nvSpPr>
        <p:spPr bwMode="gray">
          <a:xfrm>
            <a:off x="2666351" y="1326428"/>
            <a:ext cx="6859298" cy="3714538"/>
          </a:xfrm>
          <a:solidFill>
            <a:schemeClr val="bg1"/>
          </a:solidFill>
        </p:spPr>
        <p:txBody>
          <a:bodyPr/>
          <a:lstStyle/>
          <a:p>
            <a:r>
              <a:rPr lang="en-US"/>
              <a:t>Click icon to add media</a:t>
            </a:r>
            <a:endParaRPr lang="en-GB"/>
          </a:p>
        </p:txBody>
      </p:sp>
    </p:spTree>
    <p:extLst>
      <p:ext uri="{BB962C8B-B14F-4D97-AF65-F5344CB8AC3E}">
        <p14:creationId xmlns:p14="http://schemas.microsoft.com/office/powerpoint/2010/main" val="2252651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illboard + image">
    <p:spTree>
      <p:nvGrpSpPr>
        <p:cNvPr id="1" name=""/>
        <p:cNvGrpSpPr/>
        <p:nvPr/>
      </p:nvGrpSpPr>
      <p:grpSpPr>
        <a:xfrm>
          <a:off x="0" y="0"/>
          <a:ext cx="0" cy="0"/>
          <a:chOff x="0" y="0"/>
          <a:chExt cx="0" cy="0"/>
        </a:xfrm>
      </p:grpSpPr>
      <p:grpSp>
        <p:nvGrpSpPr>
          <p:cNvPr id="4" name="Screen Shapes">
            <a:extLst>
              <a:ext uri="{FF2B5EF4-FFF2-40B4-BE49-F238E27FC236}">
                <a16:creationId xmlns:a16="http://schemas.microsoft.com/office/drawing/2014/main" id="{6A471B69-7F83-4F22-AAB8-A5D9F7493AA2}"/>
              </a:ext>
            </a:extLst>
          </p:cNvPr>
          <p:cNvGrpSpPr/>
          <p:nvPr userDrawn="1"/>
        </p:nvGrpSpPr>
        <p:grpSpPr>
          <a:xfrm>
            <a:off x="4583339" y="1556792"/>
            <a:ext cx="7211982" cy="4879699"/>
            <a:chOff x="4583339" y="1556792"/>
            <a:chExt cx="7211982" cy="4879699"/>
          </a:xfrm>
        </p:grpSpPr>
        <p:sp>
          <p:nvSpPr>
            <p:cNvPr id="11" name="Screen Shape">
              <a:extLst>
                <a:ext uri="{FF2B5EF4-FFF2-40B4-BE49-F238E27FC236}">
                  <a16:creationId xmlns:a16="http://schemas.microsoft.com/office/drawing/2014/main" id="{6FACE3AF-714C-48AE-9492-71A97B709062}"/>
                </a:ext>
              </a:extLst>
            </p:cNvPr>
            <p:cNvSpPr>
              <a:spLocks noChangeArrowheads="1"/>
            </p:cNvSpPr>
            <p:nvPr userDrawn="1"/>
          </p:nvSpPr>
          <p:spPr bwMode="auto">
            <a:xfrm>
              <a:off x="4583339" y="1556792"/>
              <a:ext cx="7211982" cy="419025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3" name="Screen Leg L">
              <a:extLst>
                <a:ext uri="{FF2B5EF4-FFF2-40B4-BE49-F238E27FC236}">
                  <a16:creationId xmlns:a16="http://schemas.microsoft.com/office/drawing/2014/main" id="{ED0278E6-D5A7-4F82-89CD-0DE6F8EB7FD5}"/>
                </a:ext>
              </a:extLst>
            </p:cNvPr>
            <p:cNvSpPr>
              <a:spLocks noChangeArrowheads="1"/>
            </p:cNvSpPr>
            <p:nvPr userDrawn="1"/>
          </p:nvSpPr>
          <p:spPr bwMode="auto">
            <a:xfrm>
              <a:off x="5263481" y="6157891"/>
              <a:ext cx="277471" cy="27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Rectangle 41">
              <a:extLst>
                <a:ext uri="{FF2B5EF4-FFF2-40B4-BE49-F238E27FC236}">
                  <a16:creationId xmlns:a16="http://schemas.microsoft.com/office/drawing/2014/main" id="{5F130D6E-7BD1-49CA-A4D3-CC87A06AA659}"/>
                </a:ext>
              </a:extLst>
            </p:cNvPr>
            <p:cNvSpPr>
              <a:spLocks noChangeArrowheads="1"/>
            </p:cNvSpPr>
            <p:nvPr userDrawn="1"/>
          </p:nvSpPr>
          <p:spPr bwMode="auto">
            <a:xfrm>
              <a:off x="5263481" y="5747051"/>
              <a:ext cx="277471" cy="68944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Rectangle 43">
              <a:extLst>
                <a:ext uri="{FF2B5EF4-FFF2-40B4-BE49-F238E27FC236}">
                  <a16:creationId xmlns:a16="http://schemas.microsoft.com/office/drawing/2014/main" id="{97111A34-713D-48EA-B249-C8DF16976FF5}"/>
                </a:ext>
              </a:extLst>
            </p:cNvPr>
            <p:cNvSpPr>
              <a:spLocks noChangeArrowheads="1"/>
            </p:cNvSpPr>
            <p:nvPr userDrawn="1"/>
          </p:nvSpPr>
          <p:spPr bwMode="auto">
            <a:xfrm>
              <a:off x="11089237" y="5747051"/>
              <a:ext cx="277471" cy="68944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Screen Leg R">
              <a:extLst>
                <a:ext uri="{FF2B5EF4-FFF2-40B4-BE49-F238E27FC236}">
                  <a16:creationId xmlns:a16="http://schemas.microsoft.com/office/drawing/2014/main" id="{B5CCE92B-6AB7-414D-985A-C153F6AF6E94}"/>
                </a:ext>
              </a:extLst>
            </p:cNvPr>
            <p:cNvSpPr>
              <a:spLocks/>
            </p:cNvSpPr>
            <p:nvPr userDrawn="1"/>
          </p:nvSpPr>
          <p:spPr bwMode="auto">
            <a:xfrm>
              <a:off x="11089237" y="6157891"/>
              <a:ext cx="277471" cy="278599"/>
            </a:xfrm>
            <a:custGeom>
              <a:avLst/>
              <a:gdLst>
                <a:gd name="T0" fmla="*/ 0 w 246"/>
                <a:gd name="T1" fmla="*/ 247 h 247"/>
                <a:gd name="T2" fmla="*/ 0 w 246"/>
                <a:gd name="T3" fmla="*/ 0 h 247"/>
                <a:gd name="T4" fmla="*/ 246 w 246"/>
                <a:gd name="T5" fmla="*/ 0 h 247"/>
                <a:gd name="T6" fmla="*/ 246 w 246"/>
                <a:gd name="T7" fmla="*/ 247 h 247"/>
              </a:gdLst>
              <a:ahLst/>
              <a:cxnLst>
                <a:cxn ang="0">
                  <a:pos x="T0" y="T1"/>
                </a:cxn>
                <a:cxn ang="0">
                  <a:pos x="T2" y="T3"/>
                </a:cxn>
                <a:cxn ang="0">
                  <a:pos x="T4" y="T5"/>
                </a:cxn>
                <a:cxn ang="0">
                  <a:pos x="T6" y="T7"/>
                </a:cxn>
              </a:cxnLst>
              <a:rect l="0" t="0" r="r" b="b"/>
              <a:pathLst>
                <a:path w="246" h="247">
                  <a:moveTo>
                    <a:pt x="0" y="247"/>
                  </a:moveTo>
                  <a:lnTo>
                    <a:pt x="0" y="0"/>
                  </a:lnTo>
                  <a:lnTo>
                    <a:pt x="246" y="0"/>
                  </a:lnTo>
                  <a:lnTo>
                    <a:pt x="246" y="2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6" name="Screen Caption">
            <a:extLst>
              <a:ext uri="{FF2B5EF4-FFF2-40B4-BE49-F238E27FC236}">
                <a16:creationId xmlns:a16="http://schemas.microsoft.com/office/drawing/2014/main" id="{754214C0-4B65-4DC4-8988-21A937E18ABD}"/>
              </a:ext>
            </a:extLst>
          </p:cNvPr>
          <p:cNvSpPr>
            <a:spLocks noGrp="1"/>
          </p:cNvSpPr>
          <p:nvPr userDrawn="1">
            <p:ph type="body" sz="quarter" idx="12"/>
          </p:nvPr>
        </p:nvSpPr>
        <p:spPr>
          <a:xfrm>
            <a:off x="5998580" y="4997274"/>
            <a:ext cx="4381500" cy="555625"/>
          </a:xfrm>
          <a:solidFill>
            <a:schemeClr val="bg1"/>
          </a:solidFill>
        </p:spPr>
        <p:txBody>
          <a:bodyPr/>
          <a:lstStyle>
            <a:lvl1pPr algn="ctr">
              <a:defRPr/>
            </a:lvl1pPr>
          </a:lstStyle>
          <a:p>
            <a:pPr lvl="0"/>
            <a:r>
              <a:rPr lang="en-US"/>
              <a:t>Click to edit Master text styles</a:t>
            </a:r>
          </a:p>
        </p:txBody>
      </p:sp>
      <p:sp>
        <p:nvSpPr>
          <p:cNvPr id="18" name="Picture Placeholder">
            <a:extLst>
              <a:ext uri="{FF2B5EF4-FFF2-40B4-BE49-F238E27FC236}">
                <a16:creationId xmlns:a16="http://schemas.microsoft.com/office/drawing/2014/main" id="{6BF5AA0E-B1D1-4294-8099-EABC0AE3B54D}"/>
              </a:ext>
            </a:extLst>
          </p:cNvPr>
          <p:cNvSpPr>
            <a:spLocks noGrp="1"/>
          </p:cNvSpPr>
          <p:nvPr userDrawn="1">
            <p:ph type="pic" sz="quarter" idx="13"/>
          </p:nvPr>
        </p:nvSpPr>
        <p:spPr>
          <a:xfrm>
            <a:off x="4925218" y="1921849"/>
            <a:ext cx="6480176" cy="2948891"/>
          </a:xfrm>
          <a:solidFill>
            <a:schemeClr val="bg1"/>
          </a:solidFill>
        </p:spPr>
        <p:txBody>
          <a:bodyPr anchor="ctr"/>
          <a:lstStyle>
            <a:lvl1pPr algn="ctr">
              <a:defRPr sz="1600" b="0"/>
            </a:lvl1pPr>
          </a:lstStyle>
          <a:p>
            <a:r>
              <a:rPr lang="en-US"/>
              <a:t>Click icon to add picture</a:t>
            </a:r>
            <a:endParaRPr lang="en-GB"/>
          </a:p>
        </p:txBody>
      </p:sp>
      <p:sp>
        <p:nvSpPr>
          <p:cNvPr id="22" name="Text">
            <a:extLst>
              <a:ext uri="{FF2B5EF4-FFF2-40B4-BE49-F238E27FC236}">
                <a16:creationId xmlns:a16="http://schemas.microsoft.com/office/drawing/2014/main" id="{655357FA-C2B7-41A4-8241-0CBE492E6021}"/>
              </a:ext>
            </a:extLst>
          </p:cNvPr>
          <p:cNvSpPr>
            <a:spLocks noGrp="1"/>
          </p:cNvSpPr>
          <p:nvPr userDrawn="1">
            <p:ph type="body" sz="quarter" idx="11"/>
          </p:nvPr>
        </p:nvSpPr>
        <p:spPr>
          <a:xfrm>
            <a:off x="439738" y="639763"/>
            <a:ext cx="3875088" cy="5621564"/>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6466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illboard + video">
    <p:spTree>
      <p:nvGrpSpPr>
        <p:cNvPr id="1" name=""/>
        <p:cNvGrpSpPr/>
        <p:nvPr/>
      </p:nvGrpSpPr>
      <p:grpSpPr>
        <a:xfrm>
          <a:off x="0" y="0"/>
          <a:ext cx="0" cy="0"/>
          <a:chOff x="0" y="0"/>
          <a:chExt cx="0" cy="0"/>
        </a:xfrm>
      </p:grpSpPr>
      <p:grpSp>
        <p:nvGrpSpPr>
          <p:cNvPr id="2" name="Screen Shapes">
            <a:extLst>
              <a:ext uri="{FF2B5EF4-FFF2-40B4-BE49-F238E27FC236}">
                <a16:creationId xmlns:a16="http://schemas.microsoft.com/office/drawing/2014/main" id="{427A01B1-6482-45FF-A466-13444FB0063D}"/>
              </a:ext>
            </a:extLst>
          </p:cNvPr>
          <p:cNvGrpSpPr/>
          <p:nvPr userDrawn="1"/>
        </p:nvGrpSpPr>
        <p:grpSpPr>
          <a:xfrm>
            <a:off x="4583339" y="1556792"/>
            <a:ext cx="7211982" cy="4879699"/>
            <a:chOff x="4583339" y="1556792"/>
            <a:chExt cx="7211982" cy="4879699"/>
          </a:xfrm>
        </p:grpSpPr>
        <p:sp>
          <p:nvSpPr>
            <p:cNvPr id="9" name="Rectangle 5">
              <a:extLst>
                <a:ext uri="{FF2B5EF4-FFF2-40B4-BE49-F238E27FC236}">
                  <a16:creationId xmlns:a16="http://schemas.microsoft.com/office/drawing/2014/main" id="{750CE80A-CC45-4F99-AEBD-909A363656F6}"/>
                </a:ext>
              </a:extLst>
            </p:cNvPr>
            <p:cNvSpPr>
              <a:spLocks noChangeArrowheads="1"/>
            </p:cNvSpPr>
            <p:nvPr userDrawn="1"/>
          </p:nvSpPr>
          <p:spPr bwMode="auto">
            <a:xfrm>
              <a:off x="4583339" y="1556792"/>
              <a:ext cx="7211982" cy="419025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Rectangle 41">
              <a:extLst>
                <a:ext uri="{FF2B5EF4-FFF2-40B4-BE49-F238E27FC236}">
                  <a16:creationId xmlns:a16="http://schemas.microsoft.com/office/drawing/2014/main" id="{B08F1A0D-3D51-43C1-9510-6CC87D7E5F3A}"/>
                </a:ext>
              </a:extLst>
            </p:cNvPr>
            <p:cNvSpPr>
              <a:spLocks noChangeArrowheads="1"/>
            </p:cNvSpPr>
            <p:nvPr userDrawn="1"/>
          </p:nvSpPr>
          <p:spPr bwMode="auto">
            <a:xfrm>
              <a:off x="5263481" y="5747051"/>
              <a:ext cx="277471" cy="68944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Rectangle 43">
              <a:extLst>
                <a:ext uri="{FF2B5EF4-FFF2-40B4-BE49-F238E27FC236}">
                  <a16:creationId xmlns:a16="http://schemas.microsoft.com/office/drawing/2014/main" id="{EB347EF4-A441-436A-AEF0-A61BEC6B3ECB}"/>
                </a:ext>
              </a:extLst>
            </p:cNvPr>
            <p:cNvSpPr>
              <a:spLocks noChangeArrowheads="1"/>
            </p:cNvSpPr>
            <p:nvPr userDrawn="1"/>
          </p:nvSpPr>
          <p:spPr bwMode="auto">
            <a:xfrm>
              <a:off x="11089237" y="5747051"/>
              <a:ext cx="277471" cy="68944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6" name="Screen Caption">
            <a:extLst>
              <a:ext uri="{FF2B5EF4-FFF2-40B4-BE49-F238E27FC236}">
                <a16:creationId xmlns:a16="http://schemas.microsoft.com/office/drawing/2014/main" id="{A49CE9B8-A8E3-4C44-8F6A-90071C0C90E3}"/>
              </a:ext>
            </a:extLst>
          </p:cNvPr>
          <p:cNvSpPr>
            <a:spLocks noGrp="1"/>
          </p:cNvSpPr>
          <p:nvPr userDrawn="1">
            <p:ph type="body" sz="quarter" idx="12"/>
          </p:nvPr>
        </p:nvSpPr>
        <p:spPr>
          <a:xfrm>
            <a:off x="5998580" y="4997274"/>
            <a:ext cx="4381500" cy="555625"/>
          </a:xfrm>
          <a:solidFill>
            <a:schemeClr val="bg1"/>
          </a:solidFill>
        </p:spPr>
        <p:txBody>
          <a:bodyPr/>
          <a:lstStyle>
            <a:lvl1pPr algn="ctr">
              <a:defRPr/>
            </a:lvl1pPr>
          </a:lstStyle>
          <a:p>
            <a:pPr lvl="0"/>
            <a:r>
              <a:rPr lang="en-US"/>
              <a:t>Click to edit Master text styles</a:t>
            </a:r>
          </a:p>
        </p:txBody>
      </p:sp>
      <p:sp>
        <p:nvSpPr>
          <p:cNvPr id="22" name="Text">
            <a:extLst>
              <a:ext uri="{FF2B5EF4-FFF2-40B4-BE49-F238E27FC236}">
                <a16:creationId xmlns:a16="http://schemas.microsoft.com/office/drawing/2014/main" id="{655357FA-C2B7-41A4-8241-0CBE492E6021}"/>
              </a:ext>
            </a:extLst>
          </p:cNvPr>
          <p:cNvSpPr>
            <a:spLocks noGrp="1"/>
          </p:cNvSpPr>
          <p:nvPr userDrawn="1">
            <p:ph type="body" sz="quarter" idx="11"/>
          </p:nvPr>
        </p:nvSpPr>
        <p:spPr>
          <a:xfrm>
            <a:off x="439738" y="639763"/>
            <a:ext cx="3875088" cy="5621564"/>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 name="Video Placeholder">
            <a:extLst>
              <a:ext uri="{FF2B5EF4-FFF2-40B4-BE49-F238E27FC236}">
                <a16:creationId xmlns:a16="http://schemas.microsoft.com/office/drawing/2014/main" id="{9B201B49-980A-4CAF-A38E-ABC66A20116A}"/>
              </a:ext>
            </a:extLst>
          </p:cNvPr>
          <p:cNvSpPr>
            <a:spLocks noGrp="1"/>
          </p:cNvSpPr>
          <p:nvPr userDrawn="1">
            <p:ph type="media" sz="quarter" idx="13"/>
            <p:custDataLst>
              <p:tags r:id="rId1"/>
            </p:custDataLst>
          </p:nvPr>
        </p:nvSpPr>
        <p:spPr>
          <a:xfrm>
            <a:off x="4925219" y="1917228"/>
            <a:ext cx="6480175" cy="2948892"/>
          </a:xfrm>
          <a:solidFill>
            <a:schemeClr val="bg1"/>
          </a:solidFill>
        </p:spPr>
        <p:txBody>
          <a:bodyPr/>
          <a:lstStyle/>
          <a:p>
            <a:r>
              <a:rPr lang="en-US"/>
              <a:t>Click icon to add media</a:t>
            </a:r>
            <a:endParaRPr lang="en-GB"/>
          </a:p>
        </p:txBody>
      </p:sp>
    </p:spTree>
    <p:extLst>
      <p:ext uri="{BB962C8B-B14F-4D97-AF65-F5344CB8AC3E}">
        <p14:creationId xmlns:p14="http://schemas.microsoft.com/office/powerpoint/2010/main" val="229733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illboard + image - no text">
    <p:spTree>
      <p:nvGrpSpPr>
        <p:cNvPr id="1" name=""/>
        <p:cNvGrpSpPr/>
        <p:nvPr/>
      </p:nvGrpSpPr>
      <p:grpSpPr>
        <a:xfrm>
          <a:off x="0" y="0"/>
          <a:ext cx="0" cy="0"/>
          <a:chOff x="0" y="0"/>
          <a:chExt cx="0" cy="0"/>
        </a:xfrm>
      </p:grpSpPr>
      <p:grpSp>
        <p:nvGrpSpPr>
          <p:cNvPr id="4" name="Screen Shapes">
            <a:extLst>
              <a:ext uri="{FF2B5EF4-FFF2-40B4-BE49-F238E27FC236}">
                <a16:creationId xmlns:a16="http://schemas.microsoft.com/office/drawing/2014/main" id="{6A471B69-7F83-4F22-AAB8-A5D9F7493AA2}"/>
              </a:ext>
            </a:extLst>
          </p:cNvPr>
          <p:cNvGrpSpPr/>
          <p:nvPr userDrawn="1"/>
        </p:nvGrpSpPr>
        <p:grpSpPr>
          <a:xfrm>
            <a:off x="2490009" y="1556792"/>
            <a:ext cx="7211982" cy="4879699"/>
            <a:chOff x="4583339" y="1556792"/>
            <a:chExt cx="7211982" cy="4879699"/>
          </a:xfrm>
        </p:grpSpPr>
        <p:sp>
          <p:nvSpPr>
            <p:cNvPr id="11" name="Screen Shape">
              <a:extLst>
                <a:ext uri="{FF2B5EF4-FFF2-40B4-BE49-F238E27FC236}">
                  <a16:creationId xmlns:a16="http://schemas.microsoft.com/office/drawing/2014/main" id="{6FACE3AF-714C-48AE-9492-71A97B709062}"/>
                </a:ext>
              </a:extLst>
            </p:cNvPr>
            <p:cNvSpPr>
              <a:spLocks noChangeArrowheads="1"/>
            </p:cNvSpPr>
            <p:nvPr userDrawn="1"/>
          </p:nvSpPr>
          <p:spPr bwMode="auto">
            <a:xfrm>
              <a:off x="4583339" y="1556792"/>
              <a:ext cx="7211982" cy="419025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3" name="Screen Leg L">
              <a:extLst>
                <a:ext uri="{FF2B5EF4-FFF2-40B4-BE49-F238E27FC236}">
                  <a16:creationId xmlns:a16="http://schemas.microsoft.com/office/drawing/2014/main" id="{ED0278E6-D5A7-4F82-89CD-0DE6F8EB7FD5}"/>
                </a:ext>
              </a:extLst>
            </p:cNvPr>
            <p:cNvSpPr>
              <a:spLocks noChangeArrowheads="1"/>
            </p:cNvSpPr>
            <p:nvPr userDrawn="1"/>
          </p:nvSpPr>
          <p:spPr bwMode="auto">
            <a:xfrm>
              <a:off x="5263481" y="6157891"/>
              <a:ext cx="277471" cy="27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Rectangle 41">
              <a:extLst>
                <a:ext uri="{FF2B5EF4-FFF2-40B4-BE49-F238E27FC236}">
                  <a16:creationId xmlns:a16="http://schemas.microsoft.com/office/drawing/2014/main" id="{5F130D6E-7BD1-49CA-A4D3-CC87A06AA659}"/>
                </a:ext>
              </a:extLst>
            </p:cNvPr>
            <p:cNvSpPr>
              <a:spLocks noChangeArrowheads="1"/>
            </p:cNvSpPr>
            <p:nvPr userDrawn="1"/>
          </p:nvSpPr>
          <p:spPr bwMode="auto">
            <a:xfrm>
              <a:off x="5263481" y="5747051"/>
              <a:ext cx="277471" cy="68944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Rectangle 43">
              <a:extLst>
                <a:ext uri="{FF2B5EF4-FFF2-40B4-BE49-F238E27FC236}">
                  <a16:creationId xmlns:a16="http://schemas.microsoft.com/office/drawing/2014/main" id="{97111A34-713D-48EA-B249-C8DF16976FF5}"/>
                </a:ext>
              </a:extLst>
            </p:cNvPr>
            <p:cNvSpPr>
              <a:spLocks noChangeArrowheads="1"/>
            </p:cNvSpPr>
            <p:nvPr userDrawn="1"/>
          </p:nvSpPr>
          <p:spPr bwMode="auto">
            <a:xfrm>
              <a:off x="11089237" y="5747051"/>
              <a:ext cx="277471" cy="68944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Screen Leg R">
              <a:extLst>
                <a:ext uri="{FF2B5EF4-FFF2-40B4-BE49-F238E27FC236}">
                  <a16:creationId xmlns:a16="http://schemas.microsoft.com/office/drawing/2014/main" id="{B5CCE92B-6AB7-414D-985A-C153F6AF6E94}"/>
                </a:ext>
              </a:extLst>
            </p:cNvPr>
            <p:cNvSpPr>
              <a:spLocks/>
            </p:cNvSpPr>
            <p:nvPr userDrawn="1"/>
          </p:nvSpPr>
          <p:spPr bwMode="auto">
            <a:xfrm>
              <a:off x="11089237" y="6157891"/>
              <a:ext cx="277471" cy="278599"/>
            </a:xfrm>
            <a:custGeom>
              <a:avLst/>
              <a:gdLst>
                <a:gd name="T0" fmla="*/ 0 w 246"/>
                <a:gd name="T1" fmla="*/ 247 h 247"/>
                <a:gd name="T2" fmla="*/ 0 w 246"/>
                <a:gd name="T3" fmla="*/ 0 h 247"/>
                <a:gd name="T4" fmla="*/ 246 w 246"/>
                <a:gd name="T5" fmla="*/ 0 h 247"/>
                <a:gd name="T6" fmla="*/ 246 w 246"/>
                <a:gd name="T7" fmla="*/ 247 h 247"/>
              </a:gdLst>
              <a:ahLst/>
              <a:cxnLst>
                <a:cxn ang="0">
                  <a:pos x="T0" y="T1"/>
                </a:cxn>
                <a:cxn ang="0">
                  <a:pos x="T2" y="T3"/>
                </a:cxn>
                <a:cxn ang="0">
                  <a:pos x="T4" y="T5"/>
                </a:cxn>
                <a:cxn ang="0">
                  <a:pos x="T6" y="T7"/>
                </a:cxn>
              </a:cxnLst>
              <a:rect l="0" t="0" r="r" b="b"/>
              <a:pathLst>
                <a:path w="246" h="247">
                  <a:moveTo>
                    <a:pt x="0" y="247"/>
                  </a:moveTo>
                  <a:lnTo>
                    <a:pt x="0" y="0"/>
                  </a:lnTo>
                  <a:lnTo>
                    <a:pt x="246" y="0"/>
                  </a:lnTo>
                  <a:lnTo>
                    <a:pt x="246" y="2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6" name="Screen Caption">
            <a:extLst>
              <a:ext uri="{FF2B5EF4-FFF2-40B4-BE49-F238E27FC236}">
                <a16:creationId xmlns:a16="http://schemas.microsoft.com/office/drawing/2014/main" id="{754214C0-4B65-4DC4-8988-21A937E18ABD}"/>
              </a:ext>
            </a:extLst>
          </p:cNvPr>
          <p:cNvSpPr>
            <a:spLocks noGrp="1"/>
          </p:cNvSpPr>
          <p:nvPr userDrawn="1">
            <p:ph type="body" sz="quarter" idx="12"/>
          </p:nvPr>
        </p:nvSpPr>
        <p:spPr>
          <a:xfrm>
            <a:off x="3905250" y="4997274"/>
            <a:ext cx="4381500" cy="555625"/>
          </a:xfrm>
          <a:solidFill>
            <a:schemeClr val="bg1"/>
          </a:solidFill>
        </p:spPr>
        <p:txBody>
          <a:bodyPr/>
          <a:lstStyle>
            <a:lvl1pPr algn="ctr">
              <a:defRPr/>
            </a:lvl1pPr>
          </a:lstStyle>
          <a:p>
            <a:pPr lvl="0"/>
            <a:r>
              <a:rPr lang="en-US"/>
              <a:t>Click to edit Master text styles</a:t>
            </a:r>
          </a:p>
        </p:txBody>
      </p:sp>
      <p:sp>
        <p:nvSpPr>
          <p:cNvPr id="18" name="Picture Placeholder">
            <a:extLst>
              <a:ext uri="{FF2B5EF4-FFF2-40B4-BE49-F238E27FC236}">
                <a16:creationId xmlns:a16="http://schemas.microsoft.com/office/drawing/2014/main" id="{6BF5AA0E-B1D1-4294-8099-EABC0AE3B54D}"/>
              </a:ext>
            </a:extLst>
          </p:cNvPr>
          <p:cNvSpPr>
            <a:spLocks noGrp="1"/>
          </p:cNvSpPr>
          <p:nvPr userDrawn="1">
            <p:ph type="pic" sz="quarter" idx="13"/>
          </p:nvPr>
        </p:nvSpPr>
        <p:spPr>
          <a:xfrm>
            <a:off x="2855912" y="1921849"/>
            <a:ext cx="6480176" cy="2948891"/>
          </a:xfrm>
          <a:solidFill>
            <a:schemeClr val="bg1"/>
          </a:solidFill>
        </p:spPr>
        <p:txBody>
          <a:bodyPr anchor="ctr"/>
          <a:lstStyle>
            <a:lvl1pPr algn="ctr">
              <a:defRPr sz="1600" b="0"/>
            </a:lvl1pPr>
          </a:lstStyle>
          <a:p>
            <a:r>
              <a:rPr lang="en-US"/>
              <a:t>Click icon to add picture</a:t>
            </a:r>
            <a:endParaRPr lang="en-GB" dirty="0"/>
          </a:p>
        </p:txBody>
      </p:sp>
      <p:sp>
        <p:nvSpPr>
          <p:cNvPr id="17" name="Title">
            <a:extLst>
              <a:ext uri="{FF2B5EF4-FFF2-40B4-BE49-F238E27FC236}">
                <a16:creationId xmlns:a16="http://schemas.microsoft.com/office/drawing/2014/main" id="{B4FEDF4F-1455-4E93-8537-1F60F0D4A942}"/>
              </a:ext>
            </a:extLst>
          </p:cNvPr>
          <p:cNvSpPr>
            <a:spLocks noGrp="1"/>
          </p:cNvSpPr>
          <p:nvPr>
            <p:ph type="title"/>
          </p:nvPr>
        </p:nvSpPr>
        <p:spPr>
          <a:xfrm>
            <a:off x="439490" y="642176"/>
            <a:ext cx="11306714" cy="430887"/>
          </a:xfrm>
        </p:spPr>
        <p:txBody>
          <a:bodyPr/>
          <a:lstStyle/>
          <a:p>
            <a:r>
              <a:rPr lang="en-US"/>
              <a:t>Click to edit Master title style</a:t>
            </a:r>
            <a:endParaRPr lang="en-GB" dirty="0"/>
          </a:p>
        </p:txBody>
      </p:sp>
    </p:spTree>
    <p:extLst>
      <p:ext uri="{BB962C8B-B14F-4D97-AF65-F5344CB8AC3E}">
        <p14:creationId xmlns:p14="http://schemas.microsoft.com/office/powerpoint/2010/main" val="129620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illboard + video - no text">
    <p:spTree>
      <p:nvGrpSpPr>
        <p:cNvPr id="1" name=""/>
        <p:cNvGrpSpPr/>
        <p:nvPr/>
      </p:nvGrpSpPr>
      <p:grpSpPr>
        <a:xfrm>
          <a:off x="0" y="0"/>
          <a:ext cx="0" cy="0"/>
          <a:chOff x="0" y="0"/>
          <a:chExt cx="0" cy="0"/>
        </a:xfrm>
      </p:grpSpPr>
      <p:grpSp>
        <p:nvGrpSpPr>
          <p:cNvPr id="2" name="Screen Shapes">
            <a:extLst>
              <a:ext uri="{FF2B5EF4-FFF2-40B4-BE49-F238E27FC236}">
                <a16:creationId xmlns:a16="http://schemas.microsoft.com/office/drawing/2014/main" id="{427A01B1-6482-45FF-A466-13444FB0063D}"/>
              </a:ext>
            </a:extLst>
          </p:cNvPr>
          <p:cNvGrpSpPr/>
          <p:nvPr userDrawn="1"/>
        </p:nvGrpSpPr>
        <p:grpSpPr>
          <a:xfrm>
            <a:off x="2490009" y="1556792"/>
            <a:ext cx="7211982" cy="4879699"/>
            <a:chOff x="4583339" y="1556792"/>
            <a:chExt cx="7211982" cy="4879699"/>
          </a:xfrm>
        </p:grpSpPr>
        <p:sp>
          <p:nvSpPr>
            <p:cNvPr id="9" name="Rectangle 5">
              <a:extLst>
                <a:ext uri="{FF2B5EF4-FFF2-40B4-BE49-F238E27FC236}">
                  <a16:creationId xmlns:a16="http://schemas.microsoft.com/office/drawing/2014/main" id="{750CE80A-CC45-4F99-AEBD-909A363656F6}"/>
                </a:ext>
              </a:extLst>
            </p:cNvPr>
            <p:cNvSpPr>
              <a:spLocks noChangeArrowheads="1"/>
            </p:cNvSpPr>
            <p:nvPr userDrawn="1"/>
          </p:nvSpPr>
          <p:spPr bwMode="auto">
            <a:xfrm>
              <a:off x="4583339" y="1556792"/>
              <a:ext cx="7211982" cy="419025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Rectangle 41">
              <a:extLst>
                <a:ext uri="{FF2B5EF4-FFF2-40B4-BE49-F238E27FC236}">
                  <a16:creationId xmlns:a16="http://schemas.microsoft.com/office/drawing/2014/main" id="{B08F1A0D-3D51-43C1-9510-6CC87D7E5F3A}"/>
                </a:ext>
              </a:extLst>
            </p:cNvPr>
            <p:cNvSpPr>
              <a:spLocks noChangeArrowheads="1"/>
            </p:cNvSpPr>
            <p:nvPr userDrawn="1"/>
          </p:nvSpPr>
          <p:spPr bwMode="auto">
            <a:xfrm>
              <a:off x="5263481" y="5747051"/>
              <a:ext cx="277471" cy="68944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Rectangle 43">
              <a:extLst>
                <a:ext uri="{FF2B5EF4-FFF2-40B4-BE49-F238E27FC236}">
                  <a16:creationId xmlns:a16="http://schemas.microsoft.com/office/drawing/2014/main" id="{EB347EF4-A441-436A-AEF0-A61BEC6B3ECB}"/>
                </a:ext>
              </a:extLst>
            </p:cNvPr>
            <p:cNvSpPr>
              <a:spLocks noChangeArrowheads="1"/>
            </p:cNvSpPr>
            <p:nvPr userDrawn="1"/>
          </p:nvSpPr>
          <p:spPr bwMode="auto">
            <a:xfrm>
              <a:off x="11089237" y="5747051"/>
              <a:ext cx="277471" cy="68944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6" name="Screen Caption">
            <a:extLst>
              <a:ext uri="{FF2B5EF4-FFF2-40B4-BE49-F238E27FC236}">
                <a16:creationId xmlns:a16="http://schemas.microsoft.com/office/drawing/2014/main" id="{A49CE9B8-A8E3-4C44-8F6A-90071C0C90E3}"/>
              </a:ext>
            </a:extLst>
          </p:cNvPr>
          <p:cNvSpPr>
            <a:spLocks noGrp="1"/>
          </p:cNvSpPr>
          <p:nvPr userDrawn="1">
            <p:ph type="body" sz="quarter" idx="12"/>
          </p:nvPr>
        </p:nvSpPr>
        <p:spPr>
          <a:xfrm>
            <a:off x="3905250" y="4997274"/>
            <a:ext cx="4381500" cy="555625"/>
          </a:xfrm>
          <a:solidFill>
            <a:schemeClr val="bg1"/>
          </a:solidFill>
        </p:spPr>
        <p:txBody>
          <a:bodyPr/>
          <a:lstStyle>
            <a:lvl1pPr algn="ctr">
              <a:defRPr/>
            </a:lvl1pPr>
          </a:lstStyle>
          <a:p>
            <a:pPr lvl="0"/>
            <a:r>
              <a:rPr lang="en-US"/>
              <a:t>Click to edit Master text styles</a:t>
            </a:r>
          </a:p>
        </p:txBody>
      </p:sp>
      <p:sp>
        <p:nvSpPr>
          <p:cNvPr id="102" name="Video Placeholder">
            <a:extLst>
              <a:ext uri="{FF2B5EF4-FFF2-40B4-BE49-F238E27FC236}">
                <a16:creationId xmlns:a16="http://schemas.microsoft.com/office/drawing/2014/main" id="{9B201B49-980A-4CAF-A38E-ABC66A20116A}"/>
              </a:ext>
            </a:extLst>
          </p:cNvPr>
          <p:cNvSpPr>
            <a:spLocks noGrp="1"/>
          </p:cNvSpPr>
          <p:nvPr userDrawn="1">
            <p:ph type="media" sz="quarter" idx="13"/>
            <p:custDataLst>
              <p:tags r:id="rId1"/>
            </p:custDataLst>
          </p:nvPr>
        </p:nvSpPr>
        <p:spPr>
          <a:xfrm>
            <a:off x="2855913" y="1917228"/>
            <a:ext cx="6480175" cy="2948892"/>
          </a:xfrm>
          <a:solidFill>
            <a:schemeClr val="bg1"/>
          </a:solidFill>
        </p:spPr>
        <p:txBody>
          <a:bodyPr/>
          <a:lstStyle/>
          <a:p>
            <a:r>
              <a:rPr lang="en-US"/>
              <a:t>Click icon to add media</a:t>
            </a:r>
            <a:endParaRPr lang="en-GB"/>
          </a:p>
        </p:txBody>
      </p:sp>
      <p:sp>
        <p:nvSpPr>
          <p:cNvPr id="10" name="Title">
            <a:extLst>
              <a:ext uri="{FF2B5EF4-FFF2-40B4-BE49-F238E27FC236}">
                <a16:creationId xmlns:a16="http://schemas.microsoft.com/office/drawing/2014/main" id="{B4FEDF4F-1455-4E93-8537-1F60F0D4A942}"/>
              </a:ext>
            </a:extLst>
          </p:cNvPr>
          <p:cNvSpPr>
            <a:spLocks noGrp="1"/>
          </p:cNvSpPr>
          <p:nvPr>
            <p:ph type="title"/>
          </p:nvPr>
        </p:nvSpPr>
        <p:spPr>
          <a:xfrm>
            <a:off x="439490" y="642176"/>
            <a:ext cx="11306714" cy="430887"/>
          </a:xfrm>
        </p:spPr>
        <p:txBody>
          <a:bodyPr/>
          <a:lstStyle/>
          <a:p>
            <a:r>
              <a:rPr lang="en-US"/>
              <a:t>Click to edit Master title style</a:t>
            </a:r>
            <a:endParaRPr lang="en-GB" dirty="0"/>
          </a:p>
        </p:txBody>
      </p:sp>
    </p:spTree>
    <p:extLst>
      <p:ext uri="{BB962C8B-B14F-4D97-AF65-F5344CB8AC3E}">
        <p14:creationId xmlns:p14="http://schemas.microsoft.com/office/powerpoint/2010/main" val="333272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atch + portrait image">
    <p:spTree>
      <p:nvGrpSpPr>
        <p:cNvPr id="1" name=""/>
        <p:cNvGrpSpPr/>
        <p:nvPr/>
      </p:nvGrpSpPr>
      <p:grpSpPr>
        <a:xfrm>
          <a:off x="0" y="0"/>
          <a:ext cx="0" cy="0"/>
          <a:chOff x="0" y="0"/>
          <a:chExt cx="0" cy="0"/>
        </a:xfrm>
      </p:grpSpPr>
      <p:sp>
        <p:nvSpPr>
          <p:cNvPr id="22" name="Text">
            <a:extLst>
              <a:ext uri="{FF2B5EF4-FFF2-40B4-BE49-F238E27FC236}">
                <a16:creationId xmlns:a16="http://schemas.microsoft.com/office/drawing/2014/main" id="{655357FA-C2B7-41A4-8241-0CBE492E6021}"/>
              </a:ext>
            </a:extLst>
          </p:cNvPr>
          <p:cNvSpPr>
            <a:spLocks noGrp="1"/>
          </p:cNvSpPr>
          <p:nvPr userDrawn="1">
            <p:ph type="body" sz="quarter" idx="11"/>
          </p:nvPr>
        </p:nvSpPr>
        <p:spPr>
          <a:xfrm>
            <a:off x="439738" y="639763"/>
            <a:ext cx="3875088" cy="5621564"/>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3" name="Watch Shapes">
            <a:extLst>
              <a:ext uri="{FF2B5EF4-FFF2-40B4-BE49-F238E27FC236}">
                <a16:creationId xmlns:a16="http://schemas.microsoft.com/office/drawing/2014/main" id="{3167D560-0F66-4F3E-8481-D7EF374FEE21}"/>
              </a:ext>
            </a:extLst>
          </p:cNvPr>
          <p:cNvGrpSpPr/>
          <p:nvPr userDrawn="1"/>
        </p:nvGrpSpPr>
        <p:grpSpPr>
          <a:xfrm>
            <a:off x="6723007" y="639763"/>
            <a:ext cx="2901385" cy="5773996"/>
            <a:chOff x="6831020" y="939125"/>
            <a:chExt cx="2668572" cy="5310679"/>
          </a:xfrm>
        </p:grpSpPr>
        <p:sp>
          <p:nvSpPr>
            <p:cNvPr id="19" name="Freeform: Shape 18">
              <a:extLst>
                <a:ext uri="{FF2B5EF4-FFF2-40B4-BE49-F238E27FC236}">
                  <a16:creationId xmlns:a16="http://schemas.microsoft.com/office/drawing/2014/main" id="{502A3A80-1488-4DB1-8413-48849916B637}"/>
                </a:ext>
              </a:extLst>
            </p:cNvPr>
            <p:cNvSpPr/>
            <p:nvPr/>
          </p:nvSpPr>
          <p:spPr>
            <a:xfrm>
              <a:off x="6831020" y="2178577"/>
              <a:ext cx="2668572" cy="2833979"/>
            </a:xfrm>
            <a:custGeom>
              <a:avLst/>
              <a:gdLst>
                <a:gd name="connsiteX0" fmla="*/ 2194084 w 2305050"/>
                <a:gd name="connsiteY0" fmla="*/ 984409 h 2447925"/>
                <a:gd name="connsiteX1" fmla="*/ 2161699 w 2305050"/>
                <a:gd name="connsiteY1" fmla="*/ 984409 h 2447925"/>
                <a:gd name="connsiteX2" fmla="*/ 2161699 w 2305050"/>
                <a:gd name="connsiteY2" fmla="*/ 501491 h 2447925"/>
                <a:gd name="connsiteX3" fmla="*/ 1637824 w 2305050"/>
                <a:gd name="connsiteY3" fmla="*/ 7144 h 2447925"/>
                <a:gd name="connsiteX4" fmla="*/ 531019 w 2305050"/>
                <a:gd name="connsiteY4" fmla="*/ 7144 h 2447925"/>
                <a:gd name="connsiteX5" fmla="*/ 7144 w 2305050"/>
                <a:gd name="connsiteY5" fmla="*/ 501491 h 2447925"/>
                <a:gd name="connsiteX6" fmla="*/ 7144 w 2305050"/>
                <a:gd name="connsiteY6" fmla="*/ 1951196 h 2447925"/>
                <a:gd name="connsiteX7" fmla="*/ 531019 w 2305050"/>
                <a:gd name="connsiteY7" fmla="*/ 2445544 h 2447925"/>
                <a:gd name="connsiteX8" fmla="*/ 1637824 w 2305050"/>
                <a:gd name="connsiteY8" fmla="*/ 2445544 h 2447925"/>
                <a:gd name="connsiteX9" fmla="*/ 2161699 w 2305050"/>
                <a:gd name="connsiteY9" fmla="*/ 1951196 h 2447925"/>
                <a:gd name="connsiteX10" fmla="*/ 2161699 w 2305050"/>
                <a:gd name="connsiteY10" fmla="*/ 1468279 h 2447925"/>
                <a:gd name="connsiteX11" fmla="*/ 2194084 w 2305050"/>
                <a:gd name="connsiteY11" fmla="*/ 1468279 h 2447925"/>
                <a:gd name="connsiteX12" fmla="*/ 2299811 w 2305050"/>
                <a:gd name="connsiteY12" fmla="*/ 1360646 h 2447925"/>
                <a:gd name="connsiteX13" fmla="*/ 2299811 w 2305050"/>
                <a:gd name="connsiteY13" fmla="*/ 1092041 h 2447925"/>
                <a:gd name="connsiteX14" fmla="*/ 2194084 w 2305050"/>
                <a:gd name="connsiteY14" fmla="*/ 984409 h 244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05050" h="2447925">
                  <a:moveTo>
                    <a:pt x="2194084" y="984409"/>
                  </a:moveTo>
                  <a:lnTo>
                    <a:pt x="2161699" y="984409"/>
                  </a:lnTo>
                  <a:lnTo>
                    <a:pt x="2161699" y="501491"/>
                  </a:lnTo>
                  <a:cubicBezTo>
                    <a:pt x="2161699" y="229076"/>
                    <a:pt x="1927384" y="7144"/>
                    <a:pt x="1637824" y="7144"/>
                  </a:cubicBezTo>
                  <a:lnTo>
                    <a:pt x="531019" y="7144"/>
                  </a:lnTo>
                  <a:cubicBezTo>
                    <a:pt x="241459" y="7144"/>
                    <a:pt x="7144" y="228124"/>
                    <a:pt x="7144" y="501491"/>
                  </a:cubicBezTo>
                  <a:lnTo>
                    <a:pt x="7144" y="1951196"/>
                  </a:lnTo>
                  <a:cubicBezTo>
                    <a:pt x="7144" y="2223611"/>
                    <a:pt x="241459" y="2445544"/>
                    <a:pt x="531019" y="2445544"/>
                  </a:cubicBezTo>
                  <a:lnTo>
                    <a:pt x="1637824" y="2445544"/>
                  </a:lnTo>
                  <a:cubicBezTo>
                    <a:pt x="1927384" y="2445544"/>
                    <a:pt x="2161699" y="2224564"/>
                    <a:pt x="2161699" y="1951196"/>
                  </a:cubicBezTo>
                  <a:lnTo>
                    <a:pt x="2161699" y="1468279"/>
                  </a:lnTo>
                  <a:lnTo>
                    <a:pt x="2194084" y="1468279"/>
                  </a:lnTo>
                  <a:cubicBezTo>
                    <a:pt x="2252186" y="1468279"/>
                    <a:pt x="2299811" y="1419701"/>
                    <a:pt x="2299811" y="1360646"/>
                  </a:cubicBezTo>
                  <a:lnTo>
                    <a:pt x="2299811" y="1092041"/>
                  </a:lnTo>
                  <a:cubicBezTo>
                    <a:pt x="2299811" y="1032986"/>
                    <a:pt x="2252186" y="984409"/>
                    <a:pt x="2194084" y="984409"/>
                  </a:cubicBezTo>
                  <a:close/>
                </a:path>
              </a:pathLst>
            </a:custGeom>
            <a:solidFill>
              <a:srgbClr val="003146"/>
            </a:solid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D5F87900-26A2-4FD5-BF54-D74B29F32367}"/>
                </a:ext>
              </a:extLst>
            </p:cNvPr>
            <p:cNvSpPr/>
            <p:nvPr/>
          </p:nvSpPr>
          <p:spPr>
            <a:xfrm>
              <a:off x="7116624" y="2470798"/>
              <a:ext cx="1929752" cy="2249540"/>
            </a:xfrm>
            <a:custGeom>
              <a:avLst/>
              <a:gdLst>
                <a:gd name="connsiteX0" fmla="*/ 284321 w 1666875"/>
                <a:gd name="connsiteY0" fmla="*/ 1940719 h 1943100"/>
                <a:gd name="connsiteX1" fmla="*/ 7144 w 1666875"/>
                <a:gd name="connsiteY1" fmla="*/ 1698784 h 1943100"/>
                <a:gd name="connsiteX2" fmla="*/ 7144 w 1666875"/>
                <a:gd name="connsiteY2" fmla="*/ 249079 h 1943100"/>
                <a:gd name="connsiteX3" fmla="*/ 284321 w 1666875"/>
                <a:gd name="connsiteY3" fmla="*/ 7144 h 1943100"/>
                <a:gd name="connsiteX4" fmla="*/ 1391126 w 1666875"/>
                <a:gd name="connsiteY4" fmla="*/ 7144 h 1943100"/>
                <a:gd name="connsiteX5" fmla="*/ 1668304 w 1666875"/>
                <a:gd name="connsiteY5" fmla="*/ 249079 h 1943100"/>
                <a:gd name="connsiteX6" fmla="*/ 1668304 w 1666875"/>
                <a:gd name="connsiteY6" fmla="*/ 1698784 h 1943100"/>
                <a:gd name="connsiteX7" fmla="*/ 1391126 w 1666875"/>
                <a:gd name="connsiteY7" fmla="*/ 1940719 h 1943100"/>
                <a:gd name="connsiteX8" fmla="*/ 284321 w 1666875"/>
                <a:gd name="connsiteY8" fmla="*/ 1940719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6875" h="1943100">
                  <a:moveTo>
                    <a:pt x="284321" y="1940719"/>
                  </a:moveTo>
                  <a:cubicBezTo>
                    <a:pt x="130969" y="1940719"/>
                    <a:pt x="7144" y="1832134"/>
                    <a:pt x="7144" y="1698784"/>
                  </a:cubicBezTo>
                  <a:lnTo>
                    <a:pt x="7144" y="249079"/>
                  </a:lnTo>
                  <a:cubicBezTo>
                    <a:pt x="7144" y="115729"/>
                    <a:pt x="131921" y="7144"/>
                    <a:pt x="284321" y="7144"/>
                  </a:cubicBezTo>
                  <a:lnTo>
                    <a:pt x="1391126" y="7144"/>
                  </a:lnTo>
                  <a:cubicBezTo>
                    <a:pt x="1544479" y="7144"/>
                    <a:pt x="1668304" y="115729"/>
                    <a:pt x="1668304" y="249079"/>
                  </a:cubicBezTo>
                  <a:lnTo>
                    <a:pt x="1668304" y="1698784"/>
                  </a:lnTo>
                  <a:cubicBezTo>
                    <a:pt x="1668304" y="1832134"/>
                    <a:pt x="1543526" y="1940719"/>
                    <a:pt x="1391126" y="1940719"/>
                  </a:cubicBezTo>
                  <a:lnTo>
                    <a:pt x="284321" y="1940719"/>
                  </a:lnTo>
                  <a:close/>
                </a:path>
              </a:pathLst>
            </a:custGeom>
            <a:solidFill>
              <a:srgbClr val="FFFFFF"/>
            </a:solid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5F17593-F3AE-47F2-B149-BCF1BD15330A}"/>
                </a:ext>
              </a:extLst>
            </p:cNvPr>
            <p:cNvSpPr/>
            <p:nvPr/>
          </p:nvSpPr>
          <p:spPr>
            <a:xfrm>
              <a:off x="7201532" y="1766162"/>
              <a:ext cx="1764345" cy="374923"/>
            </a:xfrm>
            <a:custGeom>
              <a:avLst/>
              <a:gdLst>
                <a:gd name="connsiteX0" fmla="*/ 1521619 w 1524000"/>
                <a:gd name="connsiteY0" fmla="*/ 215741 h 323850"/>
                <a:gd name="connsiteX1" fmla="*/ 1417796 w 1524000"/>
                <a:gd name="connsiteY1" fmla="*/ 323374 h 323850"/>
                <a:gd name="connsiteX2" fmla="*/ 110966 w 1524000"/>
                <a:gd name="connsiteY2" fmla="*/ 323374 h 323850"/>
                <a:gd name="connsiteX3" fmla="*/ 7144 w 1524000"/>
                <a:gd name="connsiteY3" fmla="*/ 215741 h 323850"/>
                <a:gd name="connsiteX4" fmla="*/ 7144 w 1524000"/>
                <a:gd name="connsiteY4" fmla="*/ 114776 h 323850"/>
                <a:gd name="connsiteX5" fmla="*/ 110966 w 1524000"/>
                <a:gd name="connsiteY5" fmla="*/ 7144 h 323850"/>
                <a:gd name="connsiteX6" fmla="*/ 1417796 w 1524000"/>
                <a:gd name="connsiteY6" fmla="*/ 7144 h 323850"/>
                <a:gd name="connsiteX7" fmla="*/ 1521619 w 1524000"/>
                <a:gd name="connsiteY7" fmla="*/ 114776 h 323850"/>
                <a:gd name="connsiteX8" fmla="*/ 1521619 w 152400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 h="323850">
                  <a:moveTo>
                    <a:pt x="1521619" y="215741"/>
                  </a:moveTo>
                  <a:cubicBezTo>
                    <a:pt x="1521619" y="275749"/>
                    <a:pt x="1474946" y="323374"/>
                    <a:pt x="1417796" y="323374"/>
                  </a:cubicBezTo>
                  <a:lnTo>
                    <a:pt x="110966" y="323374"/>
                  </a:lnTo>
                  <a:cubicBezTo>
                    <a:pt x="53816" y="323374"/>
                    <a:pt x="7144" y="274796"/>
                    <a:pt x="7144" y="215741"/>
                  </a:cubicBezTo>
                  <a:lnTo>
                    <a:pt x="7144" y="114776"/>
                  </a:lnTo>
                  <a:cubicBezTo>
                    <a:pt x="7144" y="54769"/>
                    <a:pt x="52864" y="7144"/>
                    <a:pt x="110966" y="7144"/>
                  </a:cubicBezTo>
                  <a:lnTo>
                    <a:pt x="1417796" y="7144"/>
                  </a:lnTo>
                  <a:cubicBezTo>
                    <a:pt x="1474946" y="7144"/>
                    <a:pt x="1521619" y="55721"/>
                    <a:pt x="1521619" y="114776"/>
                  </a:cubicBezTo>
                  <a:lnTo>
                    <a:pt x="1521619" y="215741"/>
                  </a:lnTo>
                  <a:close/>
                </a:path>
              </a:pathLst>
            </a:custGeom>
            <a:solidFill>
              <a:srgbClr val="003146"/>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C39AABA4-562A-4090-B419-1E40B667655A}"/>
                </a:ext>
              </a:extLst>
            </p:cNvPr>
            <p:cNvSpPr/>
            <p:nvPr/>
          </p:nvSpPr>
          <p:spPr>
            <a:xfrm>
              <a:off x="7276517" y="1352644"/>
              <a:ext cx="1609965" cy="374923"/>
            </a:xfrm>
            <a:custGeom>
              <a:avLst/>
              <a:gdLst>
                <a:gd name="connsiteX0" fmla="*/ 1391126 w 1390650"/>
                <a:gd name="connsiteY0" fmla="*/ 215741 h 323850"/>
                <a:gd name="connsiteX1" fmla="*/ 1295876 w 1390650"/>
                <a:gd name="connsiteY1" fmla="*/ 323374 h 323850"/>
                <a:gd name="connsiteX2" fmla="*/ 102394 w 1390650"/>
                <a:gd name="connsiteY2" fmla="*/ 323374 h 323850"/>
                <a:gd name="connsiteX3" fmla="*/ 7144 w 1390650"/>
                <a:gd name="connsiteY3" fmla="*/ 215741 h 323850"/>
                <a:gd name="connsiteX4" fmla="*/ 7144 w 1390650"/>
                <a:gd name="connsiteY4" fmla="*/ 114776 h 323850"/>
                <a:gd name="connsiteX5" fmla="*/ 102394 w 1390650"/>
                <a:gd name="connsiteY5" fmla="*/ 7144 h 323850"/>
                <a:gd name="connsiteX6" fmla="*/ 1295876 w 1390650"/>
                <a:gd name="connsiteY6" fmla="*/ 7144 h 323850"/>
                <a:gd name="connsiteX7" fmla="*/ 1391126 w 1390650"/>
                <a:gd name="connsiteY7" fmla="*/ 114776 h 323850"/>
                <a:gd name="connsiteX8" fmla="*/ 1391126 w 139065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650" h="323850">
                  <a:moveTo>
                    <a:pt x="1391126" y="215741"/>
                  </a:moveTo>
                  <a:cubicBezTo>
                    <a:pt x="1391126" y="275749"/>
                    <a:pt x="1348264" y="323374"/>
                    <a:pt x="1295876" y="323374"/>
                  </a:cubicBezTo>
                  <a:lnTo>
                    <a:pt x="102394" y="323374"/>
                  </a:lnTo>
                  <a:cubicBezTo>
                    <a:pt x="50006" y="323374"/>
                    <a:pt x="7144" y="274796"/>
                    <a:pt x="7144" y="215741"/>
                  </a:cubicBezTo>
                  <a:lnTo>
                    <a:pt x="7144" y="114776"/>
                  </a:lnTo>
                  <a:cubicBezTo>
                    <a:pt x="7144" y="54769"/>
                    <a:pt x="50006" y="7144"/>
                    <a:pt x="102394" y="7144"/>
                  </a:cubicBezTo>
                  <a:lnTo>
                    <a:pt x="1295876" y="7144"/>
                  </a:lnTo>
                  <a:cubicBezTo>
                    <a:pt x="1348264" y="7144"/>
                    <a:pt x="1391126" y="55721"/>
                    <a:pt x="1391126" y="114776"/>
                  </a:cubicBezTo>
                  <a:lnTo>
                    <a:pt x="1391126" y="215741"/>
                  </a:lnTo>
                  <a:close/>
                </a:path>
              </a:pathLst>
            </a:custGeom>
            <a:solidFill>
              <a:srgbClr val="003146"/>
            </a:solid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F3B501E3-E8E4-4083-BD91-0791FBA5928E}"/>
                </a:ext>
              </a:extLst>
            </p:cNvPr>
            <p:cNvSpPr/>
            <p:nvPr/>
          </p:nvSpPr>
          <p:spPr>
            <a:xfrm>
              <a:off x="7353707" y="939125"/>
              <a:ext cx="1455585" cy="374923"/>
            </a:xfrm>
            <a:custGeom>
              <a:avLst/>
              <a:gdLst>
                <a:gd name="connsiteX0" fmla="*/ 1258729 w 1257300"/>
                <a:gd name="connsiteY0" fmla="*/ 215741 h 323850"/>
                <a:gd name="connsiteX1" fmla="*/ 1173004 w 1257300"/>
                <a:gd name="connsiteY1" fmla="*/ 323374 h 323850"/>
                <a:gd name="connsiteX2" fmla="*/ 92869 w 1257300"/>
                <a:gd name="connsiteY2" fmla="*/ 323374 h 323850"/>
                <a:gd name="connsiteX3" fmla="*/ 7144 w 1257300"/>
                <a:gd name="connsiteY3" fmla="*/ 215741 h 323850"/>
                <a:gd name="connsiteX4" fmla="*/ 7144 w 1257300"/>
                <a:gd name="connsiteY4" fmla="*/ 114776 h 323850"/>
                <a:gd name="connsiteX5" fmla="*/ 92869 w 1257300"/>
                <a:gd name="connsiteY5" fmla="*/ 7144 h 323850"/>
                <a:gd name="connsiteX6" fmla="*/ 1173004 w 1257300"/>
                <a:gd name="connsiteY6" fmla="*/ 7144 h 323850"/>
                <a:gd name="connsiteX7" fmla="*/ 1258729 w 1257300"/>
                <a:gd name="connsiteY7" fmla="*/ 114776 h 323850"/>
                <a:gd name="connsiteX8" fmla="*/ 1258729 w 125730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300" h="323850">
                  <a:moveTo>
                    <a:pt x="1258729" y="215741"/>
                  </a:moveTo>
                  <a:cubicBezTo>
                    <a:pt x="1258729" y="275749"/>
                    <a:pt x="1220629" y="323374"/>
                    <a:pt x="1173004" y="323374"/>
                  </a:cubicBezTo>
                  <a:lnTo>
                    <a:pt x="92869" y="323374"/>
                  </a:lnTo>
                  <a:cubicBezTo>
                    <a:pt x="45244" y="323374"/>
                    <a:pt x="7144" y="274796"/>
                    <a:pt x="7144" y="215741"/>
                  </a:cubicBezTo>
                  <a:lnTo>
                    <a:pt x="7144" y="114776"/>
                  </a:lnTo>
                  <a:cubicBezTo>
                    <a:pt x="7144" y="54769"/>
                    <a:pt x="45244" y="7144"/>
                    <a:pt x="92869" y="7144"/>
                  </a:cubicBezTo>
                  <a:lnTo>
                    <a:pt x="1173004" y="7144"/>
                  </a:lnTo>
                  <a:cubicBezTo>
                    <a:pt x="1220629" y="7144"/>
                    <a:pt x="1258729" y="55721"/>
                    <a:pt x="1258729" y="114776"/>
                  </a:cubicBezTo>
                  <a:lnTo>
                    <a:pt x="1258729" y="215741"/>
                  </a:lnTo>
                  <a:close/>
                </a:path>
              </a:pathLst>
            </a:custGeom>
            <a:solidFill>
              <a:srgbClr val="003146"/>
            </a:solid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9886EB5-2BA0-45B7-88C1-2E4E94ED8D6C}"/>
                </a:ext>
              </a:extLst>
            </p:cNvPr>
            <p:cNvSpPr/>
            <p:nvPr/>
          </p:nvSpPr>
          <p:spPr>
            <a:xfrm>
              <a:off x="7353707" y="5874881"/>
              <a:ext cx="1455585" cy="374923"/>
            </a:xfrm>
            <a:custGeom>
              <a:avLst/>
              <a:gdLst>
                <a:gd name="connsiteX0" fmla="*/ 1258729 w 1257300"/>
                <a:gd name="connsiteY0" fmla="*/ 215741 h 323850"/>
                <a:gd name="connsiteX1" fmla="*/ 1173004 w 1257300"/>
                <a:gd name="connsiteY1" fmla="*/ 323374 h 323850"/>
                <a:gd name="connsiteX2" fmla="*/ 92869 w 1257300"/>
                <a:gd name="connsiteY2" fmla="*/ 323374 h 323850"/>
                <a:gd name="connsiteX3" fmla="*/ 7144 w 1257300"/>
                <a:gd name="connsiteY3" fmla="*/ 215741 h 323850"/>
                <a:gd name="connsiteX4" fmla="*/ 7144 w 1257300"/>
                <a:gd name="connsiteY4" fmla="*/ 114776 h 323850"/>
                <a:gd name="connsiteX5" fmla="*/ 92869 w 1257300"/>
                <a:gd name="connsiteY5" fmla="*/ 7144 h 323850"/>
                <a:gd name="connsiteX6" fmla="*/ 1173004 w 1257300"/>
                <a:gd name="connsiteY6" fmla="*/ 7144 h 323850"/>
                <a:gd name="connsiteX7" fmla="*/ 1258729 w 1257300"/>
                <a:gd name="connsiteY7" fmla="*/ 114776 h 323850"/>
                <a:gd name="connsiteX8" fmla="*/ 1258729 w 125730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300" h="323850">
                  <a:moveTo>
                    <a:pt x="1258729" y="215741"/>
                  </a:moveTo>
                  <a:cubicBezTo>
                    <a:pt x="1258729" y="275749"/>
                    <a:pt x="1220629" y="323374"/>
                    <a:pt x="1173004" y="323374"/>
                  </a:cubicBezTo>
                  <a:lnTo>
                    <a:pt x="92869" y="323374"/>
                  </a:lnTo>
                  <a:cubicBezTo>
                    <a:pt x="45244" y="323374"/>
                    <a:pt x="7144" y="274796"/>
                    <a:pt x="7144" y="215741"/>
                  </a:cubicBezTo>
                  <a:lnTo>
                    <a:pt x="7144" y="114776"/>
                  </a:lnTo>
                  <a:cubicBezTo>
                    <a:pt x="7144" y="54769"/>
                    <a:pt x="45244" y="7144"/>
                    <a:pt x="92869" y="7144"/>
                  </a:cubicBezTo>
                  <a:lnTo>
                    <a:pt x="1173004" y="7144"/>
                  </a:lnTo>
                  <a:cubicBezTo>
                    <a:pt x="1220629" y="7144"/>
                    <a:pt x="1258729" y="55721"/>
                    <a:pt x="1258729" y="114776"/>
                  </a:cubicBezTo>
                  <a:lnTo>
                    <a:pt x="1258729" y="215741"/>
                  </a:lnTo>
                  <a:close/>
                </a:path>
              </a:pathLst>
            </a:custGeom>
            <a:solidFill>
              <a:srgbClr val="003146"/>
            </a:solid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B4B91359-2EB7-48C0-869A-E8E016DE747D}"/>
                </a:ext>
              </a:extLst>
            </p:cNvPr>
            <p:cNvSpPr/>
            <p:nvPr/>
          </p:nvSpPr>
          <p:spPr>
            <a:xfrm>
              <a:off x="7276517" y="5461363"/>
              <a:ext cx="1609965" cy="374923"/>
            </a:xfrm>
            <a:custGeom>
              <a:avLst/>
              <a:gdLst>
                <a:gd name="connsiteX0" fmla="*/ 1391126 w 1390650"/>
                <a:gd name="connsiteY0" fmla="*/ 215741 h 323850"/>
                <a:gd name="connsiteX1" fmla="*/ 1295876 w 1390650"/>
                <a:gd name="connsiteY1" fmla="*/ 323374 h 323850"/>
                <a:gd name="connsiteX2" fmla="*/ 102394 w 1390650"/>
                <a:gd name="connsiteY2" fmla="*/ 323374 h 323850"/>
                <a:gd name="connsiteX3" fmla="*/ 7144 w 1390650"/>
                <a:gd name="connsiteY3" fmla="*/ 215741 h 323850"/>
                <a:gd name="connsiteX4" fmla="*/ 7144 w 1390650"/>
                <a:gd name="connsiteY4" fmla="*/ 114776 h 323850"/>
                <a:gd name="connsiteX5" fmla="*/ 102394 w 1390650"/>
                <a:gd name="connsiteY5" fmla="*/ 7144 h 323850"/>
                <a:gd name="connsiteX6" fmla="*/ 1295876 w 1390650"/>
                <a:gd name="connsiteY6" fmla="*/ 7144 h 323850"/>
                <a:gd name="connsiteX7" fmla="*/ 1391126 w 1390650"/>
                <a:gd name="connsiteY7" fmla="*/ 114776 h 323850"/>
                <a:gd name="connsiteX8" fmla="*/ 1391126 w 139065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650" h="323850">
                  <a:moveTo>
                    <a:pt x="1391126" y="215741"/>
                  </a:moveTo>
                  <a:cubicBezTo>
                    <a:pt x="1391126" y="275749"/>
                    <a:pt x="1348264" y="323374"/>
                    <a:pt x="1295876" y="323374"/>
                  </a:cubicBezTo>
                  <a:lnTo>
                    <a:pt x="102394" y="323374"/>
                  </a:lnTo>
                  <a:cubicBezTo>
                    <a:pt x="50006" y="323374"/>
                    <a:pt x="7144" y="274796"/>
                    <a:pt x="7144" y="215741"/>
                  </a:cubicBezTo>
                  <a:lnTo>
                    <a:pt x="7144" y="114776"/>
                  </a:lnTo>
                  <a:cubicBezTo>
                    <a:pt x="7144" y="54769"/>
                    <a:pt x="50006" y="7144"/>
                    <a:pt x="102394" y="7144"/>
                  </a:cubicBezTo>
                  <a:lnTo>
                    <a:pt x="1295876" y="7144"/>
                  </a:lnTo>
                  <a:cubicBezTo>
                    <a:pt x="1348264" y="7144"/>
                    <a:pt x="1391126" y="55721"/>
                    <a:pt x="1391126" y="114776"/>
                  </a:cubicBezTo>
                  <a:lnTo>
                    <a:pt x="1391126" y="215741"/>
                  </a:lnTo>
                  <a:close/>
                </a:path>
              </a:pathLst>
            </a:custGeom>
            <a:solidFill>
              <a:srgbClr val="003146"/>
            </a:solid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0E2B5BCF-1E94-43CE-B6E5-E5ABFF2FA6C2}"/>
                </a:ext>
              </a:extLst>
            </p:cNvPr>
            <p:cNvSpPr/>
            <p:nvPr/>
          </p:nvSpPr>
          <p:spPr>
            <a:xfrm>
              <a:off x="7201532" y="5047844"/>
              <a:ext cx="1764345" cy="374923"/>
            </a:xfrm>
            <a:custGeom>
              <a:avLst/>
              <a:gdLst>
                <a:gd name="connsiteX0" fmla="*/ 1521619 w 1524000"/>
                <a:gd name="connsiteY0" fmla="*/ 215741 h 323850"/>
                <a:gd name="connsiteX1" fmla="*/ 1417796 w 1524000"/>
                <a:gd name="connsiteY1" fmla="*/ 323374 h 323850"/>
                <a:gd name="connsiteX2" fmla="*/ 110966 w 1524000"/>
                <a:gd name="connsiteY2" fmla="*/ 323374 h 323850"/>
                <a:gd name="connsiteX3" fmla="*/ 7144 w 1524000"/>
                <a:gd name="connsiteY3" fmla="*/ 215741 h 323850"/>
                <a:gd name="connsiteX4" fmla="*/ 7144 w 1524000"/>
                <a:gd name="connsiteY4" fmla="*/ 114776 h 323850"/>
                <a:gd name="connsiteX5" fmla="*/ 110966 w 1524000"/>
                <a:gd name="connsiteY5" fmla="*/ 7144 h 323850"/>
                <a:gd name="connsiteX6" fmla="*/ 1417796 w 1524000"/>
                <a:gd name="connsiteY6" fmla="*/ 7144 h 323850"/>
                <a:gd name="connsiteX7" fmla="*/ 1521619 w 1524000"/>
                <a:gd name="connsiteY7" fmla="*/ 114776 h 323850"/>
                <a:gd name="connsiteX8" fmla="*/ 1521619 w 152400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 h="323850">
                  <a:moveTo>
                    <a:pt x="1521619" y="215741"/>
                  </a:moveTo>
                  <a:cubicBezTo>
                    <a:pt x="1521619" y="275749"/>
                    <a:pt x="1474946" y="323374"/>
                    <a:pt x="1417796" y="323374"/>
                  </a:cubicBezTo>
                  <a:lnTo>
                    <a:pt x="110966" y="323374"/>
                  </a:lnTo>
                  <a:cubicBezTo>
                    <a:pt x="53816" y="323374"/>
                    <a:pt x="7144" y="274796"/>
                    <a:pt x="7144" y="215741"/>
                  </a:cubicBezTo>
                  <a:lnTo>
                    <a:pt x="7144" y="114776"/>
                  </a:lnTo>
                  <a:cubicBezTo>
                    <a:pt x="7144" y="54769"/>
                    <a:pt x="53816" y="7144"/>
                    <a:pt x="110966" y="7144"/>
                  </a:cubicBezTo>
                  <a:lnTo>
                    <a:pt x="1417796" y="7144"/>
                  </a:lnTo>
                  <a:cubicBezTo>
                    <a:pt x="1474946" y="7144"/>
                    <a:pt x="1521619" y="55721"/>
                    <a:pt x="1521619" y="114776"/>
                  </a:cubicBezTo>
                  <a:lnTo>
                    <a:pt x="1521619" y="215741"/>
                  </a:lnTo>
                  <a:close/>
                </a:path>
              </a:pathLst>
            </a:custGeom>
            <a:solidFill>
              <a:srgbClr val="003146"/>
            </a:solidFill>
            <a:ln w="9525" cap="flat">
              <a:noFill/>
              <a:prstDash val="solid"/>
              <a:miter/>
            </a:ln>
          </p:spPr>
          <p:txBody>
            <a:bodyPr rtlCol="0" anchor="ctr"/>
            <a:lstStyle/>
            <a:p>
              <a:endParaRPr lang="en-GB"/>
            </a:p>
          </p:txBody>
        </p:sp>
      </p:grpSp>
      <p:sp>
        <p:nvSpPr>
          <p:cNvPr id="18" name="Picture Placeholder">
            <a:extLst>
              <a:ext uri="{FF2B5EF4-FFF2-40B4-BE49-F238E27FC236}">
                <a16:creationId xmlns:a16="http://schemas.microsoft.com/office/drawing/2014/main" id="{6BF5AA0E-B1D1-4294-8099-EABC0AE3B54D}"/>
              </a:ext>
            </a:extLst>
          </p:cNvPr>
          <p:cNvSpPr>
            <a:spLocks noGrp="1"/>
          </p:cNvSpPr>
          <p:nvPr userDrawn="1">
            <p:ph type="pic" sz="quarter" idx="13"/>
          </p:nvPr>
        </p:nvSpPr>
        <p:spPr>
          <a:xfrm>
            <a:off x="7116480" y="2403596"/>
            <a:ext cx="1929752" cy="2249540"/>
          </a:xfrm>
          <a:prstGeom prst="roundRect">
            <a:avLst>
              <a:gd name="adj" fmla="val 16050"/>
            </a:avLst>
          </a:prstGeom>
          <a:solidFill>
            <a:schemeClr val="bg1"/>
          </a:solidFill>
          <a:ln>
            <a:noFill/>
          </a:ln>
        </p:spPr>
        <p:txBody>
          <a:bodyPr anchor="ctr"/>
          <a:lstStyle>
            <a:lvl1pPr algn="ctr">
              <a:defRPr sz="1600" b="0"/>
            </a:lvl1pPr>
          </a:lstStyle>
          <a:p>
            <a:r>
              <a:rPr lang="en-US"/>
              <a:t>Click icon to add picture</a:t>
            </a:r>
            <a:endParaRPr lang="en-GB"/>
          </a:p>
        </p:txBody>
      </p:sp>
    </p:spTree>
    <p:extLst>
      <p:ext uri="{BB962C8B-B14F-4D97-AF65-F5344CB8AC3E}">
        <p14:creationId xmlns:p14="http://schemas.microsoft.com/office/powerpoint/2010/main" val="18091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atch + portrait video">
    <p:spTree>
      <p:nvGrpSpPr>
        <p:cNvPr id="1" name=""/>
        <p:cNvGrpSpPr/>
        <p:nvPr/>
      </p:nvGrpSpPr>
      <p:grpSpPr>
        <a:xfrm>
          <a:off x="0" y="0"/>
          <a:ext cx="0" cy="0"/>
          <a:chOff x="0" y="0"/>
          <a:chExt cx="0" cy="0"/>
        </a:xfrm>
      </p:grpSpPr>
      <p:grpSp>
        <p:nvGrpSpPr>
          <p:cNvPr id="13" name="Watch Shapes">
            <a:extLst>
              <a:ext uri="{FF2B5EF4-FFF2-40B4-BE49-F238E27FC236}">
                <a16:creationId xmlns:a16="http://schemas.microsoft.com/office/drawing/2014/main" id="{22AB7DF9-8E42-4A32-898C-707BC8F3F331}"/>
              </a:ext>
            </a:extLst>
          </p:cNvPr>
          <p:cNvGrpSpPr/>
          <p:nvPr userDrawn="1"/>
        </p:nvGrpSpPr>
        <p:grpSpPr>
          <a:xfrm>
            <a:off x="6723007" y="639763"/>
            <a:ext cx="2901385" cy="5773996"/>
            <a:chOff x="6831020" y="939125"/>
            <a:chExt cx="2668572" cy="5310679"/>
          </a:xfrm>
        </p:grpSpPr>
        <p:sp>
          <p:nvSpPr>
            <p:cNvPr id="14" name="Freeform: Shape 13">
              <a:extLst>
                <a:ext uri="{FF2B5EF4-FFF2-40B4-BE49-F238E27FC236}">
                  <a16:creationId xmlns:a16="http://schemas.microsoft.com/office/drawing/2014/main" id="{C9207F7F-4CA7-49EB-BF3D-EDB453CE163D}"/>
                </a:ext>
              </a:extLst>
            </p:cNvPr>
            <p:cNvSpPr/>
            <p:nvPr/>
          </p:nvSpPr>
          <p:spPr>
            <a:xfrm>
              <a:off x="6831020" y="2178577"/>
              <a:ext cx="2668572" cy="2833979"/>
            </a:xfrm>
            <a:custGeom>
              <a:avLst/>
              <a:gdLst>
                <a:gd name="connsiteX0" fmla="*/ 2194084 w 2305050"/>
                <a:gd name="connsiteY0" fmla="*/ 984409 h 2447925"/>
                <a:gd name="connsiteX1" fmla="*/ 2161699 w 2305050"/>
                <a:gd name="connsiteY1" fmla="*/ 984409 h 2447925"/>
                <a:gd name="connsiteX2" fmla="*/ 2161699 w 2305050"/>
                <a:gd name="connsiteY2" fmla="*/ 501491 h 2447925"/>
                <a:gd name="connsiteX3" fmla="*/ 1637824 w 2305050"/>
                <a:gd name="connsiteY3" fmla="*/ 7144 h 2447925"/>
                <a:gd name="connsiteX4" fmla="*/ 531019 w 2305050"/>
                <a:gd name="connsiteY4" fmla="*/ 7144 h 2447925"/>
                <a:gd name="connsiteX5" fmla="*/ 7144 w 2305050"/>
                <a:gd name="connsiteY5" fmla="*/ 501491 h 2447925"/>
                <a:gd name="connsiteX6" fmla="*/ 7144 w 2305050"/>
                <a:gd name="connsiteY6" fmla="*/ 1951196 h 2447925"/>
                <a:gd name="connsiteX7" fmla="*/ 531019 w 2305050"/>
                <a:gd name="connsiteY7" fmla="*/ 2445544 h 2447925"/>
                <a:gd name="connsiteX8" fmla="*/ 1637824 w 2305050"/>
                <a:gd name="connsiteY8" fmla="*/ 2445544 h 2447925"/>
                <a:gd name="connsiteX9" fmla="*/ 2161699 w 2305050"/>
                <a:gd name="connsiteY9" fmla="*/ 1951196 h 2447925"/>
                <a:gd name="connsiteX10" fmla="*/ 2161699 w 2305050"/>
                <a:gd name="connsiteY10" fmla="*/ 1468279 h 2447925"/>
                <a:gd name="connsiteX11" fmla="*/ 2194084 w 2305050"/>
                <a:gd name="connsiteY11" fmla="*/ 1468279 h 2447925"/>
                <a:gd name="connsiteX12" fmla="*/ 2299811 w 2305050"/>
                <a:gd name="connsiteY12" fmla="*/ 1360646 h 2447925"/>
                <a:gd name="connsiteX13" fmla="*/ 2299811 w 2305050"/>
                <a:gd name="connsiteY13" fmla="*/ 1092041 h 2447925"/>
                <a:gd name="connsiteX14" fmla="*/ 2194084 w 2305050"/>
                <a:gd name="connsiteY14" fmla="*/ 984409 h 244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05050" h="2447925">
                  <a:moveTo>
                    <a:pt x="2194084" y="984409"/>
                  </a:moveTo>
                  <a:lnTo>
                    <a:pt x="2161699" y="984409"/>
                  </a:lnTo>
                  <a:lnTo>
                    <a:pt x="2161699" y="501491"/>
                  </a:lnTo>
                  <a:cubicBezTo>
                    <a:pt x="2161699" y="229076"/>
                    <a:pt x="1927384" y="7144"/>
                    <a:pt x="1637824" y="7144"/>
                  </a:cubicBezTo>
                  <a:lnTo>
                    <a:pt x="531019" y="7144"/>
                  </a:lnTo>
                  <a:cubicBezTo>
                    <a:pt x="241459" y="7144"/>
                    <a:pt x="7144" y="228124"/>
                    <a:pt x="7144" y="501491"/>
                  </a:cubicBezTo>
                  <a:lnTo>
                    <a:pt x="7144" y="1951196"/>
                  </a:lnTo>
                  <a:cubicBezTo>
                    <a:pt x="7144" y="2223611"/>
                    <a:pt x="241459" y="2445544"/>
                    <a:pt x="531019" y="2445544"/>
                  </a:cubicBezTo>
                  <a:lnTo>
                    <a:pt x="1637824" y="2445544"/>
                  </a:lnTo>
                  <a:cubicBezTo>
                    <a:pt x="1927384" y="2445544"/>
                    <a:pt x="2161699" y="2224564"/>
                    <a:pt x="2161699" y="1951196"/>
                  </a:cubicBezTo>
                  <a:lnTo>
                    <a:pt x="2161699" y="1468279"/>
                  </a:lnTo>
                  <a:lnTo>
                    <a:pt x="2194084" y="1468279"/>
                  </a:lnTo>
                  <a:cubicBezTo>
                    <a:pt x="2252186" y="1468279"/>
                    <a:pt x="2299811" y="1419701"/>
                    <a:pt x="2299811" y="1360646"/>
                  </a:cubicBezTo>
                  <a:lnTo>
                    <a:pt x="2299811" y="1092041"/>
                  </a:lnTo>
                  <a:cubicBezTo>
                    <a:pt x="2299811" y="1032986"/>
                    <a:pt x="2252186" y="984409"/>
                    <a:pt x="2194084" y="984409"/>
                  </a:cubicBezTo>
                  <a:close/>
                </a:path>
              </a:pathLst>
            </a:custGeom>
            <a:solidFill>
              <a:srgbClr val="003146"/>
            </a:solidFill>
            <a:ln w="952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A55036AB-920E-4A49-959A-E661A2641D2B}"/>
                </a:ext>
              </a:extLst>
            </p:cNvPr>
            <p:cNvSpPr/>
            <p:nvPr/>
          </p:nvSpPr>
          <p:spPr>
            <a:xfrm>
              <a:off x="7116624" y="2470798"/>
              <a:ext cx="1929752" cy="2249540"/>
            </a:xfrm>
            <a:custGeom>
              <a:avLst/>
              <a:gdLst>
                <a:gd name="connsiteX0" fmla="*/ 284321 w 1666875"/>
                <a:gd name="connsiteY0" fmla="*/ 1940719 h 1943100"/>
                <a:gd name="connsiteX1" fmla="*/ 7144 w 1666875"/>
                <a:gd name="connsiteY1" fmla="*/ 1698784 h 1943100"/>
                <a:gd name="connsiteX2" fmla="*/ 7144 w 1666875"/>
                <a:gd name="connsiteY2" fmla="*/ 249079 h 1943100"/>
                <a:gd name="connsiteX3" fmla="*/ 284321 w 1666875"/>
                <a:gd name="connsiteY3" fmla="*/ 7144 h 1943100"/>
                <a:gd name="connsiteX4" fmla="*/ 1391126 w 1666875"/>
                <a:gd name="connsiteY4" fmla="*/ 7144 h 1943100"/>
                <a:gd name="connsiteX5" fmla="*/ 1668304 w 1666875"/>
                <a:gd name="connsiteY5" fmla="*/ 249079 h 1943100"/>
                <a:gd name="connsiteX6" fmla="*/ 1668304 w 1666875"/>
                <a:gd name="connsiteY6" fmla="*/ 1698784 h 1943100"/>
                <a:gd name="connsiteX7" fmla="*/ 1391126 w 1666875"/>
                <a:gd name="connsiteY7" fmla="*/ 1940719 h 1943100"/>
                <a:gd name="connsiteX8" fmla="*/ 284321 w 1666875"/>
                <a:gd name="connsiteY8" fmla="*/ 1940719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6875" h="1943100">
                  <a:moveTo>
                    <a:pt x="284321" y="1940719"/>
                  </a:moveTo>
                  <a:cubicBezTo>
                    <a:pt x="130969" y="1940719"/>
                    <a:pt x="7144" y="1832134"/>
                    <a:pt x="7144" y="1698784"/>
                  </a:cubicBezTo>
                  <a:lnTo>
                    <a:pt x="7144" y="249079"/>
                  </a:lnTo>
                  <a:cubicBezTo>
                    <a:pt x="7144" y="115729"/>
                    <a:pt x="131921" y="7144"/>
                    <a:pt x="284321" y="7144"/>
                  </a:cubicBezTo>
                  <a:lnTo>
                    <a:pt x="1391126" y="7144"/>
                  </a:lnTo>
                  <a:cubicBezTo>
                    <a:pt x="1544479" y="7144"/>
                    <a:pt x="1668304" y="115729"/>
                    <a:pt x="1668304" y="249079"/>
                  </a:cubicBezTo>
                  <a:lnTo>
                    <a:pt x="1668304" y="1698784"/>
                  </a:lnTo>
                  <a:cubicBezTo>
                    <a:pt x="1668304" y="1832134"/>
                    <a:pt x="1543526" y="1940719"/>
                    <a:pt x="1391126" y="1940719"/>
                  </a:cubicBezTo>
                  <a:lnTo>
                    <a:pt x="284321" y="1940719"/>
                  </a:lnTo>
                  <a:close/>
                </a:path>
              </a:pathLst>
            </a:custGeom>
            <a:solidFill>
              <a:srgbClr val="FFFFFF"/>
            </a:solidFill>
            <a:ln w="952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11B5353A-D476-4A76-9F12-68476D7D3D24}"/>
                </a:ext>
              </a:extLst>
            </p:cNvPr>
            <p:cNvSpPr/>
            <p:nvPr/>
          </p:nvSpPr>
          <p:spPr>
            <a:xfrm>
              <a:off x="7201532" y="1766162"/>
              <a:ext cx="1764345" cy="374923"/>
            </a:xfrm>
            <a:custGeom>
              <a:avLst/>
              <a:gdLst>
                <a:gd name="connsiteX0" fmla="*/ 1521619 w 1524000"/>
                <a:gd name="connsiteY0" fmla="*/ 215741 h 323850"/>
                <a:gd name="connsiteX1" fmla="*/ 1417796 w 1524000"/>
                <a:gd name="connsiteY1" fmla="*/ 323374 h 323850"/>
                <a:gd name="connsiteX2" fmla="*/ 110966 w 1524000"/>
                <a:gd name="connsiteY2" fmla="*/ 323374 h 323850"/>
                <a:gd name="connsiteX3" fmla="*/ 7144 w 1524000"/>
                <a:gd name="connsiteY3" fmla="*/ 215741 h 323850"/>
                <a:gd name="connsiteX4" fmla="*/ 7144 w 1524000"/>
                <a:gd name="connsiteY4" fmla="*/ 114776 h 323850"/>
                <a:gd name="connsiteX5" fmla="*/ 110966 w 1524000"/>
                <a:gd name="connsiteY5" fmla="*/ 7144 h 323850"/>
                <a:gd name="connsiteX6" fmla="*/ 1417796 w 1524000"/>
                <a:gd name="connsiteY6" fmla="*/ 7144 h 323850"/>
                <a:gd name="connsiteX7" fmla="*/ 1521619 w 1524000"/>
                <a:gd name="connsiteY7" fmla="*/ 114776 h 323850"/>
                <a:gd name="connsiteX8" fmla="*/ 1521619 w 152400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 h="323850">
                  <a:moveTo>
                    <a:pt x="1521619" y="215741"/>
                  </a:moveTo>
                  <a:cubicBezTo>
                    <a:pt x="1521619" y="275749"/>
                    <a:pt x="1474946" y="323374"/>
                    <a:pt x="1417796" y="323374"/>
                  </a:cubicBezTo>
                  <a:lnTo>
                    <a:pt x="110966" y="323374"/>
                  </a:lnTo>
                  <a:cubicBezTo>
                    <a:pt x="53816" y="323374"/>
                    <a:pt x="7144" y="274796"/>
                    <a:pt x="7144" y="215741"/>
                  </a:cubicBezTo>
                  <a:lnTo>
                    <a:pt x="7144" y="114776"/>
                  </a:lnTo>
                  <a:cubicBezTo>
                    <a:pt x="7144" y="54769"/>
                    <a:pt x="52864" y="7144"/>
                    <a:pt x="110966" y="7144"/>
                  </a:cubicBezTo>
                  <a:lnTo>
                    <a:pt x="1417796" y="7144"/>
                  </a:lnTo>
                  <a:cubicBezTo>
                    <a:pt x="1474946" y="7144"/>
                    <a:pt x="1521619" y="55721"/>
                    <a:pt x="1521619" y="114776"/>
                  </a:cubicBezTo>
                  <a:lnTo>
                    <a:pt x="1521619" y="215741"/>
                  </a:lnTo>
                  <a:close/>
                </a:path>
              </a:pathLst>
            </a:custGeom>
            <a:solidFill>
              <a:srgbClr val="003146"/>
            </a:solidFill>
            <a:ln w="952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DC63AFAF-5A9F-47E0-AB3C-F929E8AF43D4}"/>
                </a:ext>
              </a:extLst>
            </p:cNvPr>
            <p:cNvSpPr/>
            <p:nvPr/>
          </p:nvSpPr>
          <p:spPr>
            <a:xfrm>
              <a:off x="7276517" y="1352644"/>
              <a:ext cx="1609965" cy="374923"/>
            </a:xfrm>
            <a:custGeom>
              <a:avLst/>
              <a:gdLst>
                <a:gd name="connsiteX0" fmla="*/ 1391126 w 1390650"/>
                <a:gd name="connsiteY0" fmla="*/ 215741 h 323850"/>
                <a:gd name="connsiteX1" fmla="*/ 1295876 w 1390650"/>
                <a:gd name="connsiteY1" fmla="*/ 323374 h 323850"/>
                <a:gd name="connsiteX2" fmla="*/ 102394 w 1390650"/>
                <a:gd name="connsiteY2" fmla="*/ 323374 h 323850"/>
                <a:gd name="connsiteX3" fmla="*/ 7144 w 1390650"/>
                <a:gd name="connsiteY3" fmla="*/ 215741 h 323850"/>
                <a:gd name="connsiteX4" fmla="*/ 7144 w 1390650"/>
                <a:gd name="connsiteY4" fmla="*/ 114776 h 323850"/>
                <a:gd name="connsiteX5" fmla="*/ 102394 w 1390650"/>
                <a:gd name="connsiteY5" fmla="*/ 7144 h 323850"/>
                <a:gd name="connsiteX6" fmla="*/ 1295876 w 1390650"/>
                <a:gd name="connsiteY6" fmla="*/ 7144 h 323850"/>
                <a:gd name="connsiteX7" fmla="*/ 1391126 w 1390650"/>
                <a:gd name="connsiteY7" fmla="*/ 114776 h 323850"/>
                <a:gd name="connsiteX8" fmla="*/ 1391126 w 139065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650" h="323850">
                  <a:moveTo>
                    <a:pt x="1391126" y="215741"/>
                  </a:moveTo>
                  <a:cubicBezTo>
                    <a:pt x="1391126" y="275749"/>
                    <a:pt x="1348264" y="323374"/>
                    <a:pt x="1295876" y="323374"/>
                  </a:cubicBezTo>
                  <a:lnTo>
                    <a:pt x="102394" y="323374"/>
                  </a:lnTo>
                  <a:cubicBezTo>
                    <a:pt x="50006" y="323374"/>
                    <a:pt x="7144" y="274796"/>
                    <a:pt x="7144" y="215741"/>
                  </a:cubicBezTo>
                  <a:lnTo>
                    <a:pt x="7144" y="114776"/>
                  </a:lnTo>
                  <a:cubicBezTo>
                    <a:pt x="7144" y="54769"/>
                    <a:pt x="50006" y="7144"/>
                    <a:pt x="102394" y="7144"/>
                  </a:cubicBezTo>
                  <a:lnTo>
                    <a:pt x="1295876" y="7144"/>
                  </a:lnTo>
                  <a:cubicBezTo>
                    <a:pt x="1348264" y="7144"/>
                    <a:pt x="1391126" y="55721"/>
                    <a:pt x="1391126" y="114776"/>
                  </a:cubicBezTo>
                  <a:lnTo>
                    <a:pt x="1391126" y="215741"/>
                  </a:lnTo>
                  <a:close/>
                </a:path>
              </a:pathLst>
            </a:custGeom>
            <a:solidFill>
              <a:srgbClr val="003146"/>
            </a:solid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980CE0D4-DC0A-42C5-A8A7-F43F09022523}"/>
                </a:ext>
              </a:extLst>
            </p:cNvPr>
            <p:cNvSpPr/>
            <p:nvPr/>
          </p:nvSpPr>
          <p:spPr>
            <a:xfrm>
              <a:off x="7353707" y="939125"/>
              <a:ext cx="1455585" cy="374923"/>
            </a:xfrm>
            <a:custGeom>
              <a:avLst/>
              <a:gdLst>
                <a:gd name="connsiteX0" fmla="*/ 1258729 w 1257300"/>
                <a:gd name="connsiteY0" fmla="*/ 215741 h 323850"/>
                <a:gd name="connsiteX1" fmla="*/ 1173004 w 1257300"/>
                <a:gd name="connsiteY1" fmla="*/ 323374 h 323850"/>
                <a:gd name="connsiteX2" fmla="*/ 92869 w 1257300"/>
                <a:gd name="connsiteY2" fmla="*/ 323374 h 323850"/>
                <a:gd name="connsiteX3" fmla="*/ 7144 w 1257300"/>
                <a:gd name="connsiteY3" fmla="*/ 215741 h 323850"/>
                <a:gd name="connsiteX4" fmla="*/ 7144 w 1257300"/>
                <a:gd name="connsiteY4" fmla="*/ 114776 h 323850"/>
                <a:gd name="connsiteX5" fmla="*/ 92869 w 1257300"/>
                <a:gd name="connsiteY5" fmla="*/ 7144 h 323850"/>
                <a:gd name="connsiteX6" fmla="*/ 1173004 w 1257300"/>
                <a:gd name="connsiteY6" fmla="*/ 7144 h 323850"/>
                <a:gd name="connsiteX7" fmla="*/ 1258729 w 1257300"/>
                <a:gd name="connsiteY7" fmla="*/ 114776 h 323850"/>
                <a:gd name="connsiteX8" fmla="*/ 1258729 w 125730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300" h="323850">
                  <a:moveTo>
                    <a:pt x="1258729" y="215741"/>
                  </a:moveTo>
                  <a:cubicBezTo>
                    <a:pt x="1258729" y="275749"/>
                    <a:pt x="1220629" y="323374"/>
                    <a:pt x="1173004" y="323374"/>
                  </a:cubicBezTo>
                  <a:lnTo>
                    <a:pt x="92869" y="323374"/>
                  </a:lnTo>
                  <a:cubicBezTo>
                    <a:pt x="45244" y="323374"/>
                    <a:pt x="7144" y="274796"/>
                    <a:pt x="7144" y="215741"/>
                  </a:cubicBezTo>
                  <a:lnTo>
                    <a:pt x="7144" y="114776"/>
                  </a:lnTo>
                  <a:cubicBezTo>
                    <a:pt x="7144" y="54769"/>
                    <a:pt x="45244" y="7144"/>
                    <a:pt x="92869" y="7144"/>
                  </a:cubicBezTo>
                  <a:lnTo>
                    <a:pt x="1173004" y="7144"/>
                  </a:lnTo>
                  <a:cubicBezTo>
                    <a:pt x="1220629" y="7144"/>
                    <a:pt x="1258729" y="55721"/>
                    <a:pt x="1258729" y="114776"/>
                  </a:cubicBezTo>
                  <a:lnTo>
                    <a:pt x="1258729" y="215741"/>
                  </a:lnTo>
                  <a:close/>
                </a:path>
              </a:pathLst>
            </a:custGeom>
            <a:solidFill>
              <a:srgbClr val="003146"/>
            </a:solidFill>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43FCDFC4-03BB-49AC-BF87-547D2F22830D}"/>
                </a:ext>
              </a:extLst>
            </p:cNvPr>
            <p:cNvSpPr/>
            <p:nvPr/>
          </p:nvSpPr>
          <p:spPr>
            <a:xfrm>
              <a:off x="7353707" y="5874881"/>
              <a:ext cx="1455585" cy="374923"/>
            </a:xfrm>
            <a:custGeom>
              <a:avLst/>
              <a:gdLst>
                <a:gd name="connsiteX0" fmla="*/ 1258729 w 1257300"/>
                <a:gd name="connsiteY0" fmla="*/ 215741 h 323850"/>
                <a:gd name="connsiteX1" fmla="*/ 1173004 w 1257300"/>
                <a:gd name="connsiteY1" fmla="*/ 323374 h 323850"/>
                <a:gd name="connsiteX2" fmla="*/ 92869 w 1257300"/>
                <a:gd name="connsiteY2" fmla="*/ 323374 h 323850"/>
                <a:gd name="connsiteX3" fmla="*/ 7144 w 1257300"/>
                <a:gd name="connsiteY3" fmla="*/ 215741 h 323850"/>
                <a:gd name="connsiteX4" fmla="*/ 7144 w 1257300"/>
                <a:gd name="connsiteY4" fmla="*/ 114776 h 323850"/>
                <a:gd name="connsiteX5" fmla="*/ 92869 w 1257300"/>
                <a:gd name="connsiteY5" fmla="*/ 7144 h 323850"/>
                <a:gd name="connsiteX6" fmla="*/ 1173004 w 1257300"/>
                <a:gd name="connsiteY6" fmla="*/ 7144 h 323850"/>
                <a:gd name="connsiteX7" fmla="*/ 1258729 w 1257300"/>
                <a:gd name="connsiteY7" fmla="*/ 114776 h 323850"/>
                <a:gd name="connsiteX8" fmla="*/ 1258729 w 125730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300" h="323850">
                  <a:moveTo>
                    <a:pt x="1258729" y="215741"/>
                  </a:moveTo>
                  <a:cubicBezTo>
                    <a:pt x="1258729" y="275749"/>
                    <a:pt x="1220629" y="323374"/>
                    <a:pt x="1173004" y="323374"/>
                  </a:cubicBezTo>
                  <a:lnTo>
                    <a:pt x="92869" y="323374"/>
                  </a:lnTo>
                  <a:cubicBezTo>
                    <a:pt x="45244" y="323374"/>
                    <a:pt x="7144" y="274796"/>
                    <a:pt x="7144" y="215741"/>
                  </a:cubicBezTo>
                  <a:lnTo>
                    <a:pt x="7144" y="114776"/>
                  </a:lnTo>
                  <a:cubicBezTo>
                    <a:pt x="7144" y="54769"/>
                    <a:pt x="45244" y="7144"/>
                    <a:pt x="92869" y="7144"/>
                  </a:cubicBezTo>
                  <a:lnTo>
                    <a:pt x="1173004" y="7144"/>
                  </a:lnTo>
                  <a:cubicBezTo>
                    <a:pt x="1220629" y="7144"/>
                    <a:pt x="1258729" y="55721"/>
                    <a:pt x="1258729" y="114776"/>
                  </a:cubicBezTo>
                  <a:lnTo>
                    <a:pt x="1258729" y="215741"/>
                  </a:lnTo>
                  <a:close/>
                </a:path>
              </a:pathLst>
            </a:custGeom>
            <a:solidFill>
              <a:srgbClr val="003146"/>
            </a:solid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82BC91F4-A2F6-4D69-8DEB-F622EC97547C}"/>
                </a:ext>
              </a:extLst>
            </p:cNvPr>
            <p:cNvSpPr/>
            <p:nvPr/>
          </p:nvSpPr>
          <p:spPr>
            <a:xfrm>
              <a:off x="7276517" y="5461363"/>
              <a:ext cx="1609965" cy="374923"/>
            </a:xfrm>
            <a:custGeom>
              <a:avLst/>
              <a:gdLst>
                <a:gd name="connsiteX0" fmla="*/ 1391126 w 1390650"/>
                <a:gd name="connsiteY0" fmla="*/ 215741 h 323850"/>
                <a:gd name="connsiteX1" fmla="*/ 1295876 w 1390650"/>
                <a:gd name="connsiteY1" fmla="*/ 323374 h 323850"/>
                <a:gd name="connsiteX2" fmla="*/ 102394 w 1390650"/>
                <a:gd name="connsiteY2" fmla="*/ 323374 h 323850"/>
                <a:gd name="connsiteX3" fmla="*/ 7144 w 1390650"/>
                <a:gd name="connsiteY3" fmla="*/ 215741 h 323850"/>
                <a:gd name="connsiteX4" fmla="*/ 7144 w 1390650"/>
                <a:gd name="connsiteY4" fmla="*/ 114776 h 323850"/>
                <a:gd name="connsiteX5" fmla="*/ 102394 w 1390650"/>
                <a:gd name="connsiteY5" fmla="*/ 7144 h 323850"/>
                <a:gd name="connsiteX6" fmla="*/ 1295876 w 1390650"/>
                <a:gd name="connsiteY6" fmla="*/ 7144 h 323850"/>
                <a:gd name="connsiteX7" fmla="*/ 1391126 w 1390650"/>
                <a:gd name="connsiteY7" fmla="*/ 114776 h 323850"/>
                <a:gd name="connsiteX8" fmla="*/ 1391126 w 139065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650" h="323850">
                  <a:moveTo>
                    <a:pt x="1391126" y="215741"/>
                  </a:moveTo>
                  <a:cubicBezTo>
                    <a:pt x="1391126" y="275749"/>
                    <a:pt x="1348264" y="323374"/>
                    <a:pt x="1295876" y="323374"/>
                  </a:cubicBezTo>
                  <a:lnTo>
                    <a:pt x="102394" y="323374"/>
                  </a:lnTo>
                  <a:cubicBezTo>
                    <a:pt x="50006" y="323374"/>
                    <a:pt x="7144" y="274796"/>
                    <a:pt x="7144" y="215741"/>
                  </a:cubicBezTo>
                  <a:lnTo>
                    <a:pt x="7144" y="114776"/>
                  </a:lnTo>
                  <a:cubicBezTo>
                    <a:pt x="7144" y="54769"/>
                    <a:pt x="50006" y="7144"/>
                    <a:pt x="102394" y="7144"/>
                  </a:cubicBezTo>
                  <a:lnTo>
                    <a:pt x="1295876" y="7144"/>
                  </a:lnTo>
                  <a:cubicBezTo>
                    <a:pt x="1348264" y="7144"/>
                    <a:pt x="1391126" y="55721"/>
                    <a:pt x="1391126" y="114776"/>
                  </a:cubicBezTo>
                  <a:lnTo>
                    <a:pt x="1391126" y="215741"/>
                  </a:lnTo>
                  <a:close/>
                </a:path>
              </a:pathLst>
            </a:custGeom>
            <a:solidFill>
              <a:srgbClr val="003146"/>
            </a:solid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EF7A92B3-AB37-4944-88BB-8F3F15F37AE8}"/>
                </a:ext>
              </a:extLst>
            </p:cNvPr>
            <p:cNvSpPr/>
            <p:nvPr/>
          </p:nvSpPr>
          <p:spPr>
            <a:xfrm>
              <a:off x="7201532" y="5047844"/>
              <a:ext cx="1764345" cy="374923"/>
            </a:xfrm>
            <a:custGeom>
              <a:avLst/>
              <a:gdLst>
                <a:gd name="connsiteX0" fmla="*/ 1521619 w 1524000"/>
                <a:gd name="connsiteY0" fmla="*/ 215741 h 323850"/>
                <a:gd name="connsiteX1" fmla="*/ 1417796 w 1524000"/>
                <a:gd name="connsiteY1" fmla="*/ 323374 h 323850"/>
                <a:gd name="connsiteX2" fmla="*/ 110966 w 1524000"/>
                <a:gd name="connsiteY2" fmla="*/ 323374 h 323850"/>
                <a:gd name="connsiteX3" fmla="*/ 7144 w 1524000"/>
                <a:gd name="connsiteY3" fmla="*/ 215741 h 323850"/>
                <a:gd name="connsiteX4" fmla="*/ 7144 w 1524000"/>
                <a:gd name="connsiteY4" fmla="*/ 114776 h 323850"/>
                <a:gd name="connsiteX5" fmla="*/ 110966 w 1524000"/>
                <a:gd name="connsiteY5" fmla="*/ 7144 h 323850"/>
                <a:gd name="connsiteX6" fmla="*/ 1417796 w 1524000"/>
                <a:gd name="connsiteY6" fmla="*/ 7144 h 323850"/>
                <a:gd name="connsiteX7" fmla="*/ 1521619 w 1524000"/>
                <a:gd name="connsiteY7" fmla="*/ 114776 h 323850"/>
                <a:gd name="connsiteX8" fmla="*/ 1521619 w 152400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 h="323850">
                  <a:moveTo>
                    <a:pt x="1521619" y="215741"/>
                  </a:moveTo>
                  <a:cubicBezTo>
                    <a:pt x="1521619" y="275749"/>
                    <a:pt x="1474946" y="323374"/>
                    <a:pt x="1417796" y="323374"/>
                  </a:cubicBezTo>
                  <a:lnTo>
                    <a:pt x="110966" y="323374"/>
                  </a:lnTo>
                  <a:cubicBezTo>
                    <a:pt x="53816" y="323374"/>
                    <a:pt x="7144" y="274796"/>
                    <a:pt x="7144" y="215741"/>
                  </a:cubicBezTo>
                  <a:lnTo>
                    <a:pt x="7144" y="114776"/>
                  </a:lnTo>
                  <a:cubicBezTo>
                    <a:pt x="7144" y="54769"/>
                    <a:pt x="53816" y="7144"/>
                    <a:pt x="110966" y="7144"/>
                  </a:cubicBezTo>
                  <a:lnTo>
                    <a:pt x="1417796" y="7144"/>
                  </a:lnTo>
                  <a:cubicBezTo>
                    <a:pt x="1474946" y="7144"/>
                    <a:pt x="1521619" y="55721"/>
                    <a:pt x="1521619" y="114776"/>
                  </a:cubicBezTo>
                  <a:lnTo>
                    <a:pt x="1521619" y="215741"/>
                  </a:lnTo>
                  <a:close/>
                </a:path>
              </a:pathLst>
            </a:custGeom>
            <a:solidFill>
              <a:srgbClr val="003146"/>
            </a:solidFill>
            <a:ln w="9525" cap="flat">
              <a:noFill/>
              <a:prstDash val="solid"/>
              <a:miter/>
            </a:ln>
          </p:spPr>
          <p:txBody>
            <a:bodyPr rtlCol="0" anchor="ctr"/>
            <a:lstStyle/>
            <a:p>
              <a:endParaRPr lang="en-GB"/>
            </a:p>
          </p:txBody>
        </p:sp>
      </p:grpSp>
      <p:sp>
        <p:nvSpPr>
          <p:cNvPr id="22" name="Text">
            <a:extLst>
              <a:ext uri="{FF2B5EF4-FFF2-40B4-BE49-F238E27FC236}">
                <a16:creationId xmlns:a16="http://schemas.microsoft.com/office/drawing/2014/main" id="{655357FA-C2B7-41A4-8241-0CBE492E6021}"/>
              </a:ext>
            </a:extLst>
          </p:cNvPr>
          <p:cNvSpPr>
            <a:spLocks noGrp="1"/>
          </p:cNvSpPr>
          <p:nvPr userDrawn="1">
            <p:ph type="body" sz="quarter" idx="11"/>
          </p:nvPr>
        </p:nvSpPr>
        <p:spPr>
          <a:xfrm>
            <a:off x="439738" y="639763"/>
            <a:ext cx="3875088" cy="5621564"/>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Video Placeholder">
            <a:extLst>
              <a:ext uri="{FF2B5EF4-FFF2-40B4-BE49-F238E27FC236}">
                <a16:creationId xmlns:a16="http://schemas.microsoft.com/office/drawing/2014/main" id="{A29722D6-2300-4B72-A95B-C8FCBE13658E}"/>
              </a:ext>
            </a:extLst>
          </p:cNvPr>
          <p:cNvSpPr>
            <a:spLocks noGrp="1"/>
          </p:cNvSpPr>
          <p:nvPr userDrawn="1">
            <p:ph type="media" sz="quarter" idx="14"/>
            <p:custDataLst>
              <p:tags r:id="rId1"/>
            </p:custDataLst>
          </p:nvPr>
        </p:nvSpPr>
        <p:spPr>
          <a:xfrm>
            <a:off x="7116624" y="2399401"/>
            <a:ext cx="1929600" cy="2250000"/>
          </a:xfrm>
          <a:prstGeom prst="roundRect">
            <a:avLst/>
          </a:prstGeom>
          <a:solidFill>
            <a:schemeClr val="bg1"/>
          </a:solidFill>
        </p:spPr>
        <p:txBody>
          <a:bodyPr/>
          <a:lstStyle/>
          <a:p>
            <a:r>
              <a:rPr lang="en-US"/>
              <a:t>Click icon to add media</a:t>
            </a:r>
            <a:endParaRPr lang="en-GB"/>
          </a:p>
        </p:txBody>
      </p:sp>
    </p:spTree>
    <p:extLst>
      <p:ext uri="{BB962C8B-B14F-4D97-AF65-F5344CB8AC3E}">
        <p14:creationId xmlns:p14="http://schemas.microsoft.com/office/powerpoint/2010/main" val="1474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Break time">
    <p:bg bwMode="gray">
      <p:bgPr>
        <a:solidFill>
          <a:schemeClr val="accent1"/>
        </a:solidFill>
        <a:effectLst/>
      </p:bgPr>
    </p:bg>
    <p:spTree>
      <p:nvGrpSpPr>
        <p:cNvPr id="1" name=""/>
        <p:cNvGrpSpPr/>
        <p:nvPr/>
      </p:nvGrpSpPr>
      <p:grpSpPr>
        <a:xfrm>
          <a:off x="0" y="0"/>
          <a:ext cx="0" cy="0"/>
          <a:chOff x="0" y="0"/>
          <a:chExt cx="0" cy="0"/>
        </a:xfrm>
      </p:grpSpPr>
      <p:sp>
        <p:nvSpPr>
          <p:cNvPr id="7" name="Line 31">
            <a:extLst>
              <a:ext uri="{FF2B5EF4-FFF2-40B4-BE49-F238E27FC236}">
                <a16:creationId xmlns:a16="http://schemas.microsoft.com/office/drawing/2014/main" id="{F95DEC9C-58F3-4C95-A7E6-0DE5EB0367B9}"/>
              </a:ext>
            </a:extLst>
          </p:cNvPr>
          <p:cNvSpPr>
            <a:spLocks noChangeShapeType="1"/>
          </p:cNvSpPr>
          <p:nvPr userDrawn="1"/>
        </p:nvSpPr>
        <p:spPr bwMode="white">
          <a:xfrm>
            <a:off x="439490" y="432000"/>
            <a:ext cx="1131302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8" name="Line 31">
            <a:extLst>
              <a:ext uri="{FF2B5EF4-FFF2-40B4-BE49-F238E27FC236}">
                <a16:creationId xmlns:a16="http://schemas.microsoft.com/office/drawing/2014/main" id="{153B1FF1-414A-4719-96AA-A7A333EAA173}"/>
              </a:ext>
            </a:extLst>
          </p:cNvPr>
          <p:cNvSpPr>
            <a:spLocks noChangeShapeType="1"/>
          </p:cNvSpPr>
          <p:nvPr userDrawn="1"/>
        </p:nvSpPr>
        <p:spPr bwMode="white">
          <a:xfrm>
            <a:off x="439490" y="6426000"/>
            <a:ext cx="1131302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22" name="Freeform 5">
            <a:extLst>
              <a:ext uri="{FF2B5EF4-FFF2-40B4-BE49-F238E27FC236}">
                <a16:creationId xmlns:a16="http://schemas.microsoft.com/office/drawing/2014/main" id="{E4D81F45-1817-43C1-9427-B23AC71A2FE4}"/>
              </a:ext>
            </a:extLst>
          </p:cNvPr>
          <p:cNvSpPr>
            <a:spLocks noEditPoints="1"/>
          </p:cNvSpPr>
          <p:nvPr userDrawn="1"/>
        </p:nvSpPr>
        <p:spPr bwMode="auto">
          <a:xfrm>
            <a:off x="10031063" y="5150107"/>
            <a:ext cx="1720850" cy="1274763"/>
          </a:xfrm>
          <a:custGeom>
            <a:avLst/>
            <a:gdLst>
              <a:gd name="T0" fmla="*/ 78 w 521"/>
              <a:gd name="T1" fmla="*/ 386 h 386"/>
              <a:gd name="T2" fmla="*/ 350 w 521"/>
              <a:gd name="T3" fmla="*/ 386 h 386"/>
              <a:gd name="T4" fmla="*/ 427 w 521"/>
              <a:gd name="T5" fmla="*/ 244 h 386"/>
              <a:gd name="T6" fmla="*/ 427 w 521"/>
              <a:gd name="T7" fmla="*/ 188 h 386"/>
              <a:gd name="T8" fmla="*/ 521 w 521"/>
              <a:gd name="T9" fmla="*/ 94 h 386"/>
              <a:gd name="T10" fmla="*/ 427 w 521"/>
              <a:gd name="T11" fmla="*/ 0 h 386"/>
              <a:gd name="T12" fmla="*/ 0 w 521"/>
              <a:gd name="T13" fmla="*/ 0 h 386"/>
              <a:gd name="T14" fmla="*/ 0 w 521"/>
              <a:gd name="T15" fmla="*/ 244 h 386"/>
              <a:gd name="T16" fmla="*/ 78 w 521"/>
              <a:gd name="T17" fmla="*/ 386 h 386"/>
              <a:gd name="T18" fmla="*/ 427 w 521"/>
              <a:gd name="T19" fmla="*/ 61 h 386"/>
              <a:gd name="T20" fmla="*/ 460 w 521"/>
              <a:gd name="T21" fmla="*/ 94 h 386"/>
              <a:gd name="T22" fmla="*/ 427 w 521"/>
              <a:gd name="T23" fmla="*/ 127 h 386"/>
              <a:gd name="T24" fmla="*/ 427 w 521"/>
              <a:gd name="T25" fmla="*/ 61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1" h="386">
                <a:moveTo>
                  <a:pt x="78" y="386"/>
                </a:moveTo>
                <a:cubicBezTo>
                  <a:pt x="350" y="386"/>
                  <a:pt x="350" y="386"/>
                  <a:pt x="350" y="386"/>
                </a:cubicBezTo>
                <a:cubicBezTo>
                  <a:pt x="392" y="352"/>
                  <a:pt x="421" y="301"/>
                  <a:pt x="427" y="244"/>
                </a:cubicBezTo>
                <a:cubicBezTo>
                  <a:pt x="427" y="188"/>
                  <a:pt x="427" y="188"/>
                  <a:pt x="427" y="188"/>
                </a:cubicBezTo>
                <a:cubicBezTo>
                  <a:pt x="479" y="188"/>
                  <a:pt x="521" y="146"/>
                  <a:pt x="521" y="94"/>
                </a:cubicBezTo>
                <a:cubicBezTo>
                  <a:pt x="521" y="42"/>
                  <a:pt x="479" y="0"/>
                  <a:pt x="427" y="0"/>
                </a:cubicBezTo>
                <a:cubicBezTo>
                  <a:pt x="0" y="0"/>
                  <a:pt x="0" y="0"/>
                  <a:pt x="0" y="0"/>
                </a:cubicBezTo>
                <a:cubicBezTo>
                  <a:pt x="0" y="244"/>
                  <a:pt x="0" y="244"/>
                  <a:pt x="0" y="244"/>
                </a:cubicBezTo>
                <a:cubicBezTo>
                  <a:pt x="7" y="301"/>
                  <a:pt x="36" y="352"/>
                  <a:pt x="78" y="386"/>
                </a:cubicBezTo>
                <a:close/>
                <a:moveTo>
                  <a:pt x="427" y="61"/>
                </a:moveTo>
                <a:cubicBezTo>
                  <a:pt x="445" y="61"/>
                  <a:pt x="460" y="76"/>
                  <a:pt x="460" y="94"/>
                </a:cubicBezTo>
                <a:cubicBezTo>
                  <a:pt x="460" y="113"/>
                  <a:pt x="445" y="127"/>
                  <a:pt x="427" y="127"/>
                </a:cubicBezTo>
                <a:lnTo>
                  <a:pt x="427" y="61"/>
                </a:lnTo>
                <a:close/>
              </a:path>
            </a:pathLst>
          </a:custGeom>
          <a:solidFill>
            <a:srgbClr val="009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a16="http://schemas.microsoft.com/office/drawing/2014/main" id="{82CFDEA6-F3EF-43FA-87F9-740CF1C9B2E8}"/>
              </a:ext>
            </a:extLst>
          </p:cNvPr>
          <p:cNvSpPr>
            <a:spLocks/>
          </p:cNvSpPr>
          <p:nvPr userDrawn="1"/>
        </p:nvSpPr>
        <p:spPr bwMode="auto">
          <a:xfrm>
            <a:off x="8803925" y="4145219"/>
            <a:ext cx="1611313" cy="366713"/>
          </a:xfrm>
          <a:custGeom>
            <a:avLst/>
            <a:gdLst>
              <a:gd name="T0" fmla="*/ 472 w 488"/>
              <a:gd name="T1" fmla="*/ 63 h 111"/>
              <a:gd name="T2" fmla="*/ 465 w 488"/>
              <a:gd name="T3" fmla="*/ 63 h 111"/>
              <a:gd name="T4" fmla="*/ 462 w 488"/>
              <a:gd name="T5" fmla="*/ 7 h 111"/>
              <a:gd name="T6" fmla="*/ 455 w 488"/>
              <a:gd name="T7" fmla="*/ 0 h 111"/>
              <a:gd name="T8" fmla="*/ 37 w 488"/>
              <a:gd name="T9" fmla="*/ 2 h 111"/>
              <a:gd name="T10" fmla="*/ 30 w 488"/>
              <a:gd name="T11" fmla="*/ 8 h 111"/>
              <a:gd name="T12" fmla="*/ 27 w 488"/>
              <a:gd name="T13" fmla="*/ 65 h 111"/>
              <a:gd name="T14" fmla="*/ 16 w 488"/>
              <a:gd name="T15" fmla="*/ 65 h 111"/>
              <a:gd name="T16" fmla="*/ 0 w 488"/>
              <a:gd name="T17" fmla="*/ 81 h 111"/>
              <a:gd name="T18" fmla="*/ 0 w 488"/>
              <a:gd name="T19" fmla="*/ 95 h 111"/>
              <a:gd name="T20" fmla="*/ 16 w 488"/>
              <a:gd name="T21" fmla="*/ 111 h 111"/>
              <a:gd name="T22" fmla="*/ 472 w 488"/>
              <a:gd name="T23" fmla="*/ 109 h 111"/>
              <a:gd name="T24" fmla="*/ 488 w 488"/>
              <a:gd name="T25" fmla="*/ 93 h 111"/>
              <a:gd name="T26" fmla="*/ 488 w 488"/>
              <a:gd name="T27" fmla="*/ 79 h 111"/>
              <a:gd name="T28" fmla="*/ 472 w 488"/>
              <a:gd name="T29" fmla="*/ 6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8" h="111">
                <a:moveTo>
                  <a:pt x="472" y="63"/>
                </a:moveTo>
                <a:cubicBezTo>
                  <a:pt x="465" y="63"/>
                  <a:pt x="465" y="63"/>
                  <a:pt x="465" y="63"/>
                </a:cubicBezTo>
                <a:cubicBezTo>
                  <a:pt x="462" y="7"/>
                  <a:pt x="462" y="7"/>
                  <a:pt x="462" y="7"/>
                </a:cubicBezTo>
                <a:cubicBezTo>
                  <a:pt x="462" y="3"/>
                  <a:pt x="459" y="0"/>
                  <a:pt x="455" y="0"/>
                </a:cubicBezTo>
                <a:cubicBezTo>
                  <a:pt x="37" y="2"/>
                  <a:pt x="37" y="2"/>
                  <a:pt x="37" y="2"/>
                </a:cubicBezTo>
                <a:cubicBezTo>
                  <a:pt x="33" y="2"/>
                  <a:pt x="30" y="5"/>
                  <a:pt x="30" y="8"/>
                </a:cubicBezTo>
                <a:cubicBezTo>
                  <a:pt x="27" y="65"/>
                  <a:pt x="27" y="65"/>
                  <a:pt x="27" y="65"/>
                </a:cubicBezTo>
                <a:cubicBezTo>
                  <a:pt x="16" y="65"/>
                  <a:pt x="16" y="65"/>
                  <a:pt x="16" y="65"/>
                </a:cubicBezTo>
                <a:cubicBezTo>
                  <a:pt x="7" y="65"/>
                  <a:pt x="0" y="72"/>
                  <a:pt x="0" y="81"/>
                </a:cubicBezTo>
                <a:cubicBezTo>
                  <a:pt x="0" y="95"/>
                  <a:pt x="0" y="95"/>
                  <a:pt x="0" y="95"/>
                </a:cubicBezTo>
                <a:cubicBezTo>
                  <a:pt x="0" y="104"/>
                  <a:pt x="7" y="111"/>
                  <a:pt x="16" y="111"/>
                </a:cubicBezTo>
                <a:cubicBezTo>
                  <a:pt x="472" y="109"/>
                  <a:pt x="472" y="109"/>
                  <a:pt x="472" y="109"/>
                </a:cubicBezTo>
                <a:cubicBezTo>
                  <a:pt x="481" y="109"/>
                  <a:pt x="488" y="102"/>
                  <a:pt x="488" y="93"/>
                </a:cubicBezTo>
                <a:cubicBezTo>
                  <a:pt x="488" y="79"/>
                  <a:pt x="488" y="79"/>
                  <a:pt x="488" y="79"/>
                </a:cubicBezTo>
                <a:cubicBezTo>
                  <a:pt x="488" y="70"/>
                  <a:pt x="481" y="63"/>
                  <a:pt x="472" y="63"/>
                </a:cubicBezTo>
                <a:close/>
              </a:path>
            </a:pathLst>
          </a:custGeom>
          <a:solidFill>
            <a:srgbClr val="B224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7">
            <a:extLst>
              <a:ext uri="{FF2B5EF4-FFF2-40B4-BE49-F238E27FC236}">
                <a16:creationId xmlns:a16="http://schemas.microsoft.com/office/drawing/2014/main" id="{541E8725-47CE-43B4-91BD-CBD08ECE0866}"/>
              </a:ext>
            </a:extLst>
          </p:cNvPr>
          <p:cNvSpPr>
            <a:spLocks/>
          </p:cNvSpPr>
          <p:nvPr userDrawn="1"/>
        </p:nvSpPr>
        <p:spPr bwMode="auto">
          <a:xfrm>
            <a:off x="8883300" y="4505582"/>
            <a:ext cx="1452563" cy="1919288"/>
          </a:xfrm>
          <a:custGeom>
            <a:avLst/>
            <a:gdLst>
              <a:gd name="T0" fmla="*/ 0 w 915"/>
              <a:gd name="T1" fmla="*/ 4 h 1209"/>
              <a:gd name="T2" fmla="*/ 112 w 915"/>
              <a:gd name="T3" fmla="*/ 1209 h 1209"/>
              <a:gd name="T4" fmla="*/ 813 w 915"/>
              <a:gd name="T5" fmla="*/ 1209 h 1209"/>
              <a:gd name="T6" fmla="*/ 915 w 915"/>
              <a:gd name="T7" fmla="*/ 0 h 1209"/>
              <a:gd name="T8" fmla="*/ 0 w 915"/>
              <a:gd name="T9" fmla="*/ 4 h 1209"/>
            </a:gdLst>
            <a:ahLst/>
            <a:cxnLst>
              <a:cxn ang="0">
                <a:pos x="T0" y="T1"/>
              </a:cxn>
              <a:cxn ang="0">
                <a:pos x="T2" y="T3"/>
              </a:cxn>
              <a:cxn ang="0">
                <a:pos x="T4" y="T5"/>
              </a:cxn>
              <a:cxn ang="0">
                <a:pos x="T6" y="T7"/>
              </a:cxn>
              <a:cxn ang="0">
                <a:pos x="T8" y="T9"/>
              </a:cxn>
            </a:cxnLst>
            <a:rect l="0" t="0" r="r" b="b"/>
            <a:pathLst>
              <a:path w="915" h="1209">
                <a:moveTo>
                  <a:pt x="0" y="4"/>
                </a:moveTo>
                <a:lnTo>
                  <a:pt x="112" y="1209"/>
                </a:lnTo>
                <a:lnTo>
                  <a:pt x="813" y="1209"/>
                </a:lnTo>
                <a:lnTo>
                  <a:pt x="915" y="0"/>
                </a:lnTo>
                <a:lnTo>
                  <a:pt x="0" y="4"/>
                </a:lnTo>
                <a:close/>
              </a:path>
            </a:pathLst>
          </a:custGeom>
          <a:solidFill>
            <a:srgbClr val="F8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8">
            <a:extLst>
              <a:ext uri="{FF2B5EF4-FFF2-40B4-BE49-F238E27FC236}">
                <a16:creationId xmlns:a16="http://schemas.microsoft.com/office/drawing/2014/main" id="{97AD8D8E-0628-4705-8ED9-697AD376B540}"/>
              </a:ext>
            </a:extLst>
          </p:cNvPr>
          <p:cNvSpPr>
            <a:spLocks/>
          </p:cNvSpPr>
          <p:nvPr userDrawn="1"/>
        </p:nvSpPr>
        <p:spPr bwMode="auto">
          <a:xfrm>
            <a:off x="8902350" y="4856419"/>
            <a:ext cx="1416050" cy="884238"/>
          </a:xfrm>
          <a:custGeom>
            <a:avLst/>
            <a:gdLst>
              <a:gd name="T0" fmla="*/ 0 w 429"/>
              <a:gd name="T1" fmla="*/ 12 h 268"/>
              <a:gd name="T2" fmla="*/ 26 w 429"/>
              <a:gd name="T3" fmla="*/ 260 h 268"/>
              <a:gd name="T4" fmla="*/ 34 w 429"/>
              <a:gd name="T5" fmla="*/ 268 h 268"/>
              <a:gd name="T6" fmla="*/ 396 w 429"/>
              <a:gd name="T7" fmla="*/ 266 h 268"/>
              <a:gd name="T8" fmla="*/ 404 w 429"/>
              <a:gd name="T9" fmla="*/ 258 h 268"/>
              <a:gd name="T10" fmla="*/ 429 w 429"/>
              <a:gd name="T11" fmla="*/ 10 h 268"/>
              <a:gd name="T12" fmla="*/ 421 w 429"/>
              <a:gd name="T13" fmla="*/ 0 h 268"/>
              <a:gd name="T14" fmla="*/ 8 w 429"/>
              <a:gd name="T15" fmla="*/ 2 h 268"/>
              <a:gd name="T16" fmla="*/ 0 w 429"/>
              <a:gd name="T17" fmla="*/ 1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 h="268">
                <a:moveTo>
                  <a:pt x="0" y="12"/>
                </a:moveTo>
                <a:cubicBezTo>
                  <a:pt x="26" y="260"/>
                  <a:pt x="26" y="260"/>
                  <a:pt x="26" y="260"/>
                </a:cubicBezTo>
                <a:cubicBezTo>
                  <a:pt x="27" y="264"/>
                  <a:pt x="30" y="268"/>
                  <a:pt x="34" y="268"/>
                </a:cubicBezTo>
                <a:cubicBezTo>
                  <a:pt x="396" y="266"/>
                  <a:pt x="396" y="266"/>
                  <a:pt x="396" y="266"/>
                </a:cubicBezTo>
                <a:cubicBezTo>
                  <a:pt x="400" y="266"/>
                  <a:pt x="403" y="263"/>
                  <a:pt x="404" y="258"/>
                </a:cubicBezTo>
                <a:cubicBezTo>
                  <a:pt x="429" y="10"/>
                  <a:pt x="429" y="10"/>
                  <a:pt x="429" y="10"/>
                </a:cubicBezTo>
                <a:cubicBezTo>
                  <a:pt x="429" y="5"/>
                  <a:pt x="426" y="0"/>
                  <a:pt x="421" y="0"/>
                </a:cubicBezTo>
                <a:cubicBezTo>
                  <a:pt x="8" y="2"/>
                  <a:pt x="8" y="2"/>
                  <a:pt x="8" y="2"/>
                </a:cubicBezTo>
                <a:cubicBezTo>
                  <a:pt x="3" y="2"/>
                  <a:pt x="0" y="7"/>
                  <a:pt x="0" y="12"/>
                </a:cubicBezTo>
                <a:close/>
              </a:path>
            </a:pathLst>
          </a:custGeom>
          <a:solidFill>
            <a:srgbClr val="A8A8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9">
            <a:extLst>
              <a:ext uri="{FF2B5EF4-FFF2-40B4-BE49-F238E27FC236}">
                <a16:creationId xmlns:a16="http://schemas.microsoft.com/office/drawing/2014/main" id="{9B0C4DCE-187B-49E0-B901-949C698B817C}"/>
              </a:ext>
            </a:extLst>
          </p:cNvPr>
          <p:cNvSpPr>
            <a:spLocks/>
          </p:cNvSpPr>
          <p:nvPr userDrawn="1"/>
        </p:nvSpPr>
        <p:spPr bwMode="auto">
          <a:xfrm>
            <a:off x="7914925" y="4829432"/>
            <a:ext cx="1185863" cy="806450"/>
          </a:xfrm>
          <a:custGeom>
            <a:avLst/>
            <a:gdLst>
              <a:gd name="T0" fmla="*/ 277 w 359"/>
              <a:gd name="T1" fmla="*/ 79 h 244"/>
              <a:gd name="T2" fmla="*/ 263 w 359"/>
              <a:gd name="T3" fmla="*/ 80 h 244"/>
              <a:gd name="T4" fmla="*/ 180 w 359"/>
              <a:gd name="T5" fmla="*/ 0 h 244"/>
              <a:gd name="T6" fmla="*/ 98 w 359"/>
              <a:gd name="T7" fmla="*/ 80 h 244"/>
              <a:gd name="T8" fmla="*/ 83 w 359"/>
              <a:gd name="T9" fmla="*/ 79 h 244"/>
              <a:gd name="T10" fmla="*/ 0 w 359"/>
              <a:gd name="T11" fmla="*/ 161 h 244"/>
              <a:gd name="T12" fmla="*/ 83 w 359"/>
              <a:gd name="T13" fmla="*/ 244 h 244"/>
              <a:gd name="T14" fmla="*/ 165 w 359"/>
              <a:gd name="T15" fmla="*/ 164 h 244"/>
              <a:gd name="T16" fmla="*/ 180 w 359"/>
              <a:gd name="T17" fmla="*/ 166 h 244"/>
              <a:gd name="T18" fmla="*/ 194 w 359"/>
              <a:gd name="T19" fmla="*/ 164 h 244"/>
              <a:gd name="T20" fmla="*/ 277 w 359"/>
              <a:gd name="T21" fmla="*/ 244 h 244"/>
              <a:gd name="T22" fmla="*/ 359 w 359"/>
              <a:gd name="T23" fmla="*/ 161 h 244"/>
              <a:gd name="T24" fmla="*/ 277 w 359"/>
              <a:gd name="T25" fmla="*/ 7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9" h="244">
                <a:moveTo>
                  <a:pt x="277" y="79"/>
                </a:moveTo>
                <a:cubicBezTo>
                  <a:pt x="272" y="79"/>
                  <a:pt x="267" y="79"/>
                  <a:pt x="263" y="80"/>
                </a:cubicBezTo>
                <a:cubicBezTo>
                  <a:pt x="261" y="36"/>
                  <a:pt x="225" y="0"/>
                  <a:pt x="180" y="0"/>
                </a:cubicBezTo>
                <a:cubicBezTo>
                  <a:pt x="135" y="0"/>
                  <a:pt x="99" y="36"/>
                  <a:pt x="98" y="80"/>
                </a:cubicBezTo>
                <a:cubicBezTo>
                  <a:pt x="93" y="79"/>
                  <a:pt x="88" y="79"/>
                  <a:pt x="83" y="79"/>
                </a:cubicBezTo>
                <a:cubicBezTo>
                  <a:pt x="37" y="79"/>
                  <a:pt x="0" y="116"/>
                  <a:pt x="0" y="161"/>
                </a:cubicBezTo>
                <a:cubicBezTo>
                  <a:pt x="0" y="207"/>
                  <a:pt x="37" y="244"/>
                  <a:pt x="83" y="244"/>
                </a:cubicBezTo>
                <a:cubicBezTo>
                  <a:pt x="127" y="244"/>
                  <a:pt x="164" y="208"/>
                  <a:pt x="165" y="164"/>
                </a:cubicBezTo>
                <a:cubicBezTo>
                  <a:pt x="170" y="165"/>
                  <a:pt x="175" y="166"/>
                  <a:pt x="180" y="166"/>
                </a:cubicBezTo>
                <a:cubicBezTo>
                  <a:pt x="185" y="166"/>
                  <a:pt x="190" y="165"/>
                  <a:pt x="194" y="164"/>
                </a:cubicBezTo>
                <a:cubicBezTo>
                  <a:pt x="196" y="209"/>
                  <a:pt x="232" y="244"/>
                  <a:pt x="277" y="244"/>
                </a:cubicBezTo>
                <a:cubicBezTo>
                  <a:pt x="322" y="244"/>
                  <a:pt x="359" y="207"/>
                  <a:pt x="359" y="161"/>
                </a:cubicBezTo>
                <a:cubicBezTo>
                  <a:pt x="359" y="116"/>
                  <a:pt x="322" y="79"/>
                  <a:pt x="277"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0">
            <a:extLst>
              <a:ext uri="{FF2B5EF4-FFF2-40B4-BE49-F238E27FC236}">
                <a16:creationId xmlns:a16="http://schemas.microsoft.com/office/drawing/2014/main" id="{C70ADD52-36CE-4410-B027-2E3B08908EA8}"/>
              </a:ext>
            </a:extLst>
          </p:cNvPr>
          <p:cNvSpPr>
            <a:spLocks noEditPoints="1"/>
          </p:cNvSpPr>
          <p:nvPr userDrawn="1"/>
        </p:nvSpPr>
        <p:spPr bwMode="auto">
          <a:xfrm>
            <a:off x="7657750" y="5354894"/>
            <a:ext cx="1443038" cy="1069975"/>
          </a:xfrm>
          <a:custGeom>
            <a:avLst/>
            <a:gdLst>
              <a:gd name="T0" fmla="*/ 437 w 437"/>
              <a:gd name="T1" fmla="*/ 205 h 324"/>
              <a:gd name="T2" fmla="*/ 437 w 437"/>
              <a:gd name="T3" fmla="*/ 0 h 324"/>
              <a:gd name="T4" fmla="*/ 79 w 437"/>
              <a:gd name="T5" fmla="*/ 0 h 324"/>
              <a:gd name="T6" fmla="*/ 0 w 437"/>
              <a:gd name="T7" fmla="*/ 79 h 324"/>
              <a:gd name="T8" fmla="*/ 79 w 437"/>
              <a:gd name="T9" fmla="*/ 158 h 324"/>
              <a:gd name="T10" fmla="*/ 79 w 437"/>
              <a:gd name="T11" fmla="*/ 205 h 324"/>
              <a:gd name="T12" fmla="*/ 144 w 437"/>
              <a:gd name="T13" fmla="*/ 324 h 324"/>
              <a:gd name="T14" fmla="*/ 372 w 437"/>
              <a:gd name="T15" fmla="*/ 324 h 324"/>
              <a:gd name="T16" fmla="*/ 437 w 437"/>
              <a:gd name="T17" fmla="*/ 205 h 324"/>
              <a:gd name="T18" fmla="*/ 79 w 437"/>
              <a:gd name="T19" fmla="*/ 107 h 324"/>
              <a:gd name="T20" fmla="*/ 51 w 437"/>
              <a:gd name="T21" fmla="*/ 79 h 324"/>
              <a:gd name="T22" fmla="*/ 79 w 437"/>
              <a:gd name="T23" fmla="*/ 51 h 324"/>
              <a:gd name="T24" fmla="*/ 79 w 437"/>
              <a:gd name="T25" fmla="*/ 10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7" h="324">
                <a:moveTo>
                  <a:pt x="437" y="205"/>
                </a:moveTo>
                <a:cubicBezTo>
                  <a:pt x="437" y="0"/>
                  <a:pt x="437" y="0"/>
                  <a:pt x="437" y="0"/>
                </a:cubicBezTo>
                <a:cubicBezTo>
                  <a:pt x="79" y="0"/>
                  <a:pt x="79" y="0"/>
                  <a:pt x="79" y="0"/>
                </a:cubicBezTo>
                <a:cubicBezTo>
                  <a:pt x="35" y="0"/>
                  <a:pt x="0" y="35"/>
                  <a:pt x="0" y="79"/>
                </a:cubicBezTo>
                <a:cubicBezTo>
                  <a:pt x="0" y="122"/>
                  <a:pt x="35" y="158"/>
                  <a:pt x="79" y="158"/>
                </a:cubicBezTo>
                <a:cubicBezTo>
                  <a:pt x="79" y="205"/>
                  <a:pt x="79" y="205"/>
                  <a:pt x="79" y="205"/>
                </a:cubicBezTo>
                <a:cubicBezTo>
                  <a:pt x="84" y="253"/>
                  <a:pt x="108" y="295"/>
                  <a:pt x="144" y="324"/>
                </a:cubicBezTo>
                <a:cubicBezTo>
                  <a:pt x="372" y="324"/>
                  <a:pt x="372" y="324"/>
                  <a:pt x="372" y="324"/>
                </a:cubicBezTo>
                <a:cubicBezTo>
                  <a:pt x="408" y="295"/>
                  <a:pt x="432" y="253"/>
                  <a:pt x="437" y="205"/>
                </a:cubicBezTo>
                <a:close/>
                <a:moveTo>
                  <a:pt x="79" y="107"/>
                </a:moveTo>
                <a:cubicBezTo>
                  <a:pt x="63" y="107"/>
                  <a:pt x="51" y="94"/>
                  <a:pt x="51" y="79"/>
                </a:cubicBezTo>
                <a:cubicBezTo>
                  <a:pt x="51" y="63"/>
                  <a:pt x="63" y="51"/>
                  <a:pt x="79" y="51"/>
                </a:cubicBezTo>
                <a:lnTo>
                  <a:pt x="79" y="107"/>
                </a:lnTo>
                <a:close/>
              </a:path>
            </a:pathLst>
          </a:custGeom>
          <a:solidFill>
            <a:srgbClr val="61C3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8" name="Group 27">
            <a:extLst>
              <a:ext uri="{FF2B5EF4-FFF2-40B4-BE49-F238E27FC236}">
                <a16:creationId xmlns:a16="http://schemas.microsoft.com/office/drawing/2014/main" id="{F271E0BE-6EBB-43B3-A5AE-82378D1C4C7D}"/>
              </a:ext>
            </a:extLst>
          </p:cNvPr>
          <p:cNvGrpSpPr/>
          <p:nvPr userDrawn="1"/>
        </p:nvGrpSpPr>
        <p:grpSpPr>
          <a:xfrm>
            <a:off x="10462070" y="3383904"/>
            <a:ext cx="896938" cy="1744663"/>
            <a:chOff x="3887788" y="255588"/>
            <a:chExt cx="896938" cy="1744663"/>
          </a:xfrm>
          <a:solidFill>
            <a:srgbClr val="647082"/>
          </a:solidFill>
        </p:grpSpPr>
        <p:sp>
          <p:nvSpPr>
            <p:cNvPr id="29" name="Freeform 14">
              <a:extLst>
                <a:ext uri="{FF2B5EF4-FFF2-40B4-BE49-F238E27FC236}">
                  <a16:creationId xmlns:a16="http://schemas.microsoft.com/office/drawing/2014/main" id="{B2C1D536-5410-45FC-90D2-F68B089E194B}"/>
                </a:ext>
              </a:extLst>
            </p:cNvPr>
            <p:cNvSpPr>
              <a:spLocks/>
            </p:cNvSpPr>
            <p:nvPr/>
          </p:nvSpPr>
          <p:spPr bwMode="auto">
            <a:xfrm>
              <a:off x="4038601" y="255588"/>
              <a:ext cx="601663" cy="1744663"/>
            </a:xfrm>
            <a:custGeom>
              <a:avLst/>
              <a:gdLst>
                <a:gd name="T0" fmla="*/ 80 w 182"/>
                <a:gd name="T1" fmla="*/ 0 h 527"/>
                <a:gd name="T2" fmla="*/ 80 w 182"/>
                <a:gd name="T3" fmla="*/ 527 h 527"/>
                <a:gd name="T4" fmla="*/ 80 w 182"/>
                <a:gd name="T5" fmla="*/ 0 h 527"/>
              </a:gdLst>
              <a:ahLst/>
              <a:cxnLst>
                <a:cxn ang="0">
                  <a:pos x="T0" y="T1"/>
                </a:cxn>
                <a:cxn ang="0">
                  <a:pos x="T2" y="T3"/>
                </a:cxn>
                <a:cxn ang="0">
                  <a:pos x="T4" y="T5"/>
                </a:cxn>
              </a:cxnLst>
              <a:rect l="0" t="0" r="r" b="b"/>
              <a:pathLst>
                <a:path w="182" h="527">
                  <a:moveTo>
                    <a:pt x="80" y="0"/>
                  </a:moveTo>
                  <a:cubicBezTo>
                    <a:pt x="37" y="203"/>
                    <a:pt x="182" y="322"/>
                    <a:pt x="80" y="527"/>
                  </a:cubicBezTo>
                  <a:cubicBezTo>
                    <a:pt x="142" y="269"/>
                    <a:pt x="0" y="234"/>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5">
              <a:extLst>
                <a:ext uri="{FF2B5EF4-FFF2-40B4-BE49-F238E27FC236}">
                  <a16:creationId xmlns:a16="http://schemas.microsoft.com/office/drawing/2014/main" id="{3E869B94-B083-48FB-9F18-4EA487616637}"/>
                </a:ext>
              </a:extLst>
            </p:cNvPr>
            <p:cNvSpPr>
              <a:spLocks/>
            </p:cNvSpPr>
            <p:nvPr/>
          </p:nvSpPr>
          <p:spPr bwMode="auto">
            <a:xfrm>
              <a:off x="4352926" y="500063"/>
              <a:ext cx="431800" cy="1254125"/>
            </a:xfrm>
            <a:custGeom>
              <a:avLst/>
              <a:gdLst>
                <a:gd name="T0" fmla="*/ 58 w 131"/>
                <a:gd name="T1" fmla="*/ 0 h 379"/>
                <a:gd name="T2" fmla="*/ 58 w 131"/>
                <a:gd name="T3" fmla="*/ 379 h 379"/>
                <a:gd name="T4" fmla="*/ 58 w 131"/>
                <a:gd name="T5" fmla="*/ 0 h 379"/>
              </a:gdLst>
              <a:ahLst/>
              <a:cxnLst>
                <a:cxn ang="0">
                  <a:pos x="T0" y="T1"/>
                </a:cxn>
                <a:cxn ang="0">
                  <a:pos x="T2" y="T3"/>
                </a:cxn>
                <a:cxn ang="0">
                  <a:pos x="T4" y="T5"/>
                </a:cxn>
              </a:cxnLst>
              <a:rect l="0" t="0" r="r" b="b"/>
              <a:pathLst>
                <a:path w="131" h="379">
                  <a:moveTo>
                    <a:pt x="58" y="0"/>
                  </a:moveTo>
                  <a:cubicBezTo>
                    <a:pt x="27" y="146"/>
                    <a:pt x="131" y="231"/>
                    <a:pt x="58" y="379"/>
                  </a:cubicBezTo>
                  <a:cubicBezTo>
                    <a:pt x="102" y="194"/>
                    <a:pt x="0" y="168"/>
                    <a:pt x="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6">
              <a:extLst>
                <a:ext uri="{FF2B5EF4-FFF2-40B4-BE49-F238E27FC236}">
                  <a16:creationId xmlns:a16="http://schemas.microsoft.com/office/drawing/2014/main" id="{5BE0E590-0AF5-4C03-B551-40B436FBA985}"/>
                </a:ext>
              </a:extLst>
            </p:cNvPr>
            <p:cNvSpPr>
              <a:spLocks/>
            </p:cNvSpPr>
            <p:nvPr/>
          </p:nvSpPr>
          <p:spPr bwMode="auto">
            <a:xfrm>
              <a:off x="3887788" y="500063"/>
              <a:ext cx="431800" cy="1254125"/>
            </a:xfrm>
            <a:custGeom>
              <a:avLst/>
              <a:gdLst>
                <a:gd name="T0" fmla="*/ 57 w 131"/>
                <a:gd name="T1" fmla="*/ 0 h 379"/>
                <a:gd name="T2" fmla="*/ 57 w 131"/>
                <a:gd name="T3" fmla="*/ 379 h 379"/>
                <a:gd name="T4" fmla="*/ 57 w 131"/>
                <a:gd name="T5" fmla="*/ 0 h 379"/>
              </a:gdLst>
              <a:ahLst/>
              <a:cxnLst>
                <a:cxn ang="0">
                  <a:pos x="T0" y="T1"/>
                </a:cxn>
                <a:cxn ang="0">
                  <a:pos x="T2" y="T3"/>
                </a:cxn>
                <a:cxn ang="0">
                  <a:pos x="T4" y="T5"/>
                </a:cxn>
              </a:cxnLst>
              <a:rect l="0" t="0" r="r" b="b"/>
              <a:pathLst>
                <a:path w="131" h="379">
                  <a:moveTo>
                    <a:pt x="57" y="0"/>
                  </a:moveTo>
                  <a:cubicBezTo>
                    <a:pt x="26" y="146"/>
                    <a:pt x="131" y="231"/>
                    <a:pt x="57" y="379"/>
                  </a:cubicBezTo>
                  <a:cubicBezTo>
                    <a:pt x="102" y="194"/>
                    <a:pt x="0" y="168"/>
                    <a:pt x="5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2" name="Group 31">
            <a:extLst>
              <a:ext uri="{FF2B5EF4-FFF2-40B4-BE49-F238E27FC236}">
                <a16:creationId xmlns:a16="http://schemas.microsoft.com/office/drawing/2014/main" id="{C1691578-F751-4E17-B760-3AD0AF5E824A}"/>
              </a:ext>
            </a:extLst>
          </p:cNvPr>
          <p:cNvGrpSpPr/>
          <p:nvPr userDrawn="1"/>
        </p:nvGrpSpPr>
        <p:grpSpPr>
          <a:xfrm>
            <a:off x="9687370" y="2899191"/>
            <a:ext cx="474661" cy="1171706"/>
            <a:chOff x="7312026" y="503238"/>
            <a:chExt cx="630238" cy="1555750"/>
          </a:xfrm>
          <a:solidFill>
            <a:srgbClr val="647082"/>
          </a:solidFill>
        </p:grpSpPr>
        <p:sp>
          <p:nvSpPr>
            <p:cNvPr id="33" name="Freeform 17">
              <a:extLst>
                <a:ext uri="{FF2B5EF4-FFF2-40B4-BE49-F238E27FC236}">
                  <a16:creationId xmlns:a16="http://schemas.microsoft.com/office/drawing/2014/main" id="{E75458AB-3834-4610-A1E7-3FE5957A0CEF}"/>
                </a:ext>
              </a:extLst>
            </p:cNvPr>
            <p:cNvSpPr>
              <a:spLocks/>
            </p:cNvSpPr>
            <p:nvPr/>
          </p:nvSpPr>
          <p:spPr bwMode="auto">
            <a:xfrm>
              <a:off x="7312026" y="963613"/>
              <a:ext cx="422275" cy="990600"/>
            </a:xfrm>
            <a:custGeom>
              <a:avLst/>
              <a:gdLst>
                <a:gd name="T0" fmla="*/ 112 w 128"/>
                <a:gd name="T1" fmla="*/ 257 h 299"/>
                <a:gd name="T2" fmla="*/ 110 w 128"/>
                <a:gd name="T3" fmla="*/ 228 h 299"/>
                <a:gd name="T4" fmla="*/ 107 w 128"/>
                <a:gd name="T5" fmla="*/ 220 h 299"/>
                <a:gd name="T6" fmla="*/ 90 w 128"/>
                <a:gd name="T7" fmla="*/ 197 h 299"/>
                <a:gd name="T8" fmla="*/ 66 w 128"/>
                <a:gd name="T9" fmla="*/ 178 h 299"/>
                <a:gd name="T10" fmla="*/ 38 w 128"/>
                <a:gd name="T11" fmla="*/ 159 h 299"/>
                <a:gd name="T12" fmla="*/ 14 w 128"/>
                <a:gd name="T13" fmla="*/ 133 h 299"/>
                <a:gd name="T14" fmla="*/ 3 w 128"/>
                <a:gd name="T15" fmla="*/ 111 h 299"/>
                <a:gd name="T16" fmla="*/ 1 w 128"/>
                <a:gd name="T17" fmla="*/ 99 h 299"/>
                <a:gd name="T18" fmla="*/ 0 w 128"/>
                <a:gd name="T19" fmla="*/ 83 h 299"/>
                <a:gd name="T20" fmla="*/ 0 w 128"/>
                <a:gd name="T21" fmla="*/ 81 h 299"/>
                <a:gd name="T22" fmla="*/ 1 w 128"/>
                <a:gd name="T23" fmla="*/ 80 h 299"/>
                <a:gd name="T24" fmla="*/ 5 w 128"/>
                <a:gd name="T25" fmla="*/ 63 h 299"/>
                <a:gd name="T26" fmla="*/ 20 w 128"/>
                <a:gd name="T27" fmla="*/ 33 h 299"/>
                <a:gd name="T28" fmla="*/ 26 w 128"/>
                <a:gd name="T29" fmla="*/ 14 h 299"/>
                <a:gd name="T30" fmla="*/ 28 w 128"/>
                <a:gd name="T31" fmla="*/ 3 h 299"/>
                <a:gd name="T32" fmla="*/ 29 w 128"/>
                <a:gd name="T33" fmla="*/ 3 h 299"/>
                <a:gd name="T34" fmla="*/ 31 w 128"/>
                <a:gd name="T35" fmla="*/ 14 h 299"/>
                <a:gd name="T36" fmla="*/ 30 w 128"/>
                <a:gd name="T37" fmla="*/ 37 h 299"/>
                <a:gd name="T38" fmla="*/ 21 w 128"/>
                <a:gd name="T39" fmla="*/ 68 h 299"/>
                <a:gd name="T40" fmla="*/ 19 w 128"/>
                <a:gd name="T41" fmla="*/ 83 h 299"/>
                <a:gd name="T42" fmla="*/ 19 w 128"/>
                <a:gd name="T43" fmla="*/ 84 h 299"/>
                <a:gd name="T44" fmla="*/ 19 w 128"/>
                <a:gd name="T45" fmla="*/ 84 h 299"/>
                <a:gd name="T46" fmla="*/ 19 w 128"/>
                <a:gd name="T47" fmla="*/ 84 h 299"/>
                <a:gd name="T48" fmla="*/ 21 w 128"/>
                <a:gd name="T49" fmla="*/ 95 h 299"/>
                <a:gd name="T50" fmla="*/ 24 w 128"/>
                <a:gd name="T51" fmla="*/ 104 h 299"/>
                <a:gd name="T52" fmla="*/ 33 w 128"/>
                <a:gd name="T53" fmla="*/ 120 h 299"/>
                <a:gd name="T54" fmla="*/ 54 w 128"/>
                <a:gd name="T55" fmla="*/ 140 h 299"/>
                <a:gd name="T56" fmla="*/ 80 w 128"/>
                <a:gd name="T57" fmla="*/ 159 h 299"/>
                <a:gd name="T58" fmla="*/ 105 w 128"/>
                <a:gd name="T59" fmla="*/ 181 h 299"/>
                <a:gd name="T60" fmla="*/ 124 w 128"/>
                <a:gd name="T61" fmla="*/ 212 h 299"/>
                <a:gd name="T62" fmla="*/ 126 w 128"/>
                <a:gd name="T63" fmla="*/ 216 h 299"/>
                <a:gd name="T64" fmla="*/ 126 w 128"/>
                <a:gd name="T65" fmla="*/ 217 h 299"/>
                <a:gd name="T66" fmla="*/ 126 w 128"/>
                <a:gd name="T67" fmla="*/ 218 h 299"/>
                <a:gd name="T68" fmla="*/ 127 w 128"/>
                <a:gd name="T69" fmla="*/ 224 h 299"/>
                <a:gd name="T70" fmla="*/ 124 w 128"/>
                <a:gd name="T71" fmla="*/ 259 h 299"/>
                <a:gd name="T72" fmla="*/ 104 w 128"/>
                <a:gd name="T7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299">
                  <a:moveTo>
                    <a:pt x="104" y="299"/>
                  </a:moveTo>
                  <a:cubicBezTo>
                    <a:pt x="108" y="285"/>
                    <a:pt x="111" y="271"/>
                    <a:pt x="112" y="257"/>
                  </a:cubicBezTo>
                  <a:cubicBezTo>
                    <a:pt x="113" y="250"/>
                    <a:pt x="113" y="243"/>
                    <a:pt x="112" y="237"/>
                  </a:cubicBezTo>
                  <a:cubicBezTo>
                    <a:pt x="111" y="234"/>
                    <a:pt x="111" y="231"/>
                    <a:pt x="110" y="228"/>
                  </a:cubicBezTo>
                  <a:cubicBezTo>
                    <a:pt x="109" y="223"/>
                    <a:pt x="109" y="223"/>
                    <a:pt x="109" y="223"/>
                  </a:cubicBezTo>
                  <a:cubicBezTo>
                    <a:pt x="107" y="220"/>
                    <a:pt x="107" y="220"/>
                    <a:pt x="107" y="220"/>
                  </a:cubicBezTo>
                  <a:cubicBezTo>
                    <a:pt x="104" y="212"/>
                    <a:pt x="100" y="209"/>
                    <a:pt x="96" y="204"/>
                  </a:cubicBezTo>
                  <a:cubicBezTo>
                    <a:pt x="90" y="197"/>
                    <a:pt x="90" y="197"/>
                    <a:pt x="90" y="197"/>
                  </a:cubicBezTo>
                  <a:cubicBezTo>
                    <a:pt x="82" y="190"/>
                    <a:pt x="82" y="190"/>
                    <a:pt x="82" y="190"/>
                  </a:cubicBezTo>
                  <a:cubicBezTo>
                    <a:pt x="77" y="186"/>
                    <a:pt x="71" y="182"/>
                    <a:pt x="66" y="178"/>
                  </a:cubicBezTo>
                  <a:cubicBezTo>
                    <a:pt x="60" y="174"/>
                    <a:pt x="54" y="170"/>
                    <a:pt x="48" y="166"/>
                  </a:cubicBezTo>
                  <a:cubicBezTo>
                    <a:pt x="45" y="164"/>
                    <a:pt x="42" y="162"/>
                    <a:pt x="38" y="159"/>
                  </a:cubicBezTo>
                  <a:cubicBezTo>
                    <a:pt x="36" y="157"/>
                    <a:pt x="33" y="155"/>
                    <a:pt x="30" y="152"/>
                  </a:cubicBezTo>
                  <a:cubicBezTo>
                    <a:pt x="24" y="146"/>
                    <a:pt x="18" y="140"/>
                    <a:pt x="14" y="133"/>
                  </a:cubicBezTo>
                  <a:cubicBezTo>
                    <a:pt x="12" y="130"/>
                    <a:pt x="10" y="127"/>
                    <a:pt x="8" y="123"/>
                  </a:cubicBezTo>
                  <a:cubicBezTo>
                    <a:pt x="6" y="119"/>
                    <a:pt x="5" y="115"/>
                    <a:pt x="3" y="111"/>
                  </a:cubicBezTo>
                  <a:cubicBezTo>
                    <a:pt x="2" y="105"/>
                    <a:pt x="2" y="105"/>
                    <a:pt x="2" y="105"/>
                  </a:cubicBezTo>
                  <a:cubicBezTo>
                    <a:pt x="1" y="99"/>
                    <a:pt x="1" y="99"/>
                    <a:pt x="1" y="99"/>
                  </a:cubicBezTo>
                  <a:cubicBezTo>
                    <a:pt x="0" y="95"/>
                    <a:pt x="0" y="91"/>
                    <a:pt x="0" y="86"/>
                  </a:cubicBezTo>
                  <a:cubicBezTo>
                    <a:pt x="0" y="83"/>
                    <a:pt x="0" y="83"/>
                    <a:pt x="0" y="83"/>
                  </a:cubicBezTo>
                  <a:cubicBezTo>
                    <a:pt x="0" y="82"/>
                    <a:pt x="0" y="82"/>
                    <a:pt x="0" y="82"/>
                  </a:cubicBezTo>
                  <a:cubicBezTo>
                    <a:pt x="0" y="81"/>
                    <a:pt x="0" y="81"/>
                    <a:pt x="0" y="81"/>
                  </a:cubicBezTo>
                  <a:cubicBezTo>
                    <a:pt x="0" y="81"/>
                    <a:pt x="0" y="81"/>
                    <a:pt x="0" y="81"/>
                  </a:cubicBezTo>
                  <a:cubicBezTo>
                    <a:pt x="1" y="80"/>
                    <a:pt x="1" y="80"/>
                    <a:pt x="1" y="80"/>
                  </a:cubicBezTo>
                  <a:cubicBezTo>
                    <a:pt x="2" y="74"/>
                    <a:pt x="2" y="74"/>
                    <a:pt x="2" y="74"/>
                  </a:cubicBezTo>
                  <a:cubicBezTo>
                    <a:pt x="3" y="71"/>
                    <a:pt x="4" y="67"/>
                    <a:pt x="5" y="63"/>
                  </a:cubicBezTo>
                  <a:cubicBezTo>
                    <a:pt x="8" y="55"/>
                    <a:pt x="12" y="49"/>
                    <a:pt x="15" y="43"/>
                  </a:cubicBezTo>
                  <a:cubicBezTo>
                    <a:pt x="20" y="33"/>
                    <a:pt x="20" y="33"/>
                    <a:pt x="20" y="33"/>
                  </a:cubicBezTo>
                  <a:cubicBezTo>
                    <a:pt x="21" y="30"/>
                    <a:pt x="23" y="27"/>
                    <a:pt x="24" y="24"/>
                  </a:cubicBezTo>
                  <a:cubicBezTo>
                    <a:pt x="25" y="21"/>
                    <a:pt x="26" y="17"/>
                    <a:pt x="26" y="14"/>
                  </a:cubicBezTo>
                  <a:cubicBezTo>
                    <a:pt x="27" y="10"/>
                    <a:pt x="27" y="7"/>
                    <a:pt x="28" y="3"/>
                  </a:cubicBezTo>
                  <a:cubicBezTo>
                    <a:pt x="28" y="3"/>
                    <a:pt x="28" y="3"/>
                    <a:pt x="28" y="3"/>
                  </a:cubicBezTo>
                  <a:cubicBezTo>
                    <a:pt x="28" y="0"/>
                    <a:pt x="28" y="0"/>
                    <a:pt x="28" y="0"/>
                  </a:cubicBezTo>
                  <a:cubicBezTo>
                    <a:pt x="29" y="3"/>
                    <a:pt x="29" y="3"/>
                    <a:pt x="29" y="3"/>
                  </a:cubicBezTo>
                  <a:cubicBezTo>
                    <a:pt x="29" y="3"/>
                    <a:pt x="29" y="3"/>
                    <a:pt x="29" y="3"/>
                  </a:cubicBezTo>
                  <a:cubicBezTo>
                    <a:pt x="30" y="6"/>
                    <a:pt x="30" y="10"/>
                    <a:pt x="31" y="14"/>
                  </a:cubicBezTo>
                  <a:cubicBezTo>
                    <a:pt x="31" y="18"/>
                    <a:pt x="31" y="21"/>
                    <a:pt x="31" y="25"/>
                  </a:cubicBezTo>
                  <a:cubicBezTo>
                    <a:pt x="31" y="29"/>
                    <a:pt x="30" y="33"/>
                    <a:pt x="30" y="37"/>
                  </a:cubicBezTo>
                  <a:cubicBezTo>
                    <a:pt x="29" y="40"/>
                    <a:pt x="28" y="44"/>
                    <a:pt x="27" y="47"/>
                  </a:cubicBezTo>
                  <a:cubicBezTo>
                    <a:pt x="25" y="54"/>
                    <a:pt x="23" y="61"/>
                    <a:pt x="21" y="68"/>
                  </a:cubicBezTo>
                  <a:cubicBezTo>
                    <a:pt x="21" y="71"/>
                    <a:pt x="20" y="73"/>
                    <a:pt x="20" y="77"/>
                  </a:cubicBezTo>
                  <a:cubicBezTo>
                    <a:pt x="19" y="83"/>
                    <a:pt x="19" y="83"/>
                    <a:pt x="19" y="83"/>
                  </a:cubicBezTo>
                  <a:cubicBezTo>
                    <a:pt x="19" y="84"/>
                    <a:pt x="19" y="84"/>
                    <a:pt x="19" y="84"/>
                  </a:cubicBezTo>
                  <a:cubicBezTo>
                    <a:pt x="19" y="84"/>
                    <a:pt x="19" y="84"/>
                    <a:pt x="19" y="84"/>
                  </a:cubicBezTo>
                  <a:cubicBezTo>
                    <a:pt x="19" y="84"/>
                    <a:pt x="19" y="84"/>
                    <a:pt x="19" y="84"/>
                  </a:cubicBezTo>
                  <a:cubicBezTo>
                    <a:pt x="19" y="85"/>
                    <a:pt x="19" y="83"/>
                    <a:pt x="19" y="84"/>
                  </a:cubicBezTo>
                  <a:cubicBezTo>
                    <a:pt x="19" y="84"/>
                    <a:pt x="19" y="84"/>
                    <a:pt x="19" y="84"/>
                  </a:cubicBezTo>
                  <a:cubicBezTo>
                    <a:pt x="19" y="84"/>
                    <a:pt x="19" y="84"/>
                    <a:pt x="19" y="84"/>
                  </a:cubicBezTo>
                  <a:cubicBezTo>
                    <a:pt x="20" y="87"/>
                    <a:pt x="20" y="87"/>
                    <a:pt x="20" y="87"/>
                  </a:cubicBezTo>
                  <a:cubicBezTo>
                    <a:pt x="20" y="90"/>
                    <a:pt x="20" y="92"/>
                    <a:pt x="21" y="95"/>
                  </a:cubicBezTo>
                  <a:cubicBezTo>
                    <a:pt x="22" y="100"/>
                    <a:pt x="22" y="100"/>
                    <a:pt x="22" y="100"/>
                  </a:cubicBezTo>
                  <a:cubicBezTo>
                    <a:pt x="24" y="104"/>
                    <a:pt x="24" y="104"/>
                    <a:pt x="24" y="104"/>
                  </a:cubicBezTo>
                  <a:cubicBezTo>
                    <a:pt x="25" y="107"/>
                    <a:pt x="26" y="109"/>
                    <a:pt x="28" y="112"/>
                  </a:cubicBezTo>
                  <a:cubicBezTo>
                    <a:pt x="29" y="115"/>
                    <a:pt x="31" y="117"/>
                    <a:pt x="33" y="120"/>
                  </a:cubicBezTo>
                  <a:cubicBezTo>
                    <a:pt x="37" y="125"/>
                    <a:pt x="41" y="130"/>
                    <a:pt x="46" y="134"/>
                  </a:cubicBezTo>
                  <a:cubicBezTo>
                    <a:pt x="48" y="136"/>
                    <a:pt x="51" y="138"/>
                    <a:pt x="54" y="140"/>
                  </a:cubicBezTo>
                  <a:cubicBezTo>
                    <a:pt x="62" y="146"/>
                    <a:pt x="62" y="146"/>
                    <a:pt x="62" y="146"/>
                  </a:cubicBezTo>
                  <a:cubicBezTo>
                    <a:pt x="68" y="150"/>
                    <a:pt x="74" y="154"/>
                    <a:pt x="80" y="159"/>
                  </a:cubicBezTo>
                  <a:cubicBezTo>
                    <a:pt x="86" y="163"/>
                    <a:pt x="92" y="168"/>
                    <a:pt x="97" y="173"/>
                  </a:cubicBezTo>
                  <a:cubicBezTo>
                    <a:pt x="105" y="181"/>
                    <a:pt x="105" y="181"/>
                    <a:pt x="105" y="181"/>
                  </a:cubicBezTo>
                  <a:cubicBezTo>
                    <a:pt x="113" y="191"/>
                    <a:pt x="113" y="191"/>
                    <a:pt x="113" y="191"/>
                  </a:cubicBezTo>
                  <a:cubicBezTo>
                    <a:pt x="118" y="197"/>
                    <a:pt x="123" y="206"/>
                    <a:pt x="124" y="212"/>
                  </a:cubicBezTo>
                  <a:cubicBezTo>
                    <a:pt x="125" y="215"/>
                    <a:pt x="125" y="215"/>
                    <a:pt x="125" y="215"/>
                  </a:cubicBezTo>
                  <a:cubicBezTo>
                    <a:pt x="126" y="216"/>
                    <a:pt x="126" y="216"/>
                    <a:pt x="126" y="216"/>
                  </a:cubicBezTo>
                  <a:cubicBezTo>
                    <a:pt x="126" y="216"/>
                    <a:pt x="126" y="216"/>
                    <a:pt x="126" y="216"/>
                  </a:cubicBezTo>
                  <a:cubicBezTo>
                    <a:pt x="126" y="217"/>
                    <a:pt x="126" y="217"/>
                    <a:pt x="126" y="217"/>
                  </a:cubicBezTo>
                  <a:cubicBezTo>
                    <a:pt x="126" y="217"/>
                    <a:pt x="126" y="217"/>
                    <a:pt x="126" y="217"/>
                  </a:cubicBezTo>
                  <a:cubicBezTo>
                    <a:pt x="126" y="218"/>
                    <a:pt x="126" y="218"/>
                    <a:pt x="126" y="218"/>
                  </a:cubicBezTo>
                  <a:cubicBezTo>
                    <a:pt x="126" y="218"/>
                    <a:pt x="126" y="218"/>
                    <a:pt x="126" y="218"/>
                  </a:cubicBezTo>
                  <a:cubicBezTo>
                    <a:pt x="127" y="224"/>
                    <a:pt x="127" y="224"/>
                    <a:pt x="127" y="224"/>
                  </a:cubicBezTo>
                  <a:cubicBezTo>
                    <a:pt x="128" y="228"/>
                    <a:pt x="128" y="232"/>
                    <a:pt x="128" y="236"/>
                  </a:cubicBezTo>
                  <a:cubicBezTo>
                    <a:pt x="128" y="244"/>
                    <a:pt x="126" y="252"/>
                    <a:pt x="124" y="259"/>
                  </a:cubicBezTo>
                  <a:cubicBezTo>
                    <a:pt x="122" y="267"/>
                    <a:pt x="119" y="273"/>
                    <a:pt x="115" y="280"/>
                  </a:cubicBezTo>
                  <a:cubicBezTo>
                    <a:pt x="112" y="287"/>
                    <a:pt x="108" y="293"/>
                    <a:pt x="104" y="2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8">
              <a:extLst>
                <a:ext uri="{FF2B5EF4-FFF2-40B4-BE49-F238E27FC236}">
                  <a16:creationId xmlns:a16="http://schemas.microsoft.com/office/drawing/2014/main" id="{CAB5DCD2-8330-465B-BB4B-ADBE5585B6DD}"/>
                </a:ext>
              </a:extLst>
            </p:cNvPr>
            <p:cNvSpPr>
              <a:spLocks/>
            </p:cNvSpPr>
            <p:nvPr/>
          </p:nvSpPr>
          <p:spPr bwMode="auto">
            <a:xfrm>
              <a:off x="7466014" y="503238"/>
              <a:ext cx="436563" cy="1555750"/>
            </a:xfrm>
            <a:custGeom>
              <a:avLst/>
              <a:gdLst>
                <a:gd name="T0" fmla="*/ 37 w 132"/>
                <a:gd name="T1" fmla="*/ 0 h 470"/>
                <a:gd name="T2" fmla="*/ 34 w 132"/>
                <a:gd name="T3" fmla="*/ 5 h 470"/>
                <a:gd name="T4" fmla="*/ 27 w 132"/>
                <a:gd name="T5" fmla="*/ 20 h 470"/>
                <a:gd name="T6" fmla="*/ 23 w 132"/>
                <a:gd name="T7" fmla="*/ 30 h 470"/>
                <a:gd name="T8" fmla="*/ 20 w 132"/>
                <a:gd name="T9" fmla="*/ 43 h 470"/>
                <a:gd name="T10" fmla="*/ 16 w 132"/>
                <a:gd name="T11" fmla="*/ 74 h 470"/>
                <a:gd name="T12" fmla="*/ 20 w 132"/>
                <a:gd name="T13" fmla="*/ 111 h 470"/>
                <a:gd name="T14" fmla="*/ 31 w 132"/>
                <a:gd name="T15" fmla="*/ 151 h 470"/>
                <a:gd name="T16" fmla="*/ 51 w 132"/>
                <a:gd name="T17" fmla="*/ 191 h 470"/>
                <a:gd name="T18" fmla="*/ 54 w 132"/>
                <a:gd name="T19" fmla="*/ 195 h 470"/>
                <a:gd name="T20" fmla="*/ 54 w 132"/>
                <a:gd name="T21" fmla="*/ 197 h 470"/>
                <a:gd name="T22" fmla="*/ 55 w 132"/>
                <a:gd name="T23" fmla="*/ 198 h 470"/>
                <a:gd name="T24" fmla="*/ 57 w 132"/>
                <a:gd name="T25" fmla="*/ 200 h 470"/>
                <a:gd name="T26" fmla="*/ 63 w 132"/>
                <a:gd name="T27" fmla="*/ 210 h 470"/>
                <a:gd name="T28" fmla="*/ 77 w 132"/>
                <a:gd name="T29" fmla="*/ 230 h 470"/>
                <a:gd name="T30" fmla="*/ 103 w 132"/>
                <a:gd name="T31" fmla="*/ 270 h 470"/>
                <a:gd name="T32" fmla="*/ 124 w 132"/>
                <a:gd name="T33" fmla="*/ 314 h 470"/>
                <a:gd name="T34" fmla="*/ 127 w 132"/>
                <a:gd name="T35" fmla="*/ 325 h 470"/>
                <a:gd name="T36" fmla="*/ 129 w 132"/>
                <a:gd name="T37" fmla="*/ 331 h 470"/>
                <a:gd name="T38" fmla="*/ 129 w 132"/>
                <a:gd name="T39" fmla="*/ 332 h 470"/>
                <a:gd name="T40" fmla="*/ 129 w 132"/>
                <a:gd name="T41" fmla="*/ 333 h 470"/>
                <a:gd name="T42" fmla="*/ 129 w 132"/>
                <a:gd name="T43" fmla="*/ 334 h 470"/>
                <a:gd name="T44" fmla="*/ 130 w 132"/>
                <a:gd name="T45" fmla="*/ 337 h 470"/>
                <a:gd name="T46" fmla="*/ 131 w 132"/>
                <a:gd name="T47" fmla="*/ 359 h 470"/>
                <a:gd name="T48" fmla="*/ 131 w 132"/>
                <a:gd name="T49" fmla="*/ 370 h 470"/>
                <a:gd name="T50" fmla="*/ 130 w 132"/>
                <a:gd name="T51" fmla="*/ 381 h 470"/>
                <a:gd name="T52" fmla="*/ 127 w 132"/>
                <a:gd name="T53" fmla="*/ 391 h 470"/>
                <a:gd name="T54" fmla="*/ 124 w 132"/>
                <a:gd name="T55" fmla="*/ 400 h 470"/>
                <a:gd name="T56" fmla="*/ 118 w 132"/>
                <a:gd name="T57" fmla="*/ 417 h 470"/>
                <a:gd name="T58" fmla="*/ 110 w 132"/>
                <a:gd name="T59" fmla="*/ 431 h 470"/>
                <a:gd name="T60" fmla="*/ 97 w 132"/>
                <a:gd name="T61" fmla="*/ 453 h 470"/>
                <a:gd name="T62" fmla="*/ 87 w 132"/>
                <a:gd name="T63" fmla="*/ 466 h 470"/>
                <a:gd name="T64" fmla="*/ 83 w 132"/>
                <a:gd name="T65" fmla="*/ 470 h 470"/>
                <a:gd name="T66" fmla="*/ 92 w 132"/>
                <a:gd name="T67" fmla="*/ 450 h 470"/>
                <a:gd name="T68" fmla="*/ 102 w 132"/>
                <a:gd name="T69" fmla="*/ 427 h 470"/>
                <a:gd name="T70" fmla="*/ 107 w 132"/>
                <a:gd name="T71" fmla="*/ 412 h 470"/>
                <a:gd name="T72" fmla="*/ 111 w 132"/>
                <a:gd name="T73" fmla="*/ 396 h 470"/>
                <a:gd name="T74" fmla="*/ 112 w 132"/>
                <a:gd name="T75" fmla="*/ 388 h 470"/>
                <a:gd name="T76" fmla="*/ 113 w 132"/>
                <a:gd name="T77" fmla="*/ 379 h 470"/>
                <a:gd name="T78" fmla="*/ 114 w 132"/>
                <a:gd name="T79" fmla="*/ 370 h 470"/>
                <a:gd name="T80" fmla="*/ 113 w 132"/>
                <a:gd name="T81" fmla="*/ 361 h 470"/>
                <a:gd name="T82" fmla="*/ 110 w 132"/>
                <a:gd name="T83" fmla="*/ 341 h 470"/>
                <a:gd name="T84" fmla="*/ 104 w 132"/>
                <a:gd name="T85" fmla="*/ 321 h 470"/>
                <a:gd name="T86" fmla="*/ 94 w 132"/>
                <a:gd name="T87" fmla="*/ 302 h 470"/>
                <a:gd name="T88" fmla="*/ 83 w 132"/>
                <a:gd name="T89" fmla="*/ 283 h 470"/>
                <a:gd name="T90" fmla="*/ 56 w 132"/>
                <a:gd name="T91" fmla="*/ 244 h 470"/>
                <a:gd name="T92" fmla="*/ 43 w 132"/>
                <a:gd name="T93" fmla="*/ 223 h 470"/>
                <a:gd name="T94" fmla="*/ 36 w 132"/>
                <a:gd name="T95" fmla="*/ 213 h 470"/>
                <a:gd name="T96" fmla="*/ 35 w 132"/>
                <a:gd name="T97" fmla="*/ 210 h 470"/>
                <a:gd name="T98" fmla="*/ 33 w 132"/>
                <a:gd name="T99" fmla="*/ 208 h 470"/>
                <a:gd name="T100" fmla="*/ 30 w 132"/>
                <a:gd name="T101" fmla="*/ 202 h 470"/>
                <a:gd name="T102" fmla="*/ 11 w 132"/>
                <a:gd name="T103" fmla="*/ 158 h 470"/>
                <a:gd name="T104" fmla="*/ 1 w 132"/>
                <a:gd name="T105" fmla="*/ 114 h 470"/>
                <a:gd name="T106" fmla="*/ 2 w 132"/>
                <a:gd name="T107" fmla="*/ 73 h 470"/>
                <a:gd name="T108" fmla="*/ 11 w 132"/>
                <a:gd name="T109" fmla="*/ 40 h 470"/>
                <a:gd name="T110" fmla="*/ 17 w 132"/>
                <a:gd name="T111" fmla="*/ 27 h 470"/>
                <a:gd name="T112" fmla="*/ 23 w 132"/>
                <a:gd name="T113" fmla="*/ 17 h 470"/>
                <a:gd name="T114" fmla="*/ 33 w 132"/>
                <a:gd name="T115" fmla="*/ 4 h 470"/>
                <a:gd name="T116" fmla="*/ 37 w 132"/>
                <a:gd name="T11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2" h="470">
                  <a:moveTo>
                    <a:pt x="37" y="0"/>
                  </a:moveTo>
                  <a:cubicBezTo>
                    <a:pt x="37" y="0"/>
                    <a:pt x="36" y="2"/>
                    <a:pt x="34" y="5"/>
                  </a:cubicBezTo>
                  <a:cubicBezTo>
                    <a:pt x="32" y="8"/>
                    <a:pt x="30" y="13"/>
                    <a:pt x="27" y="20"/>
                  </a:cubicBezTo>
                  <a:cubicBezTo>
                    <a:pt x="26" y="23"/>
                    <a:pt x="24" y="26"/>
                    <a:pt x="23" y="30"/>
                  </a:cubicBezTo>
                  <a:cubicBezTo>
                    <a:pt x="22" y="34"/>
                    <a:pt x="20" y="38"/>
                    <a:pt x="20" y="43"/>
                  </a:cubicBezTo>
                  <a:cubicBezTo>
                    <a:pt x="17" y="52"/>
                    <a:pt x="16" y="63"/>
                    <a:pt x="16" y="74"/>
                  </a:cubicBezTo>
                  <a:cubicBezTo>
                    <a:pt x="16" y="86"/>
                    <a:pt x="17" y="98"/>
                    <a:pt x="20" y="111"/>
                  </a:cubicBezTo>
                  <a:cubicBezTo>
                    <a:pt x="22" y="124"/>
                    <a:pt x="26" y="137"/>
                    <a:pt x="31" y="151"/>
                  </a:cubicBezTo>
                  <a:cubicBezTo>
                    <a:pt x="37" y="164"/>
                    <a:pt x="43" y="177"/>
                    <a:pt x="51" y="191"/>
                  </a:cubicBezTo>
                  <a:cubicBezTo>
                    <a:pt x="54" y="195"/>
                    <a:pt x="54" y="195"/>
                    <a:pt x="54" y="195"/>
                  </a:cubicBezTo>
                  <a:cubicBezTo>
                    <a:pt x="54" y="197"/>
                    <a:pt x="54" y="197"/>
                    <a:pt x="54" y="197"/>
                  </a:cubicBezTo>
                  <a:cubicBezTo>
                    <a:pt x="55" y="198"/>
                    <a:pt x="55" y="198"/>
                    <a:pt x="55" y="198"/>
                  </a:cubicBezTo>
                  <a:cubicBezTo>
                    <a:pt x="57" y="200"/>
                    <a:pt x="57" y="200"/>
                    <a:pt x="57" y="200"/>
                  </a:cubicBezTo>
                  <a:cubicBezTo>
                    <a:pt x="63" y="210"/>
                    <a:pt x="63" y="210"/>
                    <a:pt x="63" y="210"/>
                  </a:cubicBezTo>
                  <a:cubicBezTo>
                    <a:pt x="77" y="230"/>
                    <a:pt x="77" y="230"/>
                    <a:pt x="77" y="230"/>
                  </a:cubicBezTo>
                  <a:cubicBezTo>
                    <a:pt x="85" y="243"/>
                    <a:pt x="95" y="256"/>
                    <a:pt x="103" y="270"/>
                  </a:cubicBezTo>
                  <a:cubicBezTo>
                    <a:pt x="112" y="284"/>
                    <a:pt x="118" y="299"/>
                    <a:pt x="124" y="314"/>
                  </a:cubicBezTo>
                  <a:cubicBezTo>
                    <a:pt x="125" y="318"/>
                    <a:pt x="126" y="322"/>
                    <a:pt x="127" y="325"/>
                  </a:cubicBezTo>
                  <a:cubicBezTo>
                    <a:pt x="129" y="331"/>
                    <a:pt x="129" y="331"/>
                    <a:pt x="129" y="331"/>
                  </a:cubicBezTo>
                  <a:cubicBezTo>
                    <a:pt x="129" y="332"/>
                    <a:pt x="129" y="332"/>
                    <a:pt x="129" y="332"/>
                  </a:cubicBezTo>
                  <a:cubicBezTo>
                    <a:pt x="129" y="333"/>
                    <a:pt x="129" y="333"/>
                    <a:pt x="129" y="333"/>
                  </a:cubicBezTo>
                  <a:cubicBezTo>
                    <a:pt x="129" y="334"/>
                    <a:pt x="129" y="334"/>
                    <a:pt x="129" y="334"/>
                  </a:cubicBezTo>
                  <a:cubicBezTo>
                    <a:pt x="130" y="337"/>
                    <a:pt x="130" y="337"/>
                    <a:pt x="130" y="337"/>
                  </a:cubicBezTo>
                  <a:cubicBezTo>
                    <a:pt x="131" y="344"/>
                    <a:pt x="132" y="351"/>
                    <a:pt x="131" y="359"/>
                  </a:cubicBezTo>
                  <a:cubicBezTo>
                    <a:pt x="131" y="363"/>
                    <a:pt x="131" y="367"/>
                    <a:pt x="131" y="370"/>
                  </a:cubicBezTo>
                  <a:cubicBezTo>
                    <a:pt x="131" y="374"/>
                    <a:pt x="130" y="378"/>
                    <a:pt x="130" y="381"/>
                  </a:cubicBezTo>
                  <a:cubicBezTo>
                    <a:pt x="129" y="384"/>
                    <a:pt x="128" y="388"/>
                    <a:pt x="127" y="391"/>
                  </a:cubicBezTo>
                  <a:cubicBezTo>
                    <a:pt x="126" y="394"/>
                    <a:pt x="125" y="397"/>
                    <a:pt x="124" y="400"/>
                  </a:cubicBezTo>
                  <a:cubicBezTo>
                    <a:pt x="123" y="406"/>
                    <a:pt x="120" y="412"/>
                    <a:pt x="118" y="417"/>
                  </a:cubicBezTo>
                  <a:cubicBezTo>
                    <a:pt x="116" y="422"/>
                    <a:pt x="113" y="427"/>
                    <a:pt x="110" y="431"/>
                  </a:cubicBezTo>
                  <a:cubicBezTo>
                    <a:pt x="106" y="440"/>
                    <a:pt x="101" y="447"/>
                    <a:pt x="97" y="453"/>
                  </a:cubicBezTo>
                  <a:cubicBezTo>
                    <a:pt x="93" y="458"/>
                    <a:pt x="89" y="463"/>
                    <a:pt x="87" y="466"/>
                  </a:cubicBezTo>
                  <a:cubicBezTo>
                    <a:pt x="84" y="469"/>
                    <a:pt x="83" y="470"/>
                    <a:pt x="83" y="470"/>
                  </a:cubicBezTo>
                  <a:cubicBezTo>
                    <a:pt x="83" y="470"/>
                    <a:pt x="86" y="463"/>
                    <a:pt x="92" y="450"/>
                  </a:cubicBezTo>
                  <a:cubicBezTo>
                    <a:pt x="95" y="444"/>
                    <a:pt x="99" y="436"/>
                    <a:pt x="102" y="427"/>
                  </a:cubicBezTo>
                  <a:cubicBezTo>
                    <a:pt x="104" y="422"/>
                    <a:pt x="105" y="418"/>
                    <a:pt x="107" y="412"/>
                  </a:cubicBezTo>
                  <a:cubicBezTo>
                    <a:pt x="108" y="407"/>
                    <a:pt x="110" y="402"/>
                    <a:pt x="111" y="396"/>
                  </a:cubicBezTo>
                  <a:cubicBezTo>
                    <a:pt x="111" y="394"/>
                    <a:pt x="112" y="391"/>
                    <a:pt x="112" y="388"/>
                  </a:cubicBezTo>
                  <a:cubicBezTo>
                    <a:pt x="113" y="385"/>
                    <a:pt x="113" y="382"/>
                    <a:pt x="113" y="379"/>
                  </a:cubicBezTo>
                  <a:cubicBezTo>
                    <a:pt x="113" y="376"/>
                    <a:pt x="114" y="373"/>
                    <a:pt x="114" y="370"/>
                  </a:cubicBezTo>
                  <a:cubicBezTo>
                    <a:pt x="114" y="367"/>
                    <a:pt x="113" y="364"/>
                    <a:pt x="113" y="361"/>
                  </a:cubicBezTo>
                  <a:cubicBezTo>
                    <a:pt x="113" y="355"/>
                    <a:pt x="111" y="348"/>
                    <a:pt x="110" y="341"/>
                  </a:cubicBezTo>
                  <a:cubicBezTo>
                    <a:pt x="109" y="335"/>
                    <a:pt x="106" y="328"/>
                    <a:pt x="104" y="321"/>
                  </a:cubicBezTo>
                  <a:cubicBezTo>
                    <a:pt x="101" y="315"/>
                    <a:pt x="98" y="308"/>
                    <a:pt x="94" y="302"/>
                  </a:cubicBezTo>
                  <a:cubicBezTo>
                    <a:pt x="90" y="296"/>
                    <a:pt x="87" y="289"/>
                    <a:pt x="83" y="283"/>
                  </a:cubicBezTo>
                  <a:cubicBezTo>
                    <a:pt x="75" y="270"/>
                    <a:pt x="65" y="257"/>
                    <a:pt x="56" y="244"/>
                  </a:cubicBezTo>
                  <a:cubicBezTo>
                    <a:pt x="52" y="237"/>
                    <a:pt x="47" y="230"/>
                    <a:pt x="43" y="223"/>
                  </a:cubicBezTo>
                  <a:cubicBezTo>
                    <a:pt x="36" y="213"/>
                    <a:pt x="36" y="213"/>
                    <a:pt x="36" y="213"/>
                  </a:cubicBezTo>
                  <a:cubicBezTo>
                    <a:pt x="35" y="210"/>
                    <a:pt x="35" y="210"/>
                    <a:pt x="35" y="210"/>
                  </a:cubicBezTo>
                  <a:cubicBezTo>
                    <a:pt x="33" y="208"/>
                    <a:pt x="33" y="208"/>
                    <a:pt x="33" y="208"/>
                  </a:cubicBezTo>
                  <a:cubicBezTo>
                    <a:pt x="30" y="202"/>
                    <a:pt x="30" y="202"/>
                    <a:pt x="30" y="202"/>
                  </a:cubicBezTo>
                  <a:cubicBezTo>
                    <a:pt x="22" y="188"/>
                    <a:pt x="16" y="173"/>
                    <a:pt x="11" y="158"/>
                  </a:cubicBezTo>
                  <a:cubicBezTo>
                    <a:pt x="6" y="143"/>
                    <a:pt x="3" y="128"/>
                    <a:pt x="1" y="114"/>
                  </a:cubicBezTo>
                  <a:cubicBezTo>
                    <a:pt x="0" y="99"/>
                    <a:pt x="0" y="86"/>
                    <a:pt x="2" y="73"/>
                  </a:cubicBezTo>
                  <a:cubicBezTo>
                    <a:pt x="4" y="61"/>
                    <a:pt x="6" y="49"/>
                    <a:pt x="11" y="40"/>
                  </a:cubicBezTo>
                  <a:cubicBezTo>
                    <a:pt x="12" y="35"/>
                    <a:pt x="14" y="31"/>
                    <a:pt x="17" y="27"/>
                  </a:cubicBezTo>
                  <a:cubicBezTo>
                    <a:pt x="18" y="23"/>
                    <a:pt x="21" y="20"/>
                    <a:pt x="23" y="17"/>
                  </a:cubicBezTo>
                  <a:cubicBezTo>
                    <a:pt x="27" y="11"/>
                    <a:pt x="30" y="7"/>
                    <a:pt x="33" y="4"/>
                  </a:cubicBezTo>
                  <a:cubicBezTo>
                    <a:pt x="36" y="1"/>
                    <a:pt x="37" y="0"/>
                    <a:pt x="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19">
              <a:extLst>
                <a:ext uri="{FF2B5EF4-FFF2-40B4-BE49-F238E27FC236}">
                  <a16:creationId xmlns:a16="http://schemas.microsoft.com/office/drawing/2014/main" id="{3060D023-9067-458F-992C-93F1AB316A0C}"/>
                </a:ext>
              </a:extLst>
            </p:cNvPr>
            <p:cNvSpPr>
              <a:spLocks/>
            </p:cNvSpPr>
            <p:nvPr/>
          </p:nvSpPr>
          <p:spPr bwMode="auto">
            <a:xfrm>
              <a:off x="7681914" y="554038"/>
              <a:ext cx="260350" cy="893763"/>
            </a:xfrm>
            <a:custGeom>
              <a:avLst/>
              <a:gdLst>
                <a:gd name="T0" fmla="*/ 26 w 79"/>
                <a:gd name="T1" fmla="*/ 0 h 270"/>
                <a:gd name="T2" fmla="*/ 24 w 79"/>
                <a:gd name="T3" fmla="*/ 3 h 270"/>
                <a:gd name="T4" fmla="*/ 21 w 79"/>
                <a:gd name="T5" fmla="*/ 11 h 270"/>
                <a:gd name="T6" fmla="*/ 18 w 79"/>
                <a:gd name="T7" fmla="*/ 24 h 270"/>
                <a:gd name="T8" fmla="*/ 17 w 79"/>
                <a:gd name="T9" fmla="*/ 42 h 270"/>
                <a:gd name="T10" fmla="*/ 19 w 79"/>
                <a:gd name="T11" fmla="*/ 63 h 270"/>
                <a:gd name="T12" fmla="*/ 23 w 79"/>
                <a:gd name="T13" fmla="*/ 85 h 270"/>
                <a:gd name="T14" fmla="*/ 30 w 79"/>
                <a:gd name="T15" fmla="*/ 109 h 270"/>
                <a:gd name="T16" fmla="*/ 32 w 79"/>
                <a:gd name="T17" fmla="*/ 115 h 270"/>
                <a:gd name="T18" fmla="*/ 35 w 79"/>
                <a:gd name="T19" fmla="*/ 120 h 270"/>
                <a:gd name="T20" fmla="*/ 40 w 79"/>
                <a:gd name="T21" fmla="*/ 132 h 270"/>
                <a:gd name="T22" fmla="*/ 65 w 79"/>
                <a:gd name="T23" fmla="*/ 177 h 270"/>
                <a:gd name="T24" fmla="*/ 75 w 79"/>
                <a:gd name="T25" fmla="*/ 201 h 270"/>
                <a:gd name="T26" fmla="*/ 79 w 79"/>
                <a:gd name="T27" fmla="*/ 225 h 270"/>
                <a:gd name="T28" fmla="*/ 78 w 79"/>
                <a:gd name="T29" fmla="*/ 235 h 270"/>
                <a:gd name="T30" fmla="*/ 77 w 79"/>
                <a:gd name="T31" fmla="*/ 244 h 270"/>
                <a:gd name="T32" fmla="*/ 73 w 79"/>
                <a:gd name="T33" fmla="*/ 259 h 270"/>
                <a:gd name="T34" fmla="*/ 67 w 79"/>
                <a:gd name="T35" fmla="*/ 270 h 270"/>
                <a:gd name="T36" fmla="*/ 68 w 79"/>
                <a:gd name="T37" fmla="*/ 258 h 270"/>
                <a:gd name="T38" fmla="*/ 67 w 79"/>
                <a:gd name="T39" fmla="*/ 244 h 270"/>
                <a:gd name="T40" fmla="*/ 64 w 79"/>
                <a:gd name="T41" fmla="*/ 227 h 270"/>
                <a:gd name="T42" fmla="*/ 57 w 79"/>
                <a:gd name="T43" fmla="*/ 208 h 270"/>
                <a:gd name="T44" fmla="*/ 46 w 79"/>
                <a:gd name="T45" fmla="*/ 188 h 270"/>
                <a:gd name="T46" fmla="*/ 18 w 79"/>
                <a:gd name="T47" fmla="*/ 143 h 270"/>
                <a:gd name="T48" fmla="*/ 12 w 79"/>
                <a:gd name="T49" fmla="*/ 130 h 270"/>
                <a:gd name="T50" fmla="*/ 9 w 79"/>
                <a:gd name="T51" fmla="*/ 123 h 270"/>
                <a:gd name="T52" fmla="*/ 7 w 79"/>
                <a:gd name="T53" fmla="*/ 116 h 270"/>
                <a:gd name="T54" fmla="*/ 2 w 79"/>
                <a:gd name="T55" fmla="*/ 89 h 270"/>
                <a:gd name="T56" fmla="*/ 3 w 79"/>
                <a:gd name="T57" fmla="*/ 41 h 270"/>
                <a:gd name="T58" fmla="*/ 16 w 79"/>
                <a:gd name="T59" fmla="*/ 9 h 270"/>
                <a:gd name="T60" fmla="*/ 23 w 79"/>
                <a:gd name="T61" fmla="*/ 2 h 270"/>
                <a:gd name="T62" fmla="*/ 26 w 79"/>
                <a:gd name="T6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9" h="270">
                  <a:moveTo>
                    <a:pt x="26" y="0"/>
                  </a:moveTo>
                  <a:cubicBezTo>
                    <a:pt x="26" y="0"/>
                    <a:pt x="25" y="1"/>
                    <a:pt x="24" y="3"/>
                  </a:cubicBezTo>
                  <a:cubicBezTo>
                    <a:pt x="23" y="5"/>
                    <a:pt x="22" y="8"/>
                    <a:pt x="21" y="11"/>
                  </a:cubicBezTo>
                  <a:cubicBezTo>
                    <a:pt x="19" y="15"/>
                    <a:pt x="18" y="19"/>
                    <a:pt x="18" y="24"/>
                  </a:cubicBezTo>
                  <a:cubicBezTo>
                    <a:pt x="17" y="30"/>
                    <a:pt x="17" y="36"/>
                    <a:pt x="17" y="42"/>
                  </a:cubicBezTo>
                  <a:cubicBezTo>
                    <a:pt x="18" y="48"/>
                    <a:pt x="18" y="55"/>
                    <a:pt x="19" y="63"/>
                  </a:cubicBezTo>
                  <a:cubicBezTo>
                    <a:pt x="20" y="70"/>
                    <a:pt x="22" y="78"/>
                    <a:pt x="23" y="85"/>
                  </a:cubicBezTo>
                  <a:cubicBezTo>
                    <a:pt x="25" y="93"/>
                    <a:pt x="28" y="101"/>
                    <a:pt x="30" y="109"/>
                  </a:cubicBezTo>
                  <a:cubicBezTo>
                    <a:pt x="31" y="111"/>
                    <a:pt x="31" y="113"/>
                    <a:pt x="32" y="115"/>
                  </a:cubicBezTo>
                  <a:cubicBezTo>
                    <a:pt x="33" y="116"/>
                    <a:pt x="34" y="118"/>
                    <a:pt x="35" y="120"/>
                  </a:cubicBezTo>
                  <a:cubicBezTo>
                    <a:pt x="36" y="125"/>
                    <a:pt x="38" y="128"/>
                    <a:pt x="40" y="132"/>
                  </a:cubicBezTo>
                  <a:cubicBezTo>
                    <a:pt x="47" y="147"/>
                    <a:pt x="57" y="162"/>
                    <a:pt x="65" y="177"/>
                  </a:cubicBezTo>
                  <a:cubicBezTo>
                    <a:pt x="69" y="185"/>
                    <a:pt x="72" y="193"/>
                    <a:pt x="75" y="201"/>
                  </a:cubicBezTo>
                  <a:cubicBezTo>
                    <a:pt x="77" y="209"/>
                    <a:pt x="78" y="217"/>
                    <a:pt x="79" y="225"/>
                  </a:cubicBezTo>
                  <a:cubicBezTo>
                    <a:pt x="78" y="228"/>
                    <a:pt x="78" y="232"/>
                    <a:pt x="78" y="235"/>
                  </a:cubicBezTo>
                  <a:cubicBezTo>
                    <a:pt x="78" y="238"/>
                    <a:pt x="77" y="241"/>
                    <a:pt x="77" y="244"/>
                  </a:cubicBezTo>
                  <a:cubicBezTo>
                    <a:pt x="76" y="250"/>
                    <a:pt x="74" y="255"/>
                    <a:pt x="73" y="259"/>
                  </a:cubicBezTo>
                  <a:cubicBezTo>
                    <a:pt x="69" y="266"/>
                    <a:pt x="67" y="270"/>
                    <a:pt x="67" y="270"/>
                  </a:cubicBezTo>
                  <a:cubicBezTo>
                    <a:pt x="67" y="270"/>
                    <a:pt x="67" y="265"/>
                    <a:pt x="68" y="258"/>
                  </a:cubicBezTo>
                  <a:cubicBezTo>
                    <a:pt x="68" y="254"/>
                    <a:pt x="68" y="249"/>
                    <a:pt x="67" y="244"/>
                  </a:cubicBezTo>
                  <a:cubicBezTo>
                    <a:pt x="67" y="238"/>
                    <a:pt x="66" y="233"/>
                    <a:pt x="64" y="227"/>
                  </a:cubicBezTo>
                  <a:cubicBezTo>
                    <a:pt x="63" y="221"/>
                    <a:pt x="60" y="214"/>
                    <a:pt x="57" y="208"/>
                  </a:cubicBezTo>
                  <a:cubicBezTo>
                    <a:pt x="54" y="202"/>
                    <a:pt x="50" y="195"/>
                    <a:pt x="46" y="188"/>
                  </a:cubicBezTo>
                  <a:cubicBezTo>
                    <a:pt x="37" y="175"/>
                    <a:pt x="26" y="160"/>
                    <a:pt x="18" y="143"/>
                  </a:cubicBezTo>
                  <a:cubicBezTo>
                    <a:pt x="15" y="138"/>
                    <a:pt x="13" y="134"/>
                    <a:pt x="12" y="130"/>
                  </a:cubicBezTo>
                  <a:cubicBezTo>
                    <a:pt x="11" y="127"/>
                    <a:pt x="10" y="126"/>
                    <a:pt x="9" y="123"/>
                  </a:cubicBezTo>
                  <a:cubicBezTo>
                    <a:pt x="9" y="121"/>
                    <a:pt x="8" y="118"/>
                    <a:pt x="7" y="116"/>
                  </a:cubicBezTo>
                  <a:cubicBezTo>
                    <a:pt x="5" y="107"/>
                    <a:pt x="3" y="98"/>
                    <a:pt x="2" y="89"/>
                  </a:cubicBezTo>
                  <a:cubicBezTo>
                    <a:pt x="0" y="72"/>
                    <a:pt x="0" y="55"/>
                    <a:pt x="3" y="41"/>
                  </a:cubicBezTo>
                  <a:cubicBezTo>
                    <a:pt x="6" y="27"/>
                    <a:pt x="11" y="15"/>
                    <a:pt x="16" y="9"/>
                  </a:cubicBezTo>
                  <a:cubicBezTo>
                    <a:pt x="19" y="5"/>
                    <a:pt x="21" y="3"/>
                    <a:pt x="23" y="2"/>
                  </a:cubicBezTo>
                  <a:cubicBezTo>
                    <a:pt x="25" y="1"/>
                    <a:pt x="26" y="0"/>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0" name="Text Placeholder 3">
            <a:extLst>
              <a:ext uri="{FF2B5EF4-FFF2-40B4-BE49-F238E27FC236}">
                <a16:creationId xmlns:a16="http://schemas.microsoft.com/office/drawing/2014/main" id="{9428723D-18D6-4616-91E7-04E0E992894A}"/>
              </a:ext>
            </a:extLst>
          </p:cNvPr>
          <p:cNvSpPr>
            <a:spLocks noGrp="1"/>
          </p:cNvSpPr>
          <p:nvPr>
            <p:ph type="body" sz="quarter" idx="12" hasCustomPrompt="1"/>
            <p:custDataLst>
              <p:tags r:id="rId1"/>
            </p:custDataLst>
          </p:nvPr>
        </p:nvSpPr>
        <p:spPr bwMode="white">
          <a:xfrm>
            <a:off x="439738" y="875114"/>
            <a:ext cx="7743825" cy="2400279"/>
          </a:xfrm>
        </p:spPr>
        <p:txBody>
          <a:bodyPr>
            <a:normAutofit/>
          </a:bodyPr>
          <a:lstStyle>
            <a:lvl1pPr algn="l">
              <a:defRPr sz="4800" b="0">
                <a:solidFill>
                  <a:schemeClr val="bg1"/>
                </a:solidFill>
              </a:defRPr>
            </a:lvl1pPr>
            <a:lvl2pPr algn="l">
              <a:defRPr sz="3600">
                <a:solidFill>
                  <a:schemeClr val="bg1"/>
                </a:solidFill>
              </a:defRPr>
            </a:lvl2pPr>
            <a:lvl3pPr algn="l">
              <a:defRPr sz="2400" b="0">
                <a:solidFill>
                  <a:schemeClr val="bg1"/>
                </a:solidFill>
              </a:defRPr>
            </a:lvl3pPr>
            <a:lvl4pPr>
              <a:defRPr>
                <a:solidFill>
                  <a:schemeClr val="bg1"/>
                </a:solidFill>
              </a:defRPr>
            </a:lvl4pPr>
            <a:lvl5pPr>
              <a:defRPr>
                <a:solidFill>
                  <a:schemeClr val="bg1"/>
                </a:solidFill>
              </a:defRPr>
            </a:lvl5pPr>
          </a:lstStyle>
          <a:p>
            <a:pPr lvl="0"/>
            <a:r>
              <a:rPr lang="en-US" dirty="0"/>
              <a:t>&lt;&lt;</a:t>
            </a:r>
            <a:r>
              <a:rPr lang="en-US" dirty="0" err="1"/>
              <a:t>Labels.Time</a:t>
            </a:r>
            <a:r>
              <a:rPr lang="en-US" dirty="0"/>
              <a:t> for a break&gt;&gt;</a:t>
            </a:r>
          </a:p>
        </p:txBody>
      </p:sp>
    </p:spTree>
    <p:extLst>
      <p:ext uri="{BB962C8B-B14F-4D97-AF65-F5344CB8AC3E}">
        <p14:creationId xmlns:p14="http://schemas.microsoft.com/office/powerpoint/2010/main" val="51220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1250"/>
                                        <p:tgtEl>
                                          <p:spTgt spid="32"/>
                                        </p:tgtEl>
                                      </p:cBhvr>
                                    </p:animEffect>
                                  </p:childTnLst>
                                </p:cTn>
                              </p:par>
                              <p:par>
                                <p:cTn id="8" presetID="22" presetClass="entr" presetSubtype="4" repeatCount="indefinite"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1250"/>
                                        <p:tgtEl>
                                          <p:spTgt spid="28"/>
                                        </p:tgtEl>
                                      </p:cBhvr>
                                    </p:animEffect>
                                  </p:childTnLst>
                                </p:cTn>
                              </p:par>
                            </p:childTnLst>
                          </p:cTn>
                        </p:par>
                        <p:par>
                          <p:cTn id="11" fill="hold">
                            <p:stCondLst>
                              <p:cond delay="1250"/>
                            </p:stCondLst>
                            <p:childTnLst>
                              <p:par>
                                <p:cTn id="12" presetID="22" presetClass="exit" presetSubtype="4" repeatCount="indefinite" fill="hold" nodeType="afterEffect">
                                  <p:stCondLst>
                                    <p:cond delay="0"/>
                                  </p:stCondLst>
                                  <p:childTnLst>
                                    <p:animEffect transition="out" filter="wipe(down)">
                                      <p:cBhvr>
                                        <p:cTn id="13" dur="1250"/>
                                        <p:tgtEl>
                                          <p:spTgt spid="32"/>
                                        </p:tgtEl>
                                      </p:cBhvr>
                                    </p:animEffect>
                                    <p:set>
                                      <p:cBhvr>
                                        <p:cTn id="14" dur="1" fill="hold">
                                          <p:stCondLst>
                                            <p:cond delay="1249"/>
                                          </p:stCondLst>
                                        </p:cTn>
                                        <p:tgtEl>
                                          <p:spTgt spid="32"/>
                                        </p:tgtEl>
                                        <p:attrNameLst>
                                          <p:attrName>style.visibility</p:attrName>
                                        </p:attrNameLst>
                                      </p:cBhvr>
                                      <p:to>
                                        <p:strVal val="hidden"/>
                                      </p:to>
                                    </p:set>
                                  </p:childTnLst>
                                </p:cTn>
                              </p:par>
                              <p:par>
                                <p:cTn id="15" presetID="22" presetClass="exit" presetSubtype="4" repeatCount="indefinite" fill="hold" nodeType="withEffect">
                                  <p:stCondLst>
                                    <p:cond delay="0"/>
                                  </p:stCondLst>
                                  <p:childTnLst>
                                    <p:animEffect transition="out" filter="wipe(down)">
                                      <p:cBhvr>
                                        <p:cTn id="16" dur="1250"/>
                                        <p:tgtEl>
                                          <p:spTgt spid="28"/>
                                        </p:tgtEl>
                                      </p:cBhvr>
                                    </p:animEffect>
                                    <p:set>
                                      <p:cBhvr>
                                        <p:cTn id="17" dur="1" fill="hold">
                                          <p:stCondLst>
                                            <p:cond delay="124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Fire safety">
    <p:bg bwMode="gray">
      <p:bgPr>
        <a:solidFill>
          <a:schemeClr val="accent1"/>
        </a:solidFill>
        <a:effectLst/>
      </p:bgPr>
    </p:bg>
    <p:spTree>
      <p:nvGrpSpPr>
        <p:cNvPr id="1" name=""/>
        <p:cNvGrpSpPr/>
        <p:nvPr/>
      </p:nvGrpSpPr>
      <p:grpSpPr>
        <a:xfrm>
          <a:off x="0" y="0"/>
          <a:ext cx="0" cy="0"/>
          <a:chOff x="0" y="0"/>
          <a:chExt cx="0" cy="0"/>
        </a:xfrm>
      </p:grpSpPr>
      <p:sp>
        <p:nvSpPr>
          <p:cNvPr id="7" name="Line 31">
            <a:extLst>
              <a:ext uri="{FF2B5EF4-FFF2-40B4-BE49-F238E27FC236}">
                <a16:creationId xmlns:a16="http://schemas.microsoft.com/office/drawing/2014/main" id="{F95DEC9C-58F3-4C95-A7E6-0DE5EB0367B9}"/>
              </a:ext>
            </a:extLst>
          </p:cNvPr>
          <p:cNvSpPr>
            <a:spLocks noChangeShapeType="1"/>
          </p:cNvSpPr>
          <p:nvPr userDrawn="1"/>
        </p:nvSpPr>
        <p:spPr bwMode="white">
          <a:xfrm>
            <a:off x="439490" y="432000"/>
            <a:ext cx="1131302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8" name="Line 31">
            <a:extLst>
              <a:ext uri="{FF2B5EF4-FFF2-40B4-BE49-F238E27FC236}">
                <a16:creationId xmlns:a16="http://schemas.microsoft.com/office/drawing/2014/main" id="{153B1FF1-414A-4719-96AA-A7A333EAA173}"/>
              </a:ext>
            </a:extLst>
          </p:cNvPr>
          <p:cNvSpPr>
            <a:spLocks noChangeShapeType="1"/>
          </p:cNvSpPr>
          <p:nvPr userDrawn="1"/>
        </p:nvSpPr>
        <p:spPr bwMode="white">
          <a:xfrm>
            <a:off x="439490" y="6426000"/>
            <a:ext cx="1131302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73" name="Rectangle 5">
            <a:extLst>
              <a:ext uri="{FF2B5EF4-FFF2-40B4-BE49-F238E27FC236}">
                <a16:creationId xmlns:a16="http://schemas.microsoft.com/office/drawing/2014/main" id="{91F3B500-DC71-4C03-880E-AFEF0F2CDBD4}"/>
              </a:ext>
            </a:extLst>
          </p:cNvPr>
          <p:cNvSpPr>
            <a:spLocks noChangeArrowheads="1"/>
          </p:cNvSpPr>
          <p:nvPr userDrawn="1"/>
        </p:nvSpPr>
        <p:spPr bwMode="auto">
          <a:xfrm>
            <a:off x="8269645" y="3551894"/>
            <a:ext cx="3479800" cy="2865438"/>
          </a:xfrm>
          <a:prstGeom prst="rect">
            <a:avLst/>
          </a:prstGeom>
          <a:solidFill>
            <a:srgbClr val="B1200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6">
            <a:extLst>
              <a:ext uri="{FF2B5EF4-FFF2-40B4-BE49-F238E27FC236}">
                <a16:creationId xmlns:a16="http://schemas.microsoft.com/office/drawing/2014/main" id="{B6CB4AD4-BE23-4D60-AD03-5C05A19F7E87}"/>
              </a:ext>
            </a:extLst>
          </p:cNvPr>
          <p:cNvSpPr>
            <a:spLocks/>
          </p:cNvSpPr>
          <p:nvPr userDrawn="1"/>
        </p:nvSpPr>
        <p:spPr bwMode="auto">
          <a:xfrm>
            <a:off x="8566508" y="4718707"/>
            <a:ext cx="2881313" cy="1425575"/>
          </a:xfrm>
          <a:custGeom>
            <a:avLst/>
            <a:gdLst>
              <a:gd name="T0" fmla="*/ 905 w 905"/>
              <a:gd name="T1" fmla="*/ 369 h 448"/>
              <a:gd name="T2" fmla="*/ 825 w 905"/>
              <a:gd name="T3" fmla="*/ 448 h 448"/>
              <a:gd name="T4" fmla="*/ 80 w 905"/>
              <a:gd name="T5" fmla="*/ 448 h 448"/>
              <a:gd name="T6" fmla="*/ 0 w 905"/>
              <a:gd name="T7" fmla="*/ 369 h 448"/>
              <a:gd name="T8" fmla="*/ 0 w 905"/>
              <a:gd name="T9" fmla="*/ 79 h 448"/>
              <a:gd name="T10" fmla="*/ 80 w 905"/>
              <a:gd name="T11" fmla="*/ 0 h 448"/>
              <a:gd name="T12" fmla="*/ 825 w 905"/>
              <a:gd name="T13" fmla="*/ 0 h 448"/>
              <a:gd name="T14" fmla="*/ 905 w 905"/>
              <a:gd name="T15" fmla="*/ 79 h 448"/>
              <a:gd name="T16" fmla="*/ 905 w 905"/>
              <a:gd name="T17" fmla="*/ 369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5" h="448">
                <a:moveTo>
                  <a:pt x="905" y="369"/>
                </a:moveTo>
                <a:cubicBezTo>
                  <a:pt x="905" y="412"/>
                  <a:pt x="869" y="448"/>
                  <a:pt x="825" y="448"/>
                </a:cubicBezTo>
                <a:cubicBezTo>
                  <a:pt x="80" y="448"/>
                  <a:pt x="80" y="448"/>
                  <a:pt x="80" y="448"/>
                </a:cubicBezTo>
                <a:cubicBezTo>
                  <a:pt x="36" y="448"/>
                  <a:pt x="0" y="412"/>
                  <a:pt x="0" y="369"/>
                </a:cubicBezTo>
                <a:cubicBezTo>
                  <a:pt x="0" y="79"/>
                  <a:pt x="0" y="79"/>
                  <a:pt x="0" y="79"/>
                </a:cubicBezTo>
                <a:cubicBezTo>
                  <a:pt x="0" y="35"/>
                  <a:pt x="36" y="0"/>
                  <a:pt x="80" y="0"/>
                </a:cubicBezTo>
                <a:cubicBezTo>
                  <a:pt x="825" y="0"/>
                  <a:pt x="825" y="0"/>
                  <a:pt x="825" y="0"/>
                </a:cubicBezTo>
                <a:cubicBezTo>
                  <a:pt x="869" y="0"/>
                  <a:pt x="905" y="35"/>
                  <a:pt x="905" y="79"/>
                </a:cubicBezTo>
                <a:lnTo>
                  <a:pt x="905" y="3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Oval 7">
            <a:extLst>
              <a:ext uri="{FF2B5EF4-FFF2-40B4-BE49-F238E27FC236}">
                <a16:creationId xmlns:a16="http://schemas.microsoft.com/office/drawing/2014/main" id="{E9B37DAB-73B6-405B-80A2-0E7EA635068E}"/>
              </a:ext>
            </a:extLst>
          </p:cNvPr>
          <p:cNvSpPr>
            <a:spLocks noChangeArrowheads="1"/>
          </p:cNvSpPr>
          <p:nvPr userDrawn="1"/>
        </p:nvSpPr>
        <p:spPr bwMode="auto">
          <a:xfrm>
            <a:off x="10830283" y="3847169"/>
            <a:ext cx="528638" cy="528638"/>
          </a:xfrm>
          <a:prstGeom prst="ellipse">
            <a:avLst/>
          </a:prstGeom>
          <a:solidFill>
            <a:srgbClr val="043145"/>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8">
            <a:extLst>
              <a:ext uri="{FF2B5EF4-FFF2-40B4-BE49-F238E27FC236}">
                <a16:creationId xmlns:a16="http://schemas.microsoft.com/office/drawing/2014/main" id="{5D7E23DF-4E75-4F99-850E-FF6F162A1807}"/>
              </a:ext>
            </a:extLst>
          </p:cNvPr>
          <p:cNvSpPr>
            <a:spLocks/>
          </p:cNvSpPr>
          <p:nvPr userDrawn="1"/>
        </p:nvSpPr>
        <p:spPr bwMode="auto">
          <a:xfrm>
            <a:off x="11165246" y="3713819"/>
            <a:ext cx="47625" cy="50800"/>
          </a:xfrm>
          <a:custGeom>
            <a:avLst/>
            <a:gdLst>
              <a:gd name="T0" fmla="*/ 1 w 15"/>
              <a:gd name="T1" fmla="*/ 6 h 16"/>
              <a:gd name="T2" fmla="*/ 9 w 15"/>
              <a:gd name="T3" fmla="*/ 1 h 16"/>
              <a:gd name="T4" fmla="*/ 14 w 15"/>
              <a:gd name="T5" fmla="*/ 10 h 16"/>
              <a:gd name="T6" fmla="*/ 6 w 15"/>
              <a:gd name="T7" fmla="*/ 15 h 16"/>
              <a:gd name="T8" fmla="*/ 1 w 15"/>
              <a:gd name="T9" fmla="*/ 6 h 16"/>
            </a:gdLst>
            <a:ahLst/>
            <a:cxnLst>
              <a:cxn ang="0">
                <a:pos x="T0" y="T1"/>
              </a:cxn>
              <a:cxn ang="0">
                <a:pos x="T2" y="T3"/>
              </a:cxn>
              <a:cxn ang="0">
                <a:pos x="T4" y="T5"/>
              </a:cxn>
              <a:cxn ang="0">
                <a:pos x="T6" y="T7"/>
              </a:cxn>
              <a:cxn ang="0">
                <a:pos x="T8" y="T9"/>
              </a:cxn>
            </a:cxnLst>
            <a:rect l="0" t="0" r="r" b="b"/>
            <a:pathLst>
              <a:path w="15" h="16">
                <a:moveTo>
                  <a:pt x="1" y="6"/>
                </a:moveTo>
                <a:cubicBezTo>
                  <a:pt x="2" y="2"/>
                  <a:pt x="5" y="0"/>
                  <a:pt x="9" y="1"/>
                </a:cubicBezTo>
                <a:cubicBezTo>
                  <a:pt x="13" y="2"/>
                  <a:pt x="15" y="6"/>
                  <a:pt x="14" y="10"/>
                </a:cubicBezTo>
                <a:cubicBezTo>
                  <a:pt x="13" y="14"/>
                  <a:pt x="9" y="16"/>
                  <a:pt x="6" y="15"/>
                </a:cubicBezTo>
                <a:cubicBezTo>
                  <a:pt x="2" y="14"/>
                  <a:pt x="0" y="10"/>
                  <a:pt x="1"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9">
            <a:extLst>
              <a:ext uri="{FF2B5EF4-FFF2-40B4-BE49-F238E27FC236}">
                <a16:creationId xmlns:a16="http://schemas.microsoft.com/office/drawing/2014/main" id="{26AD2540-1BCE-40EC-8527-05D4F05B6909}"/>
              </a:ext>
            </a:extLst>
          </p:cNvPr>
          <p:cNvSpPr>
            <a:spLocks/>
          </p:cNvSpPr>
          <p:nvPr userDrawn="1"/>
        </p:nvSpPr>
        <p:spPr bwMode="auto">
          <a:xfrm>
            <a:off x="10968396" y="4442482"/>
            <a:ext cx="50800" cy="47625"/>
          </a:xfrm>
          <a:custGeom>
            <a:avLst/>
            <a:gdLst>
              <a:gd name="T0" fmla="*/ 1 w 16"/>
              <a:gd name="T1" fmla="*/ 5 h 15"/>
              <a:gd name="T2" fmla="*/ 10 w 16"/>
              <a:gd name="T3" fmla="*/ 1 h 15"/>
              <a:gd name="T4" fmla="*/ 15 w 16"/>
              <a:gd name="T5" fmla="*/ 9 h 15"/>
              <a:gd name="T6" fmla="*/ 6 w 16"/>
              <a:gd name="T7" fmla="*/ 14 h 15"/>
              <a:gd name="T8" fmla="*/ 1 w 16"/>
              <a:gd name="T9" fmla="*/ 5 h 15"/>
            </a:gdLst>
            <a:ahLst/>
            <a:cxnLst>
              <a:cxn ang="0">
                <a:pos x="T0" y="T1"/>
              </a:cxn>
              <a:cxn ang="0">
                <a:pos x="T2" y="T3"/>
              </a:cxn>
              <a:cxn ang="0">
                <a:pos x="T4" y="T5"/>
              </a:cxn>
              <a:cxn ang="0">
                <a:pos x="T6" y="T7"/>
              </a:cxn>
              <a:cxn ang="0">
                <a:pos x="T8" y="T9"/>
              </a:cxn>
            </a:cxnLst>
            <a:rect l="0" t="0" r="r" b="b"/>
            <a:pathLst>
              <a:path w="16" h="15">
                <a:moveTo>
                  <a:pt x="1" y="5"/>
                </a:moveTo>
                <a:cubicBezTo>
                  <a:pt x="2" y="2"/>
                  <a:pt x="6" y="0"/>
                  <a:pt x="10" y="1"/>
                </a:cubicBezTo>
                <a:cubicBezTo>
                  <a:pt x="14" y="2"/>
                  <a:pt x="16" y="5"/>
                  <a:pt x="15" y="9"/>
                </a:cubicBezTo>
                <a:cubicBezTo>
                  <a:pt x="14" y="13"/>
                  <a:pt x="10" y="15"/>
                  <a:pt x="6" y="14"/>
                </a:cubicBezTo>
                <a:cubicBezTo>
                  <a:pt x="3" y="13"/>
                  <a:pt x="0" y="9"/>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10">
            <a:extLst>
              <a:ext uri="{FF2B5EF4-FFF2-40B4-BE49-F238E27FC236}">
                <a16:creationId xmlns:a16="http://schemas.microsoft.com/office/drawing/2014/main" id="{7F5C707D-A7BD-4ACB-AC52-C3DB39F8741C}"/>
              </a:ext>
            </a:extLst>
          </p:cNvPr>
          <p:cNvSpPr>
            <a:spLocks/>
          </p:cNvSpPr>
          <p:nvPr userDrawn="1"/>
        </p:nvSpPr>
        <p:spPr bwMode="auto">
          <a:xfrm>
            <a:off x="11257321" y="3751919"/>
            <a:ext cx="50800" cy="50800"/>
          </a:xfrm>
          <a:custGeom>
            <a:avLst/>
            <a:gdLst>
              <a:gd name="T0" fmla="*/ 2 w 16"/>
              <a:gd name="T1" fmla="*/ 5 h 16"/>
              <a:gd name="T2" fmla="*/ 11 w 16"/>
              <a:gd name="T3" fmla="*/ 2 h 16"/>
              <a:gd name="T4" fmla="*/ 14 w 16"/>
              <a:gd name="T5" fmla="*/ 12 h 16"/>
              <a:gd name="T6" fmla="*/ 4 w 16"/>
              <a:gd name="T7" fmla="*/ 14 h 16"/>
              <a:gd name="T8" fmla="*/ 2 w 16"/>
              <a:gd name="T9" fmla="*/ 5 h 16"/>
            </a:gdLst>
            <a:ahLst/>
            <a:cxnLst>
              <a:cxn ang="0">
                <a:pos x="T0" y="T1"/>
              </a:cxn>
              <a:cxn ang="0">
                <a:pos x="T2" y="T3"/>
              </a:cxn>
              <a:cxn ang="0">
                <a:pos x="T4" y="T5"/>
              </a:cxn>
              <a:cxn ang="0">
                <a:pos x="T6" y="T7"/>
              </a:cxn>
              <a:cxn ang="0">
                <a:pos x="T8" y="T9"/>
              </a:cxn>
            </a:cxnLst>
            <a:rect l="0" t="0" r="r" b="b"/>
            <a:pathLst>
              <a:path w="16" h="16">
                <a:moveTo>
                  <a:pt x="2" y="5"/>
                </a:moveTo>
                <a:cubicBezTo>
                  <a:pt x="3" y="1"/>
                  <a:pt x="8" y="0"/>
                  <a:pt x="11" y="2"/>
                </a:cubicBezTo>
                <a:cubicBezTo>
                  <a:pt x="14" y="4"/>
                  <a:pt x="16" y="9"/>
                  <a:pt x="14" y="12"/>
                </a:cubicBezTo>
                <a:cubicBezTo>
                  <a:pt x="12" y="15"/>
                  <a:pt x="7" y="16"/>
                  <a:pt x="4" y="14"/>
                </a:cubicBezTo>
                <a:cubicBezTo>
                  <a:pt x="1" y="12"/>
                  <a:pt x="0" y="8"/>
                  <a:pt x="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11">
            <a:extLst>
              <a:ext uri="{FF2B5EF4-FFF2-40B4-BE49-F238E27FC236}">
                <a16:creationId xmlns:a16="http://schemas.microsoft.com/office/drawing/2014/main" id="{290C0918-1FC1-4297-AB81-5F83D31A533C}"/>
              </a:ext>
            </a:extLst>
          </p:cNvPr>
          <p:cNvSpPr>
            <a:spLocks/>
          </p:cNvSpPr>
          <p:nvPr userDrawn="1"/>
        </p:nvSpPr>
        <p:spPr bwMode="auto">
          <a:xfrm>
            <a:off x="10874733" y="4401207"/>
            <a:ext cx="52388" cy="50800"/>
          </a:xfrm>
          <a:custGeom>
            <a:avLst/>
            <a:gdLst>
              <a:gd name="T0" fmla="*/ 2 w 16"/>
              <a:gd name="T1" fmla="*/ 5 h 16"/>
              <a:gd name="T2" fmla="*/ 11 w 16"/>
              <a:gd name="T3" fmla="*/ 2 h 16"/>
              <a:gd name="T4" fmla="*/ 14 w 16"/>
              <a:gd name="T5" fmla="*/ 12 h 16"/>
              <a:gd name="T6" fmla="*/ 4 w 16"/>
              <a:gd name="T7" fmla="*/ 14 h 16"/>
              <a:gd name="T8" fmla="*/ 2 w 16"/>
              <a:gd name="T9" fmla="*/ 5 h 16"/>
            </a:gdLst>
            <a:ahLst/>
            <a:cxnLst>
              <a:cxn ang="0">
                <a:pos x="T0" y="T1"/>
              </a:cxn>
              <a:cxn ang="0">
                <a:pos x="T2" y="T3"/>
              </a:cxn>
              <a:cxn ang="0">
                <a:pos x="T4" y="T5"/>
              </a:cxn>
              <a:cxn ang="0">
                <a:pos x="T6" y="T7"/>
              </a:cxn>
              <a:cxn ang="0">
                <a:pos x="T8" y="T9"/>
              </a:cxn>
            </a:cxnLst>
            <a:rect l="0" t="0" r="r" b="b"/>
            <a:pathLst>
              <a:path w="16" h="16">
                <a:moveTo>
                  <a:pt x="2" y="5"/>
                </a:moveTo>
                <a:cubicBezTo>
                  <a:pt x="4" y="1"/>
                  <a:pt x="8" y="0"/>
                  <a:pt x="11" y="2"/>
                </a:cubicBezTo>
                <a:cubicBezTo>
                  <a:pt x="15" y="4"/>
                  <a:pt x="16" y="8"/>
                  <a:pt x="14" y="12"/>
                </a:cubicBezTo>
                <a:cubicBezTo>
                  <a:pt x="12" y="15"/>
                  <a:pt x="8" y="16"/>
                  <a:pt x="4" y="14"/>
                </a:cubicBezTo>
                <a:cubicBezTo>
                  <a:pt x="1" y="12"/>
                  <a:pt x="0" y="8"/>
                  <a:pt x="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12">
            <a:extLst>
              <a:ext uri="{FF2B5EF4-FFF2-40B4-BE49-F238E27FC236}">
                <a16:creationId xmlns:a16="http://schemas.microsoft.com/office/drawing/2014/main" id="{2F5CC861-E48C-49F3-9B32-B9E5A0804C53}"/>
              </a:ext>
            </a:extLst>
          </p:cNvPr>
          <p:cNvSpPr>
            <a:spLocks/>
          </p:cNvSpPr>
          <p:nvPr userDrawn="1"/>
        </p:nvSpPr>
        <p:spPr bwMode="auto">
          <a:xfrm>
            <a:off x="11333521" y="3815419"/>
            <a:ext cx="50800" cy="47625"/>
          </a:xfrm>
          <a:custGeom>
            <a:avLst/>
            <a:gdLst>
              <a:gd name="T0" fmla="*/ 3 w 16"/>
              <a:gd name="T1" fmla="*/ 2 h 15"/>
              <a:gd name="T2" fmla="*/ 13 w 16"/>
              <a:gd name="T3" fmla="*/ 3 h 15"/>
              <a:gd name="T4" fmla="*/ 13 w 16"/>
              <a:gd name="T5" fmla="*/ 13 h 15"/>
              <a:gd name="T6" fmla="*/ 3 w 16"/>
              <a:gd name="T7" fmla="*/ 12 h 15"/>
              <a:gd name="T8" fmla="*/ 3 w 16"/>
              <a:gd name="T9" fmla="*/ 2 h 15"/>
            </a:gdLst>
            <a:ahLst/>
            <a:cxnLst>
              <a:cxn ang="0">
                <a:pos x="T0" y="T1"/>
              </a:cxn>
              <a:cxn ang="0">
                <a:pos x="T2" y="T3"/>
              </a:cxn>
              <a:cxn ang="0">
                <a:pos x="T4" y="T5"/>
              </a:cxn>
              <a:cxn ang="0">
                <a:pos x="T6" y="T7"/>
              </a:cxn>
              <a:cxn ang="0">
                <a:pos x="T8" y="T9"/>
              </a:cxn>
            </a:cxnLst>
            <a:rect l="0" t="0" r="r" b="b"/>
            <a:pathLst>
              <a:path w="16" h="15">
                <a:moveTo>
                  <a:pt x="3" y="2"/>
                </a:moveTo>
                <a:cubicBezTo>
                  <a:pt x="6" y="0"/>
                  <a:pt x="10" y="0"/>
                  <a:pt x="13" y="3"/>
                </a:cubicBezTo>
                <a:cubicBezTo>
                  <a:pt x="16" y="5"/>
                  <a:pt x="16" y="10"/>
                  <a:pt x="13" y="13"/>
                </a:cubicBezTo>
                <a:cubicBezTo>
                  <a:pt x="10" y="15"/>
                  <a:pt x="6" y="15"/>
                  <a:pt x="3" y="12"/>
                </a:cubicBezTo>
                <a:cubicBezTo>
                  <a:pt x="0" y="10"/>
                  <a:pt x="0" y="5"/>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13">
            <a:extLst>
              <a:ext uri="{FF2B5EF4-FFF2-40B4-BE49-F238E27FC236}">
                <a16:creationId xmlns:a16="http://schemas.microsoft.com/office/drawing/2014/main" id="{E98454F5-3346-4823-AB09-FCEC8F2617BB}"/>
              </a:ext>
            </a:extLst>
          </p:cNvPr>
          <p:cNvSpPr>
            <a:spLocks/>
          </p:cNvSpPr>
          <p:nvPr userDrawn="1"/>
        </p:nvSpPr>
        <p:spPr bwMode="auto">
          <a:xfrm>
            <a:off x="10798533" y="4340882"/>
            <a:ext cx="47625" cy="50800"/>
          </a:xfrm>
          <a:custGeom>
            <a:avLst/>
            <a:gdLst>
              <a:gd name="T0" fmla="*/ 2 w 15"/>
              <a:gd name="T1" fmla="*/ 3 h 16"/>
              <a:gd name="T2" fmla="*/ 12 w 15"/>
              <a:gd name="T3" fmla="*/ 3 h 16"/>
              <a:gd name="T4" fmla="*/ 12 w 15"/>
              <a:gd name="T5" fmla="*/ 13 h 16"/>
              <a:gd name="T6" fmla="*/ 2 w 15"/>
              <a:gd name="T7" fmla="*/ 13 h 16"/>
              <a:gd name="T8" fmla="*/ 2 w 15"/>
              <a:gd name="T9" fmla="*/ 3 h 16"/>
            </a:gdLst>
            <a:ahLst/>
            <a:cxnLst>
              <a:cxn ang="0">
                <a:pos x="T0" y="T1"/>
              </a:cxn>
              <a:cxn ang="0">
                <a:pos x="T2" y="T3"/>
              </a:cxn>
              <a:cxn ang="0">
                <a:pos x="T4" y="T5"/>
              </a:cxn>
              <a:cxn ang="0">
                <a:pos x="T6" y="T7"/>
              </a:cxn>
              <a:cxn ang="0">
                <a:pos x="T8" y="T9"/>
              </a:cxn>
            </a:cxnLst>
            <a:rect l="0" t="0" r="r" b="b"/>
            <a:pathLst>
              <a:path w="15" h="16">
                <a:moveTo>
                  <a:pt x="2" y="3"/>
                </a:moveTo>
                <a:cubicBezTo>
                  <a:pt x="5" y="0"/>
                  <a:pt x="10" y="0"/>
                  <a:pt x="12" y="3"/>
                </a:cubicBezTo>
                <a:cubicBezTo>
                  <a:pt x="15" y="6"/>
                  <a:pt x="15" y="10"/>
                  <a:pt x="12" y="13"/>
                </a:cubicBezTo>
                <a:cubicBezTo>
                  <a:pt x="10" y="16"/>
                  <a:pt x="5" y="16"/>
                  <a:pt x="2" y="13"/>
                </a:cubicBezTo>
                <a:cubicBezTo>
                  <a:pt x="0" y="10"/>
                  <a:pt x="0" y="6"/>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14">
            <a:extLst>
              <a:ext uri="{FF2B5EF4-FFF2-40B4-BE49-F238E27FC236}">
                <a16:creationId xmlns:a16="http://schemas.microsoft.com/office/drawing/2014/main" id="{9B47132C-FB7E-480C-BD41-811767642E17}"/>
              </a:ext>
            </a:extLst>
          </p:cNvPr>
          <p:cNvSpPr>
            <a:spLocks/>
          </p:cNvSpPr>
          <p:nvPr userDrawn="1"/>
        </p:nvSpPr>
        <p:spPr bwMode="auto">
          <a:xfrm>
            <a:off x="11393846" y="3891619"/>
            <a:ext cx="50800" cy="50800"/>
          </a:xfrm>
          <a:custGeom>
            <a:avLst/>
            <a:gdLst>
              <a:gd name="T0" fmla="*/ 4 w 16"/>
              <a:gd name="T1" fmla="*/ 2 h 16"/>
              <a:gd name="T2" fmla="*/ 14 w 16"/>
              <a:gd name="T3" fmla="*/ 5 h 16"/>
              <a:gd name="T4" fmla="*/ 11 w 16"/>
              <a:gd name="T5" fmla="*/ 15 h 16"/>
              <a:gd name="T6" fmla="*/ 2 w 16"/>
              <a:gd name="T7" fmla="*/ 12 h 16"/>
              <a:gd name="T8" fmla="*/ 4 w 16"/>
              <a:gd name="T9" fmla="*/ 2 h 16"/>
            </a:gdLst>
            <a:ahLst/>
            <a:cxnLst>
              <a:cxn ang="0">
                <a:pos x="T0" y="T1"/>
              </a:cxn>
              <a:cxn ang="0">
                <a:pos x="T2" y="T3"/>
              </a:cxn>
              <a:cxn ang="0">
                <a:pos x="T4" y="T5"/>
              </a:cxn>
              <a:cxn ang="0">
                <a:pos x="T6" y="T7"/>
              </a:cxn>
              <a:cxn ang="0">
                <a:pos x="T8" y="T9"/>
              </a:cxn>
            </a:cxnLst>
            <a:rect l="0" t="0" r="r" b="b"/>
            <a:pathLst>
              <a:path w="16" h="16">
                <a:moveTo>
                  <a:pt x="4" y="2"/>
                </a:moveTo>
                <a:cubicBezTo>
                  <a:pt x="8" y="0"/>
                  <a:pt x="12" y="2"/>
                  <a:pt x="14" y="5"/>
                </a:cubicBezTo>
                <a:cubicBezTo>
                  <a:pt x="16" y="8"/>
                  <a:pt x="15" y="13"/>
                  <a:pt x="11" y="15"/>
                </a:cubicBezTo>
                <a:cubicBezTo>
                  <a:pt x="8" y="16"/>
                  <a:pt x="4" y="15"/>
                  <a:pt x="2" y="12"/>
                </a:cubicBezTo>
                <a:cubicBezTo>
                  <a:pt x="0" y="8"/>
                  <a:pt x="1" y="4"/>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15">
            <a:extLst>
              <a:ext uri="{FF2B5EF4-FFF2-40B4-BE49-F238E27FC236}">
                <a16:creationId xmlns:a16="http://schemas.microsoft.com/office/drawing/2014/main" id="{38106F62-5B18-4F22-ABC8-8DB26651FE56}"/>
              </a:ext>
            </a:extLst>
          </p:cNvPr>
          <p:cNvSpPr>
            <a:spLocks/>
          </p:cNvSpPr>
          <p:nvPr userDrawn="1"/>
        </p:nvSpPr>
        <p:spPr bwMode="auto">
          <a:xfrm>
            <a:off x="10738208" y="4261507"/>
            <a:ext cx="50800" cy="50800"/>
          </a:xfrm>
          <a:custGeom>
            <a:avLst/>
            <a:gdLst>
              <a:gd name="T0" fmla="*/ 4 w 16"/>
              <a:gd name="T1" fmla="*/ 2 h 16"/>
              <a:gd name="T2" fmla="*/ 14 w 16"/>
              <a:gd name="T3" fmla="*/ 4 h 16"/>
              <a:gd name="T4" fmla="*/ 11 w 16"/>
              <a:gd name="T5" fmla="*/ 14 h 16"/>
              <a:gd name="T6" fmla="*/ 2 w 16"/>
              <a:gd name="T7" fmla="*/ 11 h 16"/>
              <a:gd name="T8" fmla="*/ 4 w 16"/>
              <a:gd name="T9" fmla="*/ 2 h 16"/>
            </a:gdLst>
            <a:ahLst/>
            <a:cxnLst>
              <a:cxn ang="0">
                <a:pos x="T0" y="T1"/>
              </a:cxn>
              <a:cxn ang="0">
                <a:pos x="T2" y="T3"/>
              </a:cxn>
              <a:cxn ang="0">
                <a:pos x="T4" y="T5"/>
              </a:cxn>
              <a:cxn ang="0">
                <a:pos x="T6" y="T7"/>
              </a:cxn>
              <a:cxn ang="0">
                <a:pos x="T8" y="T9"/>
              </a:cxn>
            </a:cxnLst>
            <a:rect l="0" t="0" r="r" b="b"/>
            <a:pathLst>
              <a:path w="16" h="16">
                <a:moveTo>
                  <a:pt x="4" y="2"/>
                </a:moveTo>
                <a:cubicBezTo>
                  <a:pt x="8" y="0"/>
                  <a:pt x="12" y="1"/>
                  <a:pt x="14" y="4"/>
                </a:cubicBezTo>
                <a:cubicBezTo>
                  <a:pt x="16" y="8"/>
                  <a:pt x="14" y="12"/>
                  <a:pt x="11" y="14"/>
                </a:cubicBezTo>
                <a:cubicBezTo>
                  <a:pt x="8" y="16"/>
                  <a:pt x="3" y="15"/>
                  <a:pt x="2" y="11"/>
                </a:cubicBezTo>
                <a:cubicBezTo>
                  <a:pt x="0" y="8"/>
                  <a:pt x="1" y="4"/>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16">
            <a:extLst>
              <a:ext uri="{FF2B5EF4-FFF2-40B4-BE49-F238E27FC236}">
                <a16:creationId xmlns:a16="http://schemas.microsoft.com/office/drawing/2014/main" id="{C8AD1AAD-70C1-4418-9E2E-2D16F244FF7F}"/>
              </a:ext>
            </a:extLst>
          </p:cNvPr>
          <p:cNvSpPr>
            <a:spLocks/>
          </p:cNvSpPr>
          <p:nvPr userDrawn="1"/>
        </p:nvSpPr>
        <p:spPr bwMode="auto">
          <a:xfrm>
            <a:off x="11431946" y="3986869"/>
            <a:ext cx="47625" cy="49213"/>
          </a:xfrm>
          <a:custGeom>
            <a:avLst/>
            <a:gdLst>
              <a:gd name="T0" fmla="*/ 6 w 15"/>
              <a:gd name="T1" fmla="*/ 1 h 15"/>
              <a:gd name="T2" fmla="*/ 14 w 15"/>
              <a:gd name="T3" fmla="*/ 6 h 15"/>
              <a:gd name="T4" fmla="*/ 9 w 15"/>
              <a:gd name="T5" fmla="*/ 14 h 15"/>
              <a:gd name="T6" fmla="*/ 1 w 15"/>
              <a:gd name="T7" fmla="*/ 9 h 15"/>
              <a:gd name="T8" fmla="*/ 6 w 15"/>
              <a:gd name="T9" fmla="*/ 1 h 15"/>
            </a:gdLst>
            <a:ahLst/>
            <a:cxnLst>
              <a:cxn ang="0">
                <a:pos x="T0" y="T1"/>
              </a:cxn>
              <a:cxn ang="0">
                <a:pos x="T2" y="T3"/>
              </a:cxn>
              <a:cxn ang="0">
                <a:pos x="T4" y="T5"/>
              </a:cxn>
              <a:cxn ang="0">
                <a:pos x="T6" y="T7"/>
              </a:cxn>
              <a:cxn ang="0">
                <a:pos x="T8" y="T9"/>
              </a:cxn>
            </a:cxnLst>
            <a:rect l="0" t="0" r="r" b="b"/>
            <a:pathLst>
              <a:path w="15" h="15">
                <a:moveTo>
                  <a:pt x="6" y="1"/>
                </a:moveTo>
                <a:cubicBezTo>
                  <a:pt x="9" y="0"/>
                  <a:pt x="13" y="2"/>
                  <a:pt x="14" y="6"/>
                </a:cubicBezTo>
                <a:cubicBezTo>
                  <a:pt x="15" y="9"/>
                  <a:pt x="13" y="13"/>
                  <a:pt x="9" y="14"/>
                </a:cubicBezTo>
                <a:cubicBezTo>
                  <a:pt x="5" y="15"/>
                  <a:pt x="1" y="13"/>
                  <a:pt x="1" y="9"/>
                </a:cubicBezTo>
                <a:cubicBezTo>
                  <a:pt x="0" y="5"/>
                  <a:pt x="2" y="2"/>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17">
            <a:extLst>
              <a:ext uri="{FF2B5EF4-FFF2-40B4-BE49-F238E27FC236}">
                <a16:creationId xmlns:a16="http://schemas.microsoft.com/office/drawing/2014/main" id="{8108336D-0165-4A53-8CBF-D95E5FD204F8}"/>
              </a:ext>
            </a:extLst>
          </p:cNvPr>
          <p:cNvSpPr>
            <a:spLocks/>
          </p:cNvSpPr>
          <p:nvPr userDrawn="1"/>
        </p:nvSpPr>
        <p:spPr bwMode="auto">
          <a:xfrm>
            <a:off x="10700108" y="4169432"/>
            <a:ext cx="50800" cy="50800"/>
          </a:xfrm>
          <a:custGeom>
            <a:avLst/>
            <a:gdLst>
              <a:gd name="T0" fmla="*/ 6 w 16"/>
              <a:gd name="T1" fmla="*/ 1 h 16"/>
              <a:gd name="T2" fmla="*/ 15 w 16"/>
              <a:gd name="T3" fmla="*/ 6 h 16"/>
              <a:gd name="T4" fmla="*/ 10 w 16"/>
              <a:gd name="T5" fmla="*/ 15 h 16"/>
              <a:gd name="T6" fmla="*/ 1 w 16"/>
              <a:gd name="T7" fmla="*/ 10 h 16"/>
              <a:gd name="T8" fmla="*/ 6 w 16"/>
              <a:gd name="T9" fmla="*/ 1 h 16"/>
            </a:gdLst>
            <a:ahLst/>
            <a:cxnLst>
              <a:cxn ang="0">
                <a:pos x="T0" y="T1"/>
              </a:cxn>
              <a:cxn ang="0">
                <a:pos x="T2" y="T3"/>
              </a:cxn>
              <a:cxn ang="0">
                <a:pos x="T4" y="T5"/>
              </a:cxn>
              <a:cxn ang="0">
                <a:pos x="T6" y="T7"/>
              </a:cxn>
              <a:cxn ang="0">
                <a:pos x="T8" y="T9"/>
              </a:cxn>
            </a:cxnLst>
            <a:rect l="0" t="0" r="r" b="b"/>
            <a:pathLst>
              <a:path w="16" h="16">
                <a:moveTo>
                  <a:pt x="6" y="1"/>
                </a:moveTo>
                <a:cubicBezTo>
                  <a:pt x="10" y="0"/>
                  <a:pt x="14" y="2"/>
                  <a:pt x="15" y="6"/>
                </a:cubicBezTo>
                <a:cubicBezTo>
                  <a:pt x="16" y="10"/>
                  <a:pt x="14" y="14"/>
                  <a:pt x="10" y="15"/>
                </a:cubicBezTo>
                <a:cubicBezTo>
                  <a:pt x="6" y="16"/>
                  <a:pt x="2" y="13"/>
                  <a:pt x="1" y="10"/>
                </a:cubicBezTo>
                <a:cubicBezTo>
                  <a:pt x="0" y="6"/>
                  <a:pt x="3" y="2"/>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18">
            <a:extLst>
              <a:ext uri="{FF2B5EF4-FFF2-40B4-BE49-F238E27FC236}">
                <a16:creationId xmlns:a16="http://schemas.microsoft.com/office/drawing/2014/main" id="{EB98EEC7-3FCB-4B4D-A9C4-4B72CB4BE4C8}"/>
              </a:ext>
            </a:extLst>
          </p:cNvPr>
          <p:cNvSpPr>
            <a:spLocks/>
          </p:cNvSpPr>
          <p:nvPr userDrawn="1"/>
        </p:nvSpPr>
        <p:spPr bwMode="auto">
          <a:xfrm>
            <a:off x="11444646" y="4086882"/>
            <a:ext cx="46038" cy="44450"/>
          </a:xfrm>
          <a:custGeom>
            <a:avLst/>
            <a:gdLst>
              <a:gd name="T0" fmla="*/ 7 w 14"/>
              <a:gd name="T1" fmla="*/ 0 h 14"/>
              <a:gd name="T2" fmla="*/ 14 w 14"/>
              <a:gd name="T3" fmla="*/ 8 h 14"/>
              <a:gd name="T4" fmla="*/ 7 w 14"/>
              <a:gd name="T5" fmla="*/ 14 h 14"/>
              <a:gd name="T6" fmla="*/ 0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11" y="0"/>
                  <a:pt x="14" y="4"/>
                  <a:pt x="14" y="8"/>
                </a:cubicBezTo>
                <a:cubicBezTo>
                  <a:pt x="14" y="11"/>
                  <a:pt x="11" y="14"/>
                  <a:pt x="7" y="14"/>
                </a:cubicBezTo>
                <a:cubicBezTo>
                  <a:pt x="3" y="14"/>
                  <a:pt x="0" y="11"/>
                  <a:pt x="0" y="7"/>
                </a:cubicBezTo>
                <a:cubicBezTo>
                  <a:pt x="0" y="3"/>
                  <a:pt x="3"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19">
            <a:extLst>
              <a:ext uri="{FF2B5EF4-FFF2-40B4-BE49-F238E27FC236}">
                <a16:creationId xmlns:a16="http://schemas.microsoft.com/office/drawing/2014/main" id="{F16D3439-C862-47B3-BA8E-8C155B665590}"/>
              </a:ext>
            </a:extLst>
          </p:cNvPr>
          <p:cNvSpPr>
            <a:spLocks/>
          </p:cNvSpPr>
          <p:nvPr userDrawn="1"/>
        </p:nvSpPr>
        <p:spPr bwMode="auto">
          <a:xfrm>
            <a:off x="10693758" y="4074182"/>
            <a:ext cx="44450" cy="44450"/>
          </a:xfrm>
          <a:custGeom>
            <a:avLst/>
            <a:gdLst>
              <a:gd name="T0" fmla="*/ 7 w 14"/>
              <a:gd name="T1" fmla="*/ 0 h 14"/>
              <a:gd name="T2" fmla="*/ 14 w 14"/>
              <a:gd name="T3" fmla="*/ 7 h 14"/>
              <a:gd name="T4" fmla="*/ 6 w 14"/>
              <a:gd name="T5" fmla="*/ 14 h 14"/>
              <a:gd name="T6" fmla="*/ 0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11" y="0"/>
                  <a:pt x="14" y="3"/>
                  <a:pt x="14" y="7"/>
                </a:cubicBezTo>
                <a:cubicBezTo>
                  <a:pt x="14" y="11"/>
                  <a:pt x="10" y="14"/>
                  <a:pt x="6" y="14"/>
                </a:cubicBezTo>
                <a:cubicBezTo>
                  <a:pt x="3" y="14"/>
                  <a:pt x="0" y="11"/>
                  <a:pt x="0" y="7"/>
                </a:cubicBezTo>
                <a:cubicBezTo>
                  <a:pt x="0" y="3"/>
                  <a:pt x="3"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20">
            <a:extLst>
              <a:ext uri="{FF2B5EF4-FFF2-40B4-BE49-F238E27FC236}">
                <a16:creationId xmlns:a16="http://schemas.microsoft.com/office/drawing/2014/main" id="{6C2F29A7-29F7-4242-AF6C-75C2BDBDD99E}"/>
              </a:ext>
            </a:extLst>
          </p:cNvPr>
          <p:cNvSpPr>
            <a:spLocks/>
          </p:cNvSpPr>
          <p:nvPr userDrawn="1"/>
        </p:nvSpPr>
        <p:spPr bwMode="auto">
          <a:xfrm>
            <a:off x="11431946" y="4172607"/>
            <a:ext cx="47625" cy="50800"/>
          </a:xfrm>
          <a:custGeom>
            <a:avLst/>
            <a:gdLst>
              <a:gd name="T0" fmla="*/ 9 w 15"/>
              <a:gd name="T1" fmla="*/ 1 h 16"/>
              <a:gd name="T2" fmla="*/ 14 w 15"/>
              <a:gd name="T3" fmla="*/ 10 h 16"/>
              <a:gd name="T4" fmla="*/ 6 w 15"/>
              <a:gd name="T5" fmla="*/ 15 h 16"/>
              <a:gd name="T6" fmla="*/ 1 w 15"/>
              <a:gd name="T7" fmla="*/ 6 h 16"/>
              <a:gd name="T8" fmla="*/ 9 w 15"/>
              <a:gd name="T9" fmla="*/ 1 h 16"/>
            </a:gdLst>
            <a:ahLst/>
            <a:cxnLst>
              <a:cxn ang="0">
                <a:pos x="T0" y="T1"/>
              </a:cxn>
              <a:cxn ang="0">
                <a:pos x="T2" y="T3"/>
              </a:cxn>
              <a:cxn ang="0">
                <a:pos x="T4" y="T5"/>
              </a:cxn>
              <a:cxn ang="0">
                <a:pos x="T6" y="T7"/>
              </a:cxn>
              <a:cxn ang="0">
                <a:pos x="T8" y="T9"/>
              </a:cxn>
            </a:cxnLst>
            <a:rect l="0" t="0" r="r" b="b"/>
            <a:pathLst>
              <a:path w="15" h="16">
                <a:moveTo>
                  <a:pt x="9" y="1"/>
                </a:moveTo>
                <a:cubicBezTo>
                  <a:pt x="13" y="2"/>
                  <a:pt x="15" y="6"/>
                  <a:pt x="14" y="10"/>
                </a:cubicBezTo>
                <a:cubicBezTo>
                  <a:pt x="13" y="14"/>
                  <a:pt x="10" y="16"/>
                  <a:pt x="6" y="15"/>
                </a:cubicBezTo>
                <a:cubicBezTo>
                  <a:pt x="2" y="14"/>
                  <a:pt x="0" y="10"/>
                  <a:pt x="1" y="6"/>
                </a:cubicBezTo>
                <a:cubicBezTo>
                  <a:pt x="2" y="3"/>
                  <a:pt x="6" y="0"/>
                  <a:pt x="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21">
            <a:extLst>
              <a:ext uri="{FF2B5EF4-FFF2-40B4-BE49-F238E27FC236}">
                <a16:creationId xmlns:a16="http://schemas.microsoft.com/office/drawing/2014/main" id="{0E42F2D8-FC49-4E6A-8B1D-5C7437119FBE}"/>
              </a:ext>
            </a:extLst>
          </p:cNvPr>
          <p:cNvSpPr>
            <a:spLocks/>
          </p:cNvSpPr>
          <p:nvPr userDrawn="1"/>
        </p:nvSpPr>
        <p:spPr bwMode="auto">
          <a:xfrm>
            <a:off x="10703283" y="3970994"/>
            <a:ext cx="50800" cy="52388"/>
          </a:xfrm>
          <a:custGeom>
            <a:avLst/>
            <a:gdLst>
              <a:gd name="T0" fmla="*/ 10 w 16"/>
              <a:gd name="T1" fmla="*/ 1 h 16"/>
              <a:gd name="T2" fmla="*/ 15 w 16"/>
              <a:gd name="T3" fmla="*/ 10 h 16"/>
              <a:gd name="T4" fmla="*/ 6 w 16"/>
              <a:gd name="T5" fmla="*/ 15 h 16"/>
              <a:gd name="T6" fmla="*/ 2 w 16"/>
              <a:gd name="T7" fmla="*/ 6 h 16"/>
              <a:gd name="T8" fmla="*/ 10 w 16"/>
              <a:gd name="T9" fmla="*/ 1 h 16"/>
            </a:gdLst>
            <a:ahLst/>
            <a:cxnLst>
              <a:cxn ang="0">
                <a:pos x="T0" y="T1"/>
              </a:cxn>
              <a:cxn ang="0">
                <a:pos x="T2" y="T3"/>
              </a:cxn>
              <a:cxn ang="0">
                <a:pos x="T4" y="T5"/>
              </a:cxn>
              <a:cxn ang="0">
                <a:pos x="T6" y="T7"/>
              </a:cxn>
              <a:cxn ang="0">
                <a:pos x="T8" y="T9"/>
              </a:cxn>
            </a:cxnLst>
            <a:rect l="0" t="0" r="r" b="b"/>
            <a:pathLst>
              <a:path w="16" h="16">
                <a:moveTo>
                  <a:pt x="10" y="1"/>
                </a:moveTo>
                <a:cubicBezTo>
                  <a:pt x="14" y="2"/>
                  <a:pt x="16" y="6"/>
                  <a:pt x="15" y="10"/>
                </a:cubicBezTo>
                <a:cubicBezTo>
                  <a:pt x="14" y="14"/>
                  <a:pt x="10" y="16"/>
                  <a:pt x="6" y="15"/>
                </a:cubicBezTo>
                <a:cubicBezTo>
                  <a:pt x="3" y="14"/>
                  <a:pt x="0" y="10"/>
                  <a:pt x="2" y="6"/>
                </a:cubicBezTo>
                <a:cubicBezTo>
                  <a:pt x="3" y="2"/>
                  <a:pt x="7" y="0"/>
                  <a:pt x="1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22">
            <a:extLst>
              <a:ext uri="{FF2B5EF4-FFF2-40B4-BE49-F238E27FC236}">
                <a16:creationId xmlns:a16="http://schemas.microsoft.com/office/drawing/2014/main" id="{6C9C1002-1CC8-4779-98FF-638FA0081739}"/>
              </a:ext>
            </a:extLst>
          </p:cNvPr>
          <p:cNvSpPr>
            <a:spLocks/>
          </p:cNvSpPr>
          <p:nvPr userDrawn="1"/>
        </p:nvSpPr>
        <p:spPr bwMode="auto">
          <a:xfrm>
            <a:off x="11390671" y="4264682"/>
            <a:ext cx="50800" cy="50800"/>
          </a:xfrm>
          <a:custGeom>
            <a:avLst/>
            <a:gdLst>
              <a:gd name="T0" fmla="*/ 12 w 16"/>
              <a:gd name="T1" fmla="*/ 2 h 16"/>
              <a:gd name="T2" fmla="*/ 15 w 16"/>
              <a:gd name="T3" fmla="*/ 12 h 16"/>
              <a:gd name="T4" fmla="*/ 5 w 16"/>
              <a:gd name="T5" fmla="*/ 14 h 16"/>
              <a:gd name="T6" fmla="*/ 2 w 16"/>
              <a:gd name="T7" fmla="*/ 5 h 16"/>
              <a:gd name="T8" fmla="*/ 12 w 16"/>
              <a:gd name="T9" fmla="*/ 2 h 16"/>
            </a:gdLst>
            <a:ahLst/>
            <a:cxnLst>
              <a:cxn ang="0">
                <a:pos x="T0" y="T1"/>
              </a:cxn>
              <a:cxn ang="0">
                <a:pos x="T2" y="T3"/>
              </a:cxn>
              <a:cxn ang="0">
                <a:pos x="T4" y="T5"/>
              </a:cxn>
              <a:cxn ang="0">
                <a:pos x="T6" y="T7"/>
              </a:cxn>
              <a:cxn ang="0">
                <a:pos x="T8" y="T9"/>
              </a:cxn>
            </a:cxnLst>
            <a:rect l="0" t="0" r="r" b="b"/>
            <a:pathLst>
              <a:path w="16" h="16">
                <a:moveTo>
                  <a:pt x="12" y="2"/>
                </a:moveTo>
                <a:cubicBezTo>
                  <a:pt x="15" y="4"/>
                  <a:pt x="16" y="9"/>
                  <a:pt x="15" y="12"/>
                </a:cubicBezTo>
                <a:cubicBezTo>
                  <a:pt x="13" y="15"/>
                  <a:pt x="8" y="16"/>
                  <a:pt x="5" y="14"/>
                </a:cubicBezTo>
                <a:cubicBezTo>
                  <a:pt x="2" y="13"/>
                  <a:pt x="0" y="8"/>
                  <a:pt x="2" y="5"/>
                </a:cubicBezTo>
                <a:cubicBezTo>
                  <a:pt x="4" y="2"/>
                  <a:pt x="9" y="0"/>
                  <a:pt x="1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23">
            <a:extLst>
              <a:ext uri="{FF2B5EF4-FFF2-40B4-BE49-F238E27FC236}">
                <a16:creationId xmlns:a16="http://schemas.microsoft.com/office/drawing/2014/main" id="{10052550-C041-4E61-92D8-AF8A93BA4912}"/>
              </a:ext>
            </a:extLst>
          </p:cNvPr>
          <p:cNvSpPr>
            <a:spLocks/>
          </p:cNvSpPr>
          <p:nvPr userDrawn="1"/>
        </p:nvSpPr>
        <p:spPr bwMode="auto">
          <a:xfrm>
            <a:off x="10741383" y="3891619"/>
            <a:ext cx="50800" cy="50800"/>
          </a:xfrm>
          <a:custGeom>
            <a:avLst/>
            <a:gdLst>
              <a:gd name="T0" fmla="*/ 11 w 16"/>
              <a:gd name="T1" fmla="*/ 2 h 16"/>
              <a:gd name="T2" fmla="*/ 14 w 16"/>
              <a:gd name="T3" fmla="*/ 11 h 16"/>
              <a:gd name="T4" fmla="*/ 4 w 16"/>
              <a:gd name="T5" fmla="*/ 14 h 16"/>
              <a:gd name="T6" fmla="*/ 1 w 16"/>
              <a:gd name="T7" fmla="*/ 4 h 16"/>
              <a:gd name="T8" fmla="*/ 11 w 16"/>
              <a:gd name="T9" fmla="*/ 2 h 16"/>
            </a:gdLst>
            <a:ahLst/>
            <a:cxnLst>
              <a:cxn ang="0">
                <a:pos x="T0" y="T1"/>
              </a:cxn>
              <a:cxn ang="0">
                <a:pos x="T2" y="T3"/>
              </a:cxn>
              <a:cxn ang="0">
                <a:pos x="T4" y="T5"/>
              </a:cxn>
              <a:cxn ang="0">
                <a:pos x="T6" y="T7"/>
              </a:cxn>
              <a:cxn ang="0">
                <a:pos x="T8" y="T9"/>
              </a:cxn>
            </a:cxnLst>
            <a:rect l="0" t="0" r="r" b="b"/>
            <a:pathLst>
              <a:path w="16" h="16">
                <a:moveTo>
                  <a:pt x="11" y="2"/>
                </a:moveTo>
                <a:cubicBezTo>
                  <a:pt x="14" y="4"/>
                  <a:pt x="16" y="8"/>
                  <a:pt x="14" y="11"/>
                </a:cubicBezTo>
                <a:cubicBezTo>
                  <a:pt x="12" y="15"/>
                  <a:pt x="7" y="16"/>
                  <a:pt x="4" y="14"/>
                </a:cubicBezTo>
                <a:cubicBezTo>
                  <a:pt x="1" y="12"/>
                  <a:pt x="0" y="8"/>
                  <a:pt x="1" y="4"/>
                </a:cubicBezTo>
                <a:cubicBezTo>
                  <a:pt x="3" y="1"/>
                  <a:pt x="8" y="0"/>
                  <a:pt x="1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24">
            <a:extLst>
              <a:ext uri="{FF2B5EF4-FFF2-40B4-BE49-F238E27FC236}">
                <a16:creationId xmlns:a16="http://schemas.microsoft.com/office/drawing/2014/main" id="{4BDC149F-A265-4D6E-8542-29BF24240F22}"/>
              </a:ext>
            </a:extLst>
          </p:cNvPr>
          <p:cNvSpPr>
            <a:spLocks/>
          </p:cNvSpPr>
          <p:nvPr userDrawn="1"/>
        </p:nvSpPr>
        <p:spPr bwMode="auto">
          <a:xfrm>
            <a:off x="11333521" y="4347232"/>
            <a:ext cx="47625" cy="47625"/>
          </a:xfrm>
          <a:custGeom>
            <a:avLst/>
            <a:gdLst>
              <a:gd name="T0" fmla="*/ 12 w 15"/>
              <a:gd name="T1" fmla="*/ 2 h 15"/>
              <a:gd name="T2" fmla="*/ 12 w 15"/>
              <a:gd name="T3" fmla="*/ 12 h 15"/>
              <a:gd name="T4" fmla="*/ 2 w 15"/>
              <a:gd name="T5" fmla="*/ 12 h 15"/>
              <a:gd name="T6" fmla="*/ 2 w 15"/>
              <a:gd name="T7" fmla="*/ 2 h 15"/>
              <a:gd name="T8" fmla="*/ 12 w 15"/>
              <a:gd name="T9" fmla="*/ 2 h 15"/>
            </a:gdLst>
            <a:ahLst/>
            <a:cxnLst>
              <a:cxn ang="0">
                <a:pos x="T0" y="T1"/>
              </a:cxn>
              <a:cxn ang="0">
                <a:pos x="T2" y="T3"/>
              </a:cxn>
              <a:cxn ang="0">
                <a:pos x="T4" y="T5"/>
              </a:cxn>
              <a:cxn ang="0">
                <a:pos x="T6" y="T7"/>
              </a:cxn>
              <a:cxn ang="0">
                <a:pos x="T8" y="T9"/>
              </a:cxn>
            </a:cxnLst>
            <a:rect l="0" t="0" r="r" b="b"/>
            <a:pathLst>
              <a:path w="15" h="15">
                <a:moveTo>
                  <a:pt x="12" y="2"/>
                </a:moveTo>
                <a:cubicBezTo>
                  <a:pt x="15" y="5"/>
                  <a:pt x="15" y="9"/>
                  <a:pt x="12" y="12"/>
                </a:cubicBezTo>
                <a:cubicBezTo>
                  <a:pt x="10" y="15"/>
                  <a:pt x="5" y="15"/>
                  <a:pt x="2" y="12"/>
                </a:cubicBezTo>
                <a:cubicBezTo>
                  <a:pt x="0" y="9"/>
                  <a:pt x="0" y="5"/>
                  <a:pt x="2" y="2"/>
                </a:cubicBezTo>
                <a:cubicBezTo>
                  <a:pt x="5" y="0"/>
                  <a:pt x="10" y="0"/>
                  <a:pt x="1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25">
            <a:extLst>
              <a:ext uri="{FF2B5EF4-FFF2-40B4-BE49-F238E27FC236}">
                <a16:creationId xmlns:a16="http://schemas.microsoft.com/office/drawing/2014/main" id="{AA79D8C8-0556-428D-9608-0D6D2DE3DAAA}"/>
              </a:ext>
            </a:extLst>
          </p:cNvPr>
          <p:cNvSpPr>
            <a:spLocks/>
          </p:cNvSpPr>
          <p:nvPr userDrawn="1"/>
        </p:nvSpPr>
        <p:spPr bwMode="auto">
          <a:xfrm>
            <a:off x="10801708" y="3812244"/>
            <a:ext cx="47625" cy="47625"/>
          </a:xfrm>
          <a:custGeom>
            <a:avLst/>
            <a:gdLst>
              <a:gd name="T0" fmla="*/ 13 w 15"/>
              <a:gd name="T1" fmla="*/ 3 h 15"/>
              <a:gd name="T2" fmla="*/ 13 w 15"/>
              <a:gd name="T3" fmla="*/ 13 h 15"/>
              <a:gd name="T4" fmla="*/ 3 w 15"/>
              <a:gd name="T5" fmla="*/ 13 h 15"/>
              <a:gd name="T6" fmla="*/ 3 w 15"/>
              <a:gd name="T7" fmla="*/ 3 h 15"/>
              <a:gd name="T8" fmla="*/ 13 w 15"/>
              <a:gd name="T9" fmla="*/ 3 h 15"/>
            </a:gdLst>
            <a:ahLst/>
            <a:cxnLst>
              <a:cxn ang="0">
                <a:pos x="T0" y="T1"/>
              </a:cxn>
              <a:cxn ang="0">
                <a:pos x="T2" y="T3"/>
              </a:cxn>
              <a:cxn ang="0">
                <a:pos x="T4" y="T5"/>
              </a:cxn>
              <a:cxn ang="0">
                <a:pos x="T6" y="T7"/>
              </a:cxn>
              <a:cxn ang="0">
                <a:pos x="T8" y="T9"/>
              </a:cxn>
            </a:cxnLst>
            <a:rect l="0" t="0" r="r" b="b"/>
            <a:pathLst>
              <a:path w="15" h="15">
                <a:moveTo>
                  <a:pt x="13" y="3"/>
                </a:moveTo>
                <a:cubicBezTo>
                  <a:pt x="15" y="6"/>
                  <a:pt x="15" y="10"/>
                  <a:pt x="13" y="13"/>
                </a:cubicBezTo>
                <a:cubicBezTo>
                  <a:pt x="10" y="15"/>
                  <a:pt x="5" y="15"/>
                  <a:pt x="3" y="13"/>
                </a:cubicBezTo>
                <a:cubicBezTo>
                  <a:pt x="0" y="10"/>
                  <a:pt x="0" y="5"/>
                  <a:pt x="3" y="3"/>
                </a:cubicBezTo>
                <a:cubicBezTo>
                  <a:pt x="5" y="0"/>
                  <a:pt x="10" y="0"/>
                  <a:pt x="1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26">
            <a:extLst>
              <a:ext uri="{FF2B5EF4-FFF2-40B4-BE49-F238E27FC236}">
                <a16:creationId xmlns:a16="http://schemas.microsoft.com/office/drawing/2014/main" id="{BEADC635-4EF2-485C-9350-2331CA8554AA}"/>
              </a:ext>
            </a:extLst>
          </p:cNvPr>
          <p:cNvSpPr>
            <a:spLocks/>
          </p:cNvSpPr>
          <p:nvPr userDrawn="1"/>
        </p:nvSpPr>
        <p:spPr bwMode="auto">
          <a:xfrm>
            <a:off x="11254146" y="4404382"/>
            <a:ext cx="50800" cy="50800"/>
          </a:xfrm>
          <a:custGeom>
            <a:avLst/>
            <a:gdLst>
              <a:gd name="T0" fmla="*/ 14 w 16"/>
              <a:gd name="T1" fmla="*/ 4 h 16"/>
              <a:gd name="T2" fmla="*/ 11 w 16"/>
              <a:gd name="T3" fmla="*/ 14 h 16"/>
              <a:gd name="T4" fmla="*/ 2 w 16"/>
              <a:gd name="T5" fmla="*/ 12 h 16"/>
              <a:gd name="T6" fmla="*/ 4 w 16"/>
              <a:gd name="T7" fmla="*/ 2 h 16"/>
              <a:gd name="T8" fmla="*/ 14 w 16"/>
              <a:gd name="T9" fmla="*/ 4 h 16"/>
            </a:gdLst>
            <a:ahLst/>
            <a:cxnLst>
              <a:cxn ang="0">
                <a:pos x="T0" y="T1"/>
              </a:cxn>
              <a:cxn ang="0">
                <a:pos x="T2" y="T3"/>
              </a:cxn>
              <a:cxn ang="0">
                <a:pos x="T4" y="T5"/>
              </a:cxn>
              <a:cxn ang="0">
                <a:pos x="T6" y="T7"/>
              </a:cxn>
              <a:cxn ang="0">
                <a:pos x="T8" y="T9"/>
              </a:cxn>
            </a:cxnLst>
            <a:rect l="0" t="0" r="r" b="b"/>
            <a:pathLst>
              <a:path w="16" h="16">
                <a:moveTo>
                  <a:pt x="14" y="4"/>
                </a:moveTo>
                <a:cubicBezTo>
                  <a:pt x="16" y="8"/>
                  <a:pt x="15" y="12"/>
                  <a:pt x="11" y="14"/>
                </a:cubicBezTo>
                <a:cubicBezTo>
                  <a:pt x="8" y="16"/>
                  <a:pt x="4" y="15"/>
                  <a:pt x="2" y="12"/>
                </a:cubicBezTo>
                <a:cubicBezTo>
                  <a:pt x="0" y="8"/>
                  <a:pt x="1" y="4"/>
                  <a:pt x="4" y="2"/>
                </a:cubicBezTo>
                <a:cubicBezTo>
                  <a:pt x="8" y="0"/>
                  <a:pt x="12" y="1"/>
                  <a:pt x="1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27">
            <a:extLst>
              <a:ext uri="{FF2B5EF4-FFF2-40B4-BE49-F238E27FC236}">
                <a16:creationId xmlns:a16="http://schemas.microsoft.com/office/drawing/2014/main" id="{49533521-7A88-4DF7-91E9-ECAFABB20623}"/>
              </a:ext>
            </a:extLst>
          </p:cNvPr>
          <p:cNvSpPr>
            <a:spLocks/>
          </p:cNvSpPr>
          <p:nvPr userDrawn="1"/>
        </p:nvSpPr>
        <p:spPr bwMode="auto">
          <a:xfrm>
            <a:off x="10877908" y="3751919"/>
            <a:ext cx="52388" cy="50800"/>
          </a:xfrm>
          <a:custGeom>
            <a:avLst/>
            <a:gdLst>
              <a:gd name="T0" fmla="*/ 15 w 16"/>
              <a:gd name="T1" fmla="*/ 4 h 16"/>
              <a:gd name="T2" fmla="*/ 12 w 16"/>
              <a:gd name="T3" fmla="*/ 14 h 16"/>
              <a:gd name="T4" fmla="*/ 2 w 16"/>
              <a:gd name="T5" fmla="*/ 11 h 16"/>
              <a:gd name="T6" fmla="*/ 5 w 16"/>
              <a:gd name="T7" fmla="*/ 2 h 16"/>
              <a:gd name="T8" fmla="*/ 15 w 16"/>
              <a:gd name="T9" fmla="*/ 4 h 16"/>
            </a:gdLst>
            <a:ahLst/>
            <a:cxnLst>
              <a:cxn ang="0">
                <a:pos x="T0" y="T1"/>
              </a:cxn>
              <a:cxn ang="0">
                <a:pos x="T2" y="T3"/>
              </a:cxn>
              <a:cxn ang="0">
                <a:pos x="T4" y="T5"/>
              </a:cxn>
              <a:cxn ang="0">
                <a:pos x="T6" y="T7"/>
              </a:cxn>
              <a:cxn ang="0">
                <a:pos x="T8" y="T9"/>
              </a:cxn>
            </a:cxnLst>
            <a:rect l="0" t="0" r="r" b="b"/>
            <a:pathLst>
              <a:path w="16" h="16">
                <a:moveTo>
                  <a:pt x="15" y="4"/>
                </a:moveTo>
                <a:cubicBezTo>
                  <a:pt x="16" y="8"/>
                  <a:pt x="15" y="12"/>
                  <a:pt x="12" y="14"/>
                </a:cubicBezTo>
                <a:cubicBezTo>
                  <a:pt x="9" y="16"/>
                  <a:pt x="4" y="15"/>
                  <a:pt x="2" y="11"/>
                </a:cubicBezTo>
                <a:cubicBezTo>
                  <a:pt x="0" y="8"/>
                  <a:pt x="2" y="4"/>
                  <a:pt x="5" y="2"/>
                </a:cubicBezTo>
                <a:cubicBezTo>
                  <a:pt x="8" y="0"/>
                  <a:pt x="13" y="1"/>
                  <a:pt x="15"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28">
            <a:extLst>
              <a:ext uri="{FF2B5EF4-FFF2-40B4-BE49-F238E27FC236}">
                <a16:creationId xmlns:a16="http://schemas.microsoft.com/office/drawing/2014/main" id="{E787691F-6BB8-4CF4-B269-99BE57DDC7EB}"/>
              </a:ext>
            </a:extLst>
          </p:cNvPr>
          <p:cNvSpPr>
            <a:spLocks/>
          </p:cNvSpPr>
          <p:nvPr userDrawn="1"/>
        </p:nvSpPr>
        <p:spPr bwMode="auto">
          <a:xfrm>
            <a:off x="11171596" y="4442482"/>
            <a:ext cx="47625" cy="47625"/>
          </a:xfrm>
          <a:custGeom>
            <a:avLst/>
            <a:gdLst>
              <a:gd name="T0" fmla="*/ 14 w 15"/>
              <a:gd name="T1" fmla="*/ 6 h 15"/>
              <a:gd name="T2" fmla="*/ 9 w 15"/>
              <a:gd name="T3" fmla="*/ 14 h 15"/>
              <a:gd name="T4" fmla="*/ 1 w 15"/>
              <a:gd name="T5" fmla="*/ 9 h 15"/>
              <a:gd name="T6" fmla="*/ 6 w 15"/>
              <a:gd name="T7" fmla="*/ 1 h 15"/>
              <a:gd name="T8" fmla="*/ 14 w 15"/>
              <a:gd name="T9" fmla="*/ 6 h 15"/>
            </a:gdLst>
            <a:ahLst/>
            <a:cxnLst>
              <a:cxn ang="0">
                <a:pos x="T0" y="T1"/>
              </a:cxn>
              <a:cxn ang="0">
                <a:pos x="T2" y="T3"/>
              </a:cxn>
              <a:cxn ang="0">
                <a:pos x="T4" y="T5"/>
              </a:cxn>
              <a:cxn ang="0">
                <a:pos x="T6" y="T7"/>
              </a:cxn>
              <a:cxn ang="0">
                <a:pos x="T8" y="T9"/>
              </a:cxn>
            </a:cxnLst>
            <a:rect l="0" t="0" r="r" b="b"/>
            <a:pathLst>
              <a:path w="15" h="15">
                <a:moveTo>
                  <a:pt x="14" y="6"/>
                </a:moveTo>
                <a:cubicBezTo>
                  <a:pt x="15" y="9"/>
                  <a:pt x="13" y="13"/>
                  <a:pt x="9" y="14"/>
                </a:cubicBezTo>
                <a:cubicBezTo>
                  <a:pt x="6" y="15"/>
                  <a:pt x="2" y="13"/>
                  <a:pt x="1" y="9"/>
                </a:cubicBezTo>
                <a:cubicBezTo>
                  <a:pt x="0" y="6"/>
                  <a:pt x="2" y="2"/>
                  <a:pt x="6" y="1"/>
                </a:cubicBezTo>
                <a:cubicBezTo>
                  <a:pt x="9" y="0"/>
                  <a:pt x="13" y="2"/>
                  <a:pt x="14"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29">
            <a:extLst>
              <a:ext uri="{FF2B5EF4-FFF2-40B4-BE49-F238E27FC236}">
                <a16:creationId xmlns:a16="http://schemas.microsoft.com/office/drawing/2014/main" id="{35E8880C-9C52-42A4-A7FA-FA42ABF851C4}"/>
              </a:ext>
            </a:extLst>
          </p:cNvPr>
          <p:cNvSpPr>
            <a:spLocks/>
          </p:cNvSpPr>
          <p:nvPr userDrawn="1"/>
        </p:nvSpPr>
        <p:spPr bwMode="auto">
          <a:xfrm>
            <a:off x="10971571" y="3716994"/>
            <a:ext cx="50800" cy="47625"/>
          </a:xfrm>
          <a:custGeom>
            <a:avLst/>
            <a:gdLst>
              <a:gd name="T0" fmla="*/ 15 w 16"/>
              <a:gd name="T1" fmla="*/ 6 h 15"/>
              <a:gd name="T2" fmla="*/ 10 w 16"/>
              <a:gd name="T3" fmla="*/ 14 h 15"/>
              <a:gd name="T4" fmla="*/ 1 w 16"/>
              <a:gd name="T5" fmla="*/ 9 h 15"/>
              <a:gd name="T6" fmla="*/ 6 w 16"/>
              <a:gd name="T7" fmla="*/ 1 h 15"/>
              <a:gd name="T8" fmla="*/ 15 w 16"/>
              <a:gd name="T9" fmla="*/ 6 h 15"/>
            </a:gdLst>
            <a:ahLst/>
            <a:cxnLst>
              <a:cxn ang="0">
                <a:pos x="T0" y="T1"/>
              </a:cxn>
              <a:cxn ang="0">
                <a:pos x="T2" y="T3"/>
              </a:cxn>
              <a:cxn ang="0">
                <a:pos x="T4" y="T5"/>
              </a:cxn>
              <a:cxn ang="0">
                <a:pos x="T6" y="T7"/>
              </a:cxn>
              <a:cxn ang="0">
                <a:pos x="T8" y="T9"/>
              </a:cxn>
            </a:cxnLst>
            <a:rect l="0" t="0" r="r" b="b"/>
            <a:pathLst>
              <a:path w="16" h="15">
                <a:moveTo>
                  <a:pt x="15" y="6"/>
                </a:moveTo>
                <a:cubicBezTo>
                  <a:pt x="16" y="9"/>
                  <a:pt x="13" y="13"/>
                  <a:pt x="10" y="14"/>
                </a:cubicBezTo>
                <a:cubicBezTo>
                  <a:pt x="6" y="15"/>
                  <a:pt x="2" y="13"/>
                  <a:pt x="1" y="9"/>
                </a:cubicBezTo>
                <a:cubicBezTo>
                  <a:pt x="0" y="5"/>
                  <a:pt x="2" y="2"/>
                  <a:pt x="6" y="1"/>
                </a:cubicBezTo>
                <a:cubicBezTo>
                  <a:pt x="10" y="0"/>
                  <a:pt x="14" y="2"/>
                  <a:pt x="1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30">
            <a:extLst>
              <a:ext uri="{FF2B5EF4-FFF2-40B4-BE49-F238E27FC236}">
                <a16:creationId xmlns:a16="http://schemas.microsoft.com/office/drawing/2014/main" id="{00ABAAE4-BD41-430C-9EBD-59B96A316098}"/>
              </a:ext>
            </a:extLst>
          </p:cNvPr>
          <p:cNvSpPr>
            <a:spLocks/>
          </p:cNvSpPr>
          <p:nvPr userDrawn="1"/>
        </p:nvSpPr>
        <p:spPr bwMode="auto">
          <a:xfrm>
            <a:off x="11066821" y="4455182"/>
            <a:ext cx="47625" cy="44450"/>
          </a:xfrm>
          <a:custGeom>
            <a:avLst/>
            <a:gdLst>
              <a:gd name="T0" fmla="*/ 15 w 15"/>
              <a:gd name="T1" fmla="*/ 8 h 14"/>
              <a:gd name="T2" fmla="*/ 7 w 15"/>
              <a:gd name="T3" fmla="*/ 14 h 14"/>
              <a:gd name="T4" fmla="*/ 1 w 15"/>
              <a:gd name="T5" fmla="*/ 7 h 14"/>
              <a:gd name="T6" fmla="*/ 8 w 15"/>
              <a:gd name="T7" fmla="*/ 0 h 14"/>
              <a:gd name="T8" fmla="*/ 15 w 15"/>
              <a:gd name="T9" fmla="*/ 8 h 14"/>
            </a:gdLst>
            <a:ahLst/>
            <a:cxnLst>
              <a:cxn ang="0">
                <a:pos x="T0" y="T1"/>
              </a:cxn>
              <a:cxn ang="0">
                <a:pos x="T2" y="T3"/>
              </a:cxn>
              <a:cxn ang="0">
                <a:pos x="T4" y="T5"/>
              </a:cxn>
              <a:cxn ang="0">
                <a:pos x="T6" y="T7"/>
              </a:cxn>
              <a:cxn ang="0">
                <a:pos x="T8" y="T9"/>
              </a:cxn>
            </a:cxnLst>
            <a:rect l="0" t="0" r="r" b="b"/>
            <a:pathLst>
              <a:path w="15" h="14">
                <a:moveTo>
                  <a:pt x="15" y="8"/>
                </a:moveTo>
                <a:cubicBezTo>
                  <a:pt x="14" y="11"/>
                  <a:pt x="11" y="14"/>
                  <a:pt x="7" y="14"/>
                </a:cubicBezTo>
                <a:cubicBezTo>
                  <a:pt x="3" y="14"/>
                  <a:pt x="0" y="11"/>
                  <a:pt x="1" y="7"/>
                </a:cubicBezTo>
                <a:cubicBezTo>
                  <a:pt x="1" y="3"/>
                  <a:pt x="4" y="0"/>
                  <a:pt x="8" y="0"/>
                </a:cubicBezTo>
                <a:cubicBezTo>
                  <a:pt x="12" y="0"/>
                  <a:pt x="15" y="4"/>
                  <a:pt x="15"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Oval 31">
            <a:extLst>
              <a:ext uri="{FF2B5EF4-FFF2-40B4-BE49-F238E27FC236}">
                <a16:creationId xmlns:a16="http://schemas.microsoft.com/office/drawing/2014/main" id="{37B64A01-A15F-4AD9-B23A-F40D4A544632}"/>
              </a:ext>
            </a:extLst>
          </p:cNvPr>
          <p:cNvSpPr>
            <a:spLocks noChangeArrowheads="1"/>
          </p:cNvSpPr>
          <p:nvPr userDrawn="1"/>
        </p:nvSpPr>
        <p:spPr bwMode="auto">
          <a:xfrm>
            <a:off x="11063646" y="3707469"/>
            <a:ext cx="44450" cy="444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Oval 32">
            <a:extLst>
              <a:ext uri="{FF2B5EF4-FFF2-40B4-BE49-F238E27FC236}">
                <a16:creationId xmlns:a16="http://schemas.microsoft.com/office/drawing/2014/main" id="{945FB898-E3D0-42D2-AF0C-2242FC63ACDA}"/>
              </a:ext>
            </a:extLst>
          </p:cNvPr>
          <p:cNvSpPr>
            <a:spLocks noChangeArrowheads="1"/>
          </p:cNvSpPr>
          <p:nvPr userDrawn="1"/>
        </p:nvSpPr>
        <p:spPr bwMode="auto">
          <a:xfrm>
            <a:off x="9765071" y="5234644"/>
            <a:ext cx="469900" cy="469900"/>
          </a:xfrm>
          <a:prstGeom prst="ellipse">
            <a:avLst/>
          </a:pr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33">
            <a:extLst>
              <a:ext uri="{FF2B5EF4-FFF2-40B4-BE49-F238E27FC236}">
                <a16:creationId xmlns:a16="http://schemas.microsoft.com/office/drawing/2014/main" id="{4AD5672B-5065-4D26-BB13-AADF28ECAD72}"/>
              </a:ext>
            </a:extLst>
          </p:cNvPr>
          <p:cNvSpPr>
            <a:spLocks/>
          </p:cNvSpPr>
          <p:nvPr userDrawn="1"/>
        </p:nvSpPr>
        <p:spPr bwMode="auto">
          <a:xfrm>
            <a:off x="9179283" y="5279094"/>
            <a:ext cx="498475" cy="365125"/>
          </a:xfrm>
          <a:custGeom>
            <a:avLst/>
            <a:gdLst>
              <a:gd name="T0" fmla="*/ 0 w 314"/>
              <a:gd name="T1" fmla="*/ 92 h 230"/>
              <a:gd name="T2" fmla="*/ 0 w 314"/>
              <a:gd name="T3" fmla="*/ 136 h 230"/>
              <a:gd name="T4" fmla="*/ 126 w 314"/>
              <a:gd name="T5" fmla="*/ 136 h 230"/>
              <a:gd name="T6" fmla="*/ 88 w 314"/>
              <a:gd name="T7" fmla="*/ 230 h 230"/>
              <a:gd name="T8" fmla="*/ 314 w 314"/>
              <a:gd name="T9" fmla="*/ 116 h 230"/>
              <a:gd name="T10" fmla="*/ 88 w 314"/>
              <a:gd name="T11" fmla="*/ 0 h 230"/>
              <a:gd name="T12" fmla="*/ 126 w 314"/>
              <a:gd name="T13" fmla="*/ 92 h 230"/>
              <a:gd name="T14" fmla="*/ 0 w 314"/>
              <a:gd name="T15" fmla="*/ 92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230">
                <a:moveTo>
                  <a:pt x="0" y="92"/>
                </a:moveTo>
                <a:lnTo>
                  <a:pt x="0" y="136"/>
                </a:lnTo>
                <a:lnTo>
                  <a:pt x="126" y="136"/>
                </a:lnTo>
                <a:lnTo>
                  <a:pt x="88" y="230"/>
                </a:lnTo>
                <a:lnTo>
                  <a:pt x="314" y="116"/>
                </a:lnTo>
                <a:lnTo>
                  <a:pt x="88" y="0"/>
                </a:lnTo>
                <a:lnTo>
                  <a:pt x="126" y="92"/>
                </a:lnTo>
                <a:lnTo>
                  <a:pt x="0" y="92"/>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34">
            <a:extLst>
              <a:ext uri="{FF2B5EF4-FFF2-40B4-BE49-F238E27FC236}">
                <a16:creationId xmlns:a16="http://schemas.microsoft.com/office/drawing/2014/main" id="{0DA929B5-0837-4BCA-A82F-56D8EF790400}"/>
              </a:ext>
            </a:extLst>
          </p:cNvPr>
          <p:cNvSpPr>
            <a:spLocks/>
          </p:cNvSpPr>
          <p:nvPr userDrawn="1"/>
        </p:nvSpPr>
        <p:spPr bwMode="auto">
          <a:xfrm>
            <a:off x="10327046" y="5279094"/>
            <a:ext cx="500063" cy="365125"/>
          </a:xfrm>
          <a:custGeom>
            <a:avLst/>
            <a:gdLst>
              <a:gd name="T0" fmla="*/ 315 w 315"/>
              <a:gd name="T1" fmla="*/ 138 h 230"/>
              <a:gd name="T2" fmla="*/ 315 w 315"/>
              <a:gd name="T3" fmla="*/ 94 h 230"/>
              <a:gd name="T4" fmla="*/ 187 w 315"/>
              <a:gd name="T5" fmla="*/ 94 h 230"/>
              <a:gd name="T6" fmla="*/ 225 w 315"/>
              <a:gd name="T7" fmla="*/ 0 h 230"/>
              <a:gd name="T8" fmla="*/ 0 w 315"/>
              <a:gd name="T9" fmla="*/ 114 h 230"/>
              <a:gd name="T10" fmla="*/ 225 w 315"/>
              <a:gd name="T11" fmla="*/ 230 h 230"/>
              <a:gd name="T12" fmla="*/ 187 w 315"/>
              <a:gd name="T13" fmla="*/ 138 h 230"/>
              <a:gd name="T14" fmla="*/ 315 w 315"/>
              <a:gd name="T15" fmla="*/ 138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5" h="230">
                <a:moveTo>
                  <a:pt x="315" y="138"/>
                </a:moveTo>
                <a:lnTo>
                  <a:pt x="315" y="94"/>
                </a:lnTo>
                <a:lnTo>
                  <a:pt x="187" y="94"/>
                </a:lnTo>
                <a:lnTo>
                  <a:pt x="225" y="0"/>
                </a:lnTo>
                <a:lnTo>
                  <a:pt x="0" y="114"/>
                </a:lnTo>
                <a:lnTo>
                  <a:pt x="225" y="230"/>
                </a:lnTo>
                <a:lnTo>
                  <a:pt x="187" y="138"/>
                </a:lnTo>
                <a:lnTo>
                  <a:pt x="315" y="138"/>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35">
            <a:extLst>
              <a:ext uri="{FF2B5EF4-FFF2-40B4-BE49-F238E27FC236}">
                <a16:creationId xmlns:a16="http://schemas.microsoft.com/office/drawing/2014/main" id="{119131FE-694E-4E45-9CD9-0A20042034F3}"/>
              </a:ext>
            </a:extLst>
          </p:cNvPr>
          <p:cNvSpPr>
            <a:spLocks/>
          </p:cNvSpPr>
          <p:nvPr userDrawn="1"/>
        </p:nvSpPr>
        <p:spPr bwMode="auto">
          <a:xfrm>
            <a:off x="8596671" y="3793194"/>
            <a:ext cx="304800" cy="395288"/>
          </a:xfrm>
          <a:custGeom>
            <a:avLst/>
            <a:gdLst>
              <a:gd name="T0" fmla="*/ 192 w 192"/>
              <a:gd name="T1" fmla="*/ 0 h 249"/>
              <a:gd name="T2" fmla="*/ 192 w 192"/>
              <a:gd name="T3" fmla="*/ 48 h 249"/>
              <a:gd name="T4" fmla="*/ 62 w 192"/>
              <a:gd name="T5" fmla="*/ 48 h 249"/>
              <a:gd name="T6" fmla="*/ 62 w 192"/>
              <a:gd name="T7" fmla="*/ 100 h 249"/>
              <a:gd name="T8" fmla="*/ 180 w 192"/>
              <a:gd name="T9" fmla="*/ 100 h 249"/>
              <a:gd name="T10" fmla="*/ 180 w 192"/>
              <a:gd name="T11" fmla="*/ 149 h 249"/>
              <a:gd name="T12" fmla="*/ 62 w 192"/>
              <a:gd name="T13" fmla="*/ 149 h 249"/>
              <a:gd name="T14" fmla="*/ 62 w 192"/>
              <a:gd name="T15" fmla="*/ 249 h 249"/>
              <a:gd name="T16" fmla="*/ 0 w 192"/>
              <a:gd name="T17" fmla="*/ 249 h 249"/>
              <a:gd name="T18" fmla="*/ 0 w 192"/>
              <a:gd name="T19" fmla="*/ 0 h 249"/>
              <a:gd name="T20" fmla="*/ 192 w 192"/>
              <a:gd name="T2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249">
                <a:moveTo>
                  <a:pt x="192" y="0"/>
                </a:moveTo>
                <a:lnTo>
                  <a:pt x="192" y="48"/>
                </a:lnTo>
                <a:lnTo>
                  <a:pt x="62" y="48"/>
                </a:lnTo>
                <a:lnTo>
                  <a:pt x="62" y="100"/>
                </a:lnTo>
                <a:lnTo>
                  <a:pt x="180" y="100"/>
                </a:lnTo>
                <a:lnTo>
                  <a:pt x="180" y="149"/>
                </a:lnTo>
                <a:lnTo>
                  <a:pt x="62" y="149"/>
                </a:lnTo>
                <a:lnTo>
                  <a:pt x="62" y="249"/>
                </a:lnTo>
                <a:lnTo>
                  <a:pt x="0" y="249"/>
                </a:lnTo>
                <a:lnTo>
                  <a:pt x="0" y="0"/>
                </a:lnTo>
                <a:lnTo>
                  <a:pt x="192" y="0"/>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Rectangle 36">
            <a:extLst>
              <a:ext uri="{FF2B5EF4-FFF2-40B4-BE49-F238E27FC236}">
                <a16:creationId xmlns:a16="http://schemas.microsoft.com/office/drawing/2014/main" id="{42A9D08F-5DF8-4F5C-BB9B-2DF0DB8FF82D}"/>
              </a:ext>
            </a:extLst>
          </p:cNvPr>
          <p:cNvSpPr>
            <a:spLocks noChangeArrowheads="1"/>
          </p:cNvSpPr>
          <p:nvPr userDrawn="1"/>
        </p:nvSpPr>
        <p:spPr bwMode="auto">
          <a:xfrm>
            <a:off x="8939571" y="3793194"/>
            <a:ext cx="98425" cy="395288"/>
          </a:xfrm>
          <a:prstGeom prst="rect">
            <a:avLst/>
          </a:prstGeom>
          <a:solidFill>
            <a:srgbClr val="0431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37">
            <a:extLst>
              <a:ext uri="{FF2B5EF4-FFF2-40B4-BE49-F238E27FC236}">
                <a16:creationId xmlns:a16="http://schemas.microsoft.com/office/drawing/2014/main" id="{36BC4959-0D58-4707-924B-E0687C1CDAB3}"/>
              </a:ext>
            </a:extLst>
          </p:cNvPr>
          <p:cNvSpPr>
            <a:spLocks noEditPoints="1"/>
          </p:cNvSpPr>
          <p:nvPr userDrawn="1"/>
        </p:nvSpPr>
        <p:spPr bwMode="auto">
          <a:xfrm>
            <a:off x="9107846" y="3793194"/>
            <a:ext cx="350838" cy="395288"/>
          </a:xfrm>
          <a:custGeom>
            <a:avLst/>
            <a:gdLst>
              <a:gd name="T0" fmla="*/ 59 w 110"/>
              <a:gd name="T1" fmla="*/ 0 h 124"/>
              <a:gd name="T2" fmla="*/ 107 w 110"/>
              <a:gd name="T3" fmla="*/ 40 h 124"/>
              <a:gd name="T4" fmla="*/ 81 w 110"/>
              <a:gd name="T5" fmla="*/ 75 h 124"/>
              <a:gd name="T6" fmla="*/ 110 w 110"/>
              <a:gd name="T7" fmla="*/ 124 h 124"/>
              <a:gd name="T8" fmla="*/ 76 w 110"/>
              <a:gd name="T9" fmla="*/ 124 h 124"/>
              <a:gd name="T10" fmla="*/ 51 w 110"/>
              <a:gd name="T11" fmla="*/ 80 h 124"/>
              <a:gd name="T12" fmla="*/ 31 w 110"/>
              <a:gd name="T13" fmla="*/ 80 h 124"/>
              <a:gd name="T14" fmla="*/ 31 w 110"/>
              <a:gd name="T15" fmla="*/ 124 h 124"/>
              <a:gd name="T16" fmla="*/ 0 w 110"/>
              <a:gd name="T17" fmla="*/ 124 h 124"/>
              <a:gd name="T18" fmla="*/ 0 w 110"/>
              <a:gd name="T19" fmla="*/ 0 h 124"/>
              <a:gd name="T20" fmla="*/ 59 w 110"/>
              <a:gd name="T21" fmla="*/ 0 h 124"/>
              <a:gd name="T22" fmla="*/ 31 w 110"/>
              <a:gd name="T23" fmla="*/ 57 h 124"/>
              <a:gd name="T24" fmla="*/ 57 w 110"/>
              <a:gd name="T25" fmla="*/ 57 h 124"/>
              <a:gd name="T26" fmla="*/ 76 w 110"/>
              <a:gd name="T27" fmla="*/ 40 h 124"/>
              <a:gd name="T28" fmla="*/ 57 w 110"/>
              <a:gd name="T29" fmla="*/ 23 h 124"/>
              <a:gd name="T30" fmla="*/ 31 w 110"/>
              <a:gd name="T31" fmla="*/ 23 h 124"/>
              <a:gd name="T32" fmla="*/ 31 w 110"/>
              <a:gd name="T33" fmla="*/ 5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 h="124">
                <a:moveTo>
                  <a:pt x="59" y="0"/>
                </a:moveTo>
                <a:cubicBezTo>
                  <a:pt x="77" y="0"/>
                  <a:pt x="107" y="5"/>
                  <a:pt x="107" y="40"/>
                </a:cubicBezTo>
                <a:cubicBezTo>
                  <a:pt x="107" y="61"/>
                  <a:pt x="95" y="70"/>
                  <a:pt x="81" y="75"/>
                </a:cubicBezTo>
                <a:cubicBezTo>
                  <a:pt x="110" y="124"/>
                  <a:pt x="110" y="124"/>
                  <a:pt x="110" y="124"/>
                </a:cubicBezTo>
                <a:cubicBezTo>
                  <a:pt x="76" y="124"/>
                  <a:pt x="76" y="124"/>
                  <a:pt x="76" y="124"/>
                </a:cubicBezTo>
                <a:cubicBezTo>
                  <a:pt x="51" y="80"/>
                  <a:pt x="51" y="80"/>
                  <a:pt x="51" y="80"/>
                </a:cubicBezTo>
                <a:cubicBezTo>
                  <a:pt x="31" y="80"/>
                  <a:pt x="31" y="80"/>
                  <a:pt x="31" y="80"/>
                </a:cubicBezTo>
                <a:cubicBezTo>
                  <a:pt x="31" y="124"/>
                  <a:pt x="31" y="124"/>
                  <a:pt x="31" y="124"/>
                </a:cubicBezTo>
                <a:cubicBezTo>
                  <a:pt x="0" y="124"/>
                  <a:pt x="0" y="124"/>
                  <a:pt x="0" y="124"/>
                </a:cubicBezTo>
                <a:cubicBezTo>
                  <a:pt x="0" y="0"/>
                  <a:pt x="0" y="0"/>
                  <a:pt x="0" y="0"/>
                </a:cubicBezTo>
                <a:lnTo>
                  <a:pt x="59" y="0"/>
                </a:lnTo>
                <a:close/>
                <a:moveTo>
                  <a:pt x="31" y="57"/>
                </a:moveTo>
                <a:cubicBezTo>
                  <a:pt x="57" y="57"/>
                  <a:pt x="57" y="57"/>
                  <a:pt x="57" y="57"/>
                </a:cubicBezTo>
                <a:cubicBezTo>
                  <a:pt x="75" y="57"/>
                  <a:pt x="76" y="44"/>
                  <a:pt x="76" y="40"/>
                </a:cubicBezTo>
                <a:cubicBezTo>
                  <a:pt x="76" y="23"/>
                  <a:pt x="63" y="23"/>
                  <a:pt x="57" y="23"/>
                </a:cubicBezTo>
                <a:cubicBezTo>
                  <a:pt x="31" y="23"/>
                  <a:pt x="31" y="23"/>
                  <a:pt x="31" y="23"/>
                </a:cubicBezTo>
                <a:lnTo>
                  <a:pt x="31" y="57"/>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38">
            <a:extLst>
              <a:ext uri="{FF2B5EF4-FFF2-40B4-BE49-F238E27FC236}">
                <a16:creationId xmlns:a16="http://schemas.microsoft.com/office/drawing/2014/main" id="{2958E99F-E57A-43D2-AACC-72788C667C26}"/>
              </a:ext>
            </a:extLst>
          </p:cNvPr>
          <p:cNvSpPr>
            <a:spLocks/>
          </p:cNvSpPr>
          <p:nvPr userDrawn="1"/>
        </p:nvSpPr>
        <p:spPr bwMode="auto">
          <a:xfrm>
            <a:off x="9499958" y="3793194"/>
            <a:ext cx="309563" cy="395288"/>
          </a:xfrm>
          <a:custGeom>
            <a:avLst/>
            <a:gdLst>
              <a:gd name="T0" fmla="*/ 0 w 195"/>
              <a:gd name="T1" fmla="*/ 0 h 249"/>
              <a:gd name="T2" fmla="*/ 185 w 195"/>
              <a:gd name="T3" fmla="*/ 0 h 249"/>
              <a:gd name="T4" fmla="*/ 185 w 195"/>
              <a:gd name="T5" fmla="*/ 48 h 249"/>
              <a:gd name="T6" fmla="*/ 62 w 195"/>
              <a:gd name="T7" fmla="*/ 48 h 249"/>
              <a:gd name="T8" fmla="*/ 62 w 195"/>
              <a:gd name="T9" fmla="*/ 94 h 249"/>
              <a:gd name="T10" fmla="*/ 177 w 195"/>
              <a:gd name="T11" fmla="*/ 94 h 249"/>
              <a:gd name="T12" fmla="*/ 177 w 195"/>
              <a:gd name="T13" fmla="*/ 141 h 249"/>
              <a:gd name="T14" fmla="*/ 62 w 195"/>
              <a:gd name="T15" fmla="*/ 141 h 249"/>
              <a:gd name="T16" fmla="*/ 62 w 195"/>
              <a:gd name="T17" fmla="*/ 201 h 249"/>
              <a:gd name="T18" fmla="*/ 195 w 195"/>
              <a:gd name="T19" fmla="*/ 201 h 249"/>
              <a:gd name="T20" fmla="*/ 195 w 195"/>
              <a:gd name="T21" fmla="*/ 249 h 249"/>
              <a:gd name="T22" fmla="*/ 0 w 195"/>
              <a:gd name="T23" fmla="*/ 249 h 249"/>
              <a:gd name="T24" fmla="*/ 0 w 195"/>
              <a:gd name="T25"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 h="249">
                <a:moveTo>
                  <a:pt x="0" y="0"/>
                </a:moveTo>
                <a:lnTo>
                  <a:pt x="185" y="0"/>
                </a:lnTo>
                <a:lnTo>
                  <a:pt x="185" y="48"/>
                </a:lnTo>
                <a:lnTo>
                  <a:pt x="62" y="48"/>
                </a:lnTo>
                <a:lnTo>
                  <a:pt x="62" y="94"/>
                </a:lnTo>
                <a:lnTo>
                  <a:pt x="177" y="94"/>
                </a:lnTo>
                <a:lnTo>
                  <a:pt x="177" y="141"/>
                </a:lnTo>
                <a:lnTo>
                  <a:pt x="62" y="141"/>
                </a:lnTo>
                <a:lnTo>
                  <a:pt x="62" y="201"/>
                </a:lnTo>
                <a:lnTo>
                  <a:pt x="195" y="201"/>
                </a:lnTo>
                <a:lnTo>
                  <a:pt x="195" y="249"/>
                </a:lnTo>
                <a:lnTo>
                  <a:pt x="0" y="249"/>
                </a:lnTo>
                <a:lnTo>
                  <a:pt x="0" y="0"/>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39">
            <a:extLst>
              <a:ext uri="{FF2B5EF4-FFF2-40B4-BE49-F238E27FC236}">
                <a16:creationId xmlns:a16="http://schemas.microsoft.com/office/drawing/2014/main" id="{0146731A-96DF-4FDA-B2D3-FFD952CA169A}"/>
              </a:ext>
            </a:extLst>
          </p:cNvPr>
          <p:cNvSpPr>
            <a:spLocks noEditPoints="1"/>
          </p:cNvSpPr>
          <p:nvPr userDrawn="1"/>
        </p:nvSpPr>
        <p:spPr bwMode="auto">
          <a:xfrm>
            <a:off x="9072921" y="4877457"/>
            <a:ext cx="160338" cy="198438"/>
          </a:xfrm>
          <a:custGeom>
            <a:avLst/>
            <a:gdLst>
              <a:gd name="T0" fmla="*/ 0 w 50"/>
              <a:gd name="T1" fmla="*/ 0 h 62"/>
              <a:gd name="T2" fmla="*/ 30 w 50"/>
              <a:gd name="T3" fmla="*/ 0 h 62"/>
              <a:gd name="T4" fmla="*/ 48 w 50"/>
              <a:gd name="T5" fmla="*/ 16 h 62"/>
              <a:gd name="T6" fmla="*/ 38 w 50"/>
              <a:gd name="T7" fmla="*/ 30 h 62"/>
              <a:gd name="T8" fmla="*/ 50 w 50"/>
              <a:gd name="T9" fmla="*/ 45 h 62"/>
              <a:gd name="T10" fmla="*/ 30 w 50"/>
              <a:gd name="T11" fmla="*/ 62 h 62"/>
              <a:gd name="T12" fmla="*/ 0 w 50"/>
              <a:gd name="T13" fmla="*/ 62 h 62"/>
              <a:gd name="T14" fmla="*/ 0 w 50"/>
              <a:gd name="T15" fmla="*/ 0 h 62"/>
              <a:gd name="T16" fmla="*/ 26 w 50"/>
              <a:gd name="T17" fmla="*/ 26 h 62"/>
              <a:gd name="T18" fmla="*/ 39 w 50"/>
              <a:gd name="T19" fmla="*/ 17 h 62"/>
              <a:gd name="T20" fmla="*/ 28 w 50"/>
              <a:gd name="T21" fmla="*/ 8 h 62"/>
              <a:gd name="T22" fmla="*/ 8 w 50"/>
              <a:gd name="T23" fmla="*/ 8 h 62"/>
              <a:gd name="T24" fmla="*/ 8 w 50"/>
              <a:gd name="T25" fmla="*/ 26 h 62"/>
              <a:gd name="T26" fmla="*/ 26 w 50"/>
              <a:gd name="T27" fmla="*/ 26 h 62"/>
              <a:gd name="T28" fmla="*/ 28 w 50"/>
              <a:gd name="T29" fmla="*/ 55 h 62"/>
              <a:gd name="T30" fmla="*/ 41 w 50"/>
              <a:gd name="T31" fmla="*/ 45 h 62"/>
              <a:gd name="T32" fmla="*/ 28 w 50"/>
              <a:gd name="T33" fmla="*/ 34 h 62"/>
              <a:gd name="T34" fmla="*/ 8 w 50"/>
              <a:gd name="T35" fmla="*/ 34 h 62"/>
              <a:gd name="T36" fmla="*/ 8 w 50"/>
              <a:gd name="T37" fmla="*/ 55 h 62"/>
              <a:gd name="T38" fmla="*/ 28 w 50"/>
              <a:gd name="T39" fmla="*/ 5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62">
                <a:moveTo>
                  <a:pt x="0" y="0"/>
                </a:moveTo>
                <a:cubicBezTo>
                  <a:pt x="30" y="0"/>
                  <a:pt x="30" y="0"/>
                  <a:pt x="30" y="0"/>
                </a:cubicBezTo>
                <a:cubicBezTo>
                  <a:pt x="39" y="0"/>
                  <a:pt x="48" y="6"/>
                  <a:pt x="48" y="16"/>
                </a:cubicBezTo>
                <a:cubicBezTo>
                  <a:pt x="48" y="23"/>
                  <a:pt x="44" y="28"/>
                  <a:pt x="38" y="30"/>
                </a:cubicBezTo>
                <a:cubicBezTo>
                  <a:pt x="43" y="31"/>
                  <a:pt x="50" y="35"/>
                  <a:pt x="50" y="45"/>
                </a:cubicBezTo>
                <a:cubicBezTo>
                  <a:pt x="50" y="59"/>
                  <a:pt x="38" y="62"/>
                  <a:pt x="30" y="62"/>
                </a:cubicBezTo>
                <a:cubicBezTo>
                  <a:pt x="0" y="62"/>
                  <a:pt x="0" y="62"/>
                  <a:pt x="0" y="62"/>
                </a:cubicBezTo>
                <a:lnTo>
                  <a:pt x="0" y="0"/>
                </a:lnTo>
                <a:close/>
                <a:moveTo>
                  <a:pt x="26" y="26"/>
                </a:moveTo>
                <a:cubicBezTo>
                  <a:pt x="32" y="26"/>
                  <a:pt x="39" y="25"/>
                  <a:pt x="39" y="17"/>
                </a:cubicBezTo>
                <a:cubicBezTo>
                  <a:pt x="39" y="12"/>
                  <a:pt x="36" y="8"/>
                  <a:pt x="28" y="8"/>
                </a:cubicBezTo>
                <a:cubicBezTo>
                  <a:pt x="8" y="8"/>
                  <a:pt x="8" y="8"/>
                  <a:pt x="8" y="8"/>
                </a:cubicBezTo>
                <a:cubicBezTo>
                  <a:pt x="8" y="26"/>
                  <a:pt x="8" y="26"/>
                  <a:pt x="8" y="26"/>
                </a:cubicBezTo>
                <a:lnTo>
                  <a:pt x="26" y="26"/>
                </a:lnTo>
                <a:close/>
                <a:moveTo>
                  <a:pt x="28" y="55"/>
                </a:moveTo>
                <a:cubicBezTo>
                  <a:pt x="34" y="55"/>
                  <a:pt x="41" y="54"/>
                  <a:pt x="41" y="45"/>
                </a:cubicBezTo>
                <a:cubicBezTo>
                  <a:pt x="41" y="37"/>
                  <a:pt x="36" y="34"/>
                  <a:pt x="28" y="34"/>
                </a:cubicBezTo>
                <a:cubicBezTo>
                  <a:pt x="8" y="34"/>
                  <a:pt x="8" y="34"/>
                  <a:pt x="8" y="34"/>
                </a:cubicBezTo>
                <a:cubicBezTo>
                  <a:pt x="8" y="55"/>
                  <a:pt x="8" y="55"/>
                  <a:pt x="8" y="55"/>
                </a:cubicBezTo>
                <a:lnTo>
                  <a:pt x="28" y="55"/>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40">
            <a:extLst>
              <a:ext uri="{FF2B5EF4-FFF2-40B4-BE49-F238E27FC236}">
                <a16:creationId xmlns:a16="http://schemas.microsoft.com/office/drawing/2014/main" id="{89082169-2B0C-46F4-83DD-D1B58D197F02}"/>
              </a:ext>
            </a:extLst>
          </p:cNvPr>
          <p:cNvSpPr>
            <a:spLocks noEditPoints="1"/>
          </p:cNvSpPr>
          <p:nvPr userDrawn="1"/>
        </p:nvSpPr>
        <p:spPr bwMode="auto">
          <a:xfrm>
            <a:off x="9268183" y="4877457"/>
            <a:ext cx="161925" cy="198438"/>
          </a:xfrm>
          <a:custGeom>
            <a:avLst/>
            <a:gdLst>
              <a:gd name="T0" fmla="*/ 41 w 51"/>
              <a:gd name="T1" fmla="*/ 62 h 62"/>
              <a:gd name="T2" fmla="*/ 24 w 51"/>
              <a:gd name="T3" fmla="*/ 36 h 62"/>
              <a:gd name="T4" fmla="*/ 8 w 51"/>
              <a:gd name="T5" fmla="*/ 36 h 62"/>
              <a:gd name="T6" fmla="*/ 8 w 51"/>
              <a:gd name="T7" fmla="*/ 62 h 62"/>
              <a:gd name="T8" fmla="*/ 0 w 51"/>
              <a:gd name="T9" fmla="*/ 62 h 62"/>
              <a:gd name="T10" fmla="*/ 0 w 51"/>
              <a:gd name="T11" fmla="*/ 0 h 62"/>
              <a:gd name="T12" fmla="*/ 28 w 51"/>
              <a:gd name="T13" fmla="*/ 0 h 62"/>
              <a:gd name="T14" fmla="*/ 48 w 51"/>
              <a:gd name="T15" fmla="*/ 18 h 62"/>
              <a:gd name="T16" fmla="*/ 33 w 51"/>
              <a:gd name="T17" fmla="*/ 36 h 62"/>
              <a:gd name="T18" fmla="*/ 51 w 51"/>
              <a:gd name="T19" fmla="*/ 62 h 62"/>
              <a:gd name="T20" fmla="*/ 41 w 51"/>
              <a:gd name="T21" fmla="*/ 62 h 62"/>
              <a:gd name="T22" fmla="*/ 26 w 51"/>
              <a:gd name="T23" fmla="*/ 29 h 62"/>
              <a:gd name="T24" fmla="*/ 40 w 51"/>
              <a:gd name="T25" fmla="*/ 18 h 62"/>
              <a:gd name="T26" fmla="*/ 27 w 51"/>
              <a:gd name="T27" fmla="*/ 7 h 62"/>
              <a:gd name="T28" fmla="*/ 8 w 51"/>
              <a:gd name="T29" fmla="*/ 7 h 62"/>
              <a:gd name="T30" fmla="*/ 8 w 51"/>
              <a:gd name="T31" fmla="*/ 29 h 62"/>
              <a:gd name="T32" fmla="*/ 26 w 51"/>
              <a:gd name="T33"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62">
                <a:moveTo>
                  <a:pt x="41" y="62"/>
                </a:moveTo>
                <a:cubicBezTo>
                  <a:pt x="24" y="36"/>
                  <a:pt x="24" y="36"/>
                  <a:pt x="24" y="36"/>
                </a:cubicBezTo>
                <a:cubicBezTo>
                  <a:pt x="8" y="36"/>
                  <a:pt x="8" y="36"/>
                  <a:pt x="8" y="36"/>
                </a:cubicBezTo>
                <a:cubicBezTo>
                  <a:pt x="8" y="62"/>
                  <a:pt x="8" y="62"/>
                  <a:pt x="8" y="62"/>
                </a:cubicBezTo>
                <a:cubicBezTo>
                  <a:pt x="0" y="62"/>
                  <a:pt x="0" y="62"/>
                  <a:pt x="0" y="62"/>
                </a:cubicBezTo>
                <a:cubicBezTo>
                  <a:pt x="0" y="0"/>
                  <a:pt x="0" y="0"/>
                  <a:pt x="0" y="0"/>
                </a:cubicBezTo>
                <a:cubicBezTo>
                  <a:pt x="28" y="0"/>
                  <a:pt x="28" y="0"/>
                  <a:pt x="28" y="0"/>
                </a:cubicBezTo>
                <a:cubicBezTo>
                  <a:pt x="40" y="0"/>
                  <a:pt x="48" y="6"/>
                  <a:pt x="48" y="18"/>
                </a:cubicBezTo>
                <a:cubicBezTo>
                  <a:pt x="48" y="26"/>
                  <a:pt x="45" y="34"/>
                  <a:pt x="33" y="36"/>
                </a:cubicBezTo>
                <a:cubicBezTo>
                  <a:pt x="51" y="62"/>
                  <a:pt x="51" y="62"/>
                  <a:pt x="51" y="62"/>
                </a:cubicBezTo>
                <a:lnTo>
                  <a:pt x="41" y="62"/>
                </a:lnTo>
                <a:close/>
                <a:moveTo>
                  <a:pt x="26" y="29"/>
                </a:moveTo>
                <a:cubicBezTo>
                  <a:pt x="33" y="29"/>
                  <a:pt x="40" y="27"/>
                  <a:pt x="40" y="18"/>
                </a:cubicBezTo>
                <a:cubicBezTo>
                  <a:pt x="40" y="12"/>
                  <a:pt x="35" y="7"/>
                  <a:pt x="27" y="7"/>
                </a:cubicBezTo>
                <a:cubicBezTo>
                  <a:pt x="8" y="7"/>
                  <a:pt x="8" y="7"/>
                  <a:pt x="8" y="7"/>
                </a:cubicBezTo>
                <a:cubicBezTo>
                  <a:pt x="8" y="29"/>
                  <a:pt x="8" y="29"/>
                  <a:pt x="8" y="29"/>
                </a:cubicBezTo>
                <a:lnTo>
                  <a:pt x="26" y="29"/>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41">
            <a:extLst>
              <a:ext uri="{FF2B5EF4-FFF2-40B4-BE49-F238E27FC236}">
                <a16:creationId xmlns:a16="http://schemas.microsoft.com/office/drawing/2014/main" id="{4AD8A71B-3537-48A9-B25C-59CF664C543E}"/>
              </a:ext>
            </a:extLst>
          </p:cNvPr>
          <p:cNvSpPr>
            <a:spLocks/>
          </p:cNvSpPr>
          <p:nvPr userDrawn="1"/>
        </p:nvSpPr>
        <p:spPr bwMode="auto">
          <a:xfrm>
            <a:off x="9452333" y="4877457"/>
            <a:ext cx="139700" cy="198438"/>
          </a:xfrm>
          <a:custGeom>
            <a:avLst/>
            <a:gdLst>
              <a:gd name="T0" fmla="*/ 0 w 88"/>
              <a:gd name="T1" fmla="*/ 125 h 125"/>
              <a:gd name="T2" fmla="*/ 0 w 88"/>
              <a:gd name="T3" fmla="*/ 0 h 125"/>
              <a:gd name="T4" fmla="*/ 86 w 88"/>
              <a:gd name="T5" fmla="*/ 0 h 125"/>
              <a:gd name="T6" fmla="*/ 86 w 88"/>
              <a:gd name="T7" fmla="*/ 16 h 125"/>
              <a:gd name="T8" fmla="*/ 16 w 88"/>
              <a:gd name="T9" fmla="*/ 16 h 125"/>
              <a:gd name="T10" fmla="*/ 16 w 88"/>
              <a:gd name="T11" fmla="*/ 55 h 125"/>
              <a:gd name="T12" fmla="*/ 78 w 88"/>
              <a:gd name="T13" fmla="*/ 55 h 125"/>
              <a:gd name="T14" fmla="*/ 78 w 88"/>
              <a:gd name="T15" fmla="*/ 69 h 125"/>
              <a:gd name="T16" fmla="*/ 16 w 88"/>
              <a:gd name="T17" fmla="*/ 69 h 125"/>
              <a:gd name="T18" fmla="*/ 16 w 88"/>
              <a:gd name="T19" fmla="*/ 111 h 125"/>
              <a:gd name="T20" fmla="*/ 88 w 88"/>
              <a:gd name="T21" fmla="*/ 111 h 125"/>
              <a:gd name="T22" fmla="*/ 88 w 88"/>
              <a:gd name="T23" fmla="*/ 125 h 125"/>
              <a:gd name="T24" fmla="*/ 0 w 88"/>
              <a:gd name="T2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25">
                <a:moveTo>
                  <a:pt x="0" y="125"/>
                </a:moveTo>
                <a:lnTo>
                  <a:pt x="0" y="0"/>
                </a:lnTo>
                <a:lnTo>
                  <a:pt x="86" y="0"/>
                </a:lnTo>
                <a:lnTo>
                  <a:pt x="86" y="16"/>
                </a:lnTo>
                <a:lnTo>
                  <a:pt x="16" y="16"/>
                </a:lnTo>
                <a:lnTo>
                  <a:pt x="16" y="55"/>
                </a:lnTo>
                <a:lnTo>
                  <a:pt x="78" y="55"/>
                </a:lnTo>
                <a:lnTo>
                  <a:pt x="78" y="69"/>
                </a:lnTo>
                <a:lnTo>
                  <a:pt x="16" y="69"/>
                </a:lnTo>
                <a:lnTo>
                  <a:pt x="16" y="111"/>
                </a:lnTo>
                <a:lnTo>
                  <a:pt x="88" y="111"/>
                </a:lnTo>
                <a:lnTo>
                  <a:pt x="88" y="125"/>
                </a:lnTo>
                <a:lnTo>
                  <a:pt x="0" y="125"/>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42">
            <a:extLst>
              <a:ext uri="{FF2B5EF4-FFF2-40B4-BE49-F238E27FC236}">
                <a16:creationId xmlns:a16="http://schemas.microsoft.com/office/drawing/2014/main" id="{18B57A43-3156-4E3D-BBAD-2BB2C8DC9849}"/>
              </a:ext>
            </a:extLst>
          </p:cNvPr>
          <p:cNvSpPr>
            <a:spLocks noEditPoints="1"/>
          </p:cNvSpPr>
          <p:nvPr userDrawn="1"/>
        </p:nvSpPr>
        <p:spPr bwMode="auto">
          <a:xfrm>
            <a:off x="9604733" y="4877457"/>
            <a:ext cx="173038" cy="198438"/>
          </a:xfrm>
          <a:custGeom>
            <a:avLst/>
            <a:gdLst>
              <a:gd name="T0" fmla="*/ 93 w 109"/>
              <a:gd name="T1" fmla="*/ 125 h 125"/>
              <a:gd name="T2" fmla="*/ 78 w 109"/>
              <a:gd name="T3" fmla="*/ 87 h 125"/>
              <a:gd name="T4" fmla="*/ 30 w 109"/>
              <a:gd name="T5" fmla="*/ 87 h 125"/>
              <a:gd name="T6" fmla="*/ 16 w 109"/>
              <a:gd name="T7" fmla="*/ 125 h 125"/>
              <a:gd name="T8" fmla="*/ 0 w 109"/>
              <a:gd name="T9" fmla="*/ 125 h 125"/>
              <a:gd name="T10" fmla="*/ 46 w 109"/>
              <a:gd name="T11" fmla="*/ 0 h 125"/>
              <a:gd name="T12" fmla="*/ 64 w 109"/>
              <a:gd name="T13" fmla="*/ 0 h 125"/>
              <a:gd name="T14" fmla="*/ 109 w 109"/>
              <a:gd name="T15" fmla="*/ 125 h 125"/>
              <a:gd name="T16" fmla="*/ 93 w 109"/>
              <a:gd name="T17" fmla="*/ 125 h 125"/>
              <a:gd name="T18" fmla="*/ 54 w 109"/>
              <a:gd name="T19" fmla="*/ 22 h 125"/>
              <a:gd name="T20" fmla="*/ 36 w 109"/>
              <a:gd name="T21" fmla="*/ 75 h 125"/>
              <a:gd name="T22" fmla="*/ 72 w 109"/>
              <a:gd name="T23" fmla="*/ 75 h 125"/>
              <a:gd name="T24" fmla="*/ 54 w 109"/>
              <a:gd name="T25" fmla="*/ 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25">
                <a:moveTo>
                  <a:pt x="93" y="125"/>
                </a:moveTo>
                <a:lnTo>
                  <a:pt x="78" y="87"/>
                </a:lnTo>
                <a:lnTo>
                  <a:pt x="30" y="87"/>
                </a:lnTo>
                <a:lnTo>
                  <a:pt x="16" y="125"/>
                </a:lnTo>
                <a:lnTo>
                  <a:pt x="0" y="125"/>
                </a:lnTo>
                <a:lnTo>
                  <a:pt x="46" y="0"/>
                </a:lnTo>
                <a:lnTo>
                  <a:pt x="64" y="0"/>
                </a:lnTo>
                <a:lnTo>
                  <a:pt x="109" y="125"/>
                </a:lnTo>
                <a:lnTo>
                  <a:pt x="93" y="125"/>
                </a:lnTo>
                <a:close/>
                <a:moveTo>
                  <a:pt x="54" y="22"/>
                </a:moveTo>
                <a:lnTo>
                  <a:pt x="36" y="75"/>
                </a:lnTo>
                <a:lnTo>
                  <a:pt x="72" y="75"/>
                </a:lnTo>
                <a:lnTo>
                  <a:pt x="54" y="22"/>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43">
            <a:extLst>
              <a:ext uri="{FF2B5EF4-FFF2-40B4-BE49-F238E27FC236}">
                <a16:creationId xmlns:a16="http://schemas.microsoft.com/office/drawing/2014/main" id="{DCB822B5-194A-4B3D-B6BA-311291A7CA1E}"/>
              </a:ext>
            </a:extLst>
          </p:cNvPr>
          <p:cNvSpPr>
            <a:spLocks/>
          </p:cNvSpPr>
          <p:nvPr userDrawn="1"/>
        </p:nvSpPr>
        <p:spPr bwMode="auto">
          <a:xfrm>
            <a:off x="9799996" y="4877457"/>
            <a:ext cx="155575" cy="198438"/>
          </a:xfrm>
          <a:custGeom>
            <a:avLst/>
            <a:gdLst>
              <a:gd name="T0" fmla="*/ 78 w 98"/>
              <a:gd name="T1" fmla="*/ 125 h 125"/>
              <a:gd name="T2" fmla="*/ 34 w 98"/>
              <a:gd name="T3" fmla="*/ 65 h 125"/>
              <a:gd name="T4" fmla="*/ 18 w 98"/>
              <a:gd name="T5" fmla="*/ 83 h 125"/>
              <a:gd name="T6" fmla="*/ 18 w 98"/>
              <a:gd name="T7" fmla="*/ 125 h 125"/>
              <a:gd name="T8" fmla="*/ 0 w 98"/>
              <a:gd name="T9" fmla="*/ 125 h 125"/>
              <a:gd name="T10" fmla="*/ 0 w 98"/>
              <a:gd name="T11" fmla="*/ 0 h 125"/>
              <a:gd name="T12" fmla="*/ 18 w 98"/>
              <a:gd name="T13" fmla="*/ 0 h 125"/>
              <a:gd name="T14" fmla="*/ 18 w 98"/>
              <a:gd name="T15" fmla="*/ 63 h 125"/>
              <a:gd name="T16" fmla="*/ 76 w 98"/>
              <a:gd name="T17" fmla="*/ 0 h 125"/>
              <a:gd name="T18" fmla="*/ 96 w 98"/>
              <a:gd name="T19" fmla="*/ 0 h 125"/>
              <a:gd name="T20" fmla="*/ 46 w 98"/>
              <a:gd name="T21" fmla="*/ 52 h 125"/>
              <a:gd name="T22" fmla="*/ 98 w 98"/>
              <a:gd name="T23" fmla="*/ 125 h 125"/>
              <a:gd name="T24" fmla="*/ 78 w 98"/>
              <a:gd name="T2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25">
                <a:moveTo>
                  <a:pt x="78" y="125"/>
                </a:moveTo>
                <a:lnTo>
                  <a:pt x="34" y="65"/>
                </a:lnTo>
                <a:lnTo>
                  <a:pt x="18" y="83"/>
                </a:lnTo>
                <a:lnTo>
                  <a:pt x="18" y="125"/>
                </a:lnTo>
                <a:lnTo>
                  <a:pt x="0" y="125"/>
                </a:lnTo>
                <a:lnTo>
                  <a:pt x="0" y="0"/>
                </a:lnTo>
                <a:lnTo>
                  <a:pt x="18" y="0"/>
                </a:lnTo>
                <a:lnTo>
                  <a:pt x="18" y="63"/>
                </a:lnTo>
                <a:lnTo>
                  <a:pt x="76" y="0"/>
                </a:lnTo>
                <a:lnTo>
                  <a:pt x="96" y="0"/>
                </a:lnTo>
                <a:lnTo>
                  <a:pt x="46" y="52"/>
                </a:lnTo>
                <a:lnTo>
                  <a:pt x="98" y="125"/>
                </a:lnTo>
                <a:lnTo>
                  <a:pt x="78" y="125"/>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44">
            <a:extLst>
              <a:ext uri="{FF2B5EF4-FFF2-40B4-BE49-F238E27FC236}">
                <a16:creationId xmlns:a16="http://schemas.microsoft.com/office/drawing/2014/main" id="{9046A66F-8C13-457C-BCA7-DD25D5F79D09}"/>
              </a:ext>
            </a:extLst>
          </p:cNvPr>
          <p:cNvSpPr>
            <a:spLocks/>
          </p:cNvSpPr>
          <p:nvPr userDrawn="1"/>
        </p:nvSpPr>
        <p:spPr bwMode="auto">
          <a:xfrm>
            <a:off x="10047646" y="4874282"/>
            <a:ext cx="193675" cy="207963"/>
          </a:xfrm>
          <a:custGeom>
            <a:avLst/>
            <a:gdLst>
              <a:gd name="T0" fmla="*/ 53 w 61"/>
              <a:gd name="T1" fmla="*/ 63 h 65"/>
              <a:gd name="T2" fmla="*/ 53 w 61"/>
              <a:gd name="T3" fmla="*/ 55 h 65"/>
              <a:gd name="T4" fmla="*/ 31 w 61"/>
              <a:gd name="T5" fmla="*/ 65 h 65"/>
              <a:gd name="T6" fmla="*/ 0 w 61"/>
              <a:gd name="T7" fmla="*/ 33 h 65"/>
              <a:gd name="T8" fmla="*/ 32 w 61"/>
              <a:gd name="T9" fmla="*/ 0 h 65"/>
              <a:gd name="T10" fmla="*/ 61 w 61"/>
              <a:gd name="T11" fmla="*/ 18 h 65"/>
              <a:gd name="T12" fmla="*/ 52 w 61"/>
              <a:gd name="T13" fmla="*/ 20 h 65"/>
              <a:gd name="T14" fmla="*/ 32 w 61"/>
              <a:gd name="T15" fmla="*/ 7 h 65"/>
              <a:gd name="T16" fmla="*/ 9 w 61"/>
              <a:gd name="T17" fmla="*/ 32 h 65"/>
              <a:gd name="T18" fmla="*/ 32 w 61"/>
              <a:gd name="T19" fmla="*/ 58 h 65"/>
              <a:gd name="T20" fmla="*/ 53 w 61"/>
              <a:gd name="T21" fmla="*/ 38 h 65"/>
              <a:gd name="T22" fmla="*/ 53 w 61"/>
              <a:gd name="T23" fmla="*/ 38 h 65"/>
              <a:gd name="T24" fmla="*/ 32 w 61"/>
              <a:gd name="T25" fmla="*/ 38 h 65"/>
              <a:gd name="T26" fmla="*/ 32 w 61"/>
              <a:gd name="T27" fmla="*/ 31 h 65"/>
              <a:gd name="T28" fmla="*/ 61 w 61"/>
              <a:gd name="T29" fmla="*/ 31 h 65"/>
              <a:gd name="T30" fmla="*/ 61 w 61"/>
              <a:gd name="T31" fmla="*/ 63 h 65"/>
              <a:gd name="T32" fmla="*/ 53 w 61"/>
              <a:gd name="T33" fmla="*/ 6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5">
                <a:moveTo>
                  <a:pt x="53" y="63"/>
                </a:moveTo>
                <a:cubicBezTo>
                  <a:pt x="53" y="55"/>
                  <a:pt x="53" y="55"/>
                  <a:pt x="53" y="55"/>
                </a:cubicBezTo>
                <a:cubicBezTo>
                  <a:pt x="51" y="59"/>
                  <a:pt x="44" y="65"/>
                  <a:pt x="31" y="65"/>
                </a:cubicBezTo>
                <a:cubicBezTo>
                  <a:pt x="12" y="65"/>
                  <a:pt x="0" y="52"/>
                  <a:pt x="0" y="33"/>
                </a:cubicBezTo>
                <a:cubicBezTo>
                  <a:pt x="0" y="12"/>
                  <a:pt x="14" y="0"/>
                  <a:pt x="32" y="0"/>
                </a:cubicBezTo>
                <a:cubicBezTo>
                  <a:pt x="42" y="0"/>
                  <a:pt x="54" y="4"/>
                  <a:pt x="61" y="18"/>
                </a:cubicBezTo>
                <a:cubicBezTo>
                  <a:pt x="52" y="20"/>
                  <a:pt x="52" y="20"/>
                  <a:pt x="52" y="20"/>
                </a:cubicBezTo>
                <a:cubicBezTo>
                  <a:pt x="49" y="12"/>
                  <a:pt x="42" y="7"/>
                  <a:pt x="32" y="7"/>
                </a:cubicBezTo>
                <a:cubicBezTo>
                  <a:pt x="16" y="7"/>
                  <a:pt x="9" y="19"/>
                  <a:pt x="9" y="32"/>
                </a:cubicBezTo>
                <a:cubicBezTo>
                  <a:pt x="9" y="50"/>
                  <a:pt x="20" y="58"/>
                  <a:pt x="32" y="58"/>
                </a:cubicBezTo>
                <a:cubicBezTo>
                  <a:pt x="43" y="58"/>
                  <a:pt x="53" y="51"/>
                  <a:pt x="53" y="38"/>
                </a:cubicBezTo>
                <a:cubicBezTo>
                  <a:pt x="53" y="38"/>
                  <a:pt x="53" y="38"/>
                  <a:pt x="53" y="38"/>
                </a:cubicBezTo>
                <a:cubicBezTo>
                  <a:pt x="32" y="38"/>
                  <a:pt x="32" y="38"/>
                  <a:pt x="32" y="38"/>
                </a:cubicBezTo>
                <a:cubicBezTo>
                  <a:pt x="32" y="31"/>
                  <a:pt x="32" y="31"/>
                  <a:pt x="32" y="31"/>
                </a:cubicBezTo>
                <a:cubicBezTo>
                  <a:pt x="61" y="31"/>
                  <a:pt x="61" y="31"/>
                  <a:pt x="61" y="31"/>
                </a:cubicBezTo>
                <a:cubicBezTo>
                  <a:pt x="61" y="63"/>
                  <a:pt x="61" y="63"/>
                  <a:pt x="61" y="63"/>
                </a:cubicBezTo>
                <a:lnTo>
                  <a:pt x="53" y="63"/>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45">
            <a:extLst>
              <a:ext uri="{FF2B5EF4-FFF2-40B4-BE49-F238E27FC236}">
                <a16:creationId xmlns:a16="http://schemas.microsoft.com/office/drawing/2014/main" id="{E26CB4DC-63FA-400D-9BC9-EDACC6BCC12F}"/>
              </a:ext>
            </a:extLst>
          </p:cNvPr>
          <p:cNvSpPr>
            <a:spLocks/>
          </p:cNvSpPr>
          <p:nvPr userDrawn="1"/>
        </p:nvSpPr>
        <p:spPr bwMode="auto">
          <a:xfrm>
            <a:off x="10279421" y="4877457"/>
            <a:ext cx="122238" cy="198438"/>
          </a:xfrm>
          <a:custGeom>
            <a:avLst/>
            <a:gdLst>
              <a:gd name="T0" fmla="*/ 0 w 77"/>
              <a:gd name="T1" fmla="*/ 125 h 125"/>
              <a:gd name="T2" fmla="*/ 0 w 77"/>
              <a:gd name="T3" fmla="*/ 0 h 125"/>
              <a:gd name="T4" fmla="*/ 16 w 77"/>
              <a:gd name="T5" fmla="*/ 0 h 125"/>
              <a:gd name="T6" fmla="*/ 16 w 77"/>
              <a:gd name="T7" fmla="*/ 111 h 125"/>
              <a:gd name="T8" fmla="*/ 77 w 77"/>
              <a:gd name="T9" fmla="*/ 111 h 125"/>
              <a:gd name="T10" fmla="*/ 77 w 77"/>
              <a:gd name="T11" fmla="*/ 125 h 125"/>
              <a:gd name="T12" fmla="*/ 0 w 77"/>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77" h="125">
                <a:moveTo>
                  <a:pt x="0" y="125"/>
                </a:moveTo>
                <a:lnTo>
                  <a:pt x="0" y="0"/>
                </a:lnTo>
                <a:lnTo>
                  <a:pt x="16" y="0"/>
                </a:lnTo>
                <a:lnTo>
                  <a:pt x="16" y="111"/>
                </a:lnTo>
                <a:lnTo>
                  <a:pt x="77" y="111"/>
                </a:lnTo>
                <a:lnTo>
                  <a:pt x="77" y="125"/>
                </a:lnTo>
                <a:lnTo>
                  <a:pt x="0" y="125"/>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46">
            <a:extLst>
              <a:ext uri="{FF2B5EF4-FFF2-40B4-BE49-F238E27FC236}">
                <a16:creationId xmlns:a16="http://schemas.microsoft.com/office/drawing/2014/main" id="{1BC375B2-2F0B-4A37-81C2-8A272985F09B}"/>
              </a:ext>
            </a:extLst>
          </p:cNvPr>
          <p:cNvSpPr>
            <a:spLocks noEditPoints="1"/>
          </p:cNvSpPr>
          <p:nvPr userDrawn="1"/>
        </p:nvSpPr>
        <p:spPr bwMode="auto">
          <a:xfrm>
            <a:off x="10411183" y="4877457"/>
            <a:ext cx="171450" cy="198438"/>
          </a:xfrm>
          <a:custGeom>
            <a:avLst/>
            <a:gdLst>
              <a:gd name="T0" fmla="*/ 92 w 108"/>
              <a:gd name="T1" fmla="*/ 125 h 125"/>
              <a:gd name="T2" fmla="*/ 78 w 108"/>
              <a:gd name="T3" fmla="*/ 87 h 125"/>
              <a:gd name="T4" fmla="*/ 30 w 108"/>
              <a:gd name="T5" fmla="*/ 87 h 125"/>
              <a:gd name="T6" fmla="*/ 16 w 108"/>
              <a:gd name="T7" fmla="*/ 125 h 125"/>
              <a:gd name="T8" fmla="*/ 0 w 108"/>
              <a:gd name="T9" fmla="*/ 125 h 125"/>
              <a:gd name="T10" fmla="*/ 46 w 108"/>
              <a:gd name="T11" fmla="*/ 0 h 125"/>
              <a:gd name="T12" fmla="*/ 64 w 108"/>
              <a:gd name="T13" fmla="*/ 0 h 125"/>
              <a:gd name="T14" fmla="*/ 108 w 108"/>
              <a:gd name="T15" fmla="*/ 125 h 125"/>
              <a:gd name="T16" fmla="*/ 92 w 108"/>
              <a:gd name="T17" fmla="*/ 125 h 125"/>
              <a:gd name="T18" fmla="*/ 54 w 108"/>
              <a:gd name="T19" fmla="*/ 22 h 125"/>
              <a:gd name="T20" fmla="*/ 36 w 108"/>
              <a:gd name="T21" fmla="*/ 75 h 125"/>
              <a:gd name="T22" fmla="*/ 72 w 108"/>
              <a:gd name="T23" fmla="*/ 75 h 125"/>
              <a:gd name="T24" fmla="*/ 54 w 108"/>
              <a:gd name="T25" fmla="*/ 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25">
                <a:moveTo>
                  <a:pt x="92" y="125"/>
                </a:moveTo>
                <a:lnTo>
                  <a:pt x="78" y="87"/>
                </a:lnTo>
                <a:lnTo>
                  <a:pt x="30" y="87"/>
                </a:lnTo>
                <a:lnTo>
                  <a:pt x="16" y="125"/>
                </a:lnTo>
                <a:lnTo>
                  <a:pt x="0" y="125"/>
                </a:lnTo>
                <a:lnTo>
                  <a:pt x="46" y="0"/>
                </a:lnTo>
                <a:lnTo>
                  <a:pt x="64" y="0"/>
                </a:lnTo>
                <a:lnTo>
                  <a:pt x="108" y="125"/>
                </a:lnTo>
                <a:lnTo>
                  <a:pt x="92" y="125"/>
                </a:lnTo>
                <a:close/>
                <a:moveTo>
                  <a:pt x="54" y="22"/>
                </a:moveTo>
                <a:lnTo>
                  <a:pt x="36" y="75"/>
                </a:lnTo>
                <a:lnTo>
                  <a:pt x="72" y="75"/>
                </a:lnTo>
                <a:lnTo>
                  <a:pt x="54" y="22"/>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47">
            <a:extLst>
              <a:ext uri="{FF2B5EF4-FFF2-40B4-BE49-F238E27FC236}">
                <a16:creationId xmlns:a16="http://schemas.microsoft.com/office/drawing/2014/main" id="{D9D43E51-3EDD-47F1-8947-E1F3AC12D1EB}"/>
              </a:ext>
            </a:extLst>
          </p:cNvPr>
          <p:cNvSpPr>
            <a:spLocks/>
          </p:cNvSpPr>
          <p:nvPr userDrawn="1"/>
        </p:nvSpPr>
        <p:spPr bwMode="auto">
          <a:xfrm>
            <a:off x="10598508" y="4874282"/>
            <a:ext cx="161925" cy="207963"/>
          </a:xfrm>
          <a:custGeom>
            <a:avLst/>
            <a:gdLst>
              <a:gd name="T0" fmla="*/ 9 w 51"/>
              <a:gd name="T1" fmla="*/ 42 h 65"/>
              <a:gd name="T2" fmla="*/ 26 w 51"/>
              <a:gd name="T3" fmla="*/ 59 h 65"/>
              <a:gd name="T4" fmla="*/ 42 w 51"/>
              <a:gd name="T5" fmla="*/ 46 h 65"/>
              <a:gd name="T6" fmla="*/ 30 w 51"/>
              <a:gd name="T7" fmla="*/ 36 h 65"/>
              <a:gd name="T8" fmla="*/ 25 w 51"/>
              <a:gd name="T9" fmla="*/ 35 h 65"/>
              <a:gd name="T10" fmla="*/ 3 w 51"/>
              <a:gd name="T11" fmla="*/ 17 h 65"/>
              <a:gd name="T12" fmla="*/ 9 w 51"/>
              <a:gd name="T13" fmla="*/ 5 h 65"/>
              <a:gd name="T14" fmla="*/ 25 w 51"/>
              <a:gd name="T15" fmla="*/ 0 h 65"/>
              <a:gd name="T16" fmla="*/ 42 w 51"/>
              <a:gd name="T17" fmla="*/ 4 h 65"/>
              <a:gd name="T18" fmla="*/ 50 w 51"/>
              <a:gd name="T19" fmla="*/ 19 h 65"/>
              <a:gd name="T20" fmla="*/ 41 w 51"/>
              <a:gd name="T21" fmla="*/ 19 h 65"/>
              <a:gd name="T22" fmla="*/ 25 w 51"/>
              <a:gd name="T23" fmla="*/ 6 h 65"/>
              <a:gd name="T24" fmla="*/ 11 w 51"/>
              <a:gd name="T25" fmla="*/ 16 h 65"/>
              <a:gd name="T26" fmla="*/ 24 w 51"/>
              <a:gd name="T27" fmla="*/ 26 h 65"/>
              <a:gd name="T28" fmla="*/ 35 w 51"/>
              <a:gd name="T29" fmla="*/ 28 h 65"/>
              <a:gd name="T30" fmla="*/ 51 w 51"/>
              <a:gd name="T31" fmla="*/ 46 h 65"/>
              <a:gd name="T32" fmla="*/ 46 w 51"/>
              <a:gd name="T33" fmla="*/ 58 h 65"/>
              <a:gd name="T34" fmla="*/ 26 w 51"/>
              <a:gd name="T35" fmla="*/ 65 h 65"/>
              <a:gd name="T36" fmla="*/ 9 w 51"/>
              <a:gd name="T37" fmla="*/ 61 h 65"/>
              <a:gd name="T38" fmla="*/ 0 w 51"/>
              <a:gd name="T39" fmla="*/ 44 h 65"/>
              <a:gd name="T40" fmla="*/ 9 w 51"/>
              <a:gd name="T41" fmla="*/ 4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65">
                <a:moveTo>
                  <a:pt x="9" y="42"/>
                </a:moveTo>
                <a:cubicBezTo>
                  <a:pt x="9" y="45"/>
                  <a:pt x="9" y="59"/>
                  <a:pt x="26" y="59"/>
                </a:cubicBezTo>
                <a:cubicBezTo>
                  <a:pt x="32" y="59"/>
                  <a:pt x="42" y="57"/>
                  <a:pt x="42" y="46"/>
                </a:cubicBezTo>
                <a:cubicBezTo>
                  <a:pt x="42" y="39"/>
                  <a:pt x="37" y="37"/>
                  <a:pt x="30" y="36"/>
                </a:cubicBezTo>
                <a:cubicBezTo>
                  <a:pt x="25" y="35"/>
                  <a:pt x="25" y="35"/>
                  <a:pt x="25" y="35"/>
                </a:cubicBezTo>
                <a:cubicBezTo>
                  <a:pt x="11" y="32"/>
                  <a:pt x="3" y="27"/>
                  <a:pt x="3" y="17"/>
                </a:cubicBezTo>
                <a:cubicBezTo>
                  <a:pt x="3" y="12"/>
                  <a:pt x="5" y="8"/>
                  <a:pt x="9" y="5"/>
                </a:cubicBezTo>
                <a:cubicBezTo>
                  <a:pt x="15" y="0"/>
                  <a:pt x="22" y="0"/>
                  <a:pt x="25" y="0"/>
                </a:cubicBezTo>
                <a:cubicBezTo>
                  <a:pt x="31" y="0"/>
                  <a:pt x="37" y="1"/>
                  <a:pt x="42" y="4"/>
                </a:cubicBezTo>
                <a:cubicBezTo>
                  <a:pt x="47" y="9"/>
                  <a:pt x="49" y="13"/>
                  <a:pt x="50" y="19"/>
                </a:cubicBezTo>
                <a:cubicBezTo>
                  <a:pt x="41" y="19"/>
                  <a:pt x="41" y="19"/>
                  <a:pt x="41" y="19"/>
                </a:cubicBezTo>
                <a:cubicBezTo>
                  <a:pt x="41" y="16"/>
                  <a:pt x="40" y="6"/>
                  <a:pt x="25" y="6"/>
                </a:cubicBezTo>
                <a:cubicBezTo>
                  <a:pt x="20" y="6"/>
                  <a:pt x="11" y="8"/>
                  <a:pt x="11" y="16"/>
                </a:cubicBezTo>
                <a:cubicBezTo>
                  <a:pt x="11" y="22"/>
                  <a:pt x="17" y="24"/>
                  <a:pt x="24" y="26"/>
                </a:cubicBezTo>
                <a:cubicBezTo>
                  <a:pt x="35" y="28"/>
                  <a:pt x="35" y="28"/>
                  <a:pt x="35" y="28"/>
                </a:cubicBezTo>
                <a:cubicBezTo>
                  <a:pt x="38" y="29"/>
                  <a:pt x="51" y="32"/>
                  <a:pt x="51" y="46"/>
                </a:cubicBezTo>
                <a:cubicBezTo>
                  <a:pt x="51" y="48"/>
                  <a:pt x="51" y="54"/>
                  <a:pt x="46" y="58"/>
                </a:cubicBezTo>
                <a:cubicBezTo>
                  <a:pt x="42" y="62"/>
                  <a:pt x="37" y="65"/>
                  <a:pt x="26" y="65"/>
                </a:cubicBezTo>
                <a:cubicBezTo>
                  <a:pt x="24" y="65"/>
                  <a:pt x="16" y="65"/>
                  <a:pt x="9" y="61"/>
                </a:cubicBezTo>
                <a:cubicBezTo>
                  <a:pt x="1" y="55"/>
                  <a:pt x="0" y="46"/>
                  <a:pt x="0" y="44"/>
                </a:cubicBezTo>
                <a:lnTo>
                  <a:pt x="9" y="42"/>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48">
            <a:extLst>
              <a:ext uri="{FF2B5EF4-FFF2-40B4-BE49-F238E27FC236}">
                <a16:creationId xmlns:a16="http://schemas.microsoft.com/office/drawing/2014/main" id="{8D44A3C2-DA32-4152-BCB8-D84E9F5D8866}"/>
              </a:ext>
            </a:extLst>
          </p:cNvPr>
          <p:cNvSpPr>
            <a:spLocks/>
          </p:cNvSpPr>
          <p:nvPr userDrawn="1"/>
        </p:nvSpPr>
        <p:spPr bwMode="auto">
          <a:xfrm>
            <a:off x="10782658" y="4874282"/>
            <a:ext cx="166688" cy="207963"/>
          </a:xfrm>
          <a:custGeom>
            <a:avLst/>
            <a:gdLst>
              <a:gd name="T0" fmla="*/ 9 w 52"/>
              <a:gd name="T1" fmla="*/ 42 h 65"/>
              <a:gd name="T2" fmla="*/ 27 w 52"/>
              <a:gd name="T3" fmla="*/ 59 h 65"/>
              <a:gd name="T4" fmla="*/ 43 w 52"/>
              <a:gd name="T5" fmla="*/ 46 h 65"/>
              <a:gd name="T6" fmla="*/ 31 w 52"/>
              <a:gd name="T7" fmla="*/ 36 h 65"/>
              <a:gd name="T8" fmla="*/ 25 w 52"/>
              <a:gd name="T9" fmla="*/ 35 h 65"/>
              <a:gd name="T10" fmla="*/ 3 w 52"/>
              <a:gd name="T11" fmla="*/ 17 h 65"/>
              <a:gd name="T12" fmla="*/ 9 w 52"/>
              <a:gd name="T13" fmla="*/ 5 h 65"/>
              <a:gd name="T14" fmla="*/ 25 w 52"/>
              <a:gd name="T15" fmla="*/ 0 h 65"/>
              <a:gd name="T16" fmla="*/ 43 w 52"/>
              <a:gd name="T17" fmla="*/ 4 h 65"/>
              <a:gd name="T18" fmla="*/ 51 w 52"/>
              <a:gd name="T19" fmla="*/ 19 h 65"/>
              <a:gd name="T20" fmla="*/ 42 w 52"/>
              <a:gd name="T21" fmla="*/ 19 h 65"/>
              <a:gd name="T22" fmla="*/ 26 w 52"/>
              <a:gd name="T23" fmla="*/ 6 h 65"/>
              <a:gd name="T24" fmla="*/ 12 w 52"/>
              <a:gd name="T25" fmla="*/ 16 h 65"/>
              <a:gd name="T26" fmla="*/ 24 w 52"/>
              <a:gd name="T27" fmla="*/ 26 h 65"/>
              <a:gd name="T28" fmla="*/ 36 w 52"/>
              <a:gd name="T29" fmla="*/ 28 h 65"/>
              <a:gd name="T30" fmla="*/ 52 w 52"/>
              <a:gd name="T31" fmla="*/ 46 h 65"/>
              <a:gd name="T32" fmla="*/ 46 w 52"/>
              <a:gd name="T33" fmla="*/ 58 h 65"/>
              <a:gd name="T34" fmla="*/ 27 w 52"/>
              <a:gd name="T35" fmla="*/ 65 h 65"/>
              <a:gd name="T36" fmla="*/ 10 w 52"/>
              <a:gd name="T37" fmla="*/ 61 h 65"/>
              <a:gd name="T38" fmla="*/ 0 w 52"/>
              <a:gd name="T39" fmla="*/ 44 h 65"/>
              <a:gd name="T40" fmla="*/ 9 w 52"/>
              <a:gd name="T41" fmla="*/ 4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65">
                <a:moveTo>
                  <a:pt x="9" y="42"/>
                </a:moveTo>
                <a:cubicBezTo>
                  <a:pt x="9" y="45"/>
                  <a:pt x="10" y="59"/>
                  <a:pt x="27" y="59"/>
                </a:cubicBezTo>
                <a:cubicBezTo>
                  <a:pt x="32" y="59"/>
                  <a:pt x="43" y="57"/>
                  <a:pt x="43" y="46"/>
                </a:cubicBezTo>
                <a:cubicBezTo>
                  <a:pt x="43" y="39"/>
                  <a:pt x="38" y="37"/>
                  <a:pt x="31" y="36"/>
                </a:cubicBezTo>
                <a:cubicBezTo>
                  <a:pt x="25" y="35"/>
                  <a:pt x="25" y="35"/>
                  <a:pt x="25" y="35"/>
                </a:cubicBezTo>
                <a:cubicBezTo>
                  <a:pt x="11" y="32"/>
                  <a:pt x="3" y="27"/>
                  <a:pt x="3" y="17"/>
                </a:cubicBezTo>
                <a:cubicBezTo>
                  <a:pt x="3" y="12"/>
                  <a:pt x="6" y="8"/>
                  <a:pt x="9" y="5"/>
                </a:cubicBezTo>
                <a:cubicBezTo>
                  <a:pt x="15" y="0"/>
                  <a:pt x="22" y="0"/>
                  <a:pt x="25" y="0"/>
                </a:cubicBezTo>
                <a:cubicBezTo>
                  <a:pt x="32" y="0"/>
                  <a:pt x="38" y="1"/>
                  <a:pt x="43" y="4"/>
                </a:cubicBezTo>
                <a:cubicBezTo>
                  <a:pt x="48" y="9"/>
                  <a:pt x="49" y="13"/>
                  <a:pt x="51" y="19"/>
                </a:cubicBezTo>
                <a:cubicBezTo>
                  <a:pt x="42" y="19"/>
                  <a:pt x="42" y="19"/>
                  <a:pt x="42" y="19"/>
                </a:cubicBezTo>
                <a:cubicBezTo>
                  <a:pt x="42" y="16"/>
                  <a:pt x="40" y="6"/>
                  <a:pt x="26" y="6"/>
                </a:cubicBezTo>
                <a:cubicBezTo>
                  <a:pt x="20" y="6"/>
                  <a:pt x="12" y="8"/>
                  <a:pt x="12" y="16"/>
                </a:cubicBezTo>
                <a:cubicBezTo>
                  <a:pt x="12" y="22"/>
                  <a:pt x="17" y="24"/>
                  <a:pt x="24" y="26"/>
                </a:cubicBezTo>
                <a:cubicBezTo>
                  <a:pt x="36" y="28"/>
                  <a:pt x="36" y="28"/>
                  <a:pt x="36" y="28"/>
                </a:cubicBezTo>
                <a:cubicBezTo>
                  <a:pt x="39" y="29"/>
                  <a:pt x="52" y="32"/>
                  <a:pt x="52" y="46"/>
                </a:cubicBezTo>
                <a:cubicBezTo>
                  <a:pt x="52" y="48"/>
                  <a:pt x="51" y="54"/>
                  <a:pt x="46" y="58"/>
                </a:cubicBezTo>
                <a:cubicBezTo>
                  <a:pt x="43" y="62"/>
                  <a:pt x="37" y="65"/>
                  <a:pt x="27" y="65"/>
                </a:cubicBezTo>
                <a:cubicBezTo>
                  <a:pt x="25" y="65"/>
                  <a:pt x="16" y="65"/>
                  <a:pt x="10" y="61"/>
                </a:cubicBezTo>
                <a:cubicBezTo>
                  <a:pt x="1" y="55"/>
                  <a:pt x="1" y="46"/>
                  <a:pt x="0" y="44"/>
                </a:cubicBezTo>
                <a:lnTo>
                  <a:pt x="9" y="42"/>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49">
            <a:extLst>
              <a:ext uri="{FF2B5EF4-FFF2-40B4-BE49-F238E27FC236}">
                <a16:creationId xmlns:a16="http://schemas.microsoft.com/office/drawing/2014/main" id="{F72E198F-1535-4DE8-B4D7-7FBDD4EBC5D6}"/>
              </a:ext>
            </a:extLst>
          </p:cNvPr>
          <p:cNvSpPr>
            <a:spLocks/>
          </p:cNvSpPr>
          <p:nvPr userDrawn="1"/>
        </p:nvSpPr>
        <p:spPr bwMode="auto">
          <a:xfrm>
            <a:off x="9668233" y="5802969"/>
            <a:ext cx="163513" cy="198438"/>
          </a:xfrm>
          <a:custGeom>
            <a:avLst/>
            <a:gdLst>
              <a:gd name="T0" fmla="*/ 85 w 103"/>
              <a:gd name="T1" fmla="*/ 125 h 125"/>
              <a:gd name="T2" fmla="*/ 85 w 103"/>
              <a:gd name="T3" fmla="*/ 68 h 125"/>
              <a:gd name="T4" fmla="*/ 16 w 103"/>
              <a:gd name="T5" fmla="*/ 68 h 125"/>
              <a:gd name="T6" fmla="*/ 16 w 103"/>
              <a:gd name="T7" fmla="*/ 125 h 125"/>
              <a:gd name="T8" fmla="*/ 0 w 103"/>
              <a:gd name="T9" fmla="*/ 125 h 125"/>
              <a:gd name="T10" fmla="*/ 0 w 103"/>
              <a:gd name="T11" fmla="*/ 0 h 125"/>
              <a:gd name="T12" fmla="*/ 16 w 103"/>
              <a:gd name="T13" fmla="*/ 0 h 125"/>
              <a:gd name="T14" fmla="*/ 16 w 103"/>
              <a:gd name="T15" fmla="*/ 54 h 125"/>
              <a:gd name="T16" fmla="*/ 85 w 103"/>
              <a:gd name="T17" fmla="*/ 54 h 125"/>
              <a:gd name="T18" fmla="*/ 85 w 103"/>
              <a:gd name="T19" fmla="*/ 0 h 125"/>
              <a:gd name="T20" fmla="*/ 103 w 103"/>
              <a:gd name="T21" fmla="*/ 0 h 125"/>
              <a:gd name="T22" fmla="*/ 103 w 103"/>
              <a:gd name="T23" fmla="*/ 125 h 125"/>
              <a:gd name="T24" fmla="*/ 85 w 103"/>
              <a:gd name="T2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25">
                <a:moveTo>
                  <a:pt x="85" y="125"/>
                </a:moveTo>
                <a:lnTo>
                  <a:pt x="85" y="68"/>
                </a:lnTo>
                <a:lnTo>
                  <a:pt x="16" y="68"/>
                </a:lnTo>
                <a:lnTo>
                  <a:pt x="16" y="125"/>
                </a:lnTo>
                <a:lnTo>
                  <a:pt x="0" y="125"/>
                </a:lnTo>
                <a:lnTo>
                  <a:pt x="0" y="0"/>
                </a:lnTo>
                <a:lnTo>
                  <a:pt x="16" y="0"/>
                </a:lnTo>
                <a:lnTo>
                  <a:pt x="16" y="54"/>
                </a:lnTo>
                <a:lnTo>
                  <a:pt x="85" y="54"/>
                </a:lnTo>
                <a:lnTo>
                  <a:pt x="85" y="0"/>
                </a:lnTo>
                <a:lnTo>
                  <a:pt x="103" y="0"/>
                </a:lnTo>
                <a:lnTo>
                  <a:pt x="103" y="125"/>
                </a:lnTo>
                <a:lnTo>
                  <a:pt x="85" y="125"/>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50">
            <a:extLst>
              <a:ext uri="{FF2B5EF4-FFF2-40B4-BE49-F238E27FC236}">
                <a16:creationId xmlns:a16="http://schemas.microsoft.com/office/drawing/2014/main" id="{B1901FF7-7474-42FA-ABF9-265B15317B8D}"/>
              </a:ext>
            </a:extLst>
          </p:cNvPr>
          <p:cNvSpPr>
            <a:spLocks/>
          </p:cNvSpPr>
          <p:nvPr userDrawn="1"/>
        </p:nvSpPr>
        <p:spPr bwMode="auto">
          <a:xfrm>
            <a:off x="9873021" y="5802969"/>
            <a:ext cx="139700" cy="198438"/>
          </a:xfrm>
          <a:custGeom>
            <a:avLst/>
            <a:gdLst>
              <a:gd name="T0" fmla="*/ 0 w 88"/>
              <a:gd name="T1" fmla="*/ 125 h 125"/>
              <a:gd name="T2" fmla="*/ 0 w 88"/>
              <a:gd name="T3" fmla="*/ 0 h 125"/>
              <a:gd name="T4" fmla="*/ 86 w 88"/>
              <a:gd name="T5" fmla="*/ 0 h 125"/>
              <a:gd name="T6" fmla="*/ 86 w 88"/>
              <a:gd name="T7" fmla="*/ 16 h 125"/>
              <a:gd name="T8" fmla="*/ 16 w 88"/>
              <a:gd name="T9" fmla="*/ 16 h 125"/>
              <a:gd name="T10" fmla="*/ 16 w 88"/>
              <a:gd name="T11" fmla="*/ 54 h 125"/>
              <a:gd name="T12" fmla="*/ 78 w 88"/>
              <a:gd name="T13" fmla="*/ 54 h 125"/>
              <a:gd name="T14" fmla="*/ 78 w 88"/>
              <a:gd name="T15" fmla="*/ 68 h 125"/>
              <a:gd name="T16" fmla="*/ 16 w 88"/>
              <a:gd name="T17" fmla="*/ 68 h 125"/>
              <a:gd name="T18" fmla="*/ 16 w 88"/>
              <a:gd name="T19" fmla="*/ 111 h 125"/>
              <a:gd name="T20" fmla="*/ 88 w 88"/>
              <a:gd name="T21" fmla="*/ 111 h 125"/>
              <a:gd name="T22" fmla="*/ 88 w 88"/>
              <a:gd name="T23" fmla="*/ 125 h 125"/>
              <a:gd name="T24" fmla="*/ 0 w 88"/>
              <a:gd name="T2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25">
                <a:moveTo>
                  <a:pt x="0" y="125"/>
                </a:moveTo>
                <a:lnTo>
                  <a:pt x="0" y="0"/>
                </a:lnTo>
                <a:lnTo>
                  <a:pt x="86" y="0"/>
                </a:lnTo>
                <a:lnTo>
                  <a:pt x="86" y="16"/>
                </a:lnTo>
                <a:lnTo>
                  <a:pt x="16" y="16"/>
                </a:lnTo>
                <a:lnTo>
                  <a:pt x="16" y="54"/>
                </a:lnTo>
                <a:lnTo>
                  <a:pt x="78" y="54"/>
                </a:lnTo>
                <a:lnTo>
                  <a:pt x="78" y="68"/>
                </a:lnTo>
                <a:lnTo>
                  <a:pt x="16" y="68"/>
                </a:lnTo>
                <a:lnTo>
                  <a:pt x="16" y="111"/>
                </a:lnTo>
                <a:lnTo>
                  <a:pt x="88" y="111"/>
                </a:lnTo>
                <a:lnTo>
                  <a:pt x="88" y="125"/>
                </a:lnTo>
                <a:lnTo>
                  <a:pt x="0" y="125"/>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51">
            <a:extLst>
              <a:ext uri="{FF2B5EF4-FFF2-40B4-BE49-F238E27FC236}">
                <a16:creationId xmlns:a16="http://schemas.microsoft.com/office/drawing/2014/main" id="{1D4E006C-23AB-4AA4-8140-3D1527006905}"/>
              </a:ext>
            </a:extLst>
          </p:cNvPr>
          <p:cNvSpPr>
            <a:spLocks noEditPoints="1"/>
          </p:cNvSpPr>
          <p:nvPr userDrawn="1"/>
        </p:nvSpPr>
        <p:spPr bwMode="auto">
          <a:xfrm>
            <a:off x="10041296" y="5802969"/>
            <a:ext cx="161925" cy="198438"/>
          </a:xfrm>
          <a:custGeom>
            <a:avLst/>
            <a:gdLst>
              <a:gd name="T0" fmla="*/ 41 w 51"/>
              <a:gd name="T1" fmla="*/ 62 h 62"/>
              <a:gd name="T2" fmla="*/ 25 w 51"/>
              <a:gd name="T3" fmla="*/ 36 h 62"/>
              <a:gd name="T4" fmla="*/ 8 w 51"/>
              <a:gd name="T5" fmla="*/ 36 h 62"/>
              <a:gd name="T6" fmla="*/ 8 w 51"/>
              <a:gd name="T7" fmla="*/ 62 h 62"/>
              <a:gd name="T8" fmla="*/ 0 w 51"/>
              <a:gd name="T9" fmla="*/ 62 h 62"/>
              <a:gd name="T10" fmla="*/ 0 w 51"/>
              <a:gd name="T11" fmla="*/ 0 h 62"/>
              <a:gd name="T12" fmla="*/ 28 w 51"/>
              <a:gd name="T13" fmla="*/ 0 h 62"/>
              <a:gd name="T14" fmla="*/ 49 w 51"/>
              <a:gd name="T15" fmla="*/ 18 h 62"/>
              <a:gd name="T16" fmla="*/ 34 w 51"/>
              <a:gd name="T17" fmla="*/ 36 h 62"/>
              <a:gd name="T18" fmla="*/ 51 w 51"/>
              <a:gd name="T19" fmla="*/ 62 h 62"/>
              <a:gd name="T20" fmla="*/ 41 w 51"/>
              <a:gd name="T21" fmla="*/ 62 h 62"/>
              <a:gd name="T22" fmla="*/ 27 w 51"/>
              <a:gd name="T23" fmla="*/ 29 h 62"/>
              <a:gd name="T24" fmla="*/ 40 w 51"/>
              <a:gd name="T25" fmla="*/ 18 h 62"/>
              <a:gd name="T26" fmla="*/ 28 w 51"/>
              <a:gd name="T27" fmla="*/ 7 h 62"/>
              <a:gd name="T28" fmla="*/ 8 w 51"/>
              <a:gd name="T29" fmla="*/ 7 h 62"/>
              <a:gd name="T30" fmla="*/ 8 w 51"/>
              <a:gd name="T31" fmla="*/ 29 h 62"/>
              <a:gd name="T32" fmla="*/ 27 w 51"/>
              <a:gd name="T33"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62">
                <a:moveTo>
                  <a:pt x="41" y="62"/>
                </a:moveTo>
                <a:cubicBezTo>
                  <a:pt x="25" y="36"/>
                  <a:pt x="25" y="36"/>
                  <a:pt x="25" y="36"/>
                </a:cubicBezTo>
                <a:cubicBezTo>
                  <a:pt x="8" y="36"/>
                  <a:pt x="8" y="36"/>
                  <a:pt x="8" y="36"/>
                </a:cubicBezTo>
                <a:cubicBezTo>
                  <a:pt x="8" y="62"/>
                  <a:pt x="8" y="62"/>
                  <a:pt x="8" y="62"/>
                </a:cubicBezTo>
                <a:cubicBezTo>
                  <a:pt x="0" y="62"/>
                  <a:pt x="0" y="62"/>
                  <a:pt x="0" y="62"/>
                </a:cubicBezTo>
                <a:cubicBezTo>
                  <a:pt x="0" y="0"/>
                  <a:pt x="0" y="0"/>
                  <a:pt x="0" y="0"/>
                </a:cubicBezTo>
                <a:cubicBezTo>
                  <a:pt x="28" y="0"/>
                  <a:pt x="28" y="0"/>
                  <a:pt x="28" y="0"/>
                </a:cubicBezTo>
                <a:cubicBezTo>
                  <a:pt x="40" y="0"/>
                  <a:pt x="49" y="6"/>
                  <a:pt x="49" y="18"/>
                </a:cubicBezTo>
                <a:cubicBezTo>
                  <a:pt x="49" y="26"/>
                  <a:pt x="45" y="34"/>
                  <a:pt x="34" y="36"/>
                </a:cubicBezTo>
                <a:cubicBezTo>
                  <a:pt x="51" y="62"/>
                  <a:pt x="51" y="62"/>
                  <a:pt x="51" y="62"/>
                </a:cubicBezTo>
                <a:lnTo>
                  <a:pt x="41" y="62"/>
                </a:lnTo>
                <a:close/>
                <a:moveTo>
                  <a:pt x="27" y="29"/>
                </a:moveTo>
                <a:cubicBezTo>
                  <a:pt x="34" y="29"/>
                  <a:pt x="40" y="27"/>
                  <a:pt x="40" y="18"/>
                </a:cubicBezTo>
                <a:cubicBezTo>
                  <a:pt x="40" y="12"/>
                  <a:pt x="36" y="7"/>
                  <a:pt x="28" y="7"/>
                </a:cubicBezTo>
                <a:cubicBezTo>
                  <a:pt x="8" y="7"/>
                  <a:pt x="8" y="7"/>
                  <a:pt x="8" y="7"/>
                </a:cubicBezTo>
                <a:cubicBezTo>
                  <a:pt x="8" y="29"/>
                  <a:pt x="8" y="29"/>
                  <a:pt x="8" y="29"/>
                </a:cubicBezTo>
                <a:lnTo>
                  <a:pt x="27" y="29"/>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52">
            <a:extLst>
              <a:ext uri="{FF2B5EF4-FFF2-40B4-BE49-F238E27FC236}">
                <a16:creationId xmlns:a16="http://schemas.microsoft.com/office/drawing/2014/main" id="{64F04184-CC14-48C9-97A0-E6BF65F76469}"/>
              </a:ext>
            </a:extLst>
          </p:cNvPr>
          <p:cNvSpPr>
            <a:spLocks/>
          </p:cNvSpPr>
          <p:nvPr userDrawn="1"/>
        </p:nvSpPr>
        <p:spPr bwMode="auto">
          <a:xfrm>
            <a:off x="10228621" y="5802969"/>
            <a:ext cx="141288" cy="198438"/>
          </a:xfrm>
          <a:custGeom>
            <a:avLst/>
            <a:gdLst>
              <a:gd name="T0" fmla="*/ 0 w 89"/>
              <a:gd name="T1" fmla="*/ 125 h 125"/>
              <a:gd name="T2" fmla="*/ 0 w 89"/>
              <a:gd name="T3" fmla="*/ 0 h 125"/>
              <a:gd name="T4" fmla="*/ 87 w 89"/>
              <a:gd name="T5" fmla="*/ 0 h 125"/>
              <a:gd name="T6" fmla="*/ 87 w 89"/>
              <a:gd name="T7" fmla="*/ 16 h 125"/>
              <a:gd name="T8" fmla="*/ 16 w 89"/>
              <a:gd name="T9" fmla="*/ 16 h 125"/>
              <a:gd name="T10" fmla="*/ 16 w 89"/>
              <a:gd name="T11" fmla="*/ 54 h 125"/>
              <a:gd name="T12" fmla="*/ 77 w 89"/>
              <a:gd name="T13" fmla="*/ 54 h 125"/>
              <a:gd name="T14" fmla="*/ 77 w 89"/>
              <a:gd name="T15" fmla="*/ 68 h 125"/>
              <a:gd name="T16" fmla="*/ 16 w 89"/>
              <a:gd name="T17" fmla="*/ 68 h 125"/>
              <a:gd name="T18" fmla="*/ 16 w 89"/>
              <a:gd name="T19" fmla="*/ 111 h 125"/>
              <a:gd name="T20" fmla="*/ 89 w 89"/>
              <a:gd name="T21" fmla="*/ 111 h 125"/>
              <a:gd name="T22" fmla="*/ 89 w 89"/>
              <a:gd name="T23" fmla="*/ 125 h 125"/>
              <a:gd name="T24" fmla="*/ 0 w 89"/>
              <a:gd name="T2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125">
                <a:moveTo>
                  <a:pt x="0" y="125"/>
                </a:moveTo>
                <a:lnTo>
                  <a:pt x="0" y="0"/>
                </a:lnTo>
                <a:lnTo>
                  <a:pt x="87" y="0"/>
                </a:lnTo>
                <a:lnTo>
                  <a:pt x="87" y="16"/>
                </a:lnTo>
                <a:lnTo>
                  <a:pt x="16" y="16"/>
                </a:lnTo>
                <a:lnTo>
                  <a:pt x="16" y="54"/>
                </a:lnTo>
                <a:lnTo>
                  <a:pt x="77" y="54"/>
                </a:lnTo>
                <a:lnTo>
                  <a:pt x="77" y="68"/>
                </a:lnTo>
                <a:lnTo>
                  <a:pt x="16" y="68"/>
                </a:lnTo>
                <a:lnTo>
                  <a:pt x="16" y="111"/>
                </a:lnTo>
                <a:lnTo>
                  <a:pt x="89" y="111"/>
                </a:lnTo>
                <a:lnTo>
                  <a:pt x="89" y="125"/>
                </a:lnTo>
                <a:lnTo>
                  <a:pt x="0" y="125"/>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Text Placeholder 8"/>
          <p:cNvSpPr>
            <a:spLocks noGrp="1"/>
          </p:cNvSpPr>
          <p:nvPr>
            <p:ph type="body" sz="quarter" idx="10" hasCustomPrompt="1"/>
            <p:custDataLst>
              <p:tags r:id="rId1"/>
            </p:custDataLst>
          </p:nvPr>
        </p:nvSpPr>
        <p:spPr>
          <a:xfrm>
            <a:off x="439200" y="874800"/>
            <a:ext cx="7493004" cy="720117"/>
          </a:xfrm>
        </p:spPr>
        <p:txBody>
          <a:bodyPr>
            <a:normAutofit/>
          </a:bodyPr>
          <a:lstStyle>
            <a:lvl1pPr marL="0" marR="0" indent="0" algn="l" defTabSz="914400" rtl="0" eaLnBrk="1" fontAlgn="auto" latinLnBrk="0" hangingPunct="1">
              <a:lnSpc>
                <a:spcPct val="100000"/>
              </a:lnSpc>
              <a:spcBef>
                <a:spcPts val="0"/>
              </a:spcBef>
              <a:spcAft>
                <a:spcPts val="600"/>
              </a:spcAft>
              <a:buClrTx/>
              <a:buSzTx/>
              <a:buFont typeface="Arial" pitchFamily="34" charset="0"/>
              <a:buNone/>
              <a:tabLst/>
              <a:defRPr sz="4800">
                <a:solidFill>
                  <a:schemeClr val="bg1"/>
                </a:solidFill>
              </a:defRPr>
            </a:lvl1pPr>
          </a:lstStyle>
          <a:p>
            <a:pPr marL="0" marR="0" lvl="0" indent="0" algn="l" defTabSz="914400" rtl="0" eaLnBrk="1" fontAlgn="auto" latinLnBrk="0" hangingPunct="1">
              <a:lnSpc>
                <a:spcPct val="100000"/>
              </a:lnSpc>
              <a:spcBef>
                <a:spcPts val="0"/>
              </a:spcBef>
              <a:spcAft>
                <a:spcPts val="600"/>
              </a:spcAft>
              <a:buClrTx/>
              <a:buSzTx/>
              <a:buFont typeface="Arial" pitchFamily="34" charset="0"/>
              <a:buNone/>
              <a:tabLst/>
              <a:defRPr/>
            </a:pPr>
            <a:r>
              <a:rPr kumimoji="0" lang="en-GB" sz="4800" b="0" i="0" u="none" strike="noStrike" kern="1200" cap="none" spc="0" normalizeH="0" baseline="0" noProof="0" dirty="0">
                <a:ln>
                  <a:noFill/>
                </a:ln>
                <a:solidFill>
                  <a:sysClr val="window" lastClr="FFFFFF"/>
                </a:solidFill>
                <a:effectLst/>
                <a:uLnTx/>
                <a:uFillTx/>
                <a:latin typeface="+mn-lt"/>
                <a:ea typeface="+mn-ea"/>
                <a:cs typeface="Arial" pitchFamily="34" charset="0"/>
              </a:rPr>
              <a:t>&lt;&lt;In the event of a fire&gt;&gt;</a:t>
            </a:r>
            <a:endParaRPr lang="en-GB" dirty="0"/>
          </a:p>
        </p:txBody>
      </p:sp>
      <p:sp>
        <p:nvSpPr>
          <p:cNvPr id="3" name="Text Placeholder 2"/>
          <p:cNvSpPr>
            <a:spLocks noGrp="1"/>
          </p:cNvSpPr>
          <p:nvPr>
            <p:ph type="body" sz="quarter" idx="11" hasCustomPrompt="1"/>
            <p:custDataLst>
              <p:tags r:id="rId2"/>
            </p:custDataLst>
          </p:nvPr>
        </p:nvSpPr>
        <p:spPr>
          <a:xfrm>
            <a:off x="439200" y="1664655"/>
            <a:ext cx="7493004" cy="1008261"/>
          </a:xfrm>
        </p:spPr>
        <p:txBody>
          <a:bodyPr>
            <a:normAutofit/>
          </a:bodyPr>
          <a:lstStyle>
            <a:lvl1pPr>
              <a:defRPr sz="3600" b="1">
                <a:solidFill>
                  <a:schemeClr val="bg1"/>
                </a:solidFill>
              </a:defRPr>
            </a:lvl1pPr>
          </a:lstStyle>
          <a:p>
            <a:pPr lvl="0"/>
            <a:r>
              <a:rPr lang="en-GB" dirty="0"/>
              <a:t>&lt;&lt;Please leave the way you came in ... but faster.&gt;&gt;</a:t>
            </a:r>
          </a:p>
        </p:txBody>
      </p:sp>
      <p:sp>
        <p:nvSpPr>
          <p:cNvPr id="5" name="Text Placeholder 4"/>
          <p:cNvSpPr>
            <a:spLocks noGrp="1"/>
          </p:cNvSpPr>
          <p:nvPr>
            <p:ph type="body" sz="quarter" idx="12" hasCustomPrompt="1"/>
            <p:custDataLst>
              <p:tags r:id="rId3"/>
            </p:custDataLst>
          </p:nvPr>
        </p:nvSpPr>
        <p:spPr>
          <a:xfrm>
            <a:off x="439738" y="2816796"/>
            <a:ext cx="6988175" cy="468188"/>
          </a:xfrm>
        </p:spPr>
        <p:txBody>
          <a:bodyPr>
            <a:normAutofit/>
          </a:bodyPr>
          <a:lstStyle>
            <a:lvl1pPr>
              <a:defRPr sz="2400">
                <a:solidFill>
                  <a:schemeClr val="bg1"/>
                </a:solidFill>
              </a:defRPr>
            </a:lvl1pPr>
          </a:lstStyle>
          <a:p>
            <a:pPr lvl="0"/>
            <a:r>
              <a:rPr lang="en-GB" dirty="0"/>
              <a:t>&lt;&lt;</a:t>
            </a:r>
            <a:r>
              <a:rPr lang="en-GB" dirty="0" err="1"/>
              <a:t>Labels.Do</a:t>
            </a:r>
            <a:r>
              <a:rPr lang="en-GB" dirty="0"/>
              <a:t> not stop to pick up personal belongings&gt;&gt;</a:t>
            </a:r>
          </a:p>
        </p:txBody>
      </p:sp>
    </p:spTree>
    <p:extLst>
      <p:ext uri="{BB962C8B-B14F-4D97-AF65-F5344CB8AC3E}">
        <p14:creationId xmlns:p14="http://schemas.microsoft.com/office/powerpoint/2010/main" val="318839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1" fill="hold">
                                          <p:stCondLst>
                                            <p:cond delay="0"/>
                                          </p:stCondLst>
                                        </p:cTn>
                                        <p:tgtEl>
                                          <p:spTgt spid="102"/>
                                        </p:tgtEl>
                                        <p:attrNameLst>
                                          <p:attrName>r</p:attrName>
                                        </p:attrNameLst>
                                      </p:cBhvr>
                                    </p:animRot>
                                    <p:animRot by="-240000">
                                      <p:cBhvr>
                                        <p:cTn id="7" dur="2" fill="hold">
                                          <p:stCondLst>
                                            <p:cond delay="149"/>
                                          </p:stCondLst>
                                        </p:cTn>
                                        <p:tgtEl>
                                          <p:spTgt spid="102"/>
                                        </p:tgtEl>
                                        <p:attrNameLst>
                                          <p:attrName>r</p:attrName>
                                        </p:attrNameLst>
                                      </p:cBhvr>
                                    </p:animRot>
                                    <p:animRot by="240000">
                                      <p:cBhvr>
                                        <p:cTn id="8" dur="2" fill="hold">
                                          <p:stCondLst>
                                            <p:cond delay="298"/>
                                          </p:stCondLst>
                                        </p:cTn>
                                        <p:tgtEl>
                                          <p:spTgt spid="102"/>
                                        </p:tgtEl>
                                        <p:attrNameLst>
                                          <p:attrName>r</p:attrName>
                                        </p:attrNameLst>
                                      </p:cBhvr>
                                    </p:animRot>
                                    <p:animRot by="-240000">
                                      <p:cBhvr>
                                        <p:cTn id="9" dur="2" fill="hold">
                                          <p:stCondLst>
                                            <p:cond delay="447"/>
                                          </p:stCondLst>
                                        </p:cTn>
                                        <p:tgtEl>
                                          <p:spTgt spid="102"/>
                                        </p:tgtEl>
                                        <p:attrNameLst>
                                          <p:attrName>r</p:attrName>
                                        </p:attrNameLst>
                                      </p:cBhvr>
                                    </p:animRot>
                                    <p:animRot by="120000">
                                      <p:cBhvr>
                                        <p:cTn id="10" dur="2" fill="hold">
                                          <p:stCondLst>
                                            <p:cond delay="749"/>
                                          </p:stCondLst>
                                        </p:cTn>
                                        <p:tgtEl>
                                          <p:spTgt spid="102"/>
                                        </p:tgtEl>
                                        <p:attrNameLst>
                                          <p:attrName>r</p:attrName>
                                        </p:attrNameLst>
                                      </p:cBhvr>
                                    </p:animRot>
                                  </p:childTnLst>
                                </p:cTn>
                              </p:par>
                              <p:par>
                                <p:cTn id="11" presetID="32" presetClass="emph" presetSubtype="0" repeatCount="indefinite" fill="hold" grpId="0" nodeType="withEffect">
                                  <p:stCondLst>
                                    <p:cond delay="0"/>
                                  </p:stCondLst>
                                  <p:childTnLst>
                                    <p:animRot by="120000">
                                      <p:cBhvr>
                                        <p:cTn id="12" dur="1" fill="hold">
                                          <p:stCondLst>
                                            <p:cond delay="0"/>
                                          </p:stCondLst>
                                        </p:cTn>
                                        <p:tgtEl>
                                          <p:spTgt spid="101"/>
                                        </p:tgtEl>
                                        <p:attrNameLst>
                                          <p:attrName>r</p:attrName>
                                        </p:attrNameLst>
                                      </p:cBhvr>
                                    </p:animRot>
                                    <p:animRot by="-240000">
                                      <p:cBhvr>
                                        <p:cTn id="13" dur="2" fill="hold">
                                          <p:stCondLst>
                                            <p:cond delay="149"/>
                                          </p:stCondLst>
                                        </p:cTn>
                                        <p:tgtEl>
                                          <p:spTgt spid="101"/>
                                        </p:tgtEl>
                                        <p:attrNameLst>
                                          <p:attrName>r</p:attrName>
                                        </p:attrNameLst>
                                      </p:cBhvr>
                                    </p:animRot>
                                    <p:animRot by="240000">
                                      <p:cBhvr>
                                        <p:cTn id="14" dur="2" fill="hold">
                                          <p:stCondLst>
                                            <p:cond delay="298"/>
                                          </p:stCondLst>
                                        </p:cTn>
                                        <p:tgtEl>
                                          <p:spTgt spid="101"/>
                                        </p:tgtEl>
                                        <p:attrNameLst>
                                          <p:attrName>r</p:attrName>
                                        </p:attrNameLst>
                                      </p:cBhvr>
                                    </p:animRot>
                                    <p:animRot by="-240000">
                                      <p:cBhvr>
                                        <p:cTn id="15" dur="2" fill="hold">
                                          <p:stCondLst>
                                            <p:cond delay="447"/>
                                          </p:stCondLst>
                                        </p:cTn>
                                        <p:tgtEl>
                                          <p:spTgt spid="101"/>
                                        </p:tgtEl>
                                        <p:attrNameLst>
                                          <p:attrName>r</p:attrName>
                                        </p:attrNameLst>
                                      </p:cBhvr>
                                    </p:animRot>
                                    <p:animRot by="120000">
                                      <p:cBhvr>
                                        <p:cTn id="16" dur="2" fill="hold">
                                          <p:stCondLst>
                                            <p:cond delay="749"/>
                                          </p:stCondLst>
                                        </p:cTn>
                                        <p:tgtEl>
                                          <p:spTgt spid="101"/>
                                        </p:tgtEl>
                                        <p:attrNameLst>
                                          <p:attrName>r</p:attrName>
                                        </p:attrNameLst>
                                      </p:cBhvr>
                                    </p:animRot>
                                  </p:childTnLst>
                                </p:cTn>
                              </p:par>
                              <p:par>
                                <p:cTn id="17" presetID="27" presetClass="emph" presetSubtype="0" repeatCount="indefinite" fill="remove" grpId="0" nodeType="withEffect">
                                  <p:stCondLst>
                                    <p:cond delay="0"/>
                                  </p:stCondLst>
                                  <p:childTnLst>
                                    <p:animClr clrSpc="rgb" dir="cw">
                                      <p:cBhvr override="childStyle">
                                        <p:cTn id="18" dur="750" autoRev="1" fill="remove"/>
                                        <p:tgtEl>
                                          <p:spTgt spid="100"/>
                                        </p:tgtEl>
                                        <p:attrNameLst>
                                          <p:attrName>style.color</p:attrName>
                                        </p:attrNameLst>
                                      </p:cBhvr>
                                      <p:to>
                                        <a:schemeClr val="bg1"/>
                                      </p:to>
                                    </p:animClr>
                                    <p:animClr clrSpc="rgb" dir="cw">
                                      <p:cBhvr>
                                        <p:cTn id="19" dur="750" autoRev="1" fill="remove"/>
                                        <p:tgtEl>
                                          <p:spTgt spid="100"/>
                                        </p:tgtEl>
                                        <p:attrNameLst>
                                          <p:attrName>fillcolor</p:attrName>
                                        </p:attrNameLst>
                                      </p:cBhvr>
                                      <p:to>
                                        <a:schemeClr val="bg1"/>
                                      </p:to>
                                    </p:animClr>
                                    <p:set>
                                      <p:cBhvr>
                                        <p:cTn id="20" dur="750" autoRev="1" fill="remove"/>
                                        <p:tgtEl>
                                          <p:spTgt spid="100"/>
                                        </p:tgtEl>
                                        <p:attrNameLst>
                                          <p:attrName>fill.type</p:attrName>
                                        </p:attrNameLst>
                                      </p:cBhvr>
                                      <p:to>
                                        <p:strVal val="solid"/>
                                      </p:to>
                                    </p:set>
                                    <p:set>
                                      <p:cBhvr>
                                        <p:cTn id="21" dur="750" autoRev="1" fill="remove"/>
                                        <p:tgtEl>
                                          <p:spTgt spid="10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1" grpId="0" animBg="1"/>
      <p:bldP spid="102" grpId="0" animBg="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WiFi info">
    <p:bg bwMode="gray">
      <p:bgPr>
        <a:solidFill>
          <a:schemeClr val="accent1"/>
        </a:solidFill>
        <a:effectLst/>
      </p:bgPr>
    </p:bg>
    <p:spTree>
      <p:nvGrpSpPr>
        <p:cNvPr id="1" name=""/>
        <p:cNvGrpSpPr/>
        <p:nvPr/>
      </p:nvGrpSpPr>
      <p:grpSpPr>
        <a:xfrm>
          <a:off x="0" y="0"/>
          <a:ext cx="0" cy="0"/>
          <a:chOff x="0" y="0"/>
          <a:chExt cx="0" cy="0"/>
        </a:xfrm>
      </p:grpSpPr>
      <p:sp>
        <p:nvSpPr>
          <p:cNvPr id="7" name="Line 31">
            <a:extLst>
              <a:ext uri="{FF2B5EF4-FFF2-40B4-BE49-F238E27FC236}">
                <a16:creationId xmlns:a16="http://schemas.microsoft.com/office/drawing/2014/main" id="{F95DEC9C-58F3-4C95-A7E6-0DE5EB0367B9}"/>
              </a:ext>
            </a:extLst>
          </p:cNvPr>
          <p:cNvSpPr>
            <a:spLocks noChangeShapeType="1"/>
          </p:cNvSpPr>
          <p:nvPr userDrawn="1"/>
        </p:nvSpPr>
        <p:spPr bwMode="white">
          <a:xfrm>
            <a:off x="439490" y="432000"/>
            <a:ext cx="1131302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8" name="Line 31">
            <a:extLst>
              <a:ext uri="{FF2B5EF4-FFF2-40B4-BE49-F238E27FC236}">
                <a16:creationId xmlns:a16="http://schemas.microsoft.com/office/drawing/2014/main" id="{153B1FF1-414A-4719-96AA-A7A333EAA173}"/>
              </a:ext>
            </a:extLst>
          </p:cNvPr>
          <p:cNvSpPr>
            <a:spLocks noChangeShapeType="1"/>
          </p:cNvSpPr>
          <p:nvPr userDrawn="1"/>
        </p:nvSpPr>
        <p:spPr bwMode="white">
          <a:xfrm>
            <a:off x="439490" y="6426000"/>
            <a:ext cx="1131302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16" name="Freeform 5">
            <a:extLst>
              <a:ext uri="{FF2B5EF4-FFF2-40B4-BE49-F238E27FC236}">
                <a16:creationId xmlns:a16="http://schemas.microsoft.com/office/drawing/2014/main" id="{9EB639A2-9A0F-4824-82CD-2424E595B92C}"/>
              </a:ext>
            </a:extLst>
          </p:cNvPr>
          <p:cNvSpPr>
            <a:spLocks/>
          </p:cNvSpPr>
          <p:nvPr userDrawn="1"/>
        </p:nvSpPr>
        <p:spPr bwMode="auto">
          <a:xfrm>
            <a:off x="8792879" y="3660717"/>
            <a:ext cx="2964898" cy="2769103"/>
          </a:xfrm>
          <a:custGeom>
            <a:avLst/>
            <a:gdLst>
              <a:gd name="T0" fmla="*/ 948 w 968"/>
              <a:gd name="T1" fmla="*/ 0 h 905"/>
              <a:gd name="T2" fmla="*/ 20 w 968"/>
              <a:gd name="T3" fmla="*/ 0 h 905"/>
              <a:gd name="T4" fmla="*/ 0 w 968"/>
              <a:gd name="T5" fmla="*/ 20 h 905"/>
              <a:gd name="T6" fmla="*/ 0 w 968"/>
              <a:gd name="T7" fmla="*/ 740 h 905"/>
              <a:gd name="T8" fmla="*/ 20 w 968"/>
              <a:gd name="T9" fmla="*/ 761 h 905"/>
              <a:gd name="T10" fmla="*/ 400 w 968"/>
              <a:gd name="T11" fmla="*/ 761 h 905"/>
              <a:gd name="T12" fmla="*/ 384 w 968"/>
              <a:gd name="T13" fmla="*/ 864 h 905"/>
              <a:gd name="T14" fmla="*/ 345 w 968"/>
              <a:gd name="T15" fmla="*/ 864 h 905"/>
              <a:gd name="T16" fmla="*/ 325 w 968"/>
              <a:gd name="T17" fmla="*/ 885 h 905"/>
              <a:gd name="T18" fmla="*/ 345 w 968"/>
              <a:gd name="T19" fmla="*/ 905 h 905"/>
              <a:gd name="T20" fmla="*/ 624 w 968"/>
              <a:gd name="T21" fmla="*/ 905 h 905"/>
              <a:gd name="T22" fmla="*/ 645 w 968"/>
              <a:gd name="T23" fmla="*/ 885 h 905"/>
              <a:gd name="T24" fmla="*/ 624 w 968"/>
              <a:gd name="T25" fmla="*/ 864 h 905"/>
              <a:gd name="T26" fmla="*/ 584 w 968"/>
              <a:gd name="T27" fmla="*/ 864 h 905"/>
              <a:gd name="T28" fmla="*/ 566 w 968"/>
              <a:gd name="T29" fmla="*/ 761 h 905"/>
              <a:gd name="T30" fmla="*/ 948 w 968"/>
              <a:gd name="T31" fmla="*/ 761 h 905"/>
              <a:gd name="T32" fmla="*/ 968 w 968"/>
              <a:gd name="T33" fmla="*/ 740 h 905"/>
              <a:gd name="T34" fmla="*/ 968 w 968"/>
              <a:gd name="T35" fmla="*/ 20 h 905"/>
              <a:gd name="T36" fmla="*/ 948 w 968"/>
              <a:gd name="T37"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8" h="905">
                <a:moveTo>
                  <a:pt x="948" y="0"/>
                </a:moveTo>
                <a:cubicBezTo>
                  <a:pt x="20" y="0"/>
                  <a:pt x="20" y="0"/>
                  <a:pt x="20" y="0"/>
                </a:cubicBezTo>
                <a:cubicBezTo>
                  <a:pt x="9" y="0"/>
                  <a:pt x="0" y="9"/>
                  <a:pt x="0" y="20"/>
                </a:cubicBezTo>
                <a:cubicBezTo>
                  <a:pt x="0" y="740"/>
                  <a:pt x="0" y="740"/>
                  <a:pt x="0" y="740"/>
                </a:cubicBezTo>
                <a:cubicBezTo>
                  <a:pt x="0" y="752"/>
                  <a:pt x="9" y="761"/>
                  <a:pt x="20" y="761"/>
                </a:cubicBezTo>
                <a:cubicBezTo>
                  <a:pt x="400" y="761"/>
                  <a:pt x="400" y="761"/>
                  <a:pt x="400" y="761"/>
                </a:cubicBezTo>
                <a:cubicBezTo>
                  <a:pt x="384" y="864"/>
                  <a:pt x="384" y="864"/>
                  <a:pt x="384" y="864"/>
                </a:cubicBezTo>
                <a:cubicBezTo>
                  <a:pt x="345" y="864"/>
                  <a:pt x="345" y="864"/>
                  <a:pt x="345" y="864"/>
                </a:cubicBezTo>
                <a:cubicBezTo>
                  <a:pt x="334" y="864"/>
                  <a:pt x="325" y="873"/>
                  <a:pt x="325" y="885"/>
                </a:cubicBezTo>
                <a:cubicBezTo>
                  <a:pt x="325" y="896"/>
                  <a:pt x="334" y="905"/>
                  <a:pt x="345" y="905"/>
                </a:cubicBezTo>
                <a:cubicBezTo>
                  <a:pt x="624" y="905"/>
                  <a:pt x="624" y="905"/>
                  <a:pt x="624" y="905"/>
                </a:cubicBezTo>
                <a:cubicBezTo>
                  <a:pt x="636" y="905"/>
                  <a:pt x="645" y="896"/>
                  <a:pt x="645" y="885"/>
                </a:cubicBezTo>
                <a:cubicBezTo>
                  <a:pt x="645" y="873"/>
                  <a:pt x="636" y="864"/>
                  <a:pt x="624" y="864"/>
                </a:cubicBezTo>
                <a:cubicBezTo>
                  <a:pt x="584" y="864"/>
                  <a:pt x="584" y="864"/>
                  <a:pt x="584" y="864"/>
                </a:cubicBezTo>
                <a:cubicBezTo>
                  <a:pt x="566" y="761"/>
                  <a:pt x="566" y="761"/>
                  <a:pt x="566" y="761"/>
                </a:cubicBezTo>
                <a:cubicBezTo>
                  <a:pt x="948" y="761"/>
                  <a:pt x="948" y="761"/>
                  <a:pt x="948" y="761"/>
                </a:cubicBezTo>
                <a:cubicBezTo>
                  <a:pt x="959" y="761"/>
                  <a:pt x="968" y="752"/>
                  <a:pt x="968" y="740"/>
                </a:cubicBezTo>
                <a:cubicBezTo>
                  <a:pt x="968" y="20"/>
                  <a:pt x="968" y="20"/>
                  <a:pt x="968" y="20"/>
                </a:cubicBezTo>
                <a:cubicBezTo>
                  <a:pt x="968" y="9"/>
                  <a:pt x="959" y="0"/>
                  <a:pt x="948"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17" name="Freeform 6">
            <a:extLst>
              <a:ext uri="{FF2B5EF4-FFF2-40B4-BE49-F238E27FC236}">
                <a16:creationId xmlns:a16="http://schemas.microsoft.com/office/drawing/2014/main" id="{CEBBD76C-9FEF-4843-ACA2-B10A0A21BB64}"/>
              </a:ext>
            </a:extLst>
          </p:cNvPr>
          <p:cNvSpPr>
            <a:spLocks/>
          </p:cNvSpPr>
          <p:nvPr userDrawn="1"/>
        </p:nvSpPr>
        <p:spPr bwMode="auto">
          <a:xfrm>
            <a:off x="8823794" y="3691632"/>
            <a:ext cx="2903068" cy="1826931"/>
          </a:xfrm>
          <a:custGeom>
            <a:avLst/>
            <a:gdLst>
              <a:gd name="T0" fmla="*/ 938 w 948"/>
              <a:gd name="T1" fmla="*/ 597 h 597"/>
              <a:gd name="T2" fmla="*/ 10 w 948"/>
              <a:gd name="T3" fmla="*/ 597 h 597"/>
              <a:gd name="T4" fmla="*/ 0 w 948"/>
              <a:gd name="T5" fmla="*/ 586 h 597"/>
              <a:gd name="T6" fmla="*/ 0 w 948"/>
              <a:gd name="T7" fmla="*/ 10 h 597"/>
              <a:gd name="T8" fmla="*/ 10 w 948"/>
              <a:gd name="T9" fmla="*/ 0 h 597"/>
              <a:gd name="T10" fmla="*/ 938 w 948"/>
              <a:gd name="T11" fmla="*/ 0 h 597"/>
              <a:gd name="T12" fmla="*/ 948 w 948"/>
              <a:gd name="T13" fmla="*/ 10 h 597"/>
              <a:gd name="T14" fmla="*/ 948 w 948"/>
              <a:gd name="T15" fmla="*/ 586 h 597"/>
              <a:gd name="T16" fmla="*/ 938 w 948"/>
              <a:gd name="T17" fmla="*/ 597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8" h="597">
                <a:moveTo>
                  <a:pt x="938" y="597"/>
                </a:moveTo>
                <a:cubicBezTo>
                  <a:pt x="10" y="597"/>
                  <a:pt x="10" y="597"/>
                  <a:pt x="10" y="597"/>
                </a:cubicBezTo>
                <a:cubicBezTo>
                  <a:pt x="4" y="597"/>
                  <a:pt x="0" y="592"/>
                  <a:pt x="0" y="586"/>
                </a:cubicBezTo>
                <a:cubicBezTo>
                  <a:pt x="0" y="10"/>
                  <a:pt x="0" y="10"/>
                  <a:pt x="0" y="10"/>
                </a:cubicBezTo>
                <a:cubicBezTo>
                  <a:pt x="0" y="4"/>
                  <a:pt x="4" y="0"/>
                  <a:pt x="10" y="0"/>
                </a:cubicBezTo>
                <a:cubicBezTo>
                  <a:pt x="938" y="0"/>
                  <a:pt x="938" y="0"/>
                  <a:pt x="938" y="0"/>
                </a:cubicBezTo>
                <a:cubicBezTo>
                  <a:pt x="944" y="0"/>
                  <a:pt x="948" y="4"/>
                  <a:pt x="948" y="10"/>
                </a:cubicBezTo>
                <a:cubicBezTo>
                  <a:pt x="948" y="586"/>
                  <a:pt x="948" y="586"/>
                  <a:pt x="948" y="586"/>
                </a:cubicBezTo>
                <a:cubicBezTo>
                  <a:pt x="948" y="592"/>
                  <a:pt x="944" y="597"/>
                  <a:pt x="938" y="597"/>
                </a:cubicBezTo>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18" name="Oval 7">
            <a:extLst>
              <a:ext uri="{FF2B5EF4-FFF2-40B4-BE49-F238E27FC236}">
                <a16:creationId xmlns:a16="http://schemas.microsoft.com/office/drawing/2014/main" id="{C0E130CB-EDFB-4330-A5F8-7F69C8605F75}"/>
              </a:ext>
            </a:extLst>
          </p:cNvPr>
          <p:cNvSpPr>
            <a:spLocks noChangeArrowheads="1"/>
          </p:cNvSpPr>
          <p:nvPr userDrawn="1"/>
        </p:nvSpPr>
        <p:spPr bwMode="auto">
          <a:xfrm>
            <a:off x="8973953" y="5734968"/>
            <a:ext cx="70663" cy="7360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19" name="Oval 8">
            <a:extLst>
              <a:ext uri="{FF2B5EF4-FFF2-40B4-BE49-F238E27FC236}">
                <a16:creationId xmlns:a16="http://schemas.microsoft.com/office/drawing/2014/main" id="{9B57CC65-D4CE-4B18-AD35-99570CD9BC4C}"/>
              </a:ext>
            </a:extLst>
          </p:cNvPr>
          <p:cNvSpPr>
            <a:spLocks noChangeArrowheads="1"/>
          </p:cNvSpPr>
          <p:nvPr userDrawn="1"/>
        </p:nvSpPr>
        <p:spPr bwMode="auto">
          <a:xfrm>
            <a:off x="9099085" y="5732023"/>
            <a:ext cx="70663" cy="73607"/>
          </a:xfrm>
          <a:prstGeom prst="ellipse">
            <a:avLst/>
          </a:pr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grpSp>
        <p:nvGrpSpPr>
          <p:cNvPr id="20" name="Group 19">
            <a:extLst>
              <a:ext uri="{FF2B5EF4-FFF2-40B4-BE49-F238E27FC236}">
                <a16:creationId xmlns:a16="http://schemas.microsoft.com/office/drawing/2014/main" id="{FA4BDA76-1F78-4385-BAC4-FC7C649290E0}"/>
              </a:ext>
            </a:extLst>
          </p:cNvPr>
          <p:cNvGrpSpPr/>
          <p:nvPr userDrawn="1"/>
        </p:nvGrpSpPr>
        <p:grpSpPr>
          <a:xfrm rot="998904">
            <a:off x="9105026" y="3780203"/>
            <a:ext cx="2403235" cy="2553381"/>
            <a:chOff x="2944504" y="3255413"/>
            <a:chExt cx="1563996" cy="1661709"/>
          </a:xfrm>
        </p:grpSpPr>
        <p:grpSp>
          <p:nvGrpSpPr>
            <p:cNvPr id="21" name="Group 20">
              <a:extLst>
                <a:ext uri="{FF2B5EF4-FFF2-40B4-BE49-F238E27FC236}">
                  <a16:creationId xmlns:a16="http://schemas.microsoft.com/office/drawing/2014/main" id="{7F3B8448-644F-4021-9F1F-8D1D4C692A76}"/>
                </a:ext>
              </a:extLst>
            </p:cNvPr>
            <p:cNvGrpSpPr/>
            <p:nvPr/>
          </p:nvGrpSpPr>
          <p:grpSpPr>
            <a:xfrm>
              <a:off x="3041368" y="3255413"/>
              <a:ext cx="1046163" cy="765175"/>
              <a:chOff x="3041368" y="3255413"/>
              <a:chExt cx="1046163" cy="765175"/>
            </a:xfrm>
          </p:grpSpPr>
          <p:sp>
            <p:nvSpPr>
              <p:cNvPr id="23" name="Freeform 124">
                <a:extLst>
                  <a:ext uri="{FF2B5EF4-FFF2-40B4-BE49-F238E27FC236}">
                    <a16:creationId xmlns:a16="http://schemas.microsoft.com/office/drawing/2014/main" id="{B27A47FF-5CBE-46E5-A33A-403322D10A79}"/>
                  </a:ext>
                </a:extLst>
              </p:cNvPr>
              <p:cNvSpPr>
                <a:spLocks/>
              </p:cNvSpPr>
              <p:nvPr/>
            </p:nvSpPr>
            <p:spPr bwMode="auto">
              <a:xfrm>
                <a:off x="3041368" y="3255413"/>
                <a:ext cx="1046163" cy="557213"/>
              </a:xfrm>
              <a:custGeom>
                <a:avLst/>
                <a:gdLst>
                  <a:gd name="T0" fmla="*/ 18 w 317"/>
                  <a:gd name="T1" fmla="*/ 169 h 169"/>
                  <a:gd name="T2" fmla="*/ 0 w 317"/>
                  <a:gd name="T3" fmla="*/ 159 h 169"/>
                  <a:gd name="T4" fmla="*/ 317 w 317"/>
                  <a:gd name="T5" fmla="*/ 60 h 169"/>
                  <a:gd name="T6" fmla="*/ 307 w 317"/>
                  <a:gd name="T7" fmla="*/ 77 h 169"/>
                  <a:gd name="T8" fmla="*/ 18 w 317"/>
                  <a:gd name="T9" fmla="*/ 169 h 169"/>
                </a:gdLst>
                <a:ahLst/>
                <a:cxnLst>
                  <a:cxn ang="0">
                    <a:pos x="T0" y="T1"/>
                  </a:cxn>
                  <a:cxn ang="0">
                    <a:pos x="T2" y="T3"/>
                  </a:cxn>
                  <a:cxn ang="0">
                    <a:pos x="T4" y="T5"/>
                  </a:cxn>
                  <a:cxn ang="0">
                    <a:pos x="T6" y="T7"/>
                  </a:cxn>
                  <a:cxn ang="0">
                    <a:pos x="T8" y="T9"/>
                  </a:cxn>
                </a:cxnLst>
                <a:rect l="0" t="0" r="r" b="b"/>
                <a:pathLst>
                  <a:path w="317" h="169">
                    <a:moveTo>
                      <a:pt x="18" y="169"/>
                    </a:moveTo>
                    <a:cubicBezTo>
                      <a:pt x="0" y="159"/>
                      <a:pt x="0" y="159"/>
                      <a:pt x="0" y="159"/>
                    </a:cubicBezTo>
                    <a:cubicBezTo>
                      <a:pt x="60" y="45"/>
                      <a:pt x="202" y="0"/>
                      <a:pt x="317" y="60"/>
                    </a:cubicBezTo>
                    <a:cubicBezTo>
                      <a:pt x="307" y="77"/>
                      <a:pt x="307" y="77"/>
                      <a:pt x="307" y="77"/>
                    </a:cubicBezTo>
                    <a:cubicBezTo>
                      <a:pt x="202" y="23"/>
                      <a:pt x="73" y="64"/>
                      <a:pt x="18" y="169"/>
                    </a:cubicBezTo>
                    <a:close/>
                  </a:path>
                </a:pathLst>
              </a:custGeom>
              <a:solidFill>
                <a:srgbClr val="2B4558"/>
              </a:solidFill>
              <a:ln w="28575">
                <a:solidFill>
                  <a:srgbClr val="2B4558"/>
                </a:solidFill>
                <a:round/>
                <a:headEnd/>
                <a:tailEnd/>
              </a:ln>
            </p:spPr>
            <p:txBody>
              <a:bodyPr vert="horz" wrap="square" lIns="88809" tIns="44404" rIns="88809" bIns="44404" numCol="1" anchor="t" anchorCtr="0" compatLnSpc="1">
                <a:prstTxWarp prst="textNoShape">
                  <a:avLst/>
                </a:prstTxWarp>
              </a:bodyPr>
              <a:lstStyle/>
              <a:p>
                <a:pPr defTabSz="888065"/>
                <a:endParaRPr lang="en-GB" sz="1748">
                  <a:solidFill>
                    <a:prstClr val="white"/>
                  </a:solidFill>
                  <a:latin typeface="Calibri"/>
                </a:endParaRPr>
              </a:p>
            </p:txBody>
          </p:sp>
          <p:sp>
            <p:nvSpPr>
              <p:cNvPr id="24" name="Freeform 125">
                <a:extLst>
                  <a:ext uri="{FF2B5EF4-FFF2-40B4-BE49-F238E27FC236}">
                    <a16:creationId xmlns:a16="http://schemas.microsoft.com/office/drawing/2014/main" id="{1325FCA5-C08E-4D65-AEA2-EFE9A8A2F026}"/>
                  </a:ext>
                </a:extLst>
              </p:cNvPr>
              <p:cNvSpPr>
                <a:spLocks/>
              </p:cNvSpPr>
              <p:nvPr/>
            </p:nvSpPr>
            <p:spPr bwMode="auto">
              <a:xfrm>
                <a:off x="3203293" y="3463375"/>
                <a:ext cx="798513" cy="422275"/>
              </a:xfrm>
              <a:custGeom>
                <a:avLst/>
                <a:gdLst>
                  <a:gd name="T0" fmla="*/ 12 w 242"/>
                  <a:gd name="T1" fmla="*/ 128 h 128"/>
                  <a:gd name="T2" fmla="*/ 0 w 242"/>
                  <a:gd name="T3" fmla="*/ 122 h 128"/>
                  <a:gd name="T4" fmla="*/ 242 w 242"/>
                  <a:gd name="T5" fmla="*/ 45 h 128"/>
                  <a:gd name="T6" fmla="*/ 236 w 242"/>
                  <a:gd name="T7" fmla="*/ 58 h 128"/>
                  <a:gd name="T8" fmla="*/ 109 w 242"/>
                  <a:gd name="T9" fmla="*/ 47 h 128"/>
                  <a:gd name="T10" fmla="*/ 12 w 242"/>
                  <a:gd name="T11" fmla="*/ 128 h 128"/>
                </a:gdLst>
                <a:ahLst/>
                <a:cxnLst>
                  <a:cxn ang="0">
                    <a:pos x="T0" y="T1"/>
                  </a:cxn>
                  <a:cxn ang="0">
                    <a:pos x="T2" y="T3"/>
                  </a:cxn>
                  <a:cxn ang="0">
                    <a:pos x="T4" y="T5"/>
                  </a:cxn>
                  <a:cxn ang="0">
                    <a:pos x="T6" y="T7"/>
                  </a:cxn>
                  <a:cxn ang="0">
                    <a:pos x="T8" y="T9"/>
                  </a:cxn>
                  <a:cxn ang="0">
                    <a:pos x="T10" y="T11"/>
                  </a:cxn>
                </a:cxnLst>
                <a:rect l="0" t="0" r="r" b="b"/>
                <a:pathLst>
                  <a:path w="242" h="128">
                    <a:moveTo>
                      <a:pt x="12" y="128"/>
                    </a:moveTo>
                    <a:cubicBezTo>
                      <a:pt x="0" y="122"/>
                      <a:pt x="0" y="122"/>
                      <a:pt x="0" y="122"/>
                    </a:cubicBezTo>
                    <a:cubicBezTo>
                      <a:pt x="46" y="34"/>
                      <a:pt x="154" y="0"/>
                      <a:pt x="242" y="45"/>
                    </a:cubicBezTo>
                    <a:cubicBezTo>
                      <a:pt x="236" y="58"/>
                      <a:pt x="236" y="58"/>
                      <a:pt x="236" y="58"/>
                    </a:cubicBezTo>
                    <a:cubicBezTo>
                      <a:pt x="196" y="37"/>
                      <a:pt x="152" y="34"/>
                      <a:pt x="109" y="47"/>
                    </a:cubicBezTo>
                    <a:cubicBezTo>
                      <a:pt x="67" y="60"/>
                      <a:pt x="33" y="89"/>
                      <a:pt x="12" y="128"/>
                    </a:cubicBezTo>
                    <a:close/>
                  </a:path>
                </a:pathLst>
              </a:custGeom>
              <a:solidFill>
                <a:srgbClr val="2B4558"/>
              </a:solidFill>
              <a:ln w="28575">
                <a:solidFill>
                  <a:srgbClr val="2B4558"/>
                </a:solidFill>
                <a:round/>
                <a:headEnd/>
                <a:tailEnd/>
              </a:ln>
            </p:spPr>
            <p:txBody>
              <a:bodyPr vert="horz" wrap="square" lIns="88809" tIns="44404" rIns="88809" bIns="44404" numCol="1" anchor="t" anchorCtr="0" compatLnSpc="1">
                <a:prstTxWarp prst="textNoShape">
                  <a:avLst/>
                </a:prstTxWarp>
              </a:bodyPr>
              <a:lstStyle/>
              <a:p>
                <a:pPr defTabSz="888065"/>
                <a:endParaRPr lang="en-GB" sz="1748">
                  <a:solidFill>
                    <a:prstClr val="white"/>
                  </a:solidFill>
                  <a:latin typeface="Calibri"/>
                </a:endParaRPr>
              </a:p>
            </p:txBody>
          </p:sp>
          <p:sp>
            <p:nvSpPr>
              <p:cNvPr id="25" name="Freeform 126">
                <a:extLst>
                  <a:ext uri="{FF2B5EF4-FFF2-40B4-BE49-F238E27FC236}">
                    <a16:creationId xmlns:a16="http://schemas.microsoft.com/office/drawing/2014/main" id="{143DBC16-73FC-499A-9A75-48E23BEF242C}"/>
                  </a:ext>
                </a:extLst>
              </p:cNvPr>
              <p:cNvSpPr>
                <a:spLocks/>
              </p:cNvSpPr>
              <p:nvPr/>
            </p:nvSpPr>
            <p:spPr bwMode="auto">
              <a:xfrm>
                <a:off x="3354106" y="3657050"/>
                <a:ext cx="568325" cy="304800"/>
              </a:xfrm>
              <a:custGeom>
                <a:avLst/>
                <a:gdLst>
                  <a:gd name="T0" fmla="*/ 10 w 172"/>
                  <a:gd name="T1" fmla="*/ 92 h 92"/>
                  <a:gd name="T2" fmla="*/ 0 w 172"/>
                  <a:gd name="T3" fmla="*/ 87 h 92"/>
                  <a:gd name="T4" fmla="*/ 172 w 172"/>
                  <a:gd name="T5" fmla="*/ 32 h 92"/>
                  <a:gd name="T6" fmla="*/ 167 w 172"/>
                  <a:gd name="T7" fmla="*/ 43 h 92"/>
                  <a:gd name="T8" fmla="*/ 10 w 172"/>
                  <a:gd name="T9" fmla="*/ 92 h 92"/>
                </a:gdLst>
                <a:ahLst/>
                <a:cxnLst>
                  <a:cxn ang="0">
                    <a:pos x="T0" y="T1"/>
                  </a:cxn>
                  <a:cxn ang="0">
                    <a:pos x="T2" y="T3"/>
                  </a:cxn>
                  <a:cxn ang="0">
                    <a:pos x="T4" y="T5"/>
                  </a:cxn>
                  <a:cxn ang="0">
                    <a:pos x="T6" y="T7"/>
                  </a:cxn>
                  <a:cxn ang="0">
                    <a:pos x="T8" y="T9"/>
                  </a:cxn>
                </a:cxnLst>
                <a:rect l="0" t="0" r="r" b="b"/>
                <a:pathLst>
                  <a:path w="172" h="92">
                    <a:moveTo>
                      <a:pt x="10" y="92"/>
                    </a:moveTo>
                    <a:cubicBezTo>
                      <a:pt x="0" y="87"/>
                      <a:pt x="0" y="87"/>
                      <a:pt x="0" y="87"/>
                    </a:cubicBezTo>
                    <a:cubicBezTo>
                      <a:pt x="32" y="24"/>
                      <a:pt x="110" y="0"/>
                      <a:pt x="172" y="32"/>
                    </a:cubicBezTo>
                    <a:cubicBezTo>
                      <a:pt x="167" y="43"/>
                      <a:pt x="167" y="43"/>
                      <a:pt x="167" y="43"/>
                    </a:cubicBezTo>
                    <a:cubicBezTo>
                      <a:pt x="110" y="13"/>
                      <a:pt x="40" y="35"/>
                      <a:pt x="10" y="92"/>
                    </a:cubicBezTo>
                    <a:close/>
                  </a:path>
                </a:pathLst>
              </a:custGeom>
              <a:solidFill>
                <a:srgbClr val="647082"/>
              </a:solidFill>
              <a:ln w="28575">
                <a:solidFill>
                  <a:srgbClr val="647082"/>
                </a:solidFill>
                <a:round/>
                <a:headEnd/>
                <a:tailEnd/>
              </a:ln>
            </p:spPr>
            <p:txBody>
              <a:bodyPr vert="horz" wrap="square" lIns="88809" tIns="44404" rIns="88809" bIns="44404" numCol="1" anchor="t" anchorCtr="0" compatLnSpc="1">
                <a:prstTxWarp prst="textNoShape">
                  <a:avLst/>
                </a:prstTxWarp>
              </a:bodyPr>
              <a:lstStyle/>
              <a:p>
                <a:pPr defTabSz="888065"/>
                <a:endParaRPr lang="en-GB" sz="1748">
                  <a:solidFill>
                    <a:prstClr val="white"/>
                  </a:solidFill>
                  <a:latin typeface="Calibri"/>
                </a:endParaRPr>
              </a:p>
            </p:txBody>
          </p:sp>
          <p:sp>
            <p:nvSpPr>
              <p:cNvPr id="26" name="Freeform 127">
                <a:extLst>
                  <a:ext uri="{FF2B5EF4-FFF2-40B4-BE49-F238E27FC236}">
                    <a16:creationId xmlns:a16="http://schemas.microsoft.com/office/drawing/2014/main" id="{78F367EE-792B-4DB4-9EBD-B0A5AA533340}"/>
                  </a:ext>
                </a:extLst>
              </p:cNvPr>
              <p:cNvSpPr>
                <a:spLocks/>
              </p:cNvSpPr>
              <p:nvPr/>
            </p:nvSpPr>
            <p:spPr bwMode="auto">
              <a:xfrm>
                <a:off x="3485868" y="3855488"/>
                <a:ext cx="366713" cy="165100"/>
              </a:xfrm>
              <a:custGeom>
                <a:avLst/>
                <a:gdLst>
                  <a:gd name="T0" fmla="*/ 5 w 111"/>
                  <a:gd name="T1" fmla="*/ 50 h 50"/>
                  <a:gd name="T2" fmla="*/ 0 w 111"/>
                  <a:gd name="T3" fmla="*/ 48 h 50"/>
                  <a:gd name="T4" fmla="*/ 48 w 111"/>
                  <a:gd name="T5" fmla="*/ 7 h 50"/>
                  <a:gd name="T6" fmla="*/ 111 w 111"/>
                  <a:gd name="T7" fmla="*/ 12 h 50"/>
                  <a:gd name="T8" fmla="*/ 109 w 111"/>
                  <a:gd name="T9" fmla="*/ 18 h 50"/>
                  <a:gd name="T10" fmla="*/ 50 w 111"/>
                  <a:gd name="T11" fmla="*/ 13 h 50"/>
                  <a:gd name="T12" fmla="*/ 5 w 111"/>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111" h="50">
                    <a:moveTo>
                      <a:pt x="5" y="50"/>
                    </a:moveTo>
                    <a:cubicBezTo>
                      <a:pt x="0" y="48"/>
                      <a:pt x="0" y="48"/>
                      <a:pt x="0" y="48"/>
                    </a:cubicBezTo>
                    <a:cubicBezTo>
                      <a:pt x="10" y="28"/>
                      <a:pt x="27" y="14"/>
                      <a:pt x="48" y="7"/>
                    </a:cubicBezTo>
                    <a:cubicBezTo>
                      <a:pt x="69" y="0"/>
                      <a:pt x="92" y="2"/>
                      <a:pt x="111" y="12"/>
                    </a:cubicBezTo>
                    <a:cubicBezTo>
                      <a:pt x="109" y="18"/>
                      <a:pt x="109" y="18"/>
                      <a:pt x="109" y="18"/>
                    </a:cubicBezTo>
                    <a:cubicBezTo>
                      <a:pt x="91" y="8"/>
                      <a:pt x="70" y="6"/>
                      <a:pt x="50" y="13"/>
                    </a:cubicBezTo>
                    <a:cubicBezTo>
                      <a:pt x="31" y="19"/>
                      <a:pt x="15" y="32"/>
                      <a:pt x="5" y="50"/>
                    </a:cubicBezTo>
                    <a:close/>
                  </a:path>
                </a:pathLst>
              </a:custGeom>
              <a:solidFill>
                <a:srgbClr val="647082"/>
              </a:solidFill>
              <a:ln w="28575">
                <a:solidFill>
                  <a:srgbClr val="647082"/>
                </a:solidFill>
                <a:round/>
                <a:headEnd/>
                <a:tailEnd/>
              </a:ln>
            </p:spPr>
            <p:txBody>
              <a:bodyPr vert="horz" wrap="square" lIns="88809" tIns="44404" rIns="88809" bIns="44404" numCol="1" anchor="t" anchorCtr="0" compatLnSpc="1">
                <a:prstTxWarp prst="textNoShape">
                  <a:avLst/>
                </a:prstTxWarp>
              </a:bodyPr>
              <a:lstStyle/>
              <a:p>
                <a:pPr defTabSz="888065"/>
                <a:endParaRPr lang="en-GB" sz="1748">
                  <a:solidFill>
                    <a:prstClr val="white"/>
                  </a:solidFill>
                  <a:latin typeface="Calibri"/>
                </a:endParaRPr>
              </a:p>
            </p:txBody>
          </p:sp>
        </p:grpSp>
        <p:sp>
          <p:nvSpPr>
            <p:cNvPr id="22" name="Oval 21">
              <a:extLst>
                <a:ext uri="{FF2B5EF4-FFF2-40B4-BE49-F238E27FC236}">
                  <a16:creationId xmlns:a16="http://schemas.microsoft.com/office/drawing/2014/main" id="{7D4264BF-CAC6-44CD-A339-B67445B188A7}"/>
                </a:ext>
              </a:extLst>
            </p:cNvPr>
            <p:cNvSpPr/>
            <p:nvPr/>
          </p:nvSpPr>
          <p:spPr>
            <a:xfrm>
              <a:off x="2944504" y="3353126"/>
              <a:ext cx="1563996" cy="156399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87410" bIns="87410" rtlCol="0" anchor="ctr"/>
            <a:lstStyle/>
            <a:p>
              <a:pPr algn="ctr" defTabSz="888065"/>
              <a:endParaRPr lang="en-GB" sz="1554">
                <a:solidFill>
                  <a:prstClr val="white"/>
                </a:solidFill>
                <a:latin typeface="Calibri"/>
              </a:endParaRPr>
            </a:p>
          </p:txBody>
        </p:sp>
      </p:grpSp>
      <p:sp>
        <p:nvSpPr>
          <p:cNvPr id="27" name="Freeform 9">
            <a:extLst>
              <a:ext uri="{FF2B5EF4-FFF2-40B4-BE49-F238E27FC236}">
                <a16:creationId xmlns:a16="http://schemas.microsoft.com/office/drawing/2014/main" id="{34C3B78F-20A7-4487-8726-C84F75DB2E08}"/>
              </a:ext>
            </a:extLst>
          </p:cNvPr>
          <p:cNvSpPr>
            <a:spLocks/>
          </p:cNvSpPr>
          <p:nvPr userDrawn="1"/>
        </p:nvSpPr>
        <p:spPr bwMode="auto">
          <a:xfrm>
            <a:off x="10173857" y="4932335"/>
            <a:ext cx="226711" cy="244376"/>
          </a:xfrm>
          <a:custGeom>
            <a:avLst/>
            <a:gdLst>
              <a:gd name="T0" fmla="*/ 8 w 74"/>
              <a:gd name="T1" fmla="*/ 20 h 80"/>
              <a:gd name="T2" fmla="*/ 66 w 74"/>
              <a:gd name="T3" fmla="*/ 20 h 80"/>
              <a:gd name="T4" fmla="*/ 66 w 74"/>
              <a:gd name="T5" fmla="*/ 59 h 80"/>
              <a:gd name="T6" fmla="*/ 8 w 74"/>
              <a:gd name="T7" fmla="*/ 59 h 80"/>
              <a:gd name="T8" fmla="*/ 8 w 74"/>
              <a:gd name="T9" fmla="*/ 20 h 80"/>
            </a:gdLst>
            <a:ahLst/>
            <a:cxnLst>
              <a:cxn ang="0">
                <a:pos x="T0" y="T1"/>
              </a:cxn>
              <a:cxn ang="0">
                <a:pos x="T2" y="T3"/>
              </a:cxn>
              <a:cxn ang="0">
                <a:pos x="T4" y="T5"/>
              </a:cxn>
              <a:cxn ang="0">
                <a:pos x="T6" y="T7"/>
              </a:cxn>
              <a:cxn ang="0">
                <a:pos x="T8" y="T9"/>
              </a:cxn>
            </a:cxnLst>
            <a:rect l="0" t="0" r="r" b="b"/>
            <a:pathLst>
              <a:path w="74" h="80">
                <a:moveTo>
                  <a:pt x="8" y="20"/>
                </a:moveTo>
                <a:cubicBezTo>
                  <a:pt x="22" y="0"/>
                  <a:pt x="52" y="0"/>
                  <a:pt x="66" y="20"/>
                </a:cubicBezTo>
                <a:cubicBezTo>
                  <a:pt x="74" y="32"/>
                  <a:pt x="74" y="47"/>
                  <a:pt x="66" y="59"/>
                </a:cubicBezTo>
                <a:cubicBezTo>
                  <a:pt x="52" y="80"/>
                  <a:pt x="22" y="80"/>
                  <a:pt x="8" y="59"/>
                </a:cubicBezTo>
                <a:cubicBezTo>
                  <a:pt x="0" y="47"/>
                  <a:pt x="0" y="32"/>
                  <a:pt x="8"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28" name="Text Placeholder 3">
            <a:extLst>
              <a:ext uri="{FF2B5EF4-FFF2-40B4-BE49-F238E27FC236}">
                <a16:creationId xmlns:a16="http://schemas.microsoft.com/office/drawing/2014/main" id="{9428723D-18D6-4616-91E7-04E0E992894A}"/>
              </a:ext>
            </a:extLst>
          </p:cNvPr>
          <p:cNvSpPr>
            <a:spLocks noGrp="1"/>
          </p:cNvSpPr>
          <p:nvPr>
            <p:ph type="body" sz="quarter" idx="12" hasCustomPrompt="1"/>
            <p:custDataLst>
              <p:tags r:id="rId1"/>
            </p:custDataLst>
          </p:nvPr>
        </p:nvSpPr>
        <p:spPr bwMode="white">
          <a:xfrm>
            <a:off x="439738" y="875115"/>
            <a:ext cx="7743825" cy="717682"/>
          </a:xfrm>
        </p:spPr>
        <p:txBody>
          <a:bodyPr>
            <a:normAutofit/>
          </a:bodyPr>
          <a:lstStyle>
            <a:lvl1pPr algn="l">
              <a:defRPr sz="4800" b="0">
                <a:solidFill>
                  <a:schemeClr val="bg1"/>
                </a:solidFill>
              </a:defRPr>
            </a:lvl1pPr>
            <a:lvl2pPr algn="l">
              <a:defRPr sz="3600">
                <a:solidFill>
                  <a:schemeClr val="bg1"/>
                </a:solidFill>
              </a:defRPr>
            </a:lvl2pPr>
            <a:lvl3pPr algn="l">
              <a:defRPr sz="2400" b="0">
                <a:solidFill>
                  <a:schemeClr val="bg1"/>
                </a:solidFill>
              </a:defRPr>
            </a:lvl3pPr>
            <a:lvl4pPr>
              <a:defRPr>
                <a:solidFill>
                  <a:schemeClr val="bg1"/>
                </a:solidFill>
              </a:defRPr>
            </a:lvl4pPr>
            <a:lvl5pPr>
              <a:defRPr>
                <a:solidFill>
                  <a:schemeClr val="bg1"/>
                </a:solidFill>
              </a:defRPr>
            </a:lvl5pPr>
          </a:lstStyle>
          <a:p>
            <a:pPr lvl="0"/>
            <a:r>
              <a:rPr lang="en-US" dirty="0"/>
              <a:t>&lt;&lt;</a:t>
            </a:r>
            <a:r>
              <a:rPr lang="en-US" dirty="0" err="1"/>
              <a:t>Labels.WiFi</a:t>
            </a:r>
            <a:r>
              <a:rPr lang="en-US" dirty="0"/>
              <a:t> Access&gt;&gt;</a:t>
            </a:r>
          </a:p>
        </p:txBody>
      </p:sp>
      <p:sp>
        <p:nvSpPr>
          <p:cNvPr id="3" name="Text Placeholder 2"/>
          <p:cNvSpPr>
            <a:spLocks noGrp="1"/>
          </p:cNvSpPr>
          <p:nvPr>
            <p:ph type="body" sz="quarter" idx="13" hasCustomPrompt="1"/>
            <p:custDataLst>
              <p:tags r:id="rId2"/>
            </p:custDataLst>
          </p:nvPr>
        </p:nvSpPr>
        <p:spPr>
          <a:xfrm>
            <a:off x="439738" y="1664804"/>
            <a:ext cx="6988410" cy="649287"/>
          </a:xfrm>
        </p:spPr>
        <p:txBody>
          <a:bodyPr>
            <a:normAutofit/>
          </a:bodyPr>
          <a:lstStyle>
            <a:lvl1pPr>
              <a:defRPr sz="3600">
                <a:solidFill>
                  <a:schemeClr val="bg1"/>
                </a:solidFill>
              </a:defRPr>
            </a:lvl1pPr>
          </a:lstStyle>
          <a:p>
            <a:pPr lvl="0"/>
            <a:r>
              <a:rPr lang="en-US" dirty="0"/>
              <a:t>&lt;&lt;</a:t>
            </a:r>
            <a:r>
              <a:rPr lang="en-US" dirty="0" err="1"/>
              <a:t>Labels.Network</a:t>
            </a:r>
            <a:r>
              <a:rPr lang="en-US" dirty="0"/>
              <a:t>: </a:t>
            </a:r>
            <a:r>
              <a:rPr lang="en-US" dirty="0" err="1"/>
              <a:t>xxxxxxxx</a:t>
            </a:r>
            <a:r>
              <a:rPr lang="en-US" dirty="0"/>
              <a:t>&gt;&gt;</a:t>
            </a:r>
            <a:endParaRPr lang="en-GB" dirty="0"/>
          </a:p>
        </p:txBody>
      </p:sp>
      <p:sp>
        <p:nvSpPr>
          <p:cNvPr id="5" name="Text Placeholder 4"/>
          <p:cNvSpPr>
            <a:spLocks noGrp="1"/>
          </p:cNvSpPr>
          <p:nvPr>
            <p:ph type="body" sz="quarter" idx="14" hasCustomPrompt="1"/>
            <p:custDataLst>
              <p:tags r:id="rId3"/>
            </p:custDataLst>
          </p:nvPr>
        </p:nvSpPr>
        <p:spPr>
          <a:xfrm>
            <a:off x="439738" y="2276227"/>
            <a:ext cx="7096125" cy="720725"/>
          </a:xfrm>
        </p:spPr>
        <p:txBody>
          <a:bodyPr>
            <a:normAutofit/>
          </a:bodyPr>
          <a:lstStyle>
            <a:lvl1pPr>
              <a:defRPr sz="3600">
                <a:solidFill>
                  <a:schemeClr val="bg1"/>
                </a:solidFill>
              </a:defRPr>
            </a:lvl1pPr>
          </a:lstStyle>
          <a:p>
            <a:pPr lvl="0"/>
            <a:r>
              <a:rPr lang="en-US" dirty="0"/>
              <a:t>&lt;&lt;</a:t>
            </a:r>
            <a:r>
              <a:rPr lang="en-US" dirty="0" err="1"/>
              <a:t>Labels.Password</a:t>
            </a:r>
            <a:r>
              <a:rPr lang="en-US" dirty="0"/>
              <a:t>: </a:t>
            </a:r>
            <a:r>
              <a:rPr lang="en-US" dirty="0" err="1"/>
              <a:t>xxxxxxxx</a:t>
            </a:r>
            <a:r>
              <a:rPr lang="en-US" dirty="0"/>
              <a:t>&gt;&gt;</a:t>
            </a:r>
            <a:endParaRPr lang="en-GB" dirty="0"/>
          </a:p>
        </p:txBody>
      </p:sp>
    </p:spTree>
    <p:extLst>
      <p:ext uri="{BB962C8B-B14F-4D97-AF65-F5344CB8AC3E}">
        <p14:creationId xmlns:p14="http://schemas.microsoft.com/office/powerpoint/2010/main" val="168182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repeatCount="indefinite"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out)">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C in numbers">
    <p:spTree>
      <p:nvGrpSpPr>
        <p:cNvPr id="1" name=""/>
        <p:cNvGrpSpPr/>
        <p:nvPr/>
      </p:nvGrpSpPr>
      <p:grpSpPr>
        <a:xfrm>
          <a:off x="0" y="0"/>
          <a:ext cx="0" cy="0"/>
          <a:chOff x="0" y="0"/>
          <a:chExt cx="0" cy="0"/>
        </a:xfrm>
      </p:grpSpPr>
      <p:sp>
        <p:nvSpPr>
          <p:cNvPr id="4" name="Flags">
            <a:extLst>
              <a:ext uri="{FF2B5EF4-FFF2-40B4-BE49-F238E27FC236}">
                <a16:creationId xmlns:a16="http://schemas.microsoft.com/office/drawing/2014/main" id="{A6C34234-1787-4789-BB23-535330158820}"/>
              </a:ext>
            </a:extLst>
          </p:cNvPr>
          <p:cNvSpPr>
            <a:spLocks noGrp="1"/>
          </p:cNvSpPr>
          <p:nvPr>
            <p:ph type="pic" sz="quarter" idx="11"/>
            <p:custDataLst>
              <p:tags r:id="rId1"/>
            </p:custDataLst>
          </p:nvPr>
        </p:nvSpPr>
        <p:spPr>
          <a:xfrm>
            <a:off x="550800" y="4586400"/>
            <a:ext cx="11145600" cy="1839600"/>
          </a:xfrm>
        </p:spPr>
        <p:txBody>
          <a:bodyPr/>
          <a:lstStyle/>
          <a:p>
            <a:r>
              <a:rPr lang="en-US"/>
              <a:t>Click icon to add picture</a:t>
            </a:r>
            <a:endParaRPr lang="en-US" dirty="0"/>
          </a:p>
        </p:txBody>
      </p:sp>
      <p:sp>
        <p:nvSpPr>
          <p:cNvPr id="21" name="Client">
            <a:extLst>
              <a:ext uri="{FF2B5EF4-FFF2-40B4-BE49-F238E27FC236}">
                <a16:creationId xmlns:a16="http://schemas.microsoft.com/office/drawing/2014/main" id="{A94C5CA8-A189-4C74-B0A2-A8F457F3C04F}"/>
              </a:ext>
            </a:extLst>
          </p:cNvPr>
          <p:cNvSpPr txBox="1"/>
          <p:nvPr userDrawn="1"/>
        </p:nvSpPr>
        <p:spPr>
          <a:xfrm>
            <a:off x="9738000" y="2260800"/>
            <a:ext cx="2037600" cy="830997"/>
          </a:xfrm>
          <a:prstGeom prst="rect">
            <a:avLst/>
          </a:prstGeom>
          <a:noFill/>
        </p:spPr>
        <p:txBody>
          <a:bodyPr wrap="square" lIns="0" tIns="0" rIns="0" bIns="0" rtlCol="0" anchor="ctr" anchorCtr="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389626" algn="l" rtl="0" fontAlgn="base">
              <a:spcBef>
                <a:spcPct val="0"/>
              </a:spcBef>
              <a:spcAft>
                <a:spcPct val="0"/>
              </a:spcAft>
              <a:defRPr kern="1200">
                <a:solidFill>
                  <a:schemeClr val="tx1"/>
                </a:solidFill>
                <a:latin typeface="Arial" charset="0"/>
                <a:ea typeface="+mn-ea"/>
                <a:cs typeface="Arial" charset="0"/>
              </a:defRPr>
            </a:lvl2pPr>
            <a:lvl3pPr marL="779252" algn="l" rtl="0" fontAlgn="base">
              <a:spcBef>
                <a:spcPct val="0"/>
              </a:spcBef>
              <a:spcAft>
                <a:spcPct val="0"/>
              </a:spcAft>
              <a:defRPr kern="1200">
                <a:solidFill>
                  <a:schemeClr val="tx1"/>
                </a:solidFill>
                <a:latin typeface="Arial" charset="0"/>
                <a:ea typeface="+mn-ea"/>
                <a:cs typeface="Arial" charset="0"/>
              </a:defRPr>
            </a:lvl3pPr>
            <a:lvl4pPr marL="1168878" algn="l" rtl="0" fontAlgn="base">
              <a:spcBef>
                <a:spcPct val="0"/>
              </a:spcBef>
              <a:spcAft>
                <a:spcPct val="0"/>
              </a:spcAft>
              <a:defRPr kern="1200">
                <a:solidFill>
                  <a:schemeClr val="tx1"/>
                </a:solidFill>
                <a:latin typeface="Arial" charset="0"/>
                <a:ea typeface="+mn-ea"/>
                <a:cs typeface="Arial" charset="0"/>
              </a:defRPr>
            </a:lvl4pPr>
            <a:lvl5pPr marL="1558503" algn="l" rtl="0" fontAlgn="base">
              <a:spcBef>
                <a:spcPct val="0"/>
              </a:spcBef>
              <a:spcAft>
                <a:spcPct val="0"/>
              </a:spcAft>
              <a:defRPr kern="1200">
                <a:solidFill>
                  <a:schemeClr val="tx1"/>
                </a:solidFill>
                <a:latin typeface="Arial" charset="0"/>
                <a:ea typeface="+mn-ea"/>
                <a:cs typeface="Arial" charset="0"/>
              </a:defRPr>
            </a:lvl5pPr>
            <a:lvl6pPr marL="1948129" algn="l" defTabSz="779252" rtl="0" eaLnBrk="1" latinLnBrk="0" hangingPunct="1">
              <a:defRPr kern="1200">
                <a:solidFill>
                  <a:schemeClr val="tx1"/>
                </a:solidFill>
                <a:latin typeface="Arial" charset="0"/>
                <a:ea typeface="+mn-ea"/>
                <a:cs typeface="Arial" charset="0"/>
              </a:defRPr>
            </a:lvl6pPr>
            <a:lvl7pPr marL="2337755" algn="l" defTabSz="779252" rtl="0" eaLnBrk="1" latinLnBrk="0" hangingPunct="1">
              <a:defRPr kern="1200">
                <a:solidFill>
                  <a:schemeClr val="tx1"/>
                </a:solidFill>
                <a:latin typeface="Arial" charset="0"/>
                <a:ea typeface="+mn-ea"/>
                <a:cs typeface="Arial" charset="0"/>
              </a:defRPr>
            </a:lvl7pPr>
            <a:lvl8pPr marL="2727381" algn="l" defTabSz="779252" rtl="0" eaLnBrk="1" latinLnBrk="0" hangingPunct="1">
              <a:defRPr kern="1200">
                <a:solidFill>
                  <a:schemeClr val="tx1"/>
                </a:solidFill>
                <a:latin typeface="Arial" charset="0"/>
                <a:ea typeface="+mn-ea"/>
                <a:cs typeface="Arial" charset="0"/>
              </a:defRPr>
            </a:lvl8pPr>
            <a:lvl9pPr marL="3117007" algn="l" defTabSz="779252" rtl="0" eaLnBrk="1" latinLnBrk="0" hangingPunct="1">
              <a:defRPr kern="1200">
                <a:solidFill>
                  <a:schemeClr val="tx1"/>
                </a:solidFill>
                <a:latin typeface="Arial" charset="0"/>
                <a:ea typeface="+mn-ea"/>
                <a:cs typeface="Arial" charset="0"/>
              </a:defRPr>
            </a:lvl9pPr>
          </a:lstStyle>
          <a:p>
            <a:r>
              <a:rPr lang="en-GB" sz="2000" spc="-20" dirty="0">
                <a:latin typeface="Arial" panose="020B0604020202020204" pitchFamily="34" charset="0"/>
                <a:cs typeface="Arial" panose="020B0604020202020204" pitchFamily="34" charset="0"/>
              </a:rPr>
              <a:t> </a:t>
            </a:r>
            <a:r>
              <a:rPr lang="en-GB" sz="5400" b="1" spc="-20" dirty="0">
                <a:solidFill>
                  <a:srgbClr val="FB5A17"/>
                </a:solidFill>
                <a:latin typeface="Arial" panose="020B0604020202020204" pitchFamily="34" charset="0"/>
                <a:cs typeface="Arial" panose="020B0604020202020204" pitchFamily="34" charset="0"/>
              </a:rPr>
              <a:t>1</a:t>
            </a:r>
          </a:p>
        </p:txBody>
      </p:sp>
      <p:sp>
        <p:nvSpPr>
          <p:cNvPr id="19" name="Sectors">
            <a:extLst>
              <a:ext uri="{FF2B5EF4-FFF2-40B4-BE49-F238E27FC236}">
                <a16:creationId xmlns:a16="http://schemas.microsoft.com/office/drawing/2014/main" id="{760F7017-7CE3-4D1B-A165-183A9B5F1A39}"/>
              </a:ext>
            </a:extLst>
          </p:cNvPr>
          <p:cNvSpPr>
            <a:spLocks noGrp="1"/>
          </p:cNvSpPr>
          <p:nvPr>
            <p:ph type="body" sz="quarter" idx="15" hasCustomPrompt="1"/>
            <p:custDataLst>
              <p:tags r:id="rId2"/>
            </p:custDataLst>
          </p:nvPr>
        </p:nvSpPr>
        <p:spPr>
          <a:xfrm>
            <a:off x="7401600" y="2206800"/>
            <a:ext cx="2037600" cy="935037"/>
          </a:xfrm>
        </p:spPr>
        <p:txBody>
          <a:bodyPr anchor="ctr" anchorCtr="0"/>
          <a:lstStyle>
            <a:lvl1pPr>
              <a:defRPr sz="5400" b="1" spc="-20" baseline="0">
                <a:solidFill>
                  <a:schemeClr val="accent2"/>
                </a:solidFill>
              </a:defRPr>
            </a:lvl1pPr>
            <a:lvl2pPr>
              <a:defRPr sz="6000" baseline="0">
                <a:solidFill>
                  <a:schemeClr val="accent2"/>
                </a:solidFill>
              </a:defRPr>
            </a:lvl2pPr>
          </a:lstStyle>
          <a:p>
            <a:pPr lvl="0"/>
            <a:r>
              <a:rPr lang="en-GB" dirty="0"/>
              <a:t>Se</a:t>
            </a:r>
            <a:endParaRPr lang="en-US" dirty="0"/>
          </a:p>
        </p:txBody>
      </p:sp>
      <p:sp>
        <p:nvSpPr>
          <p:cNvPr id="18" name="Locations">
            <a:extLst>
              <a:ext uri="{FF2B5EF4-FFF2-40B4-BE49-F238E27FC236}">
                <a16:creationId xmlns:a16="http://schemas.microsoft.com/office/drawing/2014/main" id="{E825F910-D63B-4F80-A699-8EC0140AA0C9}"/>
              </a:ext>
            </a:extLst>
          </p:cNvPr>
          <p:cNvSpPr>
            <a:spLocks noGrp="1"/>
          </p:cNvSpPr>
          <p:nvPr>
            <p:ph type="body" sz="quarter" idx="14" hasCustomPrompt="1"/>
            <p:custDataLst>
              <p:tags r:id="rId3"/>
            </p:custDataLst>
          </p:nvPr>
        </p:nvSpPr>
        <p:spPr>
          <a:xfrm>
            <a:off x="5072400" y="2206800"/>
            <a:ext cx="2037600" cy="935037"/>
          </a:xfrm>
        </p:spPr>
        <p:txBody>
          <a:bodyPr anchor="ctr" anchorCtr="0"/>
          <a:lstStyle>
            <a:lvl1pPr>
              <a:defRPr sz="5400" b="1" spc="-20" baseline="0">
                <a:solidFill>
                  <a:schemeClr val="accent1"/>
                </a:solidFill>
              </a:defRPr>
            </a:lvl1pPr>
            <a:lvl2pPr>
              <a:defRPr sz="6000" b="1" baseline="0">
                <a:solidFill>
                  <a:schemeClr val="accent1"/>
                </a:solidFill>
              </a:defRPr>
            </a:lvl2pPr>
          </a:lstStyle>
          <a:p>
            <a:pPr lvl="0"/>
            <a:r>
              <a:rPr lang="en-GB" dirty="0"/>
              <a:t>Lo</a:t>
            </a:r>
            <a:endParaRPr lang="en-US" dirty="0"/>
          </a:p>
        </p:txBody>
      </p:sp>
      <p:sp>
        <p:nvSpPr>
          <p:cNvPr id="17" name="Partners">
            <a:extLst>
              <a:ext uri="{FF2B5EF4-FFF2-40B4-BE49-F238E27FC236}">
                <a16:creationId xmlns:a16="http://schemas.microsoft.com/office/drawing/2014/main" id="{6CFA06CC-6777-43A5-BFB3-40C6EA20F6E9}"/>
              </a:ext>
            </a:extLst>
          </p:cNvPr>
          <p:cNvSpPr>
            <a:spLocks noGrp="1"/>
          </p:cNvSpPr>
          <p:nvPr>
            <p:ph type="body" sz="quarter" idx="13" hasCustomPrompt="1"/>
            <p:custDataLst>
              <p:tags r:id="rId4"/>
            </p:custDataLst>
          </p:nvPr>
        </p:nvSpPr>
        <p:spPr>
          <a:xfrm>
            <a:off x="2772000" y="2206800"/>
            <a:ext cx="2037600" cy="935037"/>
          </a:xfrm>
        </p:spPr>
        <p:txBody>
          <a:bodyPr anchor="ctr" anchorCtr="0"/>
          <a:lstStyle>
            <a:lvl1pPr>
              <a:defRPr sz="5400" b="1" spc="-20" baseline="0">
                <a:solidFill>
                  <a:schemeClr val="accent2"/>
                </a:solidFill>
              </a:defRPr>
            </a:lvl1pPr>
            <a:lvl2pPr>
              <a:defRPr sz="6000" baseline="0">
                <a:solidFill>
                  <a:schemeClr val="accent2"/>
                </a:solidFill>
              </a:defRPr>
            </a:lvl2pPr>
          </a:lstStyle>
          <a:p>
            <a:pPr lvl="0"/>
            <a:r>
              <a:rPr lang="en-GB" dirty="0"/>
              <a:t>Pa</a:t>
            </a:r>
            <a:endParaRPr lang="en-US" dirty="0"/>
          </a:p>
        </p:txBody>
      </p:sp>
      <p:sp>
        <p:nvSpPr>
          <p:cNvPr id="14" name="Lawyers">
            <a:extLst>
              <a:ext uri="{FF2B5EF4-FFF2-40B4-BE49-F238E27FC236}">
                <a16:creationId xmlns:a16="http://schemas.microsoft.com/office/drawing/2014/main" id="{58DCD952-74BF-4B98-B317-CB556456080C}"/>
              </a:ext>
            </a:extLst>
          </p:cNvPr>
          <p:cNvSpPr>
            <a:spLocks noGrp="1"/>
          </p:cNvSpPr>
          <p:nvPr>
            <p:ph type="body" sz="quarter" idx="12" hasCustomPrompt="1"/>
            <p:custDataLst>
              <p:tags r:id="rId5"/>
            </p:custDataLst>
          </p:nvPr>
        </p:nvSpPr>
        <p:spPr>
          <a:xfrm>
            <a:off x="439737" y="2206800"/>
            <a:ext cx="2037600" cy="935037"/>
          </a:xfrm>
        </p:spPr>
        <p:txBody>
          <a:bodyPr anchor="ctr" anchorCtr="0"/>
          <a:lstStyle>
            <a:lvl1pPr>
              <a:defRPr sz="5400" b="1" spc="-20" baseline="0">
                <a:solidFill>
                  <a:schemeClr val="accent1"/>
                </a:solidFill>
              </a:defRPr>
            </a:lvl1pPr>
            <a:lvl2pPr>
              <a:defRPr sz="6000" baseline="0">
                <a:solidFill>
                  <a:schemeClr val="accent1"/>
                </a:solidFill>
              </a:defRPr>
            </a:lvl2pPr>
          </a:lstStyle>
          <a:p>
            <a:pPr lvl="0"/>
            <a:r>
              <a:rPr lang="en-GB" dirty="0"/>
              <a:t>La</a:t>
            </a:r>
            <a:endParaRPr lang="en-US" dirty="0"/>
          </a:p>
        </p:txBody>
      </p:sp>
      <p:sp>
        <p:nvSpPr>
          <p:cNvPr id="13" name="About OC">
            <a:extLst>
              <a:ext uri="{FF2B5EF4-FFF2-40B4-BE49-F238E27FC236}">
                <a16:creationId xmlns:a16="http://schemas.microsoft.com/office/drawing/2014/main" id="{22CBAFA5-5EEB-418A-9D9A-B449731B46CA}"/>
              </a:ext>
            </a:extLst>
          </p:cNvPr>
          <p:cNvSpPr>
            <a:spLocks noGrp="1"/>
          </p:cNvSpPr>
          <p:nvPr>
            <p:ph type="body" sz="quarter" idx="10" hasCustomPrompt="1"/>
            <p:custDataLst>
              <p:tags r:id="rId6"/>
            </p:custDataLst>
          </p:nvPr>
        </p:nvSpPr>
        <p:spPr>
          <a:xfrm>
            <a:off x="439200" y="642176"/>
            <a:ext cx="11325757" cy="430887"/>
          </a:xfrm>
        </p:spPr>
        <p:txBody>
          <a:bodyPr/>
          <a:lstStyle>
            <a:lvl1pPr>
              <a:spcAft>
                <a:spcPts val="0"/>
              </a:spcAft>
              <a:defRPr sz="2800" baseline="0">
                <a:solidFill>
                  <a:srgbClr val="FB5A17"/>
                </a:solidFill>
              </a:defRPr>
            </a:lvl1pPr>
          </a:lstStyle>
          <a:p>
            <a:pPr lvl="0"/>
            <a:r>
              <a:rPr lang="en-GB" sz="2800"/>
              <a:t>About Osborne Clarke</a:t>
            </a:r>
            <a:endParaRPr lang="en-US"/>
          </a:p>
        </p:txBody>
      </p:sp>
      <p:sp>
        <p:nvSpPr>
          <p:cNvPr id="3" name="Text Placeholder 2"/>
          <p:cNvSpPr>
            <a:spLocks noGrp="1"/>
          </p:cNvSpPr>
          <p:nvPr>
            <p:ph type="body" sz="quarter" idx="16" hasCustomPrompt="1"/>
            <p:custDataLst>
              <p:tags r:id="rId7"/>
            </p:custDataLst>
          </p:nvPr>
        </p:nvSpPr>
        <p:spPr>
          <a:xfrm>
            <a:off x="439200" y="3106800"/>
            <a:ext cx="2037600" cy="802800"/>
          </a:xfrm>
        </p:spPr>
        <p:txBody>
          <a:bodyPr>
            <a:normAutofit/>
          </a:bodyPr>
          <a:lstStyle>
            <a:lvl1pPr>
              <a:defRPr sz="1760" spc="-20">
                <a:latin typeface="Arial" panose="020B0604020202020204" pitchFamily="34" charset="0"/>
                <a:cs typeface="Arial" panose="020B0604020202020204" pitchFamily="34" charset="0"/>
              </a:defRPr>
            </a:lvl1pPr>
          </a:lstStyle>
          <a:p>
            <a:pPr lvl="0"/>
            <a:r>
              <a:rPr lang="en-US" dirty="0"/>
              <a:t>talented lawyers</a:t>
            </a:r>
            <a:endParaRPr lang="en-GB" dirty="0"/>
          </a:p>
        </p:txBody>
      </p:sp>
      <p:sp>
        <p:nvSpPr>
          <p:cNvPr id="6" name="Text Placeholder 5"/>
          <p:cNvSpPr>
            <a:spLocks noGrp="1"/>
          </p:cNvSpPr>
          <p:nvPr>
            <p:ph type="body" sz="quarter" idx="17" hasCustomPrompt="1"/>
            <p:custDataLst>
              <p:tags r:id="rId8"/>
            </p:custDataLst>
          </p:nvPr>
        </p:nvSpPr>
        <p:spPr>
          <a:xfrm>
            <a:off x="2772000" y="1686357"/>
            <a:ext cx="2037600" cy="547200"/>
          </a:xfrm>
        </p:spPr>
        <p:txBody>
          <a:bodyPr anchor="b" anchorCtr="0">
            <a:normAutofit/>
          </a:bodyPr>
          <a:lstStyle>
            <a:lvl1pPr>
              <a:defRPr sz="1760" spc="-20">
                <a:latin typeface="Arial" panose="020B0604020202020204" pitchFamily="34" charset="0"/>
                <a:cs typeface="Arial" panose="020B0604020202020204" pitchFamily="34" charset="0"/>
              </a:defRPr>
            </a:lvl1pPr>
          </a:lstStyle>
          <a:p>
            <a:pPr lvl="0"/>
            <a:r>
              <a:rPr lang="en-US" dirty="0"/>
              <a:t>working with</a:t>
            </a:r>
            <a:endParaRPr lang="en-GB" dirty="0"/>
          </a:p>
        </p:txBody>
      </p:sp>
      <p:sp>
        <p:nvSpPr>
          <p:cNvPr id="8" name="Text Placeholder 7"/>
          <p:cNvSpPr>
            <a:spLocks noGrp="1"/>
          </p:cNvSpPr>
          <p:nvPr>
            <p:ph type="body" sz="quarter" idx="18" hasCustomPrompt="1"/>
            <p:custDataLst>
              <p:tags r:id="rId9"/>
            </p:custDataLst>
          </p:nvPr>
        </p:nvSpPr>
        <p:spPr>
          <a:xfrm>
            <a:off x="2772000" y="3106800"/>
            <a:ext cx="2037600" cy="802800"/>
          </a:xfrm>
        </p:spPr>
        <p:txBody>
          <a:bodyPr>
            <a:normAutofit/>
          </a:bodyPr>
          <a:lstStyle>
            <a:lvl1pPr>
              <a:defRPr sz="1760" spc="-20">
                <a:latin typeface="Arial" panose="020B0604020202020204" pitchFamily="34" charset="0"/>
                <a:cs typeface="Arial" panose="020B0604020202020204" pitchFamily="34" charset="0"/>
              </a:defRPr>
            </a:lvl1pPr>
          </a:lstStyle>
          <a:p>
            <a:pPr lvl="0"/>
            <a:r>
              <a:rPr lang="en-US" dirty="0"/>
              <a:t>expert partners</a:t>
            </a:r>
            <a:endParaRPr lang="en-GB" dirty="0"/>
          </a:p>
        </p:txBody>
      </p:sp>
      <p:sp>
        <p:nvSpPr>
          <p:cNvPr id="16" name="Text Placeholder 15"/>
          <p:cNvSpPr>
            <a:spLocks noGrp="1"/>
          </p:cNvSpPr>
          <p:nvPr>
            <p:ph type="body" sz="quarter" idx="19" hasCustomPrompt="1"/>
            <p:custDataLst>
              <p:tags r:id="rId10"/>
            </p:custDataLst>
          </p:nvPr>
        </p:nvSpPr>
        <p:spPr>
          <a:xfrm>
            <a:off x="5072400" y="1684913"/>
            <a:ext cx="2037600" cy="547200"/>
          </a:xfrm>
        </p:spPr>
        <p:txBody>
          <a:bodyPr anchor="b" anchorCtr="0">
            <a:normAutofit/>
          </a:bodyPr>
          <a:lstStyle>
            <a:lvl1pPr>
              <a:defRPr sz="1760" spc="-20">
                <a:latin typeface="Arial" panose="020B0604020202020204" pitchFamily="34" charset="0"/>
                <a:cs typeface="Arial" panose="020B0604020202020204" pitchFamily="34" charset="0"/>
              </a:defRPr>
            </a:lvl1pPr>
          </a:lstStyle>
          <a:p>
            <a:pPr lvl="0"/>
            <a:r>
              <a:rPr lang="en-US" dirty="0"/>
              <a:t>in</a:t>
            </a:r>
            <a:endParaRPr lang="en-GB" dirty="0"/>
          </a:p>
        </p:txBody>
      </p:sp>
      <p:sp>
        <p:nvSpPr>
          <p:cNvPr id="22" name="Text Placeholder 21"/>
          <p:cNvSpPr>
            <a:spLocks noGrp="1"/>
          </p:cNvSpPr>
          <p:nvPr>
            <p:ph type="body" sz="quarter" idx="20" hasCustomPrompt="1"/>
            <p:custDataLst>
              <p:tags r:id="rId11"/>
            </p:custDataLst>
          </p:nvPr>
        </p:nvSpPr>
        <p:spPr>
          <a:xfrm>
            <a:off x="5072400" y="3106800"/>
            <a:ext cx="2037600" cy="802800"/>
          </a:xfrm>
        </p:spPr>
        <p:txBody>
          <a:bodyPr>
            <a:normAutofit/>
          </a:bodyPr>
          <a:lstStyle>
            <a:lvl1pPr>
              <a:defRPr sz="1760" spc="-20">
                <a:latin typeface="Arial" panose="020B0604020202020204" pitchFamily="34" charset="0"/>
                <a:cs typeface="Arial" panose="020B0604020202020204" pitchFamily="34" charset="0"/>
              </a:defRPr>
            </a:lvl1pPr>
          </a:lstStyle>
          <a:p>
            <a:pPr lvl="0"/>
            <a:r>
              <a:rPr lang="en-US" dirty="0"/>
              <a:t>international locations</a:t>
            </a:r>
            <a:endParaRPr lang="en-GB" dirty="0"/>
          </a:p>
        </p:txBody>
      </p:sp>
      <p:sp>
        <p:nvSpPr>
          <p:cNvPr id="24" name="Text Placeholder 23"/>
          <p:cNvSpPr>
            <a:spLocks noGrp="1"/>
          </p:cNvSpPr>
          <p:nvPr>
            <p:ph type="body" sz="quarter" idx="21" hasCustomPrompt="1"/>
            <p:custDataLst>
              <p:tags r:id="rId12"/>
            </p:custDataLst>
          </p:nvPr>
        </p:nvSpPr>
        <p:spPr>
          <a:xfrm>
            <a:off x="7401600" y="1684913"/>
            <a:ext cx="2037600" cy="547200"/>
          </a:xfrm>
        </p:spPr>
        <p:txBody>
          <a:bodyPr anchor="b" anchorCtr="0">
            <a:normAutofit/>
          </a:bodyPr>
          <a:lstStyle>
            <a:lvl1pPr>
              <a:spcBef>
                <a:spcPts val="0"/>
              </a:spcBef>
              <a:spcAft>
                <a:spcPts val="0"/>
              </a:spcAft>
              <a:defRPr sz="1760" spc="-20">
                <a:latin typeface="Arial" panose="020B0604020202020204" pitchFamily="34" charset="0"/>
                <a:cs typeface="Arial" panose="020B0604020202020204" pitchFamily="34" charset="0"/>
              </a:defRPr>
            </a:lvl1pPr>
          </a:lstStyle>
          <a:p>
            <a:pPr lvl="0"/>
            <a:r>
              <a:rPr lang="en-US" dirty="0"/>
              <a:t>advising across</a:t>
            </a:r>
            <a:endParaRPr lang="en-GB" dirty="0"/>
          </a:p>
        </p:txBody>
      </p:sp>
      <p:sp>
        <p:nvSpPr>
          <p:cNvPr id="26" name="Text Placeholder 25"/>
          <p:cNvSpPr>
            <a:spLocks noGrp="1"/>
          </p:cNvSpPr>
          <p:nvPr>
            <p:ph type="body" sz="quarter" idx="22" hasCustomPrompt="1"/>
            <p:custDataLst>
              <p:tags r:id="rId13"/>
            </p:custDataLst>
          </p:nvPr>
        </p:nvSpPr>
        <p:spPr>
          <a:xfrm>
            <a:off x="7401600" y="3106800"/>
            <a:ext cx="2037600" cy="802800"/>
          </a:xfrm>
        </p:spPr>
        <p:txBody>
          <a:bodyPr>
            <a:normAutofit/>
          </a:bodyPr>
          <a:lstStyle>
            <a:lvl1pPr>
              <a:defRPr sz="1760" spc="-20">
                <a:latin typeface="Arial" panose="020B0604020202020204" pitchFamily="34" charset="0"/>
                <a:cs typeface="Arial" panose="020B0604020202020204" pitchFamily="34" charset="0"/>
              </a:defRPr>
            </a:lvl1pPr>
          </a:lstStyle>
          <a:p>
            <a:pPr lvl="0"/>
            <a:r>
              <a:rPr lang="en-US" dirty="0"/>
              <a:t>core sectors</a:t>
            </a:r>
            <a:endParaRPr lang="en-GB" dirty="0"/>
          </a:p>
        </p:txBody>
      </p:sp>
      <p:sp>
        <p:nvSpPr>
          <p:cNvPr id="28" name="Text Placeholder 27"/>
          <p:cNvSpPr>
            <a:spLocks noGrp="1"/>
          </p:cNvSpPr>
          <p:nvPr>
            <p:ph type="body" sz="quarter" idx="23" hasCustomPrompt="1"/>
            <p:custDataLst>
              <p:tags r:id="rId14"/>
            </p:custDataLst>
          </p:nvPr>
        </p:nvSpPr>
        <p:spPr>
          <a:xfrm>
            <a:off x="9738000" y="1684912"/>
            <a:ext cx="2037600" cy="547200"/>
          </a:xfrm>
        </p:spPr>
        <p:txBody>
          <a:bodyPr anchor="b" anchorCtr="0">
            <a:normAutofit/>
          </a:bodyPr>
          <a:lstStyle>
            <a:lvl1pPr>
              <a:defRPr sz="1760" spc="-20">
                <a:latin typeface="Arial" panose="020B0604020202020204" pitchFamily="34" charset="0"/>
                <a:cs typeface="Arial" panose="020B0604020202020204" pitchFamily="34" charset="0"/>
              </a:defRPr>
            </a:lvl1pPr>
          </a:lstStyle>
          <a:p>
            <a:pPr lvl="0"/>
            <a:r>
              <a:rPr lang="en-US" dirty="0"/>
              <a:t>with</a:t>
            </a:r>
            <a:endParaRPr lang="en-GB" dirty="0"/>
          </a:p>
        </p:txBody>
      </p:sp>
      <p:sp>
        <p:nvSpPr>
          <p:cNvPr id="30" name="Text Placeholder 29"/>
          <p:cNvSpPr>
            <a:spLocks noGrp="1"/>
          </p:cNvSpPr>
          <p:nvPr>
            <p:ph type="body" sz="quarter" idx="24" hasCustomPrompt="1"/>
            <p:custDataLst>
              <p:tags r:id="rId15"/>
            </p:custDataLst>
          </p:nvPr>
        </p:nvSpPr>
        <p:spPr>
          <a:xfrm>
            <a:off x="9738000" y="3106800"/>
            <a:ext cx="2037600" cy="801435"/>
          </a:xfrm>
        </p:spPr>
        <p:txBody>
          <a:bodyPr>
            <a:normAutofit/>
          </a:bodyPr>
          <a:lstStyle>
            <a:lvl1pPr>
              <a:defRPr sz="1760" spc="-20" baseline="0">
                <a:latin typeface="Arial" panose="020B0604020202020204" pitchFamily="34" charset="0"/>
                <a:cs typeface="Arial" panose="020B0604020202020204" pitchFamily="34" charset="0"/>
              </a:defRPr>
            </a:lvl1pPr>
          </a:lstStyle>
          <a:p>
            <a:pPr lvl="0"/>
            <a:r>
              <a:rPr lang="en-US" dirty="0"/>
              <a:t>client-</a:t>
            </a:r>
            <a:r>
              <a:rPr lang="en-US" dirty="0" err="1"/>
              <a:t>centred</a:t>
            </a:r>
            <a:r>
              <a:rPr lang="en-US" dirty="0"/>
              <a:t> approach</a:t>
            </a:r>
            <a:endParaRPr lang="en-GB" dirty="0"/>
          </a:p>
        </p:txBody>
      </p:sp>
      <p:sp>
        <p:nvSpPr>
          <p:cNvPr id="20" name="OC Business Name">
            <a:extLst>
              <a:ext uri="{FF2B5EF4-FFF2-40B4-BE49-F238E27FC236}">
                <a16:creationId xmlns:a16="http://schemas.microsoft.com/office/drawing/2014/main" id="{AF1ED688-3D68-4790-A992-D401ABC25CAF}"/>
              </a:ext>
            </a:extLst>
          </p:cNvPr>
          <p:cNvSpPr>
            <a:spLocks noGrp="1"/>
          </p:cNvSpPr>
          <p:nvPr>
            <p:ph type="body" sz="quarter" idx="25" hasCustomPrompt="1"/>
            <p:custDataLst>
              <p:tags r:id="rId16"/>
            </p:custDataLst>
          </p:nvPr>
        </p:nvSpPr>
        <p:spPr>
          <a:xfrm>
            <a:off x="338400" y="6458400"/>
            <a:ext cx="7772400" cy="246295"/>
          </a:xfrm>
        </p:spPr>
        <p:txBody>
          <a:bodyPr lIns="90000" tIns="46800" rIns="90000" bIns="111600">
            <a:noAutofit/>
          </a:bodyPr>
          <a:lstStyle>
            <a:lvl1pPr>
              <a:spcAft>
                <a:spcPts val="0"/>
              </a:spcAft>
              <a:defRPr sz="800"/>
            </a:lvl1pPr>
          </a:lstStyle>
          <a:p>
            <a:pPr lvl="0"/>
            <a:r>
              <a:rPr lang="en-US" dirty="0"/>
              <a:t>&lt;&lt;</a:t>
            </a:r>
            <a:r>
              <a:rPr lang="en-US" dirty="0" err="1"/>
              <a:t>Labels.OC</a:t>
            </a:r>
            <a:r>
              <a:rPr lang="en-US" dirty="0"/>
              <a:t> Business Name&gt;&gt;</a:t>
            </a:r>
          </a:p>
        </p:txBody>
      </p:sp>
      <p:sp>
        <p:nvSpPr>
          <p:cNvPr id="23" name="Relationship">
            <a:extLst>
              <a:ext uri="{FF2B5EF4-FFF2-40B4-BE49-F238E27FC236}">
                <a16:creationId xmlns:a16="http://schemas.microsoft.com/office/drawing/2014/main" id="{0199CF85-1BDD-4404-9914-B2B0FB059A62}"/>
              </a:ext>
            </a:extLst>
          </p:cNvPr>
          <p:cNvSpPr>
            <a:spLocks noGrp="1"/>
          </p:cNvSpPr>
          <p:nvPr>
            <p:ph type="body" sz="quarter" idx="26" hasCustomPrompt="1"/>
            <p:custDataLst>
              <p:tags r:id="rId17"/>
            </p:custDataLst>
          </p:nvPr>
        </p:nvSpPr>
        <p:spPr>
          <a:xfrm>
            <a:off x="8110800" y="6457950"/>
            <a:ext cx="3241784" cy="246745"/>
          </a:xfrm>
        </p:spPr>
        <p:txBody>
          <a:bodyPr lIns="90000" tIns="46800" rIns="90000" bIns="46800">
            <a:normAutofit/>
          </a:bodyPr>
          <a:lstStyle>
            <a:lvl1pPr>
              <a:spcAft>
                <a:spcPts val="0"/>
              </a:spcAft>
              <a:defRPr sz="800"/>
            </a:lvl1pPr>
          </a:lstStyle>
          <a:p>
            <a:pPr lvl="0"/>
            <a:r>
              <a:rPr lang="en-GB" dirty="0"/>
              <a:t>&lt;&lt;</a:t>
            </a:r>
            <a:r>
              <a:rPr lang="en-GB" dirty="0" err="1"/>
              <a:t>Labels.Relationship</a:t>
            </a:r>
            <a:r>
              <a:rPr lang="en-GB" dirty="0"/>
              <a:t> Firm&gt;&gt;</a:t>
            </a:r>
            <a:endParaRPr lang="en-US" dirty="0"/>
          </a:p>
        </p:txBody>
      </p:sp>
    </p:spTree>
    <p:extLst>
      <p:ext uri="{BB962C8B-B14F-4D97-AF65-F5344CB8AC3E}">
        <p14:creationId xmlns:p14="http://schemas.microsoft.com/office/powerpoint/2010/main" val="222433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Switch off phones">
    <p:bg bwMode="gray">
      <p:bgPr>
        <a:solidFill>
          <a:schemeClr val="accent1"/>
        </a:solidFill>
        <a:effectLst/>
      </p:bgPr>
    </p:bg>
    <p:spTree>
      <p:nvGrpSpPr>
        <p:cNvPr id="1" name=""/>
        <p:cNvGrpSpPr/>
        <p:nvPr/>
      </p:nvGrpSpPr>
      <p:grpSpPr>
        <a:xfrm>
          <a:off x="0" y="0"/>
          <a:ext cx="0" cy="0"/>
          <a:chOff x="0" y="0"/>
          <a:chExt cx="0" cy="0"/>
        </a:xfrm>
      </p:grpSpPr>
      <p:sp>
        <p:nvSpPr>
          <p:cNvPr id="7" name="Line 31">
            <a:extLst>
              <a:ext uri="{FF2B5EF4-FFF2-40B4-BE49-F238E27FC236}">
                <a16:creationId xmlns:a16="http://schemas.microsoft.com/office/drawing/2014/main" id="{F95DEC9C-58F3-4C95-A7E6-0DE5EB0367B9}"/>
              </a:ext>
            </a:extLst>
          </p:cNvPr>
          <p:cNvSpPr>
            <a:spLocks noChangeShapeType="1"/>
          </p:cNvSpPr>
          <p:nvPr userDrawn="1"/>
        </p:nvSpPr>
        <p:spPr bwMode="white">
          <a:xfrm>
            <a:off x="439490" y="432000"/>
            <a:ext cx="1131302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8" name="Line 31">
            <a:extLst>
              <a:ext uri="{FF2B5EF4-FFF2-40B4-BE49-F238E27FC236}">
                <a16:creationId xmlns:a16="http://schemas.microsoft.com/office/drawing/2014/main" id="{153B1FF1-414A-4719-96AA-A7A333EAA173}"/>
              </a:ext>
            </a:extLst>
          </p:cNvPr>
          <p:cNvSpPr>
            <a:spLocks noChangeShapeType="1"/>
          </p:cNvSpPr>
          <p:nvPr userDrawn="1"/>
        </p:nvSpPr>
        <p:spPr bwMode="white">
          <a:xfrm>
            <a:off x="439490" y="6426000"/>
            <a:ext cx="1131302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60" name="Freeform 5">
            <a:extLst>
              <a:ext uri="{FF2B5EF4-FFF2-40B4-BE49-F238E27FC236}">
                <a16:creationId xmlns:a16="http://schemas.microsoft.com/office/drawing/2014/main" id="{5540FFF5-A9BF-4374-ADBF-5DDDAE1E0A98}"/>
              </a:ext>
            </a:extLst>
          </p:cNvPr>
          <p:cNvSpPr>
            <a:spLocks/>
          </p:cNvSpPr>
          <p:nvPr userDrawn="1"/>
        </p:nvSpPr>
        <p:spPr bwMode="auto">
          <a:xfrm>
            <a:off x="9122171" y="3845900"/>
            <a:ext cx="1737628" cy="2426819"/>
          </a:xfrm>
          <a:custGeom>
            <a:avLst/>
            <a:gdLst>
              <a:gd name="T0" fmla="*/ 11 w 542"/>
              <a:gd name="T1" fmla="*/ 757 h 757"/>
              <a:gd name="T2" fmla="*/ 0 w 542"/>
              <a:gd name="T3" fmla="*/ 745 h 757"/>
              <a:gd name="T4" fmla="*/ 0 w 542"/>
              <a:gd name="T5" fmla="*/ 11 h 757"/>
              <a:gd name="T6" fmla="*/ 11 w 542"/>
              <a:gd name="T7" fmla="*/ 0 h 757"/>
              <a:gd name="T8" fmla="*/ 531 w 542"/>
              <a:gd name="T9" fmla="*/ 0 h 757"/>
              <a:gd name="T10" fmla="*/ 542 w 542"/>
              <a:gd name="T11" fmla="*/ 11 h 757"/>
              <a:gd name="T12" fmla="*/ 542 w 542"/>
              <a:gd name="T13" fmla="*/ 745 h 757"/>
              <a:gd name="T14" fmla="*/ 531 w 542"/>
              <a:gd name="T15" fmla="*/ 757 h 757"/>
              <a:gd name="T16" fmla="*/ 11 w 542"/>
              <a:gd name="T17" fmla="*/ 757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2" h="757">
                <a:moveTo>
                  <a:pt x="11" y="757"/>
                </a:moveTo>
                <a:cubicBezTo>
                  <a:pt x="5" y="757"/>
                  <a:pt x="0" y="751"/>
                  <a:pt x="0" y="745"/>
                </a:cubicBezTo>
                <a:cubicBezTo>
                  <a:pt x="0" y="11"/>
                  <a:pt x="0" y="11"/>
                  <a:pt x="0" y="11"/>
                </a:cubicBezTo>
                <a:cubicBezTo>
                  <a:pt x="0" y="5"/>
                  <a:pt x="5" y="0"/>
                  <a:pt x="11" y="0"/>
                </a:cubicBezTo>
                <a:cubicBezTo>
                  <a:pt x="531" y="0"/>
                  <a:pt x="531" y="0"/>
                  <a:pt x="531" y="0"/>
                </a:cubicBezTo>
                <a:cubicBezTo>
                  <a:pt x="537" y="0"/>
                  <a:pt x="542" y="5"/>
                  <a:pt x="542" y="11"/>
                </a:cubicBezTo>
                <a:cubicBezTo>
                  <a:pt x="542" y="745"/>
                  <a:pt x="542" y="745"/>
                  <a:pt x="542" y="745"/>
                </a:cubicBezTo>
                <a:cubicBezTo>
                  <a:pt x="542" y="751"/>
                  <a:pt x="537" y="757"/>
                  <a:pt x="531" y="757"/>
                </a:cubicBezTo>
                <a:lnTo>
                  <a:pt x="11" y="75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61" name="Rectangle 7">
            <a:extLst>
              <a:ext uri="{FF2B5EF4-FFF2-40B4-BE49-F238E27FC236}">
                <a16:creationId xmlns:a16="http://schemas.microsoft.com/office/drawing/2014/main" id="{0323222A-AE7C-49E0-A983-03D71DB5A74C}"/>
              </a:ext>
            </a:extLst>
          </p:cNvPr>
          <p:cNvSpPr>
            <a:spLocks noChangeArrowheads="1"/>
          </p:cNvSpPr>
          <p:nvPr userDrawn="1"/>
        </p:nvSpPr>
        <p:spPr bwMode="auto">
          <a:xfrm>
            <a:off x="9163800" y="4128053"/>
            <a:ext cx="1658995" cy="1859431"/>
          </a:xfrm>
          <a:prstGeom prst="rect">
            <a:avLst/>
          </a:prstGeom>
          <a:solidFill>
            <a:srgbClr val="0431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grpSp>
        <p:nvGrpSpPr>
          <p:cNvPr id="62" name="Group 61">
            <a:extLst>
              <a:ext uri="{FF2B5EF4-FFF2-40B4-BE49-F238E27FC236}">
                <a16:creationId xmlns:a16="http://schemas.microsoft.com/office/drawing/2014/main" id="{9C71E136-8352-41BC-864C-756E43354BF5}"/>
              </a:ext>
            </a:extLst>
          </p:cNvPr>
          <p:cNvGrpSpPr/>
          <p:nvPr userDrawn="1"/>
        </p:nvGrpSpPr>
        <p:grpSpPr>
          <a:xfrm>
            <a:off x="9884598" y="4777928"/>
            <a:ext cx="496466" cy="496466"/>
            <a:chOff x="6020593" y="2009728"/>
            <a:chExt cx="511176" cy="511176"/>
          </a:xfrm>
        </p:grpSpPr>
        <p:grpSp>
          <p:nvGrpSpPr>
            <p:cNvPr id="63" name="Group 62">
              <a:extLst>
                <a:ext uri="{FF2B5EF4-FFF2-40B4-BE49-F238E27FC236}">
                  <a16:creationId xmlns:a16="http://schemas.microsoft.com/office/drawing/2014/main" id="{8DF0E26B-957F-4AF0-9557-166D3B4A590C}"/>
                </a:ext>
              </a:extLst>
            </p:cNvPr>
            <p:cNvGrpSpPr/>
            <p:nvPr/>
          </p:nvGrpSpPr>
          <p:grpSpPr>
            <a:xfrm>
              <a:off x="6275388" y="2021635"/>
              <a:ext cx="241300" cy="487363"/>
              <a:chOff x="6275388" y="2021634"/>
              <a:chExt cx="241300" cy="487363"/>
            </a:xfrm>
          </p:grpSpPr>
          <p:sp>
            <p:nvSpPr>
              <p:cNvPr id="65" name="Freeform 25">
                <a:extLst>
                  <a:ext uri="{FF2B5EF4-FFF2-40B4-BE49-F238E27FC236}">
                    <a16:creationId xmlns:a16="http://schemas.microsoft.com/office/drawing/2014/main" id="{120FBD1B-80B2-4749-9BB4-0A95CFBBD41F}"/>
                  </a:ext>
                </a:extLst>
              </p:cNvPr>
              <p:cNvSpPr>
                <a:spLocks/>
              </p:cNvSpPr>
              <p:nvPr/>
            </p:nvSpPr>
            <p:spPr bwMode="auto">
              <a:xfrm>
                <a:off x="6275388" y="2021634"/>
                <a:ext cx="241300" cy="487363"/>
              </a:xfrm>
              <a:custGeom>
                <a:avLst/>
                <a:gdLst>
                  <a:gd name="T0" fmla="*/ 0 w 73"/>
                  <a:gd name="T1" fmla="*/ 148 h 148"/>
                  <a:gd name="T2" fmla="*/ 0 w 73"/>
                  <a:gd name="T3" fmla="*/ 137 h 148"/>
                  <a:gd name="T4" fmla="*/ 63 w 73"/>
                  <a:gd name="T5" fmla="*/ 74 h 148"/>
                  <a:gd name="T6" fmla="*/ 0 w 73"/>
                  <a:gd name="T7" fmla="*/ 10 h 148"/>
                  <a:gd name="T8" fmla="*/ 0 w 73"/>
                  <a:gd name="T9" fmla="*/ 0 h 148"/>
                  <a:gd name="T10" fmla="*/ 73 w 73"/>
                  <a:gd name="T11" fmla="*/ 74 h 148"/>
                  <a:gd name="T12" fmla="*/ 0 w 73"/>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73" h="148">
                    <a:moveTo>
                      <a:pt x="0" y="148"/>
                    </a:moveTo>
                    <a:cubicBezTo>
                      <a:pt x="0" y="137"/>
                      <a:pt x="0" y="137"/>
                      <a:pt x="0" y="137"/>
                    </a:cubicBezTo>
                    <a:cubicBezTo>
                      <a:pt x="35" y="137"/>
                      <a:pt x="63" y="109"/>
                      <a:pt x="63" y="74"/>
                    </a:cubicBezTo>
                    <a:cubicBezTo>
                      <a:pt x="63" y="39"/>
                      <a:pt x="35" y="10"/>
                      <a:pt x="0" y="10"/>
                    </a:cubicBezTo>
                    <a:cubicBezTo>
                      <a:pt x="0" y="0"/>
                      <a:pt x="0" y="0"/>
                      <a:pt x="0" y="0"/>
                    </a:cubicBezTo>
                    <a:cubicBezTo>
                      <a:pt x="40" y="0"/>
                      <a:pt x="73" y="33"/>
                      <a:pt x="73" y="74"/>
                    </a:cubicBezTo>
                    <a:cubicBezTo>
                      <a:pt x="73" y="114"/>
                      <a:pt x="40" y="148"/>
                      <a:pt x="0" y="148"/>
                    </a:cubicBezTo>
                    <a:close/>
                  </a:path>
                </a:pathLst>
              </a:custGeom>
              <a:solidFill>
                <a:srgbClr val="344A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66" name="Freeform 26">
                <a:extLst>
                  <a:ext uri="{FF2B5EF4-FFF2-40B4-BE49-F238E27FC236}">
                    <a16:creationId xmlns:a16="http://schemas.microsoft.com/office/drawing/2014/main" id="{1FDD5615-5AF8-4009-A84D-8849FC3D4E97}"/>
                  </a:ext>
                </a:extLst>
              </p:cNvPr>
              <p:cNvSpPr>
                <a:spLocks/>
              </p:cNvSpPr>
              <p:nvPr/>
            </p:nvSpPr>
            <p:spPr bwMode="auto">
              <a:xfrm>
                <a:off x="6275388" y="2172447"/>
                <a:ext cx="92075" cy="182563"/>
              </a:xfrm>
              <a:custGeom>
                <a:avLst/>
                <a:gdLst>
                  <a:gd name="T0" fmla="*/ 0 w 28"/>
                  <a:gd name="T1" fmla="*/ 55 h 55"/>
                  <a:gd name="T2" fmla="*/ 0 w 28"/>
                  <a:gd name="T3" fmla="*/ 45 h 55"/>
                  <a:gd name="T4" fmla="*/ 18 w 28"/>
                  <a:gd name="T5" fmla="*/ 28 h 55"/>
                  <a:gd name="T6" fmla="*/ 0 w 28"/>
                  <a:gd name="T7" fmla="*/ 10 h 55"/>
                  <a:gd name="T8" fmla="*/ 0 w 28"/>
                  <a:gd name="T9" fmla="*/ 0 h 55"/>
                  <a:gd name="T10" fmla="*/ 28 w 28"/>
                  <a:gd name="T11" fmla="*/ 28 h 55"/>
                  <a:gd name="T12" fmla="*/ 0 w 28"/>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28" h="55">
                    <a:moveTo>
                      <a:pt x="0" y="55"/>
                    </a:moveTo>
                    <a:cubicBezTo>
                      <a:pt x="0" y="45"/>
                      <a:pt x="0" y="45"/>
                      <a:pt x="0" y="45"/>
                    </a:cubicBezTo>
                    <a:cubicBezTo>
                      <a:pt x="10" y="45"/>
                      <a:pt x="18" y="37"/>
                      <a:pt x="18" y="28"/>
                    </a:cubicBezTo>
                    <a:cubicBezTo>
                      <a:pt x="18" y="18"/>
                      <a:pt x="10" y="10"/>
                      <a:pt x="0" y="10"/>
                    </a:cubicBezTo>
                    <a:cubicBezTo>
                      <a:pt x="0" y="0"/>
                      <a:pt x="0" y="0"/>
                      <a:pt x="0" y="0"/>
                    </a:cubicBezTo>
                    <a:cubicBezTo>
                      <a:pt x="15" y="0"/>
                      <a:pt x="28" y="12"/>
                      <a:pt x="28" y="28"/>
                    </a:cubicBezTo>
                    <a:cubicBezTo>
                      <a:pt x="28" y="43"/>
                      <a:pt x="15" y="55"/>
                      <a:pt x="0" y="55"/>
                    </a:cubicBezTo>
                    <a:close/>
                  </a:path>
                </a:pathLst>
              </a:custGeom>
              <a:solidFill>
                <a:srgbClr val="9096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67" name="Freeform 27">
                <a:extLst>
                  <a:ext uri="{FF2B5EF4-FFF2-40B4-BE49-F238E27FC236}">
                    <a16:creationId xmlns:a16="http://schemas.microsoft.com/office/drawing/2014/main" id="{04F582C9-7778-416C-ACB1-7EDF133DF00A}"/>
                  </a:ext>
                </a:extLst>
              </p:cNvPr>
              <p:cNvSpPr>
                <a:spLocks/>
              </p:cNvSpPr>
              <p:nvPr/>
            </p:nvSpPr>
            <p:spPr bwMode="auto">
              <a:xfrm>
                <a:off x="6278563" y="2096247"/>
                <a:ext cx="165100" cy="333375"/>
              </a:xfrm>
              <a:custGeom>
                <a:avLst/>
                <a:gdLst>
                  <a:gd name="T0" fmla="*/ 0 w 50"/>
                  <a:gd name="T1" fmla="*/ 101 h 101"/>
                  <a:gd name="T2" fmla="*/ 0 w 50"/>
                  <a:gd name="T3" fmla="*/ 91 h 101"/>
                  <a:gd name="T4" fmla="*/ 40 w 50"/>
                  <a:gd name="T5" fmla="*/ 51 h 101"/>
                  <a:gd name="T6" fmla="*/ 0 w 50"/>
                  <a:gd name="T7" fmla="*/ 10 h 101"/>
                  <a:gd name="T8" fmla="*/ 0 w 50"/>
                  <a:gd name="T9" fmla="*/ 0 h 101"/>
                  <a:gd name="T10" fmla="*/ 50 w 50"/>
                  <a:gd name="T11" fmla="*/ 51 h 101"/>
                  <a:gd name="T12" fmla="*/ 0 w 50"/>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50" h="101">
                    <a:moveTo>
                      <a:pt x="0" y="101"/>
                    </a:moveTo>
                    <a:cubicBezTo>
                      <a:pt x="0" y="91"/>
                      <a:pt x="0" y="91"/>
                      <a:pt x="0" y="91"/>
                    </a:cubicBezTo>
                    <a:cubicBezTo>
                      <a:pt x="22" y="91"/>
                      <a:pt x="40" y="73"/>
                      <a:pt x="40" y="51"/>
                    </a:cubicBezTo>
                    <a:cubicBezTo>
                      <a:pt x="40" y="28"/>
                      <a:pt x="22" y="10"/>
                      <a:pt x="0" y="10"/>
                    </a:cubicBezTo>
                    <a:cubicBezTo>
                      <a:pt x="0" y="0"/>
                      <a:pt x="0" y="0"/>
                      <a:pt x="0" y="0"/>
                    </a:cubicBezTo>
                    <a:cubicBezTo>
                      <a:pt x="28" y="0"/>
                      <a:pt x="50" y="23"/>
                      <a:pt x="50" y="51"/>
                    </a:cubicBezTo>
                    <a:cubicBezTo>
                      <a:pt x="50" y="78"/>
                      <a:pt x="28" y="101"/>
                      <a:pt x="0" y="101"/>
                    </a:cubicBezTo>
                    <a:close/>
                  </a:path>
                </a:pathLst>
              </a:custGeom>
              <a:solidFill>
                <a:srgbClr val="606C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grpSp>
        <p:sp>
          <p:nvSpPr>
            <p:cNvPr id="64" name="Oval 63">
              <a:extLst>
                <a:ext uri="{FF2B5EF4-FFF2-40B4-BE49-F238E27FC236}">
                  <a16:creationId xmlns:a16="http://schemas.microsoft.com/office/drawing/2014/main" id="{64E38435-1FA7-42E9-BA1A-668E9C9CB149}"/>
                </a:ext>
              </a:extLst>
            </p:cNvPr>
            <p:cNvSpPr/>
            <p:nvPr/>
          </p:nvSpPr>
          <p:spPr>
            <a:xfrm>
              <a:off x="6020593" y="2009728"/>
              <a:ext cx="511176" cy="51117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8065"/>
              <a:endParaRPr lang="en-GB" sz="1748">
                <a:solidFill>
                  <a:prstClr val="white"/>
                </a:solidFill>
                <a:latin typeface="Calibri"/>
              </a:endParaRPr>
            </a:p>
          </p:txBody>
        </p:sp>
      </p:grpSp>
      <p:sp>
        <p:nvSpPr>
          <p:cNvPr id="68" name="Oval 6">
            <a:extLst>
              <a:ext uri="{FF2B5EF4-FFF2-40B4-BE49-F238E27FC236}">
                <a16:creationId xmlns:a16="http://schemas.microsoft.com/office/drawing/2014/main" id="{7BF7BAFA-B1F9-4306-97AE-F5E0AE4C339A}"/>
              </a:ext>
            </a:extLst>
          </p:cNvPr>
          <p:cNvSpPr>
            <a:spLocks noChangeArrowheads="1"/>
          </p:cNvSpPr>
          <p:nvPr userDrawn="1"/>
        </p:nvSpPr>
        <p:spPr bwMode="auto">
          <a:xfrm>
            <a:off x="9933167" y="6067658"/>
            <a:ext cx="121804" cy="121804"/>
          </a:xfrm>
          <a:prstGeom prst="ellipse">
            <a:avLst/>
          </a:pr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69" name="Line 8">
            <a:extLst>
              <a:ext uri="{FF2B5EF4-FFF2-40B4-BE49-F238E27FC236}">
                <a16:creationId xmlns:a16="http://schemas.microsoft.com/office/drawing/2014/main" id="{BCB61CFE-1684-4DE5-BEA3-B916117B70C2}"/>
              </a:ext>
            </a:extLst>
          </p:cNvPr>
          <p:cNvSpPr>
            <a:spLocks noChangeShapeType="1"/>
          </p:cNvSpPr>
          <p:nvPr userDrawn="1"/>
        </p:nvSpPr>
        <p:spPr bwMode="auto">
          <a:xfrm>
            <a:off x="9900789" y="3987747"/>
            <a:ext cx="180393" cy="0"/>
          </a:xfrm>
          <a:prstGeom prst="line">
            <a:avLst/>
          </a:prstGeom>
          <a:noFill/>
          <a:ln w="52388" cap="rnd">
            <a:solidFill>
              <a:srgbClr val="043145"/>
            </a:solidFill>
            <a:prstDash val="solid"/>
            <a:miter lim="800000"/>
            <a:headEnd/>
            <a:tailEnd/>
          </a:ln>
          <a:extLst>
            <a:ext uri="{909E8E84-426E-40DD-AFC4-6F175D3DCCD1}">
              <a14:hiddenFill xmlns:a14="http://schemas.microsoft.com/office/drawing/2010/main">
                <a:noFill/>
              </a14:hiddenFill>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70" name="Rectangle 9">
            <a:extLst>
              <a:ext uri="{FF2B5EF4-FFF2-40B4-BE49-F238E27FC236}">
                <a16:creationId xmlns:a16="http://schemas.microsoft.com/office/drawing/2014/main" id="{1543DEAE-A31F-4F9F-B2D0-871957E5AC17}"/>
              </a:ext>
            </a:extLst>
          </p:cNvPr>
          <p:cNvSpPr>
            <a:spLocks noChangeArrowheads="1"/>
          </p:cNvSpPr>
          <p:nvPr userDrawn="1"/>
        </p:nvSpPr>
        <p:spPr bwMode="auto">
          <a:xfrm>
            <a:off x="10761122" y="4750947"/>
            <a:ext cx="901963" cy="1583446"/>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71" name="Freeform 10">
            <a:extLst>
              <a:ext uri="{FF2B5EF4-FFF2-40B4-BE49-F238E27FC236}">
                <a16:creationId xmlns:a16="http://schemas.microsoft.com/office/drawing/2014/main" id="{3D65FE75-32CB-4783-A7BE-1D60BA60C086}"/>
              </a:ext>
            </a:extLst>
          </p:cNvPr>
          <p:cNvSpPr>
            <a:spLocks noEditPoints="1"/>
          </p:cNvSpPr>
          <p:nvPr userDrawn="1"/>
        </p:nvSpPr>
        <p:spPr bwMode="auto">
          <a:xfrm>
            <a:off x="10671697" y="4659979"/>
            <a:ext cx="1080814" cy="1763838"/>
          </a:xfrm>
          <a:custGeom>
            <a:avLst/>
            <a:gdLst>
              <a:gd name="T0" fmla="*/ 309 w 337"/>
              <a:gd name="T1" fmla="*/ 550 h 550"/>
              <a:gd name="T2" fmla="*/ 28 w 337"/>
              <a:gd name="T3" fmla="*/ 550 h 550"/>
              <a:gd name="T4" fmla="*/ 0 w 337"/>
              <a:gd name="T5" fmla="*/ 522 h 550"/>
              <a:gd name="T6" fmla="*/ 0 w 337"/>
              <a:gd name="T7" fmla="*/ 28 h 550"/>
              <a:gd name="T8" fmla="*/ 28 w 337"/>
              <a:gd name="T9" fmla="*/ 0 h 550"/>
              <a:gd name="T10" fmla="*/ 309 w 337"/>
              <a:gd name="T11" fmla="*/ 0 h 550"/>
              <a:gd name="T12" fmla="*/ 337 w 337"/>
              <a:gd name="T13" fmla="*/ 28 h 550"/>
              <a:gd name="T14" fmla="*/ 337 w 337"/>
              <a:gd name="T15" fmla="*/ 522 h 550"/>
              <a:gd name="T16" fmla="*/ 309 w 337"/>
              <a:gd name="T17" fmla="*/ 550 h 550"/>
              <a:gd name="T18" fmla="*/ 56 w 337"/>
              <a:gd name="T19" fmla="*/ 494 h 550"/>
              <a:gd name="T20" fmla="*/ 281 w 337"/>
              <a:gd name="T21" fmla="*/ 494 h 550"/>
              <a:gd name="T22" fmla="*/ 281 w 337"/>
              <a:gd name="T23" fmla="*/ 56 h 550"/>
              <a:gd name="T24" fmla="*/ 56 w 337"/>
              <a:gd name="T25" fmla="*/ 56 h 550"/>
              <a:gd name="T26" fmla="*/ 56 w 337"/>
              <a:gd name="T27" fmla="*/ 49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7" h="550">
                <a:moveTo>
                  <a:pt x="309" y="550"/>
                </a:moveTo>
                <a:cubicBezTo>
                  <a:pt x="28" y="550"/>
                  <a:pt x="28" y="550"/>
                  <a:pt x="28" y="550"/>
                </a:cubicBezTo>
                <a:cubicBezTo>
                  <a:pt x="12" y="550"/>
                  <a:pt x="0" y="538"/>
                  <a:pt x="0" y="522"/>
                </a:cubicBezTo>
                <a:cubicBezTo>
                  <a:pt x="0" y="28"/>
                  <a:pt x="0" y="28"/>
                  <a:pt x="0" y="28"/>
                </a:cubicBezTo>
                <a:cubicBezTo>
                  <a:pt x="0" y="13"/>
                  <a:pt x="12" y="0"/>
                  <a:pt x="28" y="0"/>
                </a:cubicBezTo>
                <a:cubicBezTo>
                  <a:pt x="309" y="0"/>
                  <a:pt x="309" y="0"/>
                  <a:pt x="309" y="0"/>
                </a:cubicBezTo>
                <a:cubicBezTo>
                  <a:pt x="325" y="0"/>
                  <a:pt x="337" y="13"/>
                  <a:pt x="337" y="28"/>
                </a:cubicBezTo>
                <a:cubicBezTo>
                  <a:pt x="337" y="522"/>
                  <a:pt x="337" y="522"/>
                  <a:pt x="337" y="522"/>
                </a:cubicBezTo>
                <a:cubicBezTo>
                  <a:pt x="337" y="538"/>
                  <a:pt x="325" y="550"/>
                  <a:pt x="309" y="550"/>
                </a:cubicBezTo>
                <a:close/>
                <a:moveTo>
                  <a:pt x="56" y="494"/>
                </a:moveTo>
                <a:cubicBezTo>
                  <a:pt x="281" y="494"/>
                  <a:pt x="281" y="494"/>
                  <a:pt x="281" y="494"/>
                </a:cubicBezTo>
                <a:cubicBezTo>
                  <a:pt x="281" y="56"/>
                  <a:pt x="281" y="56"/>
                  <a:pt x="281" y="56"/>
                </a:cubicBezTo>
                <a:cubicBezTo>
                  <a:pt x="56" y="56"/>
                  <a:pt x="56" y="56"/>
                  <a:pt x="56" y="56"/>
                </a:cubicBezTo>
                <a:lnTo>
                  <a:pt x="56" y="494"/>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72" name="Rectangle 11">
            <a:extLst>
              <a:ext uri="{FF2B5EF4-FFF2-40B4-BE49-F238E27FC236}">
                <a16:creationId xmlns:a16="http://schemas.microsoft.com/office/drawing/2014/main" id="{CFEA9807-A205-4D89-BBAE-DDB1EA0D7F92}"/>
              </a:ext>
            </a:extLst>
          </p:cNvPr>
          <p:cNvSpPr>
            <a:spLocks noChangeArrowheads="1"/>
          </p:cNvSpPr>
          <p:nvPr userDrawn="1"/>
        </p:nvSpPr>
        <p:spPr bwMode="auto">
          <a:xfrm>
            <a:off x="10761123" y="4840372"/>
            <a:ext cx="905047" cy="1214951"/>
          </a:xfrm>
          <a:prstGeom prst="rect">
            <a:avLst/>
          </a:prstGeom>
          <a:solidFill>
            <a:srgbClr val="0431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73" name="Oval 12">
            <a:extLst>
              <a:ext uri="{FF2B5EF4-FFF2-40B4-BE49-F238E27FC236}">
                <a16:creationId xmlns:a16="http://schemas.microsoft.com/office/drawing/2014/main" id="{CFCB15EB-BBAD-4C7B-A98C-5501CCC40180}"/>
              </a:ext>
            </a:extLst>
          </p:cNvPr>
          <p:cNvSpPr>
            <a:spLocks noChangeArrowheads="1"/>
          </p:cNvSpPr>
          <p:nvPr userDrawn="1"/>
        </p:nvSpPr>
        <p:spPr bwMode="auto">
          <a:xfrm>
            <a:off x="11135783" y="6170960"/>
            <a:ext cx="148014" cy="14647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74" name="Freeform 13">
            <a:extLst>
              <a:ext uri="{FF2B5EF4-FFF2-40B4-BE49-F238E27FC236}">
                <a16:creationId xmlns:a16="http://schemas.microsoft.com/office/drawing/2014/main" id="{D30D0249-96D2-4A73-A8E2-7CC265B039E9}"/>
              </a:ext>
            </a:extLst>
          </p:cNvPr>
          <p:cNvSpPr>
            <a:spLocks noEditPoints="1"/>
          </p:cNvSpPr>
          <p:nvPr userDrawn="1"/>
        </p:nvSpPr>
        <p:spPr bwMode="auto">
          <a:xfrm>
            <a:off x="11174329" y="6206422"/>
            <a:ext cx="74007" cy="77091"/>
          </a:xfrm>
          <a:custGeom>
            <a:avLst/>
            <a:gdLst>
              <a:gd name="T0" fmla="*/ 36 w 48"/>
              <a:gd name="T1" fmla="*/ 12 h 50"/>
              <a:gd name="T2" fmla="*/ 36 w 48"/>
              <a:gd name="T3" fmla="*/ 37 h 50"/>
              <a:gd name="T4" fmla="*/ 13 w 48"/>
              <a:gd name="T5" fmla="*/ 37 h 50"/>
              <a:gd name="T6" fmla="*/ 13 w 48"/>
              <a:gd name="T7" fmla="*/ 12 h 50"/>
              <a:gd name="T8" fmla="*/ 36 w 48"/>
              <a:gd name="T9" fmla="*/ 12 h 50"/>
              <a:gd name="T10" fmla="*/ 48 w 48"/>
              <a:gd name="T11" fmla="*/ 0 h 50"/>
              <a:gd name="T12" fmla="*/ 0 w 48"/>
              <a:gd name="T13" fmla="*/ 0 h 50"/>
              <a:gd name="T14" fmla="*/ 0 w 48"/>
              <a:gd name="T15" fmla="*/ 50 h 50"/>
              <a:gd name="T16" fmla="*/ 48 w 48"/>
              <a:gd name="T17" fmla="*/ 50 h 50"/>
              <a:gd name="T18" fmla="*/ 48 w 48"/>
              <a:gd name="T19" fmla="*/ 0 h 50"/>
              <a:gd name="T20" fmla="*/ 48 w 48"/>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50">
                <a:moveTo>
                  <a:pt x="36" y="12"/>
                </a:moveTo>
                <a:lnTo>
                  <a:pt x="36" y="37"/>
                </a:lnTo>
                <a:lnTo>
                  <a:pt x="13" y="37"/>
                </a:lnTo>
                <a:lnTo>
                  <a:pt x="13" y="12"/>
                </a:lnTo>
                <a:lnTo>
                  <a:pt x="36" y="12"/>
                </a:lnTo>
                <a:close/>
                <a:moveTo>
                  <a:pt x="48" y="0"/>
                </a:moveTo>
                <a:lnTo>
                  <a:pt x="0" y="0"/>
                </a:lnTo>
                <a:lnTo>
                  <a:pt x="0" y="50"/>
                </a:lnTo>
                <a:lnTo>
                  <a:pt x="48" y="50"/>
                </a:lnTo>
                <a:lnTo>
                  <a:pt x="48" y="0"/>
                </a:lnTo>
                <a:lnTo>
                  <a:pt x="48" y="0"/>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75" name="Freeform 14">
            <a:extLst>
              <a:ext uri="{FF2B5EF4-FFF2-40B4-BE49-F238E27FC236}">
                <a16:creationId xmlns:a16="http://schemas.microsoft.com/office/drawing/2014/main" id="{AD104258-8887-4C86-AB37-EF41EA299FD5}"/>
              </a:ext>
            </a:extLst>
          </p:cNvPr>
          <p:cNvSpPr>
            <a:spLocks noEditPoints="1"/>
          </p:cNvSpPr>
          <p:nvPr userDrawn="1"/>
        </p:nvSpPr>
        <p:spPr bwMode="auto">
          <a:xfrm>
            <a:off x="11174329" y="6206422"/>
            <a:ext cx="74007" cy="77091"/>
          </a:xfrm>
          <a:custGeom>
            <a:avLst/>
            <a:gdLst>
              <a:gd name="T0" fmla="*/ 36 w 48"/>
              <a:gd name="T1" fmla="*/ 12 h 50"/>
              <a:gd name="T2" fmla="*/ 36 w 48"/>
              <a:gd name="T3" fmla="*/ 37 h 50"/>
              <a:gd name="T4" fmla="*/ 13 w 48"/>
              <a:gd name="T5" fmla="*/ 37 h 50"/>
              <a:gd name="T6" fmla="*/ 13 w 48"/>
              <a:gd name="T7" fmla="*/ 12 h 50"/>
              <a:gd name="T8" fmla="*/ 36 w 48"/>
              <a:gd name="T9" fmla="*/ 12 h 50"/>
              <a:gd name="T10" fmla="*/ 48 w 48"/>
              <a:gd name="T11" fmla="*/ 0 h 50"/>
              <a:gd name="T12" fmla="*/ 0 w 48"/>
              <a:gd name="T13" fmla="*/ 0 h 50"/>
              <a:gd name="T14" fmla="*/ 0 w 48"/>
              <a:gd name="T15" fmla="*/ 50 h 50"/>
              <a:gd name="T16" fmla="*/ 48 w 48"/>
              <a:gd name="T17" fmla="*/ 50 h 50"/>
              <a:gd name="T18" fmla="*/ 48 w 48"/>
              <a:gd name="T19" fmla="*/ 0 h 50"/>
              <a:gd name="T20" fmla="*/ 48 w 48"/>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50">
                <a:moveTo>
                  <a:pt x="36" y="12"/>
                </a:moveTo>
                <a:lnTo>
                  <a:pt x="36" y="37"/>
                </a:lnTo>
                <a:lnTo>
                  <a:pt x="13" y="37"/>
                </a:lnTo>
                <a:lnTo>
                  <a:pt x="13" y="12"/>
                </a:lnTo>
                <a:lnTo>
                  <a:pt x="36" y="12"/>
                </a:lnTo>
                <a:moveTo>
                  <a:pt x="48" y="0"/>
                </a:moveTo>
                <a:lnTo>
                  <a:pt x="0" y="0"/>
                </a:lnTo>
                <a:lnTo>
                  <a:pt x="0" y="50"/>
                </a:lnTo>
                <a:lnTo>
                  <a:pt x="48" y="50"/>
                </a:lnTo>
                <a:lnTo>
                  <a:pt x="48" y="0"/>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76" name="Line 15">
            <a:extLst>
              <a:ext uri="{FF2B5EF4-FFF2-40B4-BE49-F238E27FC236}">
                <a16:creationId xmlns:a16="http://schemas.microsoft.com/office/drawing/2014/main" id="{B670C82F-6329-4BED-B864-EA2DA74A76BB}"/>
              </a:ext>
            </a:extLst>
          </p:cNvPr>
          <p:cNvSpPr>
            <a:spLocks noChangeShapeType="1"/>
          </p:cNvSpPr>
          <p:nvPr userDrawn="1"/>
        </p:nvSpPr>
        <p:spPr bwMode="auto">
          <a:xfrm>
            <a:off x="11161995" y="4750947"/>
            <a:ext cx="109469" cy="0"/>
          </a:xfrm>
          <a:prstGeom prst="line">
            <a:avLst/>
          </a:prstGeom>
          <a:noFill/>
          <a:ln w="52388" cap="rnd">
            <a:solidFill>
              <a:srgbClr val="043145"/>
            </a:solidFill>
            <a:prstDash val="solid"/>
            <a:miter lim="800000"/>
            <a:headEnd/>
            <a:tailEnd/>
          </a:ln>
          <a:extLst>
            <a:ext uri="{909E8E84-426E-40DD-AFC4-6F175D3DCCD1}">
              <a14:hiddenFill xmlns:a14="http://schemas.microsoft.com/office/drawing/2010/main">
                <a:noFill/>
              </a14:hiddenFill>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77" name="Freeform 16">
            <a:extLst>
              <a:ext uri="{FF2B5EF4-FFF2-40B4-BE49-F238E27FC236}">
                <a16:creationId xmlns:a16="http://schemas.microsoft.com/office/drawing/2014/main" id="{E26EB816-E9BC-4B72-A488-C9B54DAAFA35}"/>
              </a:ext>
            </a:extLst>
          </p:cNvPr>
          <p:cNvSpPr>
            <a:spLocks/>
          </p:cNvSpPr>
          <p:nvPr userDrawn="1"/>
        </p:nvSpPr>
        <p:spPr bwMode="auto">
          <a:xfrm>
            <a:off x="8816891" y="5000721"/>
            <a:ext cx="98676" cy="47797"/>
          </a:xfrm>
          <a:custGeom>
            <a:avLst/>
            <a:gdLst>
              <a:gd name="T0" fmla="*/ 23 w 31"/>
              <a:gd name="T1" fmla="*/ 15 h 15"/>
              <a:gd name="T2" fmla="*/ 8 w 31"/>
              <a:gd name="T3" fmla="*/ 15 h 15"/>
              <a:gd name="T4" fmla="*/ 0 w 31"/>
              <a:gd name="T5" fmla="*/ 8 h 15"/>
              <a:gd name="T6" fmla="*/ 8 w 31"/>
              <a:gd name="T7" fmla="*/ 0 h 15"/>
              <a:gd name="T8" fmla="*/ 23 w 31"/>
              <a:gd name="T9" fmla="*/ 0 h 15"/>
              <a:gd name="T10" fmla="*/ 31 w 31"/>
              <a:gd name="T11" fmla="*/ 8 h 15"/>
              <a:gd name="T12" fmla="*/ 23 w 31"/>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31" h="15">
                <a:moveTo>
                  <a:pt x="23" y="15"/>
                </a:moveTo>
                <a:cubicBezTo>
                  <a:pt x="8" y="15"/>
                  <a:pt x="8" y="15"/>
                  <a:pt x="8" y="15"/>
                </a:cubicBezTo>
                <a:cubicBezTo>
                  <a:pt x="4" y="15"/>
                  <a:pt x="0" y="12"/>
                  <a:pt x="0" y="8"/>
                </a:cubicBezTo>
                <a:cubicBezTo>
                  <a:pt x="0" y="4"/>
                  <a:pt x="4" y="0"/>
                  <a:pt x="8" y="0"/>
                </a:cubicBezTo>
                <a:cubicBezTo>
                  <a:pt x="23" y="0"/>
                  <a:pt x="23" y="0"/>
                  <a:pt x="23" y="0"/>
                </a:cubicBezTo>
                <a:cubicBezTo>
                  <a:pt x="27" y="0"/>
                  <a:pt x="31" y="4"/>
                  <a:pt x="31" y="8"/>
                </a:cubicBezTo>
                <a:cubicBezTo>
                  <a:pt x="31" y="12"/>
                  <a:pt x="27" y="15"/>
                  <a:pt x="23" y="15"/>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78" name="Freeform 17">
            <a:extLst>
              <a:ext uri="{FF2B5EF4-FFF2-40B4-BE49-F238E27FC236}">
                <a16:creationId xmlns:a16="http://schemas.microsoft.com/office/drawing/2014/main" id="{AD7D4474-F4C3-4F40-BA72-D4BA7873115E}"/>
              </a:ext>
            </a:extLst>
          </p:cNvPr>
          <p:cNvSpPr>
            <a:spLocks/>
          </p:cNvSpPr>
          <p:nvPr userDrawn="1"/>
        </p:nvSpPr>
        <p:spPr bwMode="auto">
          <a:xfrm>
            <a:off x="8422186" y="4945216"/>
            <a:ext cx="888086" cy="1478603"/>
          </a:xfrm>
          <a:custGeom>
            <a:avLst/>
            <a:gdLst>
              <a:gd name="T0" fmla="*/ 254 w 277"/>
              <a:gd name="T1" fmla="*/ 0 h 461"/>
              <a:gd name="T2" fmla="*/ 24 w 277"/>
              <a:gd name="T3" fmla="*/ 0 h 461"/>
              <a:gd name="T4" fmla="*/ 0 w 277"/>
              <a:gd name="T5" fmla="*/ 23 h 461"/>
              <a:gd name="T6" fmla="*/ 0 w 277"/>
              <a:gd name="T7" fmla="*/ 438 h 461"/>
              <a:gd name="T8" fmla="*/ 24 w 277"/>
              <a:gd name="T9" fmla="*/ 461 h 461"/>
              <a:gd name="T10" fmla="*/ 254 w 277"/>
              <a:gd name="T11" fmla="*/ 461 h 461"/>
              <a:gd name="T12" fmla="*/ 277 w 277"/>
              <a:gd name="T13" fmla="*/ 438 h 461"/>
              <a:gd name="T14" fmla="*/ 277 w 277"/>
              <a:gd name="T15" fmla="*/ 23 h 461"/>
              <a:gd name="T16" fmla="*/ 254 w 277"/>
              <a:gd name="T17"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461">
                <a:moveTo>
                  <a:pt x="254" y="0"/>
                </a:moveTo>
                <a:cubicBezTo>
                  <a:pt x="24" y="0"/>
                  <a:pt x="24" y="0"/>
                  <a:pt x="24" y="0"/>
                </a:cubicBezTo>
                <a:cubicBezTo>
                  <a:pt x="11" y="0"/>
                  <a:pt x="0" y="11"/>
                  <a:pt x="0" y="23"/>
                </a:cubicBezTo>
                <a:cubicBezTo>
                  <a:pt x="0" y="438"/>
                  <a:pt x="0" y="438"/>
                  <a:pt x="0" y="438"/>
                </a:cubicBezTo>
                <a:cubicBezTo>
                  <a:pt x="0" y="451"/>
                  <a:pt x="11" y="461"/>
                  <a:pt x="24" y="461"/>
                </a:cubicBezTo>
                <a:cubicBezTo>
                  <a:pt x="254" y="461"/>
                  <a:pt x="254" y="461"/>
                  <a:pt x="254" y="461"/>
                </a:cubicBezTo>
                <a:cubicBezTo>
                  <a:pt x="267" y="461"/>
                  <a:pt x="277" y="451"/>
                  <a:pt x="277" y="438"/>
                </a:cubicBezTo>
                <a:cubicBezTo>
                  <a:pt x="277" y="23"/>
                  <a:pt x="277" y="23"/>
                  <a:pt x="277" y="23"/>
                </a:cubicBezTo>
                <a:cubicBezTo>
                  <a:pt x="277" y="11"/>
                  <a:pt x="267" y="0"/>
                  <a:pt x="254" y="0"/>
                </a:cubicBez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79" name="Rectangle 18">
            <a:extLst>
              <a:ext uri="{FF2B5EF4-FFF2-40B4-BE49-F238E27FC236}">
                <a16:creationId xmlns:a16="http://schemas.microsoft.com/office/drawing/2014/main" id="{E5460164-234F-4E77-BFE4-35E7D8ABFECA}"/>
              </a:ext>
            </a:extLst>
          </p:cNvPr>
          <p:cNvSpPr>
            <a:spLocks noChangeArrowheads="1"/>
          </p:cNvSpPr>
          <p:nvPr userDrawn="1"/>
        </p:nvSpPr>
        <p:spPr bwMode="auto">
          <a:xfrm>
            <a:off x="8499278" y="5093230"/>
            <a:ext cx="736988" cy="994472"/>
          </a:xfrm>
          <a:prstGeom prst="rect">
            <a:avLst/>
          </a:prstGeom>
          <a:noFill/>
          <a:ln w="12700" cap="flat">
            <a:solidFill>
              <a:srgbClr val="B2B2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80" name="Rectangle 19">
            <a:extLst>
              <a:ext uri="{FF2B5EF4-FFF2-40B4-BE49-F238E27FC236}">
                <a16:creationId xmlns:a16="http://schemas.microsoft.com/office/drawing/2014/main" id="{48C85673-097D-4BB7-83C1-BDCBD13462A2}"/>
              </a:ext>
            </a:extLst>
          </p:cNvPr>
          <p:cNvSpPr>
            <a:spLocks noChangeArrowheads="1"/>
          </p:cNvSpPr>
          <p:nvPr userDrawn="1"/>
        </p:nvSpPr>
        <p:spPr bwMode="auto">
          <a:xfrm>
            <a:off x="8499277" y="5096314"/>
            <a:ext cx="733905" cy="991389"/>
          </a:xfrm>
          <a:prstGeom prst="rect">
            <a:avLst/>
          </a:prstGeom>
          <a:solidFill>
            <a:srgbClr val="0431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81" name="Rectangle 20">
            <a:extLst>
              <a:ext uri="{FF2B5EF4-FFF2-40B4-BE49-F238E27FC236}">
                <a16:creationId xmlns:a16="http://schemas.microsoft.com/office/drawing/2014/main" id="{C647C80C-710D-4C3F-AFFA-6DC9E55CF3B8}"/>
              </a:ext>
            </a:extLst>
          </p:cNvPr>
          <p:cNvSpPr>
            <a:spLocks noChangeArrowheads="1"/>
          </p:cNvSpPr>
          <p:nvPr userDrawn="1"/>
        </p:nvSpPr>
        <p:spPr bwMode="auto">
          <a:xfrm>
            <a:off x="8796849" y="6206421"/>
            <a:ext cx="132596" cy="131055"/>
          </a:xfrm>
          <a:prstGeom prst="ellipse">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82" name="Freeform 21">
            <a:extLst>
              <a:ext uri="{FF2B5EF4-FFF2-40B4-BE49-F238E27FC236}">
                <a16:creationId xmlns:a16="http://schemas.microsoft.com/office/drawing/2014/main" id="{F677933D-1DB5-47DA-80C3-EBD4BCBD7B8F}"/>
              </a:ext>
            </a:extLst>
          </p:cNvPr>
          <p:cNvSpPr>
            <a:spLocks noEditPoints="1"/>
          </p:cNvSpPr>
          <p:nvPr userDrawn="1"/>
        </p:nvSpPr>
        <p:spPr bwMode="auto">
          <a:xfrm>
            <a:off x="8826142" y="6234174"/>
            <a:ext cx="74007" cy="74007"/>
          </a:xfrm>
          <a:custGeom>
            <a:avLst/>
            <a:gdLst>
              <a:gd name="T0" fmla="*/ 35 w 48"/>
              <a:gd name="T1" fmla="*/ 36 h 48"/>
              <a:gd name="T2" fmla="*/ 13 w 48"/>
              <a:gd name="T3" fmla="*/ 36 h 48"/>
              <a:gd name="T4" fmla="*/ 13 w 48"/>
              <a:gd name="T5" fmla="*/ 13 h 48"/>
              <a:gd name="T6" fmla="*/ 35 w 48"/>
              <a:gd name="T7" fmla="*/ 13 h 48"/>
              <a:gd name="T8" fmla="*/ 35 w 48"/>
              <a:gd name="T9" fmla="*/ 36 h 48"/>
              <a:gd name="T10" fmla="*/ 48 w 48"/>
              <a:gd name="T11" fmla="*/ 0 h 48"/>
              <a:gd name="T12" fmla="*/ 0 w 48"/>
              <a:gd name="T13" fmla="*/ 0 h 48"/>
              <a:gd name="T14" fmla="*/ 0 w 48"/>
              <a:gd name="T15" fmla="*/ 48 h 48"/>
              <a:gd name="T16" fmla="*/ 48 w 48"/>
              <a:gd name="T17" fmla="*/ 48 h 48"/>
              <a:gd name="T18" fmla="*/ 48 w 48"/>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35" y="36"/>
                </a:moveTo>
                <a:lnTo>
                  <a:pt x="13" y="36"/>
                </a:lnTo>
                <a:lnTo>
                  <a:pt x="13" y="13"/>
                </a:lnTo>
                <a:lnTo>
                  <a:pt x="35" y="13"/>
                </a:lnTo>
                <a:lnTo>
                  <a:pt x="35" y="36"/>
                </a:lnTo>
                <a:close/>
                <a:moveTo>
                  <a:pt x="48" y="0"/>
                </a:moveTo>
                <a:lnTo>
                  <a:pt x="0" y="0"/>
                </a:lnTo>
                <a:lnTo>
                  <a:pt x="0" y="48"/>
                </a:lnTo>
                <a:lnTo>
                  <a:pt x="48" y="48"/>
                </a:lnTo>
                <a:lnTo>
                  <a:pt x="48" y="0"/>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83" name="Oval 22">
            <a:extLst>
              <a:ext uri="{FF2B5EF4-FFF2-40B4-BE49-F238E27FC236}">
                <a16:creationId xmlns:a16="http://schemas.microsoft.com/office/drawing/2014/main" id="{0D0F4439-5AA9-4182-9617-0CD66B95245C}"/>
              </a:ext>
            </a:extLst>
          </p:cNvPr>
          <p:cNvSpPr>
            <a:spLocks noChangeArrowheads="1"/>
          </p:cNvSpPr>
          <p:nvPr userDrawn="1"/>
        </p:nvSpPr>
        <p:spPr bwMode="auto">
          <a:xfrm>
            <a:off x="8642667" y="6218757"/>
            <a:ext cx="109469" cy="10946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84" name="Oval 23">
            <a:extLst>
              <a:ext uri="{FF2B5EF4-FFF2-40B4-BE49-F238E27FC236}">
                <a16:creationId xmlns:a16="http://schemas.microsoft.com/office/drawing/2014/main" id="{2C82FD41-46CF-4515-A2D1-D35E62B3A377}"/>
              </a:ext>
            </a:extLst>
          </p:cNvPr>
          <p:cNvSpPr>
            <a:spLocks noChangeArrowheads="1"/>
          </p:cNvSpPr>
          <p:nvPr userDrawn="1"/>
        </p:nvSpPr>
        <p:spPr bwMode="auto">
          <a:xfrm>
            <a:off x="8971074" y="6218757"/>
            <a:ext cx="109469" cy="10946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85" name="Freeform 24">
            <a:extLst>
              <a:ext uri="{FF2B5EF4-FFF2-40B4-BE49-F238E27FC236}">
                <a16:creationId xmlns:a16="http://schemas.microsoft.com/office/drawing/2014/main" id="{616F4737-179A-4824-9623-4033C0334ABC}"/>
              </a:ext>
            </a:extLst>
          </p:cNvPr>
          <p:cNvSpPr>
            <a:spLocks/>
          </p:cNvSpPr>
          <p:nvPr userDrawn="1"/>
        </p:nvSpPr>
        <p:spPr bwMode="auto">
          <a:xfrm>
            <a:off x="9677225" y="4775616"/>
            <a:ext cx="390080" cy="501091"/>
          </a:xfrm>
          <a:custGeom>
            <a:avLst/>
            <a:gdLst>
              <a:gd name="T0" fmla="*/ 172 w 253"/>
              <a:gd name="T1" fmla="*/ 244 h 325"/>
              <a:gd name="T2" fmla="*/ 0 w 253"/>
              <a:gd name="T3" fmla="*/ 244 h 325"/>
              <a:gd name="T4" fmla="*/ 0 w 253"/>
              <a:gd name="T5" fmla="*/ 77 h 325"/>
              <a:gd name="T6" fmla="*/ 172 w 253"/>
              <a:gd name="T7" fmla="*/ 77 h 325"/>
              <a:gd name="T8" fmla="*/ 253 w 253"/>
              <a:gd name="T9" fmla="*/ 0 h 325"/>
              <a:gd name="T10" fmla="*/ 253 w 253"/>
              <a:gd name="T11" fmla="*/ 325 h 325"/>
              <a:gd name="T12" fmla="*/ 172 w 253"/>
              <a:gd name="T13" fmla="*/ 244 h 325"/>
            </a:gdLst>
            <a:ahLst/>
            <a:cxnLst>
              <a:cxn ang="0">
                <a:pos x="T0" y="T1"/>
              </a:cxn>
              <a:cxn ang="0">
                <a:pos x="T2" y="T3"/>
              </a:cxn>
              <a:cxn ang="0">
                <a:pos x="T4" y="T5"/>
              </a:cxn>
              <a:cxn ang="0">
                <a:pos x="T6" y="T7"/>
              </a:cxn>
              <a:cxn ang="0">
                <a:pos x="T8" y="T9"/>
              </a:cxn>
              <a:cxn ang="0">
                <a:pos x="T10" y="T11"/>
              </a:cxn>
              <a:cxn ang="0">
                <a:pos x="T12" y="T13"/>
              </a:cxn>
            </a:cxnLst>
            <a:rect l="0" t="0" r="r" b="b"/>
            <a:pathLst>
              <a:path w="253" h="325">
                <a:moveTo>
                  <a:pt x="172" y="244"/>
                </a:moveTo>
                <a:lnTo>
                  <a:pt x="0" y="244"/>
                </a:lnTo>
                <a:lnTo>
                  <a:pt x="0" y="77"/>
                </a:lnTo>
                <a:lnTo>
                  <a:pt x="172" y="77"/>
                </a:lnTo>
                <a:lnTo>
                  <a:pt x="253" y="0"/>
                </a:lnTo>
                <a:lnTo>
                  <a:pt x="253" y="325"/>
                </a:lnTo>
                <a:lnTo>
                  <a:pt x="172"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86" name="Freeform 28">
            <a:extLst>
              <a:ext uri="{FF2B5EF4-FFF2-40B4-BE49-F238E27FC236}">
                <a16:creationId xmlns:a16="http://schemas.microsoft.com/office/drawing/2014/main" id="{43FBFF0E-35D8-4136-9292-07A828C009AF}"/>
              </a:ext>
            </a:extLst>
          </p:cNvPr>
          <p:cNvSpPr>
            <a:spLocks/>
          </p:cNvSpPr>
          <p:nvPr userDrawn="1"/>
        </p:nvSpPr>
        <p:spPr bwMode="auto">
          <a:xfrm>
            <a:off x="8681212" y="5461724"/>
            <a:ext cx="218938" cy="282153"/>
          </a:xfrm>
          <a:custGeom>
            <a:avLst/>
            <a:gdLst>
              <a:gd name="T0" fmla="*/ 96 w 142"/>
              <a:gd name="T1" fmla="*/ 137 h 183"/>
              <a:gd name="T2" fmla="*/ 0 w 142"/>
              <a:gd name="T3" fmla="*/ 137 h 183"/>
              <a:gd name="T4" fmla="*/ 0 w 142"/>
              <a:gd name="T5" fmla="*/ 44 h 183"/>
              <a:gd name="T6" fmla="*/ 96 w 142"/>
              <a:gd name="T7" fmla="*/ 44 h 183"/>
              <a:gd name="T8" fmla="*/ 142 w 142"/>
              <a:gd name="T9" fmla="*/ 0 h 183"/>
              <a:gd name="T10" fmla="*/ 142 w 142"/>
              <a:gd name="T11" fmla="*/ 183 h 183"/>
              <a:gd name="T12" fmla="*/ 96 w 142"/>
              <a:gd name="T13" fmla="*/ 137 h 183"/>
            </a:gdLst>
            <a:ahLst/>
            <a:cxnLst>
              <a:cxn ang="0">
                <a:pos x="T0" y="T1"/>
              </a:cxn>
              <a:cxn ang="0">
                <a:pos x="T2" y="T3"/>
              </a:cxn>
              <a:cxn ang="0">
                <a:pos x="T4" y="T5"/>
              </a:cxn>
              <a:cxn ang="0">
                <a:pos x="T6" y="T7"/>
              </a:cxn>
              <a:cxn ang="0">
                <a:pos x="T8" y="T9"/>
              </a:cxn>
              <a:cxn ang="0">
                <a:pos x="T10" y="T11"/>
              </a:cxn>
              <a:cxn ang="0">
                <a:pos x="T12" y="T13"/>
              </a:cxn>
            </a:cxnLst>
            <a:rect l="0" t="0" r="r" b="b"/>
            <a:pathLst>
              <a:path w="142" h="183">
                <a:moveTo>
                  <a:pt x="96" y="137"/>
                </a:moveTo>
                <a:lnTo>
                  <a:pt x="0" y="137"/>
                </a:lnTo>
                <a:lnTo>
                  <a:pt x="0" y="44"/>
                </a:lnTo>
                <a:lnTo>
                  <a:pt x="96" y="44"/>
                </a:lnTo>
                <a:lnTo>
                  <a:pt x="142" y="0"/>
                </a:lnTo>
                <a:lnTo>
                  <a:pt x="142" y="183"/>
                </a:lnTo>
                <a:lnTo>
                  <a:pt x="96" y="1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87" name="Freeform 32">
            <a:extLst>
              <a:ext uri="{FF2B5EF4-FFF2-40B4-BE49-F238E27FC236}">
                <a16:creationId xmlns:a16="http://schemas.microsoft.com/office/drawing/2014/main" id="{A7EDEF9D-19AF-41C6-9B1C-2DED38C08534}"/>
              </a:ext>
            </a:extLst>
          </p:cNvPr>
          <p:cNvSpPr>
            <a:spLocks/>
          </p:cNvSpPr>
          <p:nvPr userDrawn="1"/>
        </p:nvSpPr>
        <p:spPr bwMode="auto">
          <a:xfrm>
            <a:off x="10995478" y="5275164"/>
            <a:ext cx="272902" cy="345367"/>
          </a:xfrm>
          <a:custGeom>
            <a:avLst/>
            <a:gdLst>
              <a:gd name="T0" fmla="*/ 121 w 177"/>
              <a:gd name="T1" fmla="*/ 168 h 224"/>
              <a:gd name="T2" fmla="*/ 0 w 177"/>
              <a:gd name="T3" fmla="*/ 168 h 224"/>
              <a:gd name="T4" fmla="*/ 0 w 177"/>
              <a:gd name="T5" fmla="*/ 52 h 224"/>
              <a:gd name="T6" fmla="*/ 121 w 177"/>
              <a:gd name="T7" fmla="*/ 52 h 224"/>
              <a:gd name="T8" fmla="*/ 177 w 177"/>
              <a:gd name="T9" fmla="*/ 0 h 224"/>
              <a:gd name="T10" fmla="*/ 177 w 177"/>
              <a:gd name="T11" fmla="*/ 224 h 224"/>
              <a:gd name="T12" fmla="*/ 121 w 177"/>
              <a:gd name="T13" fmla="*/ 168 h 224"/>
            </a:gdLst>
            <a:ahLst/>
            <a:cxnLst>
              <a:cxn ang="0">
                <a:pos x="T0" y="T1"/>
              </a:cxn>
              <a:cxn ang="0">
                <a:pos x="T2" y="T3"/>
              </a:cxn>
              <a:cxn ang="0">
                <a:pos x="T4" y="T5"/>
              </a:cxn>
              <a:cxn ang="0">
                <a:pos x="T6" y="T7"/>
              </a:cxn>
              <a:cxn ang="0">
                <a:pos x="T8" y="T9"/>
              </a:cxn>
              <a:cxn ang="0">
                <a:pos x="T10" y="T11"/>
              </a:cxn>
              <a:cxn ang="0">
                <a:pos x="T12" y="T13"/>
              </a:cxn>
            </a:cxnLst>
            <a:rect l="0" t="0" r="r" b="b"/>
            <a:pathLst>
              <a:path w="177" h="224">
                <a:moveTo>
                  <a:pt x="121" y="168"/>
                </a:moveTo>
                <a:lnTo>
                  <a:pt x="0" y="168"/>
                </a:lnTo>
                <a:lnTo>
                  <a:pt x="0" y="52"/>
                </a:lnTo>
                <a:lnTo>
                  <a:pt x="121" y="52"/>
                </a:lnTo>
                <a:lnTo>
                  <a:pt x="177" y="0"/>
                </a:lnTo>
                <a:lnTo>
                  <a:pt x="177" y="224"/>
                </a:lnTo>
                <a:lnTo>
                  <a:pt x="121" y="1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88" name="Freeform 36">
            <a:extLst>
              <a:ext uri="{FF2B5EF4-FFF2-40B4-BE49-F238E27FC236}">
                <a16:creationId xmlns:a16="http://schemas.microsoft.com/office/drawing/2014/main" id="{3C2B19F9-770D-4E02-A9D6-B360D3A46E7A}"/>
              </a:ext>
            </a:extLst>
          </p:cNvPr>
          <p:cNvSpPr>
            <a:spLocks/>
          </p:cNvSpPr>
          <p:nvPr userDrawn="1"/>
        </p:nvSpPr>
        <p:spPr bwMode="auto">
          <a:xfrm>
            <a:off x="9715771" y="4585972"/>
            <a:ext cx="612102" cy="875752"/>
          </a:xfrm>
          <a:custGeom>
            <a:avLst/>
            <a:gdLst>
              <a:gd name="T0" fmla="*/ 397 w 397"/>
              <a:gd name="T1" fmla="*/ 568 h 568"/>
              <a:gd name="T2" fmla="*/ 341 w 397"/>
              <a:gd name="T3" fmla="*/ 568 h 568"/>
              <a:gd name="T4" fmla="*/ 0 w 397"/>
              <a:gd name="T5" fmla="*/ 0 h 568"/>
              <a:gd name="T6" fmla="*/ 56 w 397"/>
              <a:gd name="T7" fmla="*/ 0 h 568"/>
              <a:gd name="T8" fmla="*/ 397 w 397"/>
              <a:gd name="T9" fmla="*/ 568 h 568"/>
            </a:gdLst>
            <a:ahLst/>
            <a:cxnLst>
              <a:cxn ang="0">
                <a:pos x="T0" y="T1"/>
              </a:cxn>
              <a:cxn ang="0">
                <a:pos x="T2" y="T3"/>
              </a:cxn>
              <a:cxn ang="0">
                <a:pos x="T4" y="T5"/>
              </a:cxn>
              <a:cxn ang="0">
                <a:pos x="T6" y="T7"/>
              </a:cxn>
              <a:cxn ang="0">
                <a:pos x="T8" y="T9"/>
              </a:cxn>
            </a:cxnLst>
            <a:rect l="0" t="0" r="r" b="b"/>
            <a:pathLst>
              <a:path w="397" h="568">
                <a:moveTo>
                  <a:pt x="397" y="568"/>
                </a:moveTo>
                <a:lnTo>
                  <a:pt x="341" y="568"/>
                </a:lnTo>
                <a:lnTo>
                  <a:pt x="0" y="0"/>
                </a:lnTo>
                <a:lnTo>
                  <a:pt x="56" y="0"/>
                </a:lnTo>
                <a:lnTo>
                  <a:pt x="397" y="568"/>
                </a:lnTo>
                <a:close/>
              </a:path>
            </a:pathLst>
          </a:custGeom>
          <a:solidFill>
            <a:srgbClr val="B120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grpSp>
        <p:nvGrpSpPr>
          <p:cNvPr id="89" name="Group 88">
            <a:extLst>
              <a:ext uri="{FF2B5EF4-FFF2-40B4-BE49-F238E27FC236}">
                <a16:creationId xmlns:a16="http://schemas.microsoft.com/office/drawing/2014/main" id="{11EBD090-BCB0-4BAA-BFF6-E0F39264174F}"/>
              </a:ext>
            </a:extLst>
          </p:cNvPr>
          <p:cNvGrpSpPr/>
          <p:nvPr userDrawn="1"/>
        </p:nvGrpSpPr>
        <p:grpSpPr>
          <a:xfrm>
            <a:off x="8798389" y="5467891"/>
            <a:ext cx="275986" cy="275986"/>
            <a:chOff x="6020593" y="2009728"/>
            <a:chExt cx="511176" cy="511176"/>
          </a:xfrm>
        </p:grpSpPr>
        <p:grpSp>
          <p:nvGrpSpPr>
            <p:cNvPr id="90" name="Group 89">
              <a:extLst>
                <a:ext uri="{FF2B5EF4-FFF2-40B4-BE49-F238E27FC236}">
                  <a16:creationId xmlns:a16="http://schemas.microsoft.com/office/drawing/2014/main" id="{D96CD900-4FD0-49D3-980B-9D69CBD328AA}"/>
                </a:ext>
              </a:extLst>
            </p:cNvPr>
            <p:cNvGrpSpPr/>
            <p:nvPr/>
          </p:nvGrpSpPr>
          <p:grpSpPr>
            <a:xfrm>
              <a:off x="6275388" y="2021635"/>
              <a:ext cx="241300" cy="487363"/>
              <a:chOff x="6275388" y="2021634"/>
              <a:chExt cx="241300" cy="487363"/>
            </a:xfrm>
          </p:grpSpPr>
          <p:sp>
            <p:nvSpPr>
              <p:cNvPr id="92" name="Freeform 25">
                <a:extLst>
                  <a:ext uri="{FF2B5EF4-FFF2-40B4-BE49-F238E27FC236}">
                    <a16:creationId xmlns:a16="http://schemas.microsoft.com/office/drawing/2014/main" id="{D022442F-C26C-4356-866F-C5BE4C6320DE}"/>
                  </a:ext>
                </a:extLst>
              </p:cNvPr>
              <p:cNvSpPr>
                <a:spLocks/>
              </p:cNvSpPr>
              <p:nvPr/>
            </p:nvSpPr>
            <p:spPr bwMode="auto">
              <a:xfrm>
                <a:off x="6275388" y="2021634"/>
                <a:ext cx="241300" cy="487363"/>
              </a:xfrm>
              <a:custGeom>
                <a:avLst/>
                <a:gdLst>
                  <a:gd name="T0" fmla="*/ 0 w 73"/>
                  <a:gd name="T1" fmla="*/ 148 h 148"/>
                  <a:gd name="T2" fmla="*/ 0 w 73"/>
                  <a:gd name="T3" fmla="*/ 137 h 148"/>
                  <a:gd name="T4" fmla="*/ 63 w 73"/>
                  <a:gd name="T5" fmla="*/ 74 h 148"/>
                  <a:gd name="T6" fmla="*/ 0 w 73"/>
                  <a:gd name="T7" fmla="*/ 10 h 148"/>
                  <a:gd name="T8" fmla="*/ 0 w 73"/>
                  <a:gd name="T9" fmla="*/ 0 h 148"/>
                  <a:gd name="T10" fmla="*/ 73 w 73"/>
                  <a:gd name="T11" fmla="*/ 74 h 148"/>
                  <a:gd name="T12" fmla="*/ 0 w 73"/>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73" h="148">
                    <a:moveTo>
                      <a:pt x="0" y="148"/>
                    </a:moveTo>
                    <a:cubicBezTo>
                      <a:pt x="0" y="137"/>
                      <a:pt x="0" y="137"/>
                      <a:pt x="0" y="137"/>
                    </a:cubicBezTo>
                    <a:cubicBezTo>
                      <a:pt x="35" y="137"/>
                      <a:pt x="63" y="109"/>
                      <a:pt x="63" y="74"/>
                    </a:cubicBezTo>
                    <a:cubicBezTo>
                      <a:pt x="63" y="39"/>
                      <a:pt x="35" y="10"/>
                      <a:pt x="0" y="10"/>
                    </a:cubicBezTo>
                    <a:cubicBezTo>
                      <a:pt x="0" y="0"/>
                      <a:pt x="0" y="0"/>
                      <a:pt x="0" y="0"/>
                    </a:cubicBezTo>
                    <a:cubicBezTo>
                      <a:pt x="40" y="0"/>
                      <a:pt x="73" y="33"/>
                      <a:pt x="73" y="74"/>
                    </a:cubicBezTo>
                    <a:cubicBezTo>
                      <a:pt x="73" y="114"/>
                      <a:pt x="40" y="148"/>
                      <a:pt x="0" y="148"/>
                    </a:cubicBezTo>
                    <a:close/>
                  </a:path>
                </a:pathLst>
              </a:custGeom>
              <a:solidFill>
                <a:srgbClr val="344A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93" name="Freeform 26">
                <a:extLst>
                  <a:ext uri="{FF2B5EF4-FFF2-40B4-BE49-F238E27FC236}">
                    <a16:creationId xmlns:a16="http://schemas.microsoft.com/office/drawing/2014/main" id="{4126D915-A5A4-41A2-8CC3-37CD260F7915}"/>
                  </a:ext>
                </a:extLst>
              </p:cNvPr>
              <p:cNvSpPr>
                <a:spLocks/>
              </p:cNvSpPr>
              <p:nvPr/>
            </p:nvSpPr>
            <p:spPr bwMode="auto">
              <a:xfrm>
                <a:off x="6275388" y="2172447"/>
                <a:ext cx="92075" cy="182563"/>
              </a:xfrm>
              <a:custGeom>
                <a:avLst/>
                <a:gdLst>
                  <a:gd name="T0" fmla="*/ 0 w 28"/>
                  <a:gd name="T1" fmla="*/ 55 h 55"/>
                  <a:gd name="T2" fmla="*/ 0 w 28"/>
                  <a:gd name="T3" fmla="*/ 45 h 55"/>
                  <a:gd name="T4" fmla="*/ 18 w 28"/>
                  <a:gd name="T5" fmla="*/ 28 h 55"/>
                  <a:gd name="T6" fmla="*/ 0 w 28"/>
                  <a:gd name="T7" fmla="*/ 10 h 55"/>
                  <a:gd name="T8" fmla="*/ 0 w 28"/>
                  <a:gd name="T9" fmla="*/ 0 h 55"/>
                  <a:gd name="T10" fmla="*/ 28 w 28"/>
                  <a:gd name="T11" fmla="*/ 28 h 55"/>
                  <a:gd name="T12" fmla="*/ 0 w 28"/>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28" h="55">
                    <a:moveTo>
                      <a:pt x="0" y="55"/>
                    </a:moveTo>
                    <a:cubicBezTo>
                      <a:pt x="0" y="45"/>
                      <a:pt x="0" y="45"/>
                      <a:pt x="0" y="45"/>
                    </a:cubicBezTo>
                    <a:cubicBezTo>
                      <a:pt x="10" y="45"/>
                      <a:pt x="18" y="37"/>
                      <a:pt x="18" y="28"/>
                    </a:cubicBezTo>
                    <a:cubicBezTo>
                      <a:pt x="18" y="18"/>
                      <a:pt x="10" y="10"/>
                      <a:pt x="0" y="10"/>
                    </a:cubicBezTo>
                    <a:cubicBezTo>
                      <a:pt x="0" y="0"/>
                      <a:pt x="0" y="0"/>
                      <a:pt x="0" y="0"/>
                    </a:cubicBezTo>
                    <a:cubicBezTo>
                      <a:pt x="15" y="0"/>
                      <a:pt x="28" y="12"/>
                      <a:pt x="28" y="28"/>
                    </a:cubicBezTo>
                    <a:cubicBezTo>
                      <a:pt x="28" y="43"/>
                      <a:pt x="15" y="55"/>
                      <a:pt x="0" y="55"/>
                    </a:cubicBezTo>
                    <a:close/>
                  </a:path>
                </a:pathLst>
              </a:custGeom>
              <a:solidFill>
                <a:srgbClr val="9096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94" name="Freeform 27">
                <a:extLst>
                  <a:ext uri="{FF2B5EF4-FFF2-40B4-BE49-F238E27FC236}">
                    <a16:creationId xmlns:a16="http://schemas.microsoft.com/office/drawing/2014/main" id="{D950FDBB-F488-49AF-935F-068DD7589368}"/>
                  </a:ext>
                </a:extLst>
              </p:cNvPr>
              <p:cNvSpPr>
                <a:spLocks/>
              </p:cNvSpPr>
              <p:nvPr/>
            </p:nvSpPr>
            <p:spPr bwMode="auto">
              <a:xfrm>
                <a:off x="6278563" y="2096247"/>
                <a:ext cx="165100" cy="333375"/>
              </a:xfrm>
              <a:custGeom>
                <a:avLst/>
                <a:gdLst>
                  <a:gd name="T0" fmla="*/ 0 w 50"/>
                  <a:gd name="T1" fmla="*/ 101 h 101"/>
                  <a:gd name="T2" fmla="*/ 0 w 50"/>
                  <a:gd name="T3" fmla="*/ 91 h 101"/>
                  <a:gd name="T4" fmla="*/ 40 w 50"/>
                  <a:gd name="T5" fmla="*/ 51 h 101"/>
                  <a:gd name="T6" fmla="*/ 0 w 50"/>
                  <a:gd name="T7" fmla="*/ 10 h 101"/>
                  <a:gd name="T8" fmla="*/ 0 w 50"/>
                  <a:gd name="T9" fmla="*/ 0 h 101"/>
                  <a:gd name="T10" fmla="*/ 50 w 50"/>
                  <a:gd name="T11" fmla="*/ 51 h 101"/>
                  <a:gd name="T12" fmla="*/ 0 w 50"/>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50" h="101">
                    <a:moveTo>
                      <a:pt x="0" y="101"/>
                    </a:moveTo>
                    <a:cubicBezTo>
                      <a:pt x="0" y="91"/>
                      <a:pt x="0" y="91"/>
                      <a:pt x="0" y="91"/>
                    </a:cubicBezTo>
                    <a:cubicBezTo>
                      <a:pt x="22" y="91"/>
                      <a:pt x="40" y="73"/>
                      <a:pt x="40" y="51"/>
                    </a:cubicBezTo>
                    <a:cubicBezTo>
                      <a:pt x="40" y="28"/>
                      <a:pt x="22" y="10"/>
                      <a:pt x="0" y="10"/>
                    </a:cubicBezTo>
                    <a:cubicBezTo>
                      <a:pt x="0" y="0"/>
                      <a:pt x="0" y="0"/>
                      <a:pt x="0" y="0"/>
                    </a:cubicBezTo>
                    <a:cubicBezTo>
                      <a:pt x="28" y="0"/>
                      <a:pt x="50" y="23"/>
                      <a:pt x="50" y="51"/>
                    </a:cubicBezTo>
                    <a:cubicBezTo>
                      <a:pt x="50" y="78"/>
                      <a:pt x="28" y="101"/>
                      <a:pt x="0" y="101"/>
                    </a:cubicBezTo>
                    <a:close/>
                  </a:path>
                </a:pathLst>
              </a:custGeom>
              <a:solidFill>
                <a:srgbClr val="606C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grpSp>
        <p:sp>
          <p:nvSpPr>
            <p:cNvPr id="91" name="Oval 90">
              <a:extLst>
                <a:ext uri="{FF2B5EF4-FFF2-40B4-BE49-F238E27FC236}">
                  <a16:creationId xmlns:a16="http://schemas.microsoft.com/office/drawing/2014/main" id="{20355BE9-A5B1-477E-BEE8-DB2F0460346C}"/>
                </a:ext>
              </a:extLst>
            </p:cNvPr>
            <p:cNvSpPr/>
            <p:nvPr/>
          </p:nvSpPr>
          <p:spPr>
            <a:xfrm>
              <a:off x="6020593" y="2009728"/>
              <a:ext cx="511176" cy="51117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8065"/>
              <a:endParaRPr lang="en-GB" sz="1748">
                <a:solidFill>
                  <a:prstClr val="white"/>
                </a:solidFill>
                <a:latin typeface="Calibri"/>
              </a:endParaRPr>
            </a:p>
          </p:txBody>
        </p:sp>
      </p:grpSp>
      <p:sp>
        <p:nvSpPr>
          <p:cNvPr id="95" name="Freeform 38">
            <a:extLst>
              <a:ext uri="{FF2B5EF4-FFF2-40B4-BE49-F238E27FC236}">
                <a16:creationId xmlns:a16="http://schemas.microsoft.com/office/drawing/2014/main" id="{7A534C6B-056F-4EF4-9DCA-183C2575D590}"/>
              </a:ext>
            </a:extLst>
          </p:cNvPr>
          <p:cNvSpPr>
            <a:spLocks/>
          </p:cNvSpPr>
          <p:nvPr userDrawn="1"/>
        </p:nvSpPr>
        <p:spPr bwMode="auto">
          <a:xfrm>
            <a:off x="8698172" y="5378466"/>
            <a:ext cx="353076" cy="477963"/>
          </a:xfrm>
          <a:custGeom>
            <a:avLst/>
            <a:gdLst>
              <a:gd name="T0" fmla="*/ 229 w 229"/>
              <a:gd name="T1" fmla="*/ 310 h 310"/>
              <a:gd name="T2" fmla="*/ 195 w 229"/>
              <a:gd name="T3" fmla="*/ 310 h 310"/>
              <a:gd name="T4" fmla="*/ 0 w 229"/>
              <a:gd name="T5" fmla="*/ 0 h 310"/>
              <a:gd name="T6" fmla="*/ 33 w 229"/>
              <a:gd name="T7" fmla="*/ 0 h 310"/>
              <a:gd name="T8" fmla="*/ 229 w 229"/>
              <a:gd name="T9" fmla="*/ 310 h 310"/>
            </a:gdLst>
            <a:ahLst/>
            <a:cxnLst>
              <a:cxn ang="0">
                <a:pos x="T0" y="T1"/>
              </a:cxn>
              <a:cxn ang="0">
                <a:pos x="T2" y="T3"/>
              </a:cxn>
              <a:cxn ang="0">
                <a:pos x="T4" y="T5"/>
              </a:cxn>
              <a:cxn ang="0">
                <a:pos x="T6" y="T7"/>
              </a:cxn>
              <a:cxn ang="0">
                <a:pos x="T8" y="T9"/>
              </a:cxn>
            </a:cxnLst>
            <a:rect l="0" t="0" r="r" b="b"/>
            <a:pathLst>
              <a:path w="229" h="310">
                <a:moveTo>
                  <a:pt x="229" y="310"/>
                </a:moveTo>
                <a:lnTo>
                  <a:pt x="195" y="310"/>
                </a:lnTo>
                <a:lnTo>
                  <a:pt x="0" y="0"/>
                </a:lnTo>
                <a:lnTo>
                  <a:pt x="33" y="0"/>
                </a:lnTo>
                <a:lnTo>
                  <a:pt x="229" y="310"/>
                </a:lnTo>
                <a:close/>
              </a:path>
            </a:pathLst>
          </a:custGeom>
          <a:solidFill>
            <a:srgbClr val="B120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grpSp>
        <p:nvGrpSpPr>
          <p:cNvPr id="96" name="Group 95">
            <a:extLst>
              <a:ext uri="{FF2B5EF4-FFF2-40B4-BE49-F238E27FC236}">
                <a16:creationId xmlns:a16="http://schemas.microsoft.com/office/drawing/2014/main" id="{AC85E34C-7AEC-410F-A474-ECC77DBCC569}"/>
              </a:ext>
            </a:extLst>
          </p:cNvPr>
          <p:cNvGrpSpPr/>
          <p:nvPr userDrawn="1"/>
        </p:nvGrpSpPr>
        <p:grpSpPr>
          <a:xfrm>
            <a:off x="11136744" y="5271499"/>
            <a:ext cx="352698" cy="352698"/>
            <a:chOff x="6020593" y="2009728"/>
            <a:chExt cx="511176" cy="511176"/>
          </a:xfrm>
        </p:grpSpPr>
        <p:grpSp>
          <p:nvGrpSpPr>
            <p:cNvPr id="97" name="Group 96">
              <a:extLst>
                <a:ext uri="{FF2B5EF4-FFF2-40B4-BE49-F238E27FC236}">
                  <a16:creationId xmlns:a16="http://schemas.microsoft.com/office/drawing/2014/main" id="{FB9BC7BF-FB7D-4069-812D-8A3852C5A2CE}"/>
                </a:ext>
              </a:extLst>
            </p:cNvPr>
            <p:cNvGrpSpPr/>
            <p:nvPr/>
          </p:nvGrpSpPr>
          <p:grpSpPr>
            <a:xfrm>
              <a:off x="6275388" y="2021635"/>
              <a:ext cx="241300" cy="487363"/>
              <a:chOff x="6275388" y="2021634"/>
              <a:chExt cx="241300" cy="487363"/>
            </a:xfrm>
          </p:grpSpPr>
          <p:sp>
            <p:nvSpPr>
              <p:cNvPr id="99" name="Freeform 25">
                <a:extLst>
                  <a:ext uri="{FF2B5EF4-FFF2-40B4-BE49-F238E27FC236}">
                    <a16:creationId xmlns:a16="http://schemas.microsoft.com/office/drawing/2014/main" id="{C23DCBF9-BDC9-407A-B77E-99FDBDA32C4C}"/>
                  </a:ext>
                </a:extLst>
              </p:cNvPr>
              <p:cNvSpPr>
                <a:spLocks/>
              </p:cNvSpPr>
              <p:nvPr/>
            </p:nvSpPr>
            <p:spPr bwMode="auto">
              <a:xfrm>
                <a:off x="6275388" y="2021634"/>
                <a:ext cx="241300" cy="487363"/>
              </a:xfrm>
              <a:custGeom>
                <a:avLst/>
                <a:gdLst>
                  <a:gd name="T0" fmla="*/ 0 w 73"/>
                  <a:gd name="T1" fmla="*/ 148 h 148"/>
                  <a:gd name="T2" fmla="*/ 0 w 73"/>
                  <a:gd name="T3" fmla="*/ 137 h 148"/>
                  <a:gd name="T4" fmla="*/ 63 w 73"/>
                  <a:gd name="T5" fmla="*/ 74 h 148"/>
                  <a:gd name="T6" fmla="*/ 0 w 73"/>
                  <a:gd name="T7" fmla="*/ 10 h 148"/>
                  <a:gd name="T8" fmla="*/ 0 w 73"/>
                  <a:gd name="T9" fmla="*/ 0 h 148"/>
                  <a:gd name="T10" fmla="*/ 73 w 73"/>
                  <a:gd name="T11" fmla="*/ 74 h 148"/>
                  <a:gd name="T12" fmla="*/ 0 w 73"/>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73" h="148">
                    <a:moveTo>
                      <a:pt x="0" y="148"/>
                    </a:moveTo>
                    <a:cubicBezTo>
                      <a:pt x="0" y="137"/>
                      <a:pt x="0" y="137"/>
                      <a:pt x="0" y="137"/>
                    </a:cubicBezTo>
                    <a:cubicBezTo>
                      <a:pt x="35" y="137"/>
                      <a:pt x="63" y="109"/>
                      <a:pt x="63" y="74"/>
                    </a:cubicBezTo>
                    <a:cubicBezTo>
                      <a:pt x="63" y="39"/>
                      <a:pt x="35" y="10"/>
                      <a:pt x="0" y="10"/>
                    </a:cubicBezTo>
                    <a:cubicBezTo>
                      <a:pt x="0" y="0"/>
                      <a:pt x="0" y="0"/>
                      <a:pt x="0" y="0"/>
                    </a:cubicBezTo>
                    <a:cubicBezTo>
                      <a:pt x="40" y="0"/>
                      <a:pt x="73" y="33"/>
                      <a:pt x="73" y="74"/>
                    </a:cubicBezTo>
                    <a:cubicBezTo>
                      <a:pt x="73" y="114"/>
                      <a:pt x="40" y="148"/>
                      <a:pt x="0" y="148"/>
                    </a:cubicBezTo>
                    <a:close/>
                  </a:path>
                </a:pathLst>
              </a:custGeom>
              <a:solidFill>
                <a:srgbClr val="344A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100" name="Freeform 26">
                <a:extLst>
                  <a:ext uri="{FF2B5EF4-FFF2-40B4-BE49-F238E27FC236}">
                    <a16:creationId xmlns:a16="http://schemas.microsoft.com/office/drawing/2014/main" id="{7C9DFB53-739A-4F07-9F74-69DD7ECBE435}"/>
                  </a:ext>
                </a:extLst>
              </p:cNvPr>
              <p:cNvSpPr>
                <a:spLocks/>
              </p:cNvSpPr>
              <p:nvPr/>
            </p:nvSpPr>
            <p:spPr bwMode="auto">
              <a:xfrm>
                <a:off x="6275388" y="2172447"/>
                <a:ext cx="92075" cy="182563"/>
              </a:xfrm>
              <a:custGeom>
                <a:avLst/>
                <a:gdLst>
                  <a:gd name="T0" fmla="*/ 0 w 28"/>
                  <a:gd name="T1" fmla="*/ 55 h 55"/>
                  <a:gd name="T2" fmla="*/ 0 w 28"/>
                  <a:gd name="T3" fmla="*/ 45 h 55"/>
                  <a:gd name="T4" fmla="*/ 18 w 28"/>
                  <a:gd name="T5" fmla="*/ 28 h 55"/>
                  <a:gd name="T6" fmla="*/ 0 w 28"/>
                  <a:gd name="T7" fmla="*/ 10 h 55"/>
                  <a:gd name="T8" fmla="*/ 0 w 28"/>
                  <a:gd name="T9" fmla="*/ 0 h 55"/>
                  <a:gd name="T10" fmla="*/ 28 w 28"/>
                  <a:gd name="T11" fmla="*/ 28 h 55"/>
                  <a:gd name="T12" fmla="*/ 0 w 28"/>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28" h="55">
                    <a:moveTo>
                      <a:pt x="0" y="55"/>
                    </a:moveTo>
                    <a:cubicBezTo>
                      <a:pt x="0" y="45"/>
                      <a:pt x="0" y="45"/>
                      <a:pt x="0" y="45"/>
                    </a:cubicBezTo>
                    <a:cubicBezTo>
                      <a:pt x="10" y="45"/>
                      <a:pt x="18" y="37"/>
                      <a:pt x="18" y="28"/>
                    </a:cubicBezTo>
                    <a:cubicBezTo>
                      <a:pt x="18" y="18"/>
                      <a:pt x="10" y="10"/>
                      <a:pt x="0" y="10"/>
                    </a:cubicBezTo>
                    <a:cubicBezTo>
                      <a:pt x="0" y="0"/>
                      <a:pt x="0" y="0"/>
                      <a:pt x="0" y="0"/>
                    </a:cubicBezTo>
                    <a:cubicBezTo>
                      <a:pt x="15" y="0"/>
                      <a:pt x="28" y="12"/>
                      <a:pt x="28" y="28"/>
                    </a:cubicBezTo>
                    <a:cubicBezTo>
                      <a:pt x="28" y="43"/>
                      <a:pt x="15" y="55"/>
                      <a:pt x="0" y="55"/>
                    </a:cubicBezTo>
                    <a:close/>
                  </a:path>
                </a:pathLst>
              </a:custGeom>
              <a:solidFill>
                <a:srgbClr val="9096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101" name="Freeform 27">
                <a:extLst>
                  <a:ext uri="{FF2B5EF4-FFF2-40B4-BE49-F238E27FC236}">
                    <a16:creationId xmlns:a16="http://schemas.microsoft.com/office/drawing/2014/main" id="{CDB2EC94-B764-49FD-95FF-4C1B4B839927}"/>
                  </a:ext>
                </a:extLst>
              </p:cNvPr>
              <p:cNvSpPr>
                <a:spLocks/>
              </p:cNvSpPr>
              <p:nvPr/>
            </p:nvSpPr>
            <p:spPr bwMode="auto">
              <a:xfrm>
                <a:off x="6278563" y="2096247"/>
                <a:ext cx="165100" cy="333375"/>
              </a:xfrm>
              <a:custGeom>
                <a:avLst/>
                <a:gdLst>
                  <a:gd name="T0" fmla="*/ 0 w 50"/>
                  <a:gd name="T1" fmla="*/ 101 h 101"/>
                  <a:gd name="T2" fmla="*/ 0 w 50"/>
                  <a:gd name="T3" fmla="*/ 91 h 101"/>
                  <a:gd name="T4" fmla="*/ 40 w 50"/>
                  <a:gd name="T5" fmla="*/ 51 h 101"/>
                  <a:gd name="T6" fmla="*/ 0 w 50"/>
                  <a:gd name="T7" fmla="*/ 10 h 101"/>
                  <a:gd name="T8" fmla="*/ 0 w 50"/>
                  <a:gd name="T9" fmla="*/ 0 h 101"/>
                  <a:gd name="T10" fmla="*/ 50 w 50"/>
                  <a:gd name="T11" fmla="*/ 51 h 101"/>
                  <a:gd name="T12" fmla="*/ 0 w 50"/>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50" h="101">
                    <a:moveTo>
                      <a:pt x="0" y="101"/>
                    </a:moveTo>
                    <a:cubicBezTo>
                      <a:pt x="0" y="91"/>
                      <a:pt x="0" y="91"/>
                      <a:pt x="0" y="91"/>
                    </a:cubicBezTo>
                    <a:cubicBezTo>
                      <a:pt x="22" y="91"/>
                      <a:pt x="40" y="73"/>
                      <a:pt x="40" y="51"/>
                    </a:cubicBezTo>
                    <a:cubicBezTo>
                      <a:pt x="40" y="28"/>
                      <a:pt x="22" y="10"/>
                      <a:pt x="0" y="10"/>
                    </a:cubicBezTo>
                    <a:cubicBezTo>
                      <a:pt x="0" y="0"/>
                      <a:pt x="0" y="0"/>
                      <a:pt x="0" y="0"/>
                    </a:cubicBezTo>
                    <a:cubicBezTo>
                      <a:pt x="28" y="0"/>
                      <a:pt x="50" y="23"/>
                      <a:pt x="50" y="51"/>
                    </a:cubicBezTo>
                    <a:cubicBezTo>
                      <a:pt x="50" y="78"/>
                      <a:pt x="28" y="101"/>
                      <a:pt x="0" y="101"/>
                    </a:cubicBezTo>
                    <a:close/>
                  </a:path>
                </a:pathLst>
              </a:custGeom>
              <a:solidFill>
                <a:srgbClr val="606C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grpSp>
        <p:sp>
          <p:nvSpPr>
            <p:cNvPr id="98" name="Oval 97">
              <a:extLst>
                <a:ext uri="{FF2B5EF4-FFF2-40B4-BE49-F238E27FC236}">
                  <a16:creationId xmlns:a16="http://schemas.microsoft.com/office/drawing/2014/main" id="{E014DA5C-E6CC-44A3-BC86-F9B019610D28}"/>
                </a:ext>
              </a:extLst>
            </p:cNvPr>
            <p:cNvSpPr/>
            <p:nvPr/>
          </p:nvSpPr>
          <p:spPr>
            <a:xfrm>
              <a:off x="6020593" y="2009728"/>
              <a:ext cx="511176" cy="51117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8065"/>
              <a:endParaRPr lang="en-GB" sz="1748">
                <a:solidFill>
                  <a:prstClr val="white"/>
                </a:solidFill>
                <a:latin typeface="Calibri"/>
              </a:endParaRPr>
            </a:p>
          </p:txBody>
        </p:sp>
      </p:grpSp>
      <p:sp>
        <p:nvSpPr>
          <p:cNvPr id="102" name="Freeform 37">
            <a:extLst>
              <a:ext uri="{FF2B5EF4-FFF2-40B4-BE49-F238E27FC236}">
                <a16:creationId xmlns:a16="http://schemas.microsoft.com/office/drawing/2014/main" id="{4B94A02B-770D-461B-981A-3F31EFB40CF8}"/>
              </a:ext>
            </a:extLst>
          </p:cNvPr>
          <p:cNvSpPr>
            <a:spLocks/>
          </p:cNvSpPr>
          <p:nvPr userDrawn="1"/>
        </p:nvSpPr>
        <p:spPr bwMode="auto">
          <a:xfrm>
            <a:off x="11024773" y="5159529"/>
            <a:ext cx="428625" cy="576639"/>
          </a:xfrm>
          <a:custGeom>
            <a:avLst/>
            <a:gdLst>
              <a:gd name="T0" fmla="*/ 278 w 278"/>
              <a:gd name="T1" fmla="*/ 374 h 374"/>
              <a:gd name="T2" fmla="*/ 237 w 278"/>
              <a:gd name="T3" fmla="*/ 374 h 374"/>
              <a:gd name="T4" fmla="*/ 0 w 278"/>
              <a:gd name="T5" fmla="*/ 0 h 374"/>
              <a:gd name="T6" fmla="*/ 41 w 278"/>
              <a:gd name="T7" fmla="*/ 0 h 374"/>
              <a:gd name="T8" fmla="*/ 278 w 278"/>
              <a:gd name="T9" fmla="*/ 374 h 374"/>
            </a:gdLst>
            <a:ahLst/>
            <a:cxnLst>
              <a:cxn ang="0">
                <a:pos x="T0" y="T1"/>
              </a:cxn>
              <a:cxn ang="0">
                <a:pos x="T2" y="T3"/>
              </a:cxn>
              <a:cxn ang="0">
                <a:pos x="T4" y="T5"/>
              </a:cxn>
              <a:cxn ang="0">
                <a:pos x="T6" y="T7"/>
              </a:cxn>
              <a:cxn ang="0">
                <a:pos x="T8" y="T9"/>
              </a:cxn>
            </a:cxnLst>
            <a:rect l="0" t="0" r="r" b="b"/>
            <a:pathLst>
              <a:path w="278" h="374">
                <a:moveTo>
                  <a:pt x="278" y="374"/>
                </a:moveTo>
                <a:lnTo>
                  <a:pt x="237" y="374"/>
                </a:lnTo>
                <a:lnTo>
                  <a:pt x="0" y="0"/>
                </a:lnTo>
                <a:lnTo>
                  <a:pt x="41" y="0"/>
                </a:lnTo>
                <a:lnTo>
                  <a:pt x="278" y="374"/>
                </a:lnTo>
                <a:close/>
              </a:path>
            </a:pathLst>
          </a:custGeom>
          <a:solidFill>
            <a:srgbClr val="B120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48" name="Text Placeholder 3">
            <a:extLst>
              <a:ext uri="{FF2B5EF4-FFF2-40B4-BE49-F238E27FC236}">
                <a16:creationId xmlns:a16="http://schemas.microsoft.com/office/drawing/2014/main" id="{9428723D-18D6-4616-91E7-04E0E992894A}"/>
              </a:ext>
            </a:extLst>
          </p:cNvPr>
          <p:cNvSpPr>
            <a:spLocks noGrp="1"/>
          </p:cNvSpPr>
          <p:nvPr>
            <p:ph type="body" sz="quarter" idx="12" hasCustomPrompt="1"/>
            <p:custDataLst>
              <p:tags r:id="rId1"/>
            </p:custDataLst>
          </p:nvPr>
        </p:nvSpPr>
        <p:spPr bwMode="white">
          <a:xfrm>
            <a:off x="439738" y="875115"/>
            <a:ext cx="9941326" cy="656202"/>
          </a:xfrm>
        </p:spPr>
        <p:txBody>
          <a:bodyPr>
            <a:normAutofit/>
          </a:bodyPr>
          <a:lstStyle>
            <a:lvl1pPr algn="l">
              <a:defRPr sz="3600" b="0">
                <a:solidFill>
                  <a:schemeClr val="bg1"/>
                </a:solidFill>
              </a:defRPr>
            </a:lvl1pPr>
            <a:lvl2pPr algn="l">
              <a:defRPr sz="3600">
                <a:solidFill>
                  <a:schemeClr val="bg1"/>
                </a:solidFill>
              </a:defRPr>
            </a:lvl2pPr>
            <a:lvl3pPr algn="l">
              <a:defRPr sz="2400" b="0">
                <a:solidFill>
                  <a:schemeClr val="bg1"/>
                </a:solidFill>
              </a:defRPr>
            </a:lvl3pPr>
            <a:lvl4pPr>
              <a:defRPr>
                <a:solidFill>
                  <a:schemeClr val="bg1"/>
                </a:solidFill>
              </a:defRPr>
            </a:lvl4pPr>
            <a:lvl5pPr>
              <a:defRPr>
                <a:solidFill>
                  <a:schemeClr val="bg1"/>
                </a:solidFill>
              </a:defRPr>
            </a:lvl5pPr>
          </a:lstStyle>
          <a:p>
            <a:pPr lvl="0"/>
            <a:r>
              <a:rPr lang="en-GB" dirty="0"/>
              <a:t>&lt;&lt;</a:t>
            </a:r>
            <a:r>
              <a:rPr lang="en-GB" dirty="0" err="1"/>
              <a:t>Labels.Please</a:t>
            </a:r>
            <a:r>
              <a:rPr lang="en-GB" dirty="0"/>
              <a:t> switch all mobile devices to&gt;&gt;</a:t>
            </a:r>
            <a:endParaRPr lang="en-US" dirty="0"/>
          </a:p>
        </p:txBody>
      </p:sp>
      <p:sp>
        <p:nvSpPr>
          <p:cNvPr id="5" name="Text Placeholder 4"/>
          <p:cNvSpPr>
            <a:spLocks noGrp="1"/>
          </p:cNvSpPr>
          <p:nvPr>
            <p:ph type="body" sz="quarter" idx="13" hasCustomPrompt="1"/>
            <p:custDataLst>
              <p:tags r:id="rId2"/>
            </p:custDataLst>
          </p:nvPr>
        </p:nvSpPr>
        <p:spPr>
          <a:xfrm>
            <a:off x="439738" y="1556792"/>
            <a:ext cx="4828170" cy="1116012"/>
          </a:xfrm>
        </p:spPr>
        <p:txBody>
          <a:bodyPr>
            <a:normAutofit/>
          </a:bodyPr>
          <a:lstStyle>
            <a:lvl1pPr>
              <a:defRPr sz="4800">
                <a:solidFill>
                  <a:schemeClr val="bg1"/>
                </a:solidFill>
              </a:defRPr>
            </a:lvl1pPr>
          </a:lstStyle>
          <a:p>
            <a:pPr lvl="0"/>
            <a:r>
              <a:rPr lang="en-US" dirty="0"/>
              <a:t>&lt;&lt;</a:t>
            </a:r>
            <a:r>
              <a:rPr lang="en-US" dirty="0" err="1"/>
              <a:t>Labels.Silent</a:t>
            </a:r>
            <a:r>
              <a:rPr lang="en-US" dirty="0"/>
              <a:t>&gt;&gt;</a:t>
            </a:r>
            <a:endParaRPr lang="en-GB" dirty="0"/>
          </a:p>
        </p:txBody>
      </p:sp>
    </p:spTree>
    <p:extLst>
      <p:ext uri="{BB962C8B-B14F-4D97-AF65-F5344CB8AC3E}">
        <p14:creationId xmlns:p14="http://schemas.microsoft.com/office/powerpoint/2010/main" val="56003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repeatCount="indefinite"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circle(out)">
                                      <p:cBhvr>
                                        <p:cTn id="7" dur="1250"/>
                                        <p:tgtEl>
                                          <p:spTgt spid="62"/>
                                        </p:tgtEl>
                                      </p:cBhvr>
                                    </p:animEffect>
                                  </p:childTnLst>
                                </p:cTn>
                              </p:par>
                              <p:par>
                                <p:cTn id="8" presetID="6" presetClass="entr" presetSubtype="32" repeatCount="indefinite" fill="hold"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circle(out)">
                                      <p:cBhvr>
                                        <p:cTn id="10" dur="1250"/>
                                        <p:tgtEl>
                                          <p:spTgt spid="89"/>
                                        </p:tgtEl>
                                      </p:cBhvr>
                                    </p:animEffect>
                                  </p:childTnLst>
                                </p:cTn>
                              </p:par>
                              <p:par>
                                <p:cTn id="11" presetID="6" presetClass="entr" presetSubtype="32" repeatCount="indefinite"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animEffect transition="in" filter="circle(out)">
                                      <p:cBhvr>
                                        <p:cTn id="13" dur="1250"/>
                                        <p:tgtEl>
                                          <p:spTgt spid="96"/>
                                        </p:tgtEl>
                                      </p:cBhvr>
                                    </p:animEffect>
                                  </p:childTnLst>
                                </p:cTn>
                              </p:par>
                              <p:par>
                                <p:cTn id="14" presetID="16" presetClass="entr" presetSubtype="42" fill="hold" grpId="0" nodeType="withEffect">
                                  <p:stCondLst>
                                    <p:cond delay="1000"/>
                                  </p:stCondLst>
                                  <p:childTnLst>
                                    <p:set>
                                      <p:cBhvr>
                                        <p:cTn id="15" dur="1" fill="hold">
                                          <p:stCondLst>
                                            <p:cond delay="0"/>
                                          </p:stCondLst>
                                        </p:cTn>
                                        <p:tgtEl>
                                          <p:spTgt spid="95"/>
                                        </p:tgtEl>
                                        <p:attrNameLst>
                                          <p:attrName>style.visibility</p:attrName>
                                        </p:attrNameLst>
                                      </p:cBhvr>
                                      <p:to>
                                        <p:strVal val="visible"/>
                                      </p:to>
                                    </p:set>
                                    <p:animEffect transition="in" filter="barn(outHorizontal)">
                                      <p:cBhvr>
                                        <p:cTn id="16" dur="750"/>
                                        <p:tgtEl>
                                          <p:spTgt spid="95"/>
                                        </p:tgtEl>
                                      </p:cBhvr>
                                    </p:animEffect>
                                  </p:childTnLst>
                                </p:cTn>
                              </p:par>
                              <p:par>
                                <p:cTn id="17" presetID="16" presetClass="entr" presetSubtype="42" fill="hold" grpId="0" nodeType="withEffect">
                                  <p:stCondLst>
                                    <p:cond delay="1000"/>
                                  </p:stCondLst>
                                  <p:childTnLst>
                                    <p:set>
                                      <p:cBhvr>
                                        <p:cTn id="18" dur="1" fill="hold">
                                          <p:stCondLst>
                                            <p:cond delay="0"/>
                                          </p:stCondLst>
                                        </p:cTn>
                                        <p:tgtEl>
                                          <p:spTgt spid="88"/>
                                        </p:tgtEl>
                                        <p:attrNameLst>
                                          <p:attrName>style.visibility</p:attrName>
                                        </p:attrNameLst>
                                      </p:cBhvr>
                                      <p:to>
                                        <p:strVal val="visible"/>
                                      </p:to>
                                    </p:set>
                                    <p:animEffect transition="in" filter="barn(outHorizontal)">
                                      <p:cBhvr>
                                        <p:cTn id="19" dur="750"/>
                                        <p:tgtEl>
                                          <p:spTgt spid="88"/>
                                        </p:tgtEl>
                                      </p:cBhvr>
                                    </p:animEffect>
                                  </p:childTnLst>
                                </p:cTn>
                              </p:par>
                              <p:par>
                                <p:cTn id="20" presetID="16" presetClass="entr" presetSubtype="42" fill="hold" grpId="0" nodeType="withEffect">
                                  <p:stCondLst>
                                    <p:cond delay="1000"/>
                                  </p:stCondLst>
                                  <p:childTnLst>
                                    <p:set>
                                      <p:cBhvr>
                                        <p:cTn id="21" dur="1" fill="hold">
                                          <p:stCondLst>
                                            <p:cond delay="0"/>
                                          </p:stCondLst>
                                        </p:cTn>
                                        <p:tgtEl>
                                          <p:spTgt spid="102"/>
                                        </p:tgtEl>
                                        <p:attrNameLst>
                                          <p:attrName>style.visibility</p:attrName>
                                        </p:attrNameLst>
                                      </p:cBhvr>
                                      <p:to>
                                        <p:strVal val="visible"/>
                                      </p:to>
                                    </p:set>
                                    <p:animEffect transition="in" filter="barn(outHorizontal)">
                                      <p:cBhvr>
                                        <p:cTn id="22" dur="75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95" grpId="0" animBg="1"/>
      <p:bldP spid="102" grpId="0" animBg="1"/>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 smart ar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194AFE5-EC90-40CB-B9EA-8B2BCED8C1C8}"/>
              </a:ext>
            </a:extLst>
          </p:cNvPr>
          <p:cNvSpPr>
            <a:spLocks noGrp="1"/>
          </p:cNvSpPr>
          <p:nvPr>
            <p:ph type="title"/>
          </p:nvPr>
        </p:nvSpPr>
        <p:spPr/>
        <p:txBody>
          <a:bodyPr/>
          <a:lstStyle/>
          <a:p>
            <a:r>
              <a:rPr lang="en-US"/>
              <a:t>Click to edit Master title style</a:t>
            </a:r>
            <a:endParaRPr lang="en-GB"/>
          </a:p>
        </p:txBody>
      </p:sp>
      <p:sp>
        <p:nvSpPr>
          <p:cNvPr id="4" name="SmartArt Placeholder 3"/>
          <p:cNvSpPr>
            <a:spLocks noGrp="1"/>
          </p:cNvSpPr>
          <p:nvPr>
            <p:ph type="dgm" sz="quarter" idx="10"/>
          </p:nvPr>
        </p:nvSpPr>
        <p:spPr>
          <a:xfrm>
            <a:off x="1596000" y="1440000"/>
            <a:ext cx="9000000" cy="4680000"/>
          </a:xfrm>
        </p:spPr>
        <p:txBody>
          <a:bodyPr/>
          <a:lstStyle/>
          <a:p>
            <a:r>
              <a:rPr lang="en-US"/>
              <a:t>Click icon to add SmartArt graphic</a:t>
            </a:r>
            <a:endParaRPr lang="en-GB"/>
          </a:p>
        </p:txBody>
      </p:sp>
    </p:spTree>
    <p:extLst>
      <p:ext uri="{BB962C8B-B14F-4D97-AF65-F5344CB8AC3E}">
        <p14:creationId xmlns:p14="http://schemas.microsoft.com/office/powerpoint/2010/main" val="1840888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1 column + key msg clr1">
    <p:spTree>
      <p:nvGrpSpPr>
        <p:cNvPr id="1" name=""/>
        <p:cNvGrpSpPr/>
        <p:nvPr/>
      </p:nvGrpSpPr>
      <p:grpSpPr>
        <a:xfrm>
          <a:off x="0" y="0"/>
          <a:ext cx="0" cy="0"/>
          <a:chOff x="0" y="0"/>
          <a:chExt cx="0" cy="0"/>
        </a:xfrm>
      </p:grpSpPr>
      <p:sp>
        <p:nvSpPr>
          <p:cNvPr id="12" name="Icon">
            <a:extLst>
              <a:ext uri="{FF2B5EF4-FFF2-40B4-BE49-F238E27FC236}">
                <a16:creationId xmlns:a16="http://schemas.microsoft.com/office/drawing/2014/main" id="{7D79DA65-C0CC-44B5-B9CB-113A6E2EB660}"/>
              </a:ext>
            </a:extLst>
          </p:cNvPr>
          <p:cNvSpPr>
            <a:spLocks noGrp="1"/>
          </p:cNvSpPr>
          <p:nvPr>
            <p:ph type="pic" sz="quarter" idx="35"/>
            <p:custDataLst>
              <p:tags r:id="rId1"/>
            </p:custDataLst>
          </p:nvPr>
        </p:nvSpPr>
        <p:spPr>
          <a:xfrm>
            <a:off x="8223894" y="1765527"/>
            <a:ext cx="3528000" cy="1764000"/>
          </a:xfrm>
        </p:spPr>
        <p:txBody>
          <a:bodyPr/>
          <a:lstStyle>
            <a:lvl1pPr>
              <a:defRPr sz="1400"/>
            </a:lvl1pPr>
          </a:lstStyle>
          <a:p>
            <a:r>
              <a:rPr lang="en-US"/>
              <a:t>Click icon to add picture</a:t>
            </a:r>
            <a:endParaRPr lang="en-GB"/>
          </a:p>
        </p:txBody>
      </p:sp>
      <p:sp>
        <p:nvSpPr>
          <p:cNvPr id="5" name="Key message">
            <a:extLst>
              <a:ext uri="{FF2B5EF4-FFF2-40B4-BE49-F238E27FC236}">
                <a16:creationId xmlns:a16="http://schemas.microsoft.com/office/drawing/2014/main" id="{3B50F530-8122-4170-B3AA-EFD94F5DE202}"/>
              </a:ext>
            </a:extLst>
          </p:cNvPr>
          <p:cNvSpPr>
            <a:spLocks noGrp="1"/>
          </p:cNvSpPr>
          <p:nvPr>
            <p:ph type="body" sz="quarter" idx="12" hasCustomPrompt="1"/>
          </p:nvPr>
        </p:nvSpPr>
        <p:spPr>
          <a:xfrm>
            <a:off x="8205894" y="3524438"/>
            <a:ext cx="3564000" cy="2892894"/>
          </a:xfrm>
          <a:solidFill>
            <a:schemeClr val="accent1"/>
          </a:solidFill>
        </p:spPr>
        <p:txBody>
          <a:bodyPr lIns="144000" tIns="144000" rIns="144000" bIns="144000"/>
          <a:lstStyle>
            <a:lvl1pPr>
              <a:spcBef>
                <a:spcPts val="600"/>
              </a:spcBef>
              <a:spcAft>
                <a:spcPts val="600"/>
              </a:spcAft>
              <a:defRPr sz="3200" b="0">
                <a:solidFill>
                  <a:schemeClr val="bg1"/>
                </a:solidFill>
              </a:defRPr>
            </a:lvl1pPr>
            <a:lvl2pPr marL="720000" indent="-720000">
              <a:spcBef>
                <a:spcPts val="600"/>
              </a:spcBef>
              <a:spcAft>
                <a:spcPts val="600"/>
              </a:spcAft>
              <a:buClr>
                <a:schemeClr val="bg1"/>
              </a:buClr>
              <a:buFont typeface="Arial" panose="020B0604020202020204" pitchFamily="34" charset="0"/>
              <a:buChar char="•"/>
              <a:defRPr sz="3200" b="0">
                <a:solidFill>
                  <a:schemeClr val="bg1"/>
                </a:solidFill>
              </a:defRPr>
            </a:lvl2pPr>
            <a:lvl3pPr marL="1440000" indent="-720000">
              <a:spcBef>
                <a:spcPts val="600"/>
              </a:spcBef>
              <a:spcAft>
                <a:spcPts val="600"/>
              </a:spcAft>
              <a:buClr>
                <a:schemeClr val="bg1"/>
              </a:buClr>
              <a:buFont typeface="Arial" panose="020B0604020202020204" pitchFamily="34" charset="0"/>
              <a:buChar char="‒"/>
              <a:defRPr sz="3200">
                <a:solidFill>
                  <a:schemeClr val="bg1"/>
                </a:solidFill>
              </a:defRPr>
            </a:lvl3pPr>
            <a:lvl4pPr marL="0" indent="0">
              <a:spcBef>
                <a:spcPts val="600"/>
              </a:spcBef>
              <a:spcAft>
                <a:spcPts val="600"/>
              </a:spcAft>
              <a:buClr>
                <a:schemeClr val="bg1"/>
              </a:buClr>
              <a:buNone/>
              <a:defRPr sz="2000">
                <a:solidFill>
                  <a:schemeClr val="bg1"/>
                </a:solidFill>
              </a:defRPr>
            </a:lvl4pPr>
            <a:lvl5pPr marL="0" indent="0">
              <a:spcBef>
                <a:spcPts val="600"/>
              </a:spcBef>
              <a:spcAft>
                <a:spcPts val="600"/>
              </a:spcAft>
              <a:buClr>
                <a:schemeClr val="bg1"/>
              </a:buClr>
              <a:buNone/>
              <a:defRPr sz="2000">
                <a:solidFill>
                  <a:schemeClr val="bg1"/>
                </a:solidFill>
              </a:defRPr>
            </a:lvl5pPr>
            <a:lvl6pPr marL="0" indent="0">
              <a:spcBef>
                <a:spcPts val="600"/>
              </a:spcBef>
              <a:spcAft>
                <a:spcPts val="600"/>
              </a:spcAft>
              <a:buNone/>
              <a:defRPr sz="2000">
                <a:solidFill>
                  <a:schemeClr val="bg1"/>
                </a:solidFill>
              </a:defRPr>
            </a:lvl6pPr>
            <a:lvl7pPr marL="0" indent="0">
              <a:spcBef>
                <a:spcPts val="600"/>
              </a:spcBef>
              <a:spcAft>
                <a:spcPts val="600"/>
              </a:spcAft>
              <a:buNone/>
              <a:defRPr sz="2000">
                <a:solidFill>
                  <a:schemeClr val="bg1"/>
                </a:solidFill>
              </a:defRPr>
            </a:lvl7pPr>
            <a:lvl8pPr marL="0" indent="0">
              <a:spcBef>
                <a:spcPts val="600"/>
              </a:spcBef>
              <a:spcAft>
                <a:spcPts val="600"/>
              </a:spcAft>
              <a:buNone/>
              <a:defRPr sz="2000">
                <a:solidFill>
                  <a:schemeClr val="bg1"/>
                </a:solidFill>
              </a:defRPr>
            </a:lvl8pPr>
            <a:lvl9pPr>
              <a:spcBef>
                <a:spcPts val="600"/>
              </a:spcBef>
              <a:spcAft>
                <a:spcPts val="600"/>
              </a:spcAft>
              <a:defRPr sz="2000">
                <a:solidFill>
                  <a:schemeClr val="bg1"/>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p:txBody>
      </p:sp>
      <p:sp>
        <p:nvSpPr>
          <p:cNvPr id="4" name="Text">
            <a:extLst>
              <a:ext uri="{FF2B5EF4-FFF2-40B4-BE49-F238E27FC236}">
                <a16:creationId xmlns:a16="http://schemas.microsoft.com/office/drawing/2014/main" id="{F7317522-2056-4200-A3F5-850E5D10646B}"/>
              </a:ext>
            </a:extLst>
          </p:cNvPr>
          <p:cNvSpPr>
            <a:spLocks noGrp="1"/>
          </p:cNvSpPr>
          <p:nvPr>
            <p:ph type="body" sz="quarter" idx="10"/>
          </p:nvPr>
        </p:nvSpPr>
        <p:spPr>
          <a:xfrm>
            <a:off x="439738" y="1765527"/>
            <a:ext cx="71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9767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1_Back cover">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0" y="0"/>
            <a:ext cx="12208213" cy="6858000"/>
          </a:xfrm>
          <a:prstGeom prst="rect">
            <a:avLst/>
          </a:prstGeom>
        </p:spPr>
      </p:pic>
      <p:sp>
        <p:nvSpPr>
          <p:cNvPr id="3" name="Disclaimer">
            <a:extLst>
              <a:ext uri="{FF2B5EF4-FFF2-40B4-BE49-F238E27FC236}">
                <a16:creationId xmlns:a16="http://schemas.microsoft.com/office/drawing/2014/main" id="{39D0813B-ADFD-4658-A412-016160C23ACB}"/>
              </a:ext>
            </a:extLst>
          </p:cNvPr>
          <p:cNvSpPr>
            <a:spLocks noGrp="1"/>
          </p:cNvSpPr>
          <p:nvPr>
            <p:ph type="body" sz="quarter" idx="10" hasCustomPrompt="1"/>
            <p:custDataLst>
              <p:tags r:id="rId2"/>
            </p:custDataLst>
          </p:nvPr>
        </p:nvSpPr>
        <p:spPr bwMode="white">
          <a:xfrm>
            <a:off x="439200" y="2890838"/>
            <a:ext cx="3616734" cy="1008062"/>
          </a:xfrm>
        </p:spPr>
        <p:txBody>
          <a:bodyPr/>
          <a:lstStyle>
            <a:lvl1pPr>
              <a:defRPr sz="900">
                <a:solidFill>
                  <a:schemeClr val="bg1"/>
                </a:solidFill>
              </a:defRPr>
            </a:lvl1pPr>
            <a:lvl2pPr>
              <a:defRPr sz="900">
                <a:solidFill>
                  <a:schemeClr val="bg1"/>
                </a:solidFill>
              </a:defRPr>
            </a:lvl2pPr>
            <a:lvl3pPr marL="0" indent="0">
              <a:buNone/>
              <a:defRPr sz="900">
                <a:solidFill>
                  <a:schemeClr val="bg1"/>
                </a:solidFill>
              </a:defRPr>
            </a:lvl3pPr>
            <a:lvl4pPr>
              <a:defRPr sz="900">
                <a:solidFill>
                  <a:schemeClr val="bg1"/>
                </a:solidFill>
              </a:defRPr>
            </a:lvl4pPr>
            <a:lvl5pPr>
              <a:defRPr sz="900">
                <a:solidFill>
                  <a:schemeClr val="bg1"/>
                </a:solidFill>
              </a:defRPr>
            </a:lvl5pPr>
          </a:lstStyle>
          <a:p>
            <a:pPr lvl="0"/>
            <a:r>
              <a:rPr lang="en-GB" dirty="0"/>
              <a:t>&lt;&lt;Disclaimer&gt;&gt;</a:t>
            </a:r>
            <a:endParaRPr lang="en-US" dirty="0"/>
          </a:p>
        </p:txBody>
      </p:sp>
      <p:sp>
        <p:nvSpPr>
          <p:cNvPr id="6" name="Business Name">
            <a:extLst>
              <a:ext uri="{FF2B5EF4-FFF2-40B4-BE49-F238E27FC236}">
                <a16:creationId xmlns:a16="http://schemas.microsoft.com/office/drawing/2014/main" id="{868E6941-A675-4EE9-9B82-954FBFAE7A09}"/>
              </a:ext>
            </a:extLst>
          </p:cNvPr>
          <p:cNvSpPr>
            <a:spLocks noGrp="1"/>
          </p:cNvSpPr>
          <p:nvPr>
            <p:ph type="body" sz="quarter" idx="14" hasCustomPrompt="1"/>
            <p:custDataLst>
              <p:tags r:id="rId3"/>
            </p:custDataLst>
          </p:nvPr>
        </p:nvSpPr>
        <p:spPr>
          <a:xfrm>
            <a:off x="439200" y="2457450"/>
            <a:ext cx="4156794" cy="359482"/>
          </a:xfrm>
        </p:spPr>
        <p:txBody>
          <a:bodyPr/>
          <a:lstStyle>
            <a:lvl1pPr>
              <a:defRPr sz="900" baseline="0">
                <a:solidFill>
                  <a:schemeClr val="bg1"/>
                </a:solidFill>
              </a:defRPr>
            </a:lvl1pPr>
          </a:lstStyle>
          <a:p>
            <a:pPr lvl="0"/>
            <a:r>
              <a:rPr lang="en-US" dirty="0"/>
              <a:t>&lt;&lt;</a:t>
            </a:r>
            <a:r>
              <a:rPr lang="en-US" dirty="0" err="1"/>
              <a:t>Labels.OC</a:t>
            </a:r>
            <a:r>
              <a:rPr lang="en-US" dirty="0"/>
              <a:t> Business Name&gt;&gt;</a:t>
            </a:r>
          </a:p>
        </p:txBody>
      </p:sp>
      <p:sp>
        <p:nvSpPr>
          <p:cNvPr id="5" name="Text Placeholder 4"/>
          <p:cNvSpPr>
            <a:spLocks noGrp="1"/>
          </p:cNvSpPr>
          <p:nvPr>
            <p:ph type="body" sz="quarter" idx="15"/>
            <p:custDataLst>
              <p:tags r:id="rId4"/>
            </p:custDataLst>
          </p:nvPr>
        </p:nvSpPr>
        <p:spPr>
          <a:xfrm>
            <a:off x="439200" y="640800"/>
            <a:ext cx="11304000" cy="925200"/>
          </a:xfrm>
        </p:spPr>
        <p:txBody>
          <a:bodyPr/>
          <a:lstStyle>
            <a:lvl1pPr>
              <a:defRPr sz="4800" b="1">
                <a:solidFill>
                  <a:schemeClr val="bg1"/>
                </a:solidFill>
              </a:defRPr>
            </a:lvl1pPr>
          </a:lstStyle>
          <a:p>
            <a:pPr lvl="0"/>
            <a:r>
              <a:rPr lang="en-US"/>
              <a:t>Edit Master text styles</a:t>
            </a:r>
          </a:p>
        </p:txBody>
      </p:sp>
    </p:spTree>
    <p:extLst>
      <p:ext uri="{BB962C8B-B14F-4D97-AF65-F5344CB8AC3E}">
        <p14:creationId xmlns:p14="http://schemas.microsoft.com/office/powerpoint/2010/main" val="272851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559" y="642938"/>
            <a:ext cx="11124881" cy="369061"/>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3060611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72850" y="2112963"/>
            <a:ext cx="10970585" cy="4124326"/>
          </a:xfrm>
        </p:spPr>
        <p:txBody>
          <a:bodyPr>
            <a:noAutofit/>
          </a:bodyPr>
          <a:lstStyle>
            <a:lvl1pPr marL="180975" indent="-180975">
              <a:spcAft>
                <a:spcPts val="600"/>
              </a:spcAft>
              <a:buClr>
                <a:schemeClr val="accent1"/>
              </a:buClr>
              <a:buFont typeface="Arial" pitchFamily="34" charset="0"/>
              <a:buChar char="•"/>
              <a:defRPr sz="2000" b="0"/>
            </a:lvl1pPr>
            <a:lvl2pPr>
              <a:spcAft>
                <a:spcPts val="600"/>
              </a:spcAft>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Footer Placeholder 3"/>
          <p:cNvSpPr>
            <a:spLocks noGrp="1"/>
          </p:cNvSpPr>
          <p:nvPr>
            <p:ph type="ftr" sz="quarter" idx="11"/>
          </p:nvPr>
        </p:nvSpPr>
        <p:spPr/>
        <p:txBody>
          <a:bodyPr/>
          <a:lstStyle/>
          <a:p>
            <a:r>
              <a:rPr lang="en-GB"/>
              <a:t>Private &amp; Confidential</a:t>
            </a:r>
            <a:endParaRPr lang="en-GB" dirty="0"/>
          </a:p>
        </p:txBody>
      </p:sp>
    </p:spTree>
    <p:extLst>
      <p:ext uri="{BB962C8B-B14F-4D97-AF65-F5344CB8AC3E}">
        <p14:creationId xmlns:p14="http://schemas.microsoft.com/office/powerpoint/2010/main" val="280289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OC in numbers chart + offices">
    <p:spTree>
      <p:nvGrpSpPr>
        <p:cNvPr id="1" name=""/>
        <p:cNvGrpSpPr/>
        <p:nvPr/>
      </p:nvGrpSpPr>
      <p:grpSpPr>
        <a:xfrm>
          <a:off x="0" y="0"/>
          <a:ext cx="0" cy="0"/>
          <a:chOff x="0" y="0"/>
          <a:chExt cx="0" cy="0"/>
        </a:xfrm>
      </p:grpSpPr>
      <p:sp>
        <p:nvSpPr>
          <p:cNvPr id="6" name="Flags">
            <a:extLst>
              <a:ext uri="{FF2B5EF4-FFF2-40B4-BE49-F238E27FC236}">
                <a16:creationId xmlns:a16="http://schemas.microsoft.com/office/drawing/2014/main" id="{CF9028BB-AD01-4A67-BC40-5D2473143ECC}"/>
              </a:ext>
            </a:extLst>
          </p:cNvPr>
          <p:cNvSpPr>
            <a:spLocks noGrp="1"/>
          </p:cNvSpPr>
          <p:nvPr>
            <p:ph type="pic" sz="quarter" idx="11"/>
            <p:custDataLst>
              <p:tags r:id="rId1"/>
            </p:custDataLst>
          </p:nvPr>
        </p:nvSpPr>
        <p:spPr>
          <a:xfrm>
            <a:off x="550800" y="4586399"/>
            <a:ext cx="11160000" cy="1839600"/>
          </a:xfrm>
        </p:spPr>
        <p:txBody>
          <a:bodyPr/>
          <a:lstStyle/>
          <a:p>
            <a:r>
              <a:rPr lang="en-US"/>
              <a:t>Click icon to add picture</a:t>
            </a:r>
            <a:endParaRPr lang="en-US" dirty="0"/>
          </a:p>
        </p:txBody>
      </p:sp>
      <p:sp>
        <p:nvSpPr>
          <p:cNvPr id="5" name="OC Chart">
            <a:extLst>
              <a:ext uri="{FF2B5EF4-FFF2-40B4-BE49-F238E27FC236}">
                <a16:creationId xmlns:a16="http://schemas.microsoft.com/office/drawing/2014/main" id="{B457C8CE-65D4-4C3A-923B-8452F78C9072}"/>
              </a:ext>
            </a:extLst>
          </p:cNvPr>
          <p:cNvSpPr>
            <a:spLocks noGrp="1"/>
          </p:cNvSpPr>
          <p:nvPr>
            <p:ph sz="quarter" idx="12" hasCustomPrompt="1"/>
            <p:custDataLst>
              <p:tags r:id="rId2"/>
            </p:custDataLst>
          </p:nvPr>
        </p:nvSpPr>
        <p:spPr>
          <a:xfrm>
            <a:off x="2682000" y="1123200"/>
            <a:ext cx="3564000" cy="3629025"/>
          </a:xfrm>
        </p:spPr>
        <p:txBody>
          <a:bodyPr/>
          <a:lstStyle/>
          <a:p>
            <a:pPr lvl="0"/>
            <a:r>
              <a:rPr lang="en-US" dirty="0"/>
              <a:t>&lt;&lt;</a:t>
            </a:r>
            <a:r>
              <a:rPr lang="en-US" dirty="0" err="1"/>
              <a:t>Labels.OC</a:t>
            </a:r>
            <a:r>
              <a:rPr lang="en-US" dirty="0"/>
              <a:t> Chart&gt;&gt;</a:t>
            </a:r>
          </a:p>
        </p:txBody>
      </p:sp>
      <p:sp>
        <p:nvSpPr>
          <p:cNvPr id="9" name="OC Business Name">
            <a:extLst>
              <a:ext uri="{FF2B5EF4-FFF2-40B4-BE49-F238E27FC236}">
                <a16:creationId xmlns:a16="http://schemas.microsoft.com/office/drawing/2014/main" id="{AF1ED688-3D68-4790-A992-D401ABC25CAF}"/>
              </a:ext>
            </a:extLst>
          </p:cNvPr>
          <p:cNvSpPr>
            <a:spLocks noGrp="1"/>
          </p:cNvSpPr>
          <p:nvPr>
            <p:ph type="body" sz="quarter" idx="13" hasCustomPrompt="1"/>
            <p:custDataLst>
              <p:tags r:id="rId3"/>
            </p:custDataLst>
          </p:nvPr>
        </p:nvSpPr>
        <p:spPr>
          <a:xfrm>
            <a:off x="338400" y="6458400"/>
            <a:ext cx="7772400" cy="264516"/>
          </a:xfrm>
        </p:spPr>
        <p:txBody>
          <a:bodyPr lIns="90000" tIns="46800" rIns="90000" bIns="111600">
            <a:noAutofit/>
          </a:bodyPr>
          <a:lstStyle>
            <a:lvl1pPr>
              <a:spcAft>
                <a:spcPts val="0"/>
              </a:spcAft>
              <a:defRPr sz="800"/>
            </a:lvl1pPr>
          </a:lstStyle>
          <a:p>
            <a:pPr lvl="0"/>
            <a:r>
              <a:rPr lang="en-US" dirty="0"/>
              <a:t>&lt;&lt;OC Business Name&gt;&gt;</a:t>
            </a:r>
          </a:p>
        </p:txBody>
      </p:sp>
      <p:sp>
        <p:nvSpPr>
          <p:cNvPr id="12" name="Relationship">
            <a:extLst>
              <a:ext uri="{FF2B5EF4-FFF2-40B4-BE49-F238E27FC236}">
                <a16:creationId xmlns:a16="http://schemas.microsoft.com/office/drawing/2014/main" id="{0199CF85-1BDD-4404-9914-B2B0FB059A62}"/>
              </a:ext>
            </a:extLst>
          </p:cNvPr>
          <p:cNvSpPr>
            <a:spLocks noGrp="1"/>
          </p:cNvSpPr>
          <p:nvPr>
            <p:ph type="body" sz="quarter" idx="14" hasCustomPrompt="1"/>
            <p:custDataLst>
              <p:tags r:id="rId4"/>
            </p:custDataLst>
          </p:nvPr>
        </p:nvSpPr>
        <p:spPr>
          <a:xfrm>
            <a:off x="8110800" y="6457950"/>
            <a:ext cx="3277788" cy="246745"/>
          </a:xfrm>
        </p:spPr>
        <p:txBody>
          <a:bodyPr lIns="90000" tIns="46800" rIns="90000" bIns="46800">
            <a:normAutofit/>
          </a:bodyPr>
          <a:lstStyle>
            <a:lvl1pPr>
              <a:spcAft>
                <a:spcPts val="0"/>
              </a:spcAft>
              <a:defRPr sz="800"/>
            </a:lvl1pPr>
          </a:lstStyle>
          <a:p>
            <a:pPr lvl="0"/>
            <a:r>
              <a:rPr lang="en-GB" dirty="0"/>
              <a:t>&lt;&lt;Relationship Firm&gt;&gt;</a:t>
            </a:r>
            <a:endParaRPr lang="en-US" dirty="0"/>
          </a:p>
        </p:txBody>
      </p:sp>
      <p:sp>
        <p:nvSpPr>
          <p:cNvPr id="17" name="No Employees">
            <a:extLst>
              <a:ext uri="{FF2B5EF4-FFF2-40B4-BE49-F238E27FC236}">
                <a16:creationId xmlns:a16="http://schemas.microsoft.com/office/drawing/2014/main" id="{DCB7664D-13F0-4911-A36E-33048D152201}"/>
              </a:ext>
            </a:extLst>
          </p:cNvPr>
          <p:cNvSpPr>
            <a:spLocks noGrp="1"/>
          </p:cNvSpPr>
          <p:nvPr>
            <p:ph type="body" sz="quarter" idx="16" hasCustomPrompt="1"/>
            <p:custDataLst>
              <p:tags r:id="rId5"/>
            </p:custDataLst>
          </p:nvPr>
        </p:nvSpPr>
        <p:spPr>
          <a:xfrm>
            <a:off x="395999" y="1476000"/>
            <a:ext cx="2074537" cy="746125"/>
          </a:xfrm>
        </p:spPr>
        <p:txBody>
          <a:bodyPr>
            <a:normAutofit/>
          </a:bodyPr>
          <a:lstStyle>
            <a:lvl1pPr>
              <a:defRPr sz="5400" b="1" baseline="0">
                <a:solidFill>
                  <a:schemeClr val="accent1"/>
                </a:solidFill>
              </a:defRPr>
            </a:lvl1pPr>
            <a:lvl2pPr>
              <a:defRPr sz="15500"/>
            </a:lvl2pPr>
            <a:lvl3pPr>
              <a:defRPr sz="100"/>
            </a:lvl3pPr>
            <a:lvl4pPr>
              <a:defRPr sz="10800"/>
            </a:lvl4pPr>
            <a:lvl5pPr>
              <a:defRPr sz="800"/>
            </a:lvl5pPr>
          </a:lstStyle>
          <a:p>
            <a:pPr lvl="0"/>
            <a:r>
              <a:rPr lang="en-GB" sz="5400" dirty="0" err="1"/>
              <a:t>Em</a:t>
            </a:r>
            <a:endParaRPr lang="en-US" dirty="0"/>
          </a:p>
        </p:txBody>
      </p:sp>
      <p:sp>
        <p:nvSpPr>
          <p:cNvPr id="18" name="No Locations">
            <a:extLst>
              <a:ext uri="{FF2B5EF4-FFF2-40B4-BE49-F238E27FC236}">
                <a16:creationId xmlns:a16="http://schemas.microsoft.com/office/drawing/2014/main" id="{5BAD1DE4-8003-4D7D-86AD-27AC8F6293EE}"/>
              </a:ext>
            </a:extLst>
          </p:cNvPr>
          <p:cNvSpPr>
            <a:spLocks noGrp="1"/>
          </p:cNvSpPr>
          <p:nvPr>
            <p:ph type="body" sz="quarter" idx="17" hasCustomPrompt="1"/>
            <p:custDataLst>
              <p:tags r:id="rId6"/>
            </p:custDataLst>
          </p:nvPr>
        </p:nvSpPr>
        <p:spPr>
          <a:xfrm>
            <a:off x="6192000" y="1476000"/>
            <a:ext cx="1708150" cy="746125"/>
          </a:xfrm>
        </p:spPr>
        <p:txBody>
          <a:bodyPr>
            <a:normAutofit/>
          </a:bodyPr>
          <a:lstStyle>
            <a:lvl1pPr>
              <a:defRPr sz="5400" b="1" baseline="0">
                <a:solidFill>
                  <a:schemeClr val="accent1"/>
                </a:solidFill>
              </a:defRPr>
            </a:lvl1pPr>
          </a:lstStyle>
          <a:p>
            <a:pPr lvl="0"/>
            <a:r>
              <a:rPr lang="en-GB" sz="5400" dirty="0"/>
              <a:t>Lo</a:t>
            </a:r>
            <a:endParaRPr lang="en-US" dirty="0"/>
          </a:p>
        </p:txBody>
      </p:sp>
      <p:sp>
        <p:nvSpPr>
          <p:cNvPr id="13" name="About OC">
            <a:extLst>
              <a:ext uri="{FF2B5EF4-FFF2-40B4-BE49-F238E27FC236}">
                <a16:creationId xmlns:a16="http://schemas.microsoft.com/office/drawing/2014/main" id="{6732E7FC-AB5F-4CC0-8515-E24B5AB72E15}"/>
              </a:ext>
            </a:extLst>
          </p:cNvPr>
          <p:cNvSpPr>
            <a:spLocks noGrp="1"/>
          </p:cNvSpPr>
          <p:nvPr>
            <p:ph type="body" sz="quarter" idx="10" hasCustomPrompt="1"/>
            <p:custDataLst>
              <p:tags r:id="rId7"/>
            </p:custDataLst>
          </p:nvPr>
        </p:nvSpPr>
        <p:spPr>
          <a:xfrm>
            <a:off x="439200" y="642176"/>
            <a:ext cx="11325757" cy="430887"/>
          </a:xfrm>
        </p:spPr>
        <p:txBody>
          <a:bodyPr/>
          <a:lstStyle>
            <a:lvl1pPr>
              <a:spcAft>
                <a:spcPts val="0"/>
              </a:spcAft>
              <a:defRPr sz="2800" baseline="0">
                <a:solidFill>
                  <a:srgbClr val="FB5A17"/>
                </a:solidFill>
              </a:defRPr>
            </a:lvl1pPr>
          </a:lstStyle>
          <a:p>
            <a:pPr lvl="0"/>
            <a:r>
              <a:rPr lang="en-GB" sz="2800" dirty="0"/>
              <a:t>About Osborne Clarke</a:t>
            </a:r>
            <a:endParaRPr lang="en-US" dirty="0"/>
          </a:p>
        </p:txBody>
      </p:sp>
      <p:sp>
        <p:nvSpPr>
          <p:cNvPr id="8" name="Text Placeholder 7"/>
          <p:cNvSpPr>
            <a:spLocks noGrp="1"/>
          </p:cNvSpPr>
          <p:nvPr>
            <p:ph type="body" sz="quarter" idx="19" hasCustomPrompt="1"/>
            <p:custDataLst>
              <p:tags r:id="rId8"/>
            </p:custDataLst>
          </p:nvPr>
        </p:nvSpPr>
        <p:spPr>
          <a:xfrm>
            <a:off x="4187872" y="1890000"/>
            <a:ext cx="756000" cy="567621"/>
          </a:xfrm>
        </p:spPr>
        <p:txBody>
          <a:bodyPr wrap="none">
            <a:normAutofit/>
          </a:bodyPr>
          <a:lstStyle>
            <a:lvl1pPr algn="ctr">
              <a:spcBef>
                <a:spcPts val="0"/>
              </a:spcBef>
              <a:spcAft>
                <a:spcPts val="0"/>
              </a:spcAft>
              <a:defRPr sz="1100">
                <a:solidFill>
                  <a:schemeClr val="bg1"/>
                </a:solidFill>
              </a:defRPr>
            </a:lvl1pPr>
          </a:lstStyle>
          <a:p>
            <a:pPr lvl="0"/>
            <a:r>
              <a:rPr lang="en-GB" dirty="0"/>
              <a:t>&lt;&lt;</a:t>
            </a:r>
            <a:r>
              <a:rPr lang="en-GB" dirty="0" err="1"/>
              <a:t>Labels.No</a:t>
            </a:r>
            <a:r>
              <a:rPr lang="en-GB" dirty="0"/>
              <a:t> of Partners - pie chart&gt;&gt;</a:t>
            </a:r>
          </a:p>
        </p:txBody>
      </p:sp>
      <p:sp>
        <p:nvSpPr>
          <p:cNvPr id="7" name="Text Placeholder 6"/>
          <p:cNvSpPr>
            <a:spLocks noGrp="1"/>
          </p:cNvSpPr>
          <p:nvPr>
            <p:ph type="body" sz="quarter" idx="20" hasCustomPrompt="1"/>
            <p:custDataLst>
              <p:tags r:id="rId9"/>
            </p:custDataLst>
          </p:nvPr>
        </p:nvSpPr>
        <p:spPr>
          <a:xfrm>
            <a:off x="4115780" y="2916000"/>
            <a:ext cx="864000" cy="647700"/>
          </a:xfrm>
        </p:spPr>
        <p:txBody>
          <a:bodyPr wrap="none">
            <a:normAutofit/>
          </a:bodyPr>
          <a:lstStyle>
            <a:lvl1pPr algn="ctr">
              <a:spcBef>
                <a:spcPts val="0"/>
              </a:spcBef>
              <a:spcAft>
                <a:spcPts val="0"/>
              </a:spcAft>
              <a:defRPr sz="1200">
                <a:solidFill>
                  <a:schemeClr val="bg1"/>
                </a:solidFill>
              </a:defRPr>
            </a:lvl1pPr>
          </a:lstStyle>
          <a:p>
            <a:pPr lvl="0"/>
            <a:r>
              <a:rPr lang="en-GB" dirty="0"/>
              <a:t>&lt;&lt;</a:t>
            </a:r>
            <a:r>
              <a:rPr lang="en-GB" dirty="0" err="1"/>
              <a:t>Labels.No</a:t>
            </a:r>
            <a:r>
              <a:rPr lang="en-GB" dirty="0"/>
              <a:t> of Business Support  - pie chart&gt;&gt;</a:t>
            </a:r>
          </a:p>
        </p:txBody>
      </p:sp>
      <p:sp>
        <p:nvSpPr>
          <p:cNvPr id="11" name="Text Placeholder 10"/>
          <p:cNvSpPr>
            <a:spLocks noGrp="1"/>
          </p:cNvSpPr>
          <p:nvPr>
            <p:ph type="body" sz="quarter" idx="21" hasCustomPrompt="1"/>
            <p:custDataLst>
              <p:tags r:id="rId10"/>
            </p:custDataLst>
          </p:nvPr>
        </p:nvSpPr>
        <p:spPr>
          <a:xfrm>
            <a:off x="2959216" y="2491200"/>
            <a:ext cx="760520" cy="674253"/>
          </a:xfrm>
        </p:spPr>
        <p:txBody>
          <a:bodyPr wrap="none">
            <a:normAutofit/>
          </a:bodyPr>
          <a:lstStyle>
            <a:lvl1pPr algn="ctr">
              <a:spcBef>
                <a:spcPts val="0"/>
              </a:spcBef>
              <a:spcAft>
                <a:spcPts val="0"/>
              </a:spcAft>
              <a:defRPr sz="1200">
                <a:solidFill>
                  <a:schemeClr val="bg1"/>
                </a:solidFill>
              </a:defRPr>
            </a:lvl1pPr>
          </a:lstStyle>
          <a:p>
            <a:pPr lvl="0"/>
            <a:r>
              <a:rPr lang="en-GB" dirty="0"/>
              <a:t>&lt;&lt;</a:t>
            </a:r>
            <a:r>
              <a:rPr lang="en-GB" dirty="0" err="1"/>
              <a:t>Labels.No</a:t>
            </a:r>
            <a:r>
              <a:rPr lang="en-GB" dirty="0"/>
              <a:t> of </a:t>
            </a:r>
            <a:r>
              <a:rPr lang="en-GB" dirty="0" err="1"/>
              <a:t>Laywers</a:t>
            </a:r>
            <a:r>
              <a:rPr lang="en-GB" dirty="0"/>
              <a:t> - pie chart&gt;&gt;</a:t>
            </a:r>
          </a:p>
        </p:txBody>
      </p:sp>
      <p:sp>
        <p:nvSpPr>
          <p:cNvPr id="3" name="Text Placeholder 2"/>
          <p:cNvSpPr>
            <a:spLocks noGrp="1"/>
          </p:cNvSpPr>
          <p:nvPr>
            <p:ph type="body" sz="quarter" idx="22" hasCustomPrompt="1"/>
            <p:custDataLst>
              <p:tags r:id="rId11"/>
            </p:custDataLst>
          </p:nvPr>
        </p:nvSpPr>
        <p:spPr>
          <a:xfrm>
            <a:off x="8075613" y="1558800"/>
            <a:ext cx="3689350" cy="287337"/>
          </a:xfrm>
        </p:spPr>
        <p:txBody>
          <a:bodyPr/>
          <a:lstStyle>
            <a:lvl1pPr>
              <a:spcBef>
                <a:spcPts val="0"/>
              </a:spcBef>
              <a:spcAft>
                <a:spcPts val="0"/>
              </a:spcAft>
              <a:defRPr sz="1600" b="1"/>
            </a:lvl1pPr>
          </a:lstStyle>
          <a:p>
            <a:pPr lvl="0"/>
            <a:r>
              <a:rPr lang="en-US" dirty="0"/>
              <a:t>&lt;&lt;</a:t>
            </a:r>
            <a:r>
              <a:rPr lang="en-US" dirty="0" err="1"/>
              <a:t>Labels.Europe</a:t>
            </a:r>
            <a:r>
              <a:rPr lang="en-US" dirty="0"/>
              <a:t>&gt;&gt;</a:t>
            </a:r>
            <a:endParaRPr lang="en-GB" dirty="0"/>
          </a:p>
        </p:txBody>
      </p:sp>
      <p:sp>
        <p:nvSpPr>
          <p:cNvPr id="16" name="Text Placeholder 15"/>
          <p:cNvSpPr>
            <a:spLocks noGrp="1"/>
          </p:cNvSpPr>
          <p:nvPr>
            <p:ph type="body" sz="quarter" idx="23" hasCustomPrompt="1"/>
            <p:custDataLst>
              <p:tags r:id="rId12"/>
            </p:custDataLst>
          </p:nvPr>
        </p:nvSpPr>
        <p:spPr>
          <a:xfrm>
            <a:off x="8075613" y="1810800"/>
            <a:ext cx="3689344" cy="1292748"/>
          </a:xfrm>
        </p:spPr>
        <p:txBody>
          <a:bodyPr>
            <a:normAutofit/>
          </a:bodyPr>
          <a:lstStyle>
            <a:lvl1pPr>
              <a:spcBef>
                <a:spcPts val="0"/>
              </a:spcBef>
              <a:spcAft>
                <a:spcPts val="0"/>
              </a:spcAft>
              <a:defRPr sz="1200"/>
            </a:lvl1pPr>
          </a:lstStyle>
          <a:p>
            <a:pPr lvl="0"/>
            <a:r>
              <a:rPr lang="en-US" dirty="0"/>
              <a:t>&lt;&lt;</a:t>
            </a:r>
            <a:r>
              <a:rPr lang="en-US" dirty="0" err="1"/>
              <a:t>Labels.offices</a:t>
            </a:r>
            <a:r>
              <a:rPr lang="en-US" dirty="0"/>
              <a:t> </a:t>
            </a:r>
            <a:r>
              <a:rPr lang="en-US" dirty="0" err="1"/>
              <a:t>europe</a:t>
            </a:r>
            <a:r>
              <a:rPr lang="en-US" dirty="0"/>
              <a:t>&gt;&gt;</a:t>
            </a:r>
            <a:endParaRPr lang="en-GB" dirty="0"/>
          </a:p>
        </p:txBody>
      </p:sp>
      <p:sp>
        <p:nvSpPr>
          <p:cNvPr id="20" name="Text Placeholder 19"/>
          <p:cNvSpPr>
            <a:spLocks noGrp="1"/>
          </p:cNvSpPr>
          <p:nvPr>
            <p:ph type="body" sz="quarter" idx="24" hasCustomPrompt="1"/>
            <p:custDataLst>
              <p:tags r:id="rId13"/>
            </p:custDataLst>
          </p:nvPr>
        </p:nvSpPr>
        <p:spPr>
          <a:xfrm>
            <a:off x="8075613" y="3139200"/>
            <a:ext cx="3689350" cy="278274"/>
          </a:xfrm>
        </p:spPr>
        <p:txBody>
          <a:bodyPr/>
          <a:lstStyle>
            <a:lvl1pPr>
              <a:spcBef>
                <a:spcPts val="0"/>
              </a:spcBef>
              <a:spcAft>
                <a:spcPts val="0"/>
              </a:spcAft>
              <a:defRPr sz="1600" b="1"/>
            </a:lvl1pPr>
          </a:lstStyle>
          <a:p>
            <a:pPr lvl="0"/>
            <a:r>
              <a:rPr lang="en-US" dirty="0"/>
              <a:t>&lt;&lt;</a:t>
            </a:r>
            <a:r>
              <a:rPr lang="en-US" dirty="0" err="1"/>
              <a:t>Labels.Asia</a:t>
            </a:r>
            <a:r>
              <a:rPr lang="en-US" dirty="0"/>
              <a:t>&gt;&gt;</a:t>
            </a:r>
            <a:endParaRPr lang="en-GB" dirty="0"/>
          </a:p>
        </p:txBody>
      </p:sp>
      <p:sp>
        <p:nvSpPr>
          <p:cNvPr id="22" name="Text Placeholder 21"/>
          <p:cNvSpPr>
            <a:spLocks noGrp="1"/>
          </p:cNvSpPr>
          <p:nvPr>
            <p:ph type="body" sz="quarter" idx="25" hasCustomPrompt="1"/>
            <p:custDataLst>
              <p:tags r:id="rId14"/>
            </p:custDataLst>
          </p:nvPr>
        </p:nvSpPr>
        <p:spPr>
          <a:xfrm>
            <a:off x="8075613" y="3430800"/>
            <a:ext cx="3689344" cy="815435"/>
          </a:xfrm>
        </p:spPr>
        <p:txBody>
          <a:bodyPr>
            <a:normAutofit/>
          </a:bodyPr>
          <a:lstStyle>
            <a:lvl1pPr>
              <a:spcBef>
                <a:spcPts val="0"/>
              </a:spcBef>
              <a:spcAft>
                <a:spcPts val="0"/>
              </a:spcAft>
              <a:defRPr sz="1200"/>
            </a:lvl1pPr>
          </a:lstStyle>
          <a:p>
            <a:pPr lvl="0"/>
            <a:r>
              <a:rPr lang="en-US" dirty="0"/>
              <a:t>&lt;&lt;</a:t>
            </a:r>
            <a:r>
              <a:rPr lang="en-US" dirty="0" err="1"/>
              <a:t>Labels.offices</a:t>
            </a:r>
            <a:r>
              <a:rPr lang="en-US" dirty="0"/>
              <a:t> </a:t>
            </a:r>
            <a:r>
              <a:rPr lang="en-US" dirty="0" err="1"/>
              <a:t>asia</a:t>
            </a:r>
            <a:r>
              <a:rPr lang="en-US" dirty="0"/>
              <a:t>&gt;&gt;</a:t>
            </a:r>
            <a:endParaRPr lang="en-GB" dirty="0"/>
          </a:p>
        </p:txBody>
      </p:sp>
      <p:sp>
        <p:nvSpPr>
          <p:cNvPr id="24" name="Text Placeholder 23"/>
          <p:cNvSpPr>
            <a:spLocks noGrp="1"/>
          </p:cNvSpPr>
          <p:nvPr>
            <p:ph type="body" sz="quarter" idx="26" hasCustomPrompt="1"/>
            <p:custDataLst>
              <p:tags r:id="rId15"/>
            </p:custDataLst>
          </p:nvPr>
        </p:nvSpPr>
        <p:spPr>
          <a:xfrm>
            <a:off x="8075613" y="4266000"/>
            <a:ext cx="3689350" cy="206375"/>
          </a:xfrm>
        </p:spPr>
        <p:txBody>
          <a:bodyPr/>
          <a:lstStyle>
            <a:lvl1pPr>
              <a:spcBef>
                <a:spcPts val="0"/>
              </a:spcBef>
              <a:spcAft>
                <a:spcPts val="0"/>
              </a:spcAft>
              <a:defRPr sz="1600" b="1"/>
            </a:lvl1pPr>
          </a:lstStyle>
          <a:p>
            <a:pPr lvl="0"/>
            <a:r>
              <a:rPr lang="en-US" dirty="0"/>
              <a:t>&lt;&lt;</a:t>
            </a:r>
            <a:r>
              <a:rPr lang="en-US" dirty="0" err="1"/>
              <a:t>Labels.USA</a:t>
            </a:r>
            <a:r>
              <a:rPr lang="en-US" dirty="0"/>
              <a:t>&gt;&gt;</a:t>
            </a:r>
            <a:endParaRPr lang="en-GB" dirty="0"/>
          </a:p>
        </p:txBody>
      </p:sp>
      <p:sp>
        <p:nvSpPr>
          <p:cNvPr id="26" name="Text Placeholder 25"/>
          <p:cNvSpPr>
            <a:spLocks noGrp="1"/>
          </p:cNvSpPr>
          <p:nvPr>
            <p:ph type="body" sz="quarter" idx="27" hasCustomPrompt="1"/>
            <p:custDataLst>
              <p:tags r:id="rId16"/>
            </p:custDataLst>
          </p:nvPr>
        </p:nvSpPr>
        <p:spPr>
          <a:xfrm>
            <a:off x="8075607" y="4500000"/>
            <a:ext cx="3689350" cy="252412"/>
          </a:xfrm>
        </p:spPr>
        <p:txBody>
          <a:bodyPr>
            <a:normAutofit/>
          </a:bodyPr>
          <a:lstStyle>
            <a:lvl1pPr>
              <a:spcBef>
                <a:spcPts val="0"/>
              </a:spcBef>
              <a:spcAft>
                <a:spcPts val="0"/>
              </a:spcAft>
              <a:defRPr sz="1200"/>
            </a:lvl1pPr>
          </a:lstStyle>
          <a:p>
            <a:pPr lvl="0"/>
            <a:r>
              <a:rPr lang="en-US" dirty="0"/>
              <a:t>&lt;&lt;</a:t>
            </a:r>
            <a:r>
              <a:rPr lang="en-US" dirty="0" err="1"/>
              <a:t>Labels.offices</a:t>
            </a:r>
            <a:r>
              <a:rPr lang="en-US" dirty="0"/>
              <a:t> </a:t>
            </a:r>
            <a:r>
              <a:rPr lang="en-US" dirty="0" err="1"/>
              <a:t>usa</a:t>
            </a:r>
            <a:r>
              <a:rPr lang="en-US" dirty="0"/>
              <a:t>&gt;&gt;</a:t>
            </a:r>
            <a:endParaRPr lang="en-GB" dirty="0"/>
          </a:p>
        </p:txBody>
      </p:sp>
      <p:sp>
        <p:nvSpPr>
          <p:cNvPr id="4" name="Content Placeholder 3"/>
          <p:cNvSpPr>
            <a:spLocks noGrp="1"/>
          </p:cNvSpPr>
          <p:nvPr>
            <p:ph sz="quarter" idx="28" hasCustomPrompt="1"/>
            <p:custDataLst>
              <p:tags r:id="rId17"/>
            </p:custDataLst>
          </p:nvPr>
        </p:nvSpPr>
        <p:spPr>
          <a:xfrm>
            <a:off x="6192000" y="2304000"/>
            <a:ext cx="1260000" cy="423863"/>
          </a:xfrm>
        </p:spPr>
        <p:txBody>
          <a:bodyPr>
            <a:normAutofit/>
          </a:bodyPr>
          <a:lstStyle>
            <a:lvl1pPr>
              <a:defRPr sz="1400"/>
            </a:lvl1pPr>
          </a:lstStyle>
          <a:p>
            <a:pPr lvl="0"/>
            <a:r>
              <a:rPr lang="en-US" dirty="0"/>
              <a:t>&lt;&lt;</a:t>
            </a:r>
            <a:r>
              <a:rPr lang="en-US" dirty="0" err="1"/>
              <a:t>Labels.international</a:t>
            </a:r>
            <a:r>
              <a:rPr lang="en-US" dirty="0"/>
              <a:t> locations&gt;&gt;</a:t>
            </a:r>
            <a:endParaRPr lang="en-GB" dirty="0"/>
          </a:p>
        </p:txBody>
      </p:sp>
      <p:sp>
        <p:nvSpPr>
          <p:cNvPr id="19" name="Text Placeholder 18"/>
          <p:cNvSpPr>
            <a:spLocks noGrp="1"/>
          </p:cNvSpPr>
          <p:nvPr>
            <p:ph type="body" sz="quarter" idx="29" hasCustomPrompt="1"/>
            <p:custDataLst>
              <p:tags r:id="rId18"/>
            </p:custDataLst>
          </p:nvPr>
        </p:nvSpPr>
        <p:spPr>
          <a:xfrm>
            <a:off x="468000" y="2304000"/>
            <a:ext cx="1717200" cy="388800"/>
          </a:xfrm>
        </p:spPr>
        <p:txBody>
          <a:bodyPr>
            <a:normAutofit/>
          </a:bodyPr>
          <a:lstStyle>
            <a:lvl1pPr>
              <a:defRPr sz="1400"/>
            </a:lvl1pPr>
          </a:lstStyle>
          <a:p>
            <a:pPr lvl="0"/>
            <a:r>
              <a:rPr lang="en-US" dirty="0"/>
              <a:t>&lt;&lt;</a:t>
            </a:r>
            <a:r>
              <a:rPr lang="en-US" dirty="0" err="1"/>
              <a:t>Labels.employees</a:t>
            </a:r>
            <a:r>
              <a:rPr lang="en-US" dirty="0"/>
              <a:t> and counting&gt;&gt;</a:t>
            </a:r>
            <a:endParaRPr lang="en-GB" dirty="0"/>
          </a:p>
        </p:txBody>
      </p:sp>
    </p:spTree>
    <p:extLst>
      <p:ext uri="{BB962C8B-B14F-4D97-AF65-F5344CB8AC3E}">
        <p14:creationId xmlns:p14="http://schemas.microsoft.com/office/powerpoint/2010/main" val="116470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C in numbers + global reach">
    <p:spTree>
      <p:nvGrpSpPr>
        <p:cNvPr id="1" name=""/>
        <p:cNvGrpSpPr/>
        <p:nvPr/>
      </p:nvGrpSpPr>
      <p:grpSpPr>
        <a:xfrm>
          <a:off x="0" y="0"/>
          <a:ext cx="0" cy="0"/>
          <a:chOff x="0" y="0"/>
          <a:chExt cx="0" cy="0"/>
        </a:xfrm>
      </p:grpSpPr>
      <p:sp>
        <p:nvSpPr>
          <p:cNvPr id="12" name="Sectors">
            <a:extLst>
              <a:ext uri="{FF2B5EF4-FFF2-40B4-BE49-F238E27FC236}">
                <a16:creationId xmlns:a16="http://schemas.microsoft.com/office/drawing/2014/main" id="{5846A6C1-2066-470E-ABB1-AEDDC1770586}"/>
              </a:ext>
            </a:extLst>
          </p:cNvPr>
          <p:cNvSpPr>
            <a:spLocks noGrp="1"/>
          </p:cNvSpPr>
          <p:nvPr>
            <p:ph type="body" sz="quarter" idx="14" hasCustomPrompt="1"/>
            <p:custDataLst>
              <p:tags r:id="rId1"/>
            </p:custDataLst>
          </p:nvPr>
        </p:nvSpPr>
        <p:spPr>
          <a:xfrm>
            <a:off x="9194400" y="4042745"/>
            <a:ext cx="1657350" cy="731837"/>
          </a:xfrm>
        </p:spPr>
        <p:txBody>
          <a:bodyPr/>
          <a:lstStyle>
            <a:lvl1pPr>
              <a:defRPr sz="5400" b="1" baseline="0">
                <a:solidFill>
                  <a:schemeClr val="accent2"/>
                </a:solidFill>
              </a:defRPr>
            </a:lvl1pPr>
          </a:lstStyle>
          <a:p>
            <a:pPr lvl="0"/>
            <a:r>
              <a:rPr lang="en-GB" dirty="0"/>
              <a:t>Se</a:t>
            </a:r>
            <a:endParaRPr lang="en-US" dirty="0"/>
          </a:p>
        </p:txBody>
      </p:sp>
      <p:sp>
        <p:nvSpPr>
          <p:cNvPr id="11" name="Locations">
            <a:extLst>
              <a:ext uri="{FF2B5EF4-FFF2-40B4-BE49-F238E27FC236}">
                <a16:creationId xmlns:a16="http://schemas.microsoft.com/office/drawing/2014/main" id="{28BDDD25-1B92-4AAC-8F3A-9DD0689710F1}"/>
              </a:ext>
            </a:extLst>
          </p:cNvPr>
          <p:cNvSpPr>
            <a:spLocks noGrp="1"/>
          </p:cNvSpPr>
          <p:nvPr>
            <p:ph type="body" sz="quarter" idx="13" hasCustomPrompt="1"/>
            <p:custDataLst>
              <p:tags r:id="rId2"/>
            </p:custDataLst>
          </p:nvPr>
        </p:nvSpPr>
        <p:spPr>
          <a:xfrm>
            <a:off x="9194400" y="2862000"/>
            <a:ext cx="1657350" cy="731837"/>
          </a:xfrm>
        </p:spPr>
        <p:txBody>
          <a:bodyPr/>
          <a:lstStyle>
            <a:lvl1pPr>
              <a:defRPr sz="5400" b="1" baseline="0">
                <a:solidFill>
                  <a:schemeClr val="accent1"/>
                </a:solidFill>
              </a:defRPr>
            </a:lvl1pPr>
          </a:lstStyle>
          <a:p>
            <a:pPr lvl="0"/>
            <a:r>
              <a:rPr lang="en-US" dirty="0"/>
              <a:t>Lo</a:t>
            </a:r>
          </a:p>
        </p:txBody>
      </p:sp>
      <p:sp>
        <p:nvSpPr>
          <p:cNvPr id="10" name="Partners">
            <a:extLst>
              <a:ext uri="{FF2B5EF4-FFF2-40B4-BE49-F238E27FC236}">
                <a16:creationId xmlns:a16="http://schemas.microsoft.com/office/drawing/2014/main" id="{2D9285AA-1157-4E1D-8041-D00E77424F4D}"/>
              </a:ext>
            </a:extLst>
          </p:cNvPr>
          <p:cNvSpPr>
            <a:spLocks noGrp="1"/>
          </p:cNvSpPr>
          <p:nvPr>
            <p:ph type="body" sz="quarter" idx="12" hasCustomPrompt="1"/>
            <p:custDataLst>
              <p:tags r:id="rId3"/>
            </p:custDataLst>
          </p:nvPr>
        </p:nvSpPr>
        <p:spPr>
          <a:xfrm>
            <a:off x="9194400" y="1674000"/>
            <a:ext cx="1657350" cy="731837"/>
          </a:xfrm>
        </p:spPr>
        <p:txBody>
          <a:bodyPr/>
          <a:lstStyle>
            <a:lvl1pPr>
              <a:defRPr sz="5400" b="1" baseline="0">
                <a:solidFill>
                  <a:schemeClr val="accent2"/>
                </a:solidFill>
              </a:defRPr>
            </a:lvl1pPr>
          </a:lstStyle>
          <a:p>
            <a:pPr lvl="0"/>
            <a:r>
              <a:rPr lang="en-US" dirty="0"/>
              <a:t>Pa</a:t>
            </a:r>
          </a:p>
        </p:txBody>
      </p:sp>
      <p:sp>
        <p:nvSpPr>
          <p:cNvPr id="9" name="Lawyers">
            <a:extLst>
              <a:ext uri="{FF2B5EF4-FFF2-40B4-BE49-F238E27FC236}">
                <a16:creationId xmlns:a16="http://schemas.microsoft.com/office/drawing/2014/main" id="{2D170AB3-A8A6-4E94-8CC6-525B501BD610}"/>
              </a:ext>
            </a:extLst>
          </p:cNvPr>
          <p:cNvSpPr>
            <a:spLocks noGrp="1"/>
          </p:cNvSpPr>
          <p:nvPr>
            <p:ph type="body" sz="quarter" idx="11" hasCustomPrompt="1"/>
            <p:custDataLst>
              <p:tags r:id="rId4"/>
            </p:custDataLst>
          </p:nvPr>
        </p:nvSpPr>
        <p:spPr>
          <a:xfrm>
            <a:off x="9194400" y="486000"/>
            <a:ext cx="2230192" cy="731837"/>
          </a:xfrm>
        </p:spPr>
        <p:txBody>
          <a:bodyPr/>
          <a:lstStyle>
            <a:lvl1pPr>
              <a:defRPr sz="5400" b="1" baseline="0">
                <a:solidFill>
                  <a:schemeClr val="accent1"/>
                </a:solidFill>
              </a:defRPr>
            </a:lvl1pPr>
          </a:lstStyle>
          <a:p>
            <a:pPr lvl="0"/>
            <a:r>
              <a:rPr lang="en-US" dirty="0"/>
              <a:t>La</a:t>
            </a:r>
          </a:p>
        </p:txBody>
      </p:sp>
      <p:sp>
        <p:nvSpPr>
          <p:cNvPr id="15" name="Connections">
            <a:extLst>
              <a:ext uri="{FF2B5EF4-FFF2-40B4-BE49-F238E27FC236}">
                <a16:creationId xmlns:a16="http://schemas.microsoft.com/office/drawing/2014/main" id="{7C48A24A-2DA4-4742-A145-A20BB77B484B}"/>
              </a:ext>
            </a:extLst>
          </p:cNvPr>
          <p:cNvSpPr>
            <a:spLocks noGrp="1"/>
          </p:cNvSpPr>
          <p:nvPr>
            <p:ph type="body" sz="quarter" idx="15" hasCustomPrompt="1"/>
            <p:custDataLst>
              <p:tags r:id="rId5"/>
            </p:custDataLst>
          </p:nvPr>
        </p:nvSpPr>
        <p:spPr>
          <a:xfrm>
            <a:off x="439737" y="1763999"/>
            <a:ext cx="3564000" cy="512873"/>
          </a:xfrm>
        </p:spPr>
        <p:txBody>
          <a:bodyPr>
            <a:normAutofit/>
          </a:bodyPr>
          <a:lstStyle>
            <a:lvl1pPr>
              <a:spcAft>
                <a:spcPts val="0"/>
              </a:spcAft>
              <a:defRPr sz="2400" baseline="0"/>
            </a:lvl1pPr>
          </a:lstStyle>
          <a:p>
            <a:pPr lvl="0"/>
            <a:r>
              <a:rPr lang="en-US" dirty="0"/>
              <a:t>&lt;&lt;Friends Heading&gt;&gt;</a:t>
            </a:r>
          </a:p>
        </p:txBody>
      </p:sp>
      <p:sp>
        <p:nvSpPr>
          <p:cNvPr id="6" name="OC Business Name">
            <a:extLst>
              <a:ext uri="{FF2B5EF4-FFF2-40B4-BE49-F238E27FC236}">
                <a16:creationId xmlns:a16="http://schemas.microsoft.com/office/drawing/2014/main" id="{D91FE0B2-247E-4F73-A3DF-CFF7CF64118B}"/>
              </a:ext>
            </a:extLst>
          </p:cNvPr>
          <p:cNvSpPr>
            <a:spLocks noGrp="1"/>
          </p:cNvSpPr>
          <p:nvPr>
            <p:ph type="body" sz="quarter" idx="17" hasCustomPrompt="1"/>
            <p:custDataLst>
              <p:tags r:id="rId6"/>
            </p:custDataLst>
          </p:nvPr>
        </p:nvSpPr>
        <p:spPr>
          <a:xfrm>
            <a:off x="439738" y="5517232"/>
            <a:ext cx="3563937" cy="684076"/>
          </a:xfrm>
        </p:spPr>
        <p:txBody>
          <a:bodyPr anchor="b" anchorCtr="0">
            <a:normAutofit/>
          </a:bodyPr>
          <a:lstStyle>
            <a:lvl1pPr>
              <a:spcAft>
                <a:spcPts val="0"/>
              </a:spcAft>
              <a:defRPr sz="1000" baseline="0"/>
            </a:lvl1pPr>
          </a:lstStyle>
          <a:p>
            <a:pPr lvl="0"/>
            <a:r>
              <a:rPr lang="en-GB" dirty="0"/>
              <a:t>&lt;&lt;OC Business Name&gt;&gt;</a:t>
            </a:r>
            <a:endParaRPr lang="en-US" dirty="0"/>
          </a:p>
        </p:txBody>
      </p:sp>
      <p:sp>
        <p:nvSpPr>
          <p:cNvPr id="14" name="Text Placeholder 13">
            <a:extLst>
              <a:ext uri="{FF2B5EF4-FFF2-40B4-BE49-F238E27FC236}">
                <a16:creationId xmlns:a16="http://schemas.microsoft.com/office/drawing/2014/main" id="{25C3C6D6-02BE-49B1-8B9B-7ED7A17DE4CF}"/>
              </a:ext>
            </a:extLst>
          </p:cNvPr>
          <p:cNvSpPr>
            <a:spLocks noGrp="1"/>
          </p:cNvSpPr>
          <p:nvPr>
            <p:ph type="body" sz="quarter" idx="18" hasCustomPrompt="1"/>
            <p:custDataLst>
              <p:tags r:id="rId7"/>
            </p:custDataLst>
          </p:nvPr>
        </p:nvSpPr>
        <p:spPr>
          <a:xfrm>
            <a:off x="439738" y="2528888"/>
            <a:ext cx="3563937" cy="2875020"/>
          </a:xfrm>
        </p:spPr>
        <p:txBody>
          <a:bodyPr>
            <a:normAutofit/>
          </a:bodyPr>
          <a:lstStyle>
            <a:lvl1pPr>
              <a:defRPr sz="1600"/>
            </a:lvl1pPr>
          </a:lstStyle>
          <a:p>
            <a:pPr lvl="0"/>
            <a:r>
              <a:rPr lang="en-US" dirty="0"/>
              <a:t>&lt;&lt;Friends Text&gt;&gt;</a:t>
            </a:r>
          </a:p>
        </p:txBody>
      </p:sp>
      <p:sp>
        <p:nvSpPr>
          <p:cNvPr id="16" name="About OC">
            <a:extLst>
              <a:ext uri="{FF2B5EF4-FFF2-40B4-BE49-F238E27FC236}">
                <a16:creationId xmlns:a16="http://schemas.microsoft.com/office/drawing/2014/main" id="{D129700C-5AF3-43E2-AE16-AA76EE3CF5AB}"/>
              </a:ext>
            </a:extLst>
          </p:cNvPr>
          <p:cNvSpPr>
            <a:spLocks noGrp="1"/>
          </p:cNvSpPr>
          <p:nvPr>
            <p:ph type="body" sz="quarter" idx="10" hasCustomPrompt="1"/>
            <p:custDataLst>
              <p:tags r:id="rId8"/>
            </p:custDataLst>
          </p:nvPr>
        </p:nvSpPr>
        <p:spPr>
          <a:xfrm>
            <a:off x="439200" y="642176"/>
            <a:ext cx="8374533" cy="430887"/>
          </a:xfrm>
        </p:spPr>
        <p:txBody>
          <a:bodyPr/>
          <a:lstStyle>
            <a:lvl1pPr>
              <a:spcAft>
                <a:spcPts val="0"/>
              </a:spcAft>
              <a:defRPr sz="2800" baseline="0">
                <a:solidFill>
                  <a:srgbClr val="FB5A17"/>
                </a:solidFill>
              </a:defRPr>
            </a:lvl1pPr>
          </a:lstStyle>
          <a:p>
            <a:pPr lvl="0"/>
            <a:r>
              <a:rPr lang="en-GB" sz="2800"/>
              <a:t>About Osborne Clarke</a:t>
            </a:r>
            <a:endParaRPr lang="en-US"/>
          </a:p>
        </p:txBody>
      </p:sp>
      <p:sp>
        <p:nvSpPr>
          <p:cNvPr id="3" name="Text Placeholder 2"/>
          <p:cNvSpPr>
            <a:spLocks noGrp="1"/>
          </p:cNvSpPr>
          <p:nvPr>
            <p:ph type="body" sz="quarter" idx="19" hasCustomPrompt="1"/>
            <p:custDataLst>
              <p:tags r:id="rId9"/>
            </p:custDataLst>
          </p:nvPr>
        </p:nvSpPr>
        <p:spPr>
          <a:xfrm>
            <a:off x="9191748" y="1291683"/>
            <a:ext cx="2522727" cy="265109"/>
          </a:xfrm>
        </p:spPr>
        <p:txBody>
          <a:bodyPr>
            <a:normAutofit/>
          </a:bodyPr>
          <a:lstStyle>
            <a:lvl1pPr>
              <a:defRPr sz="1400">
                <a:latin typeface="Arial" panose="020B0604020202020204" pitchFamily="34" charset="0"/>
                <a:cs typeface="Arial" panose="020B0604020202020204" pitchFamily="34" charset="0"/>
              </a:defRPr>
            </a:lvl1pPr>
            <a:lvl2pPr>
              <a:defRPr sz="1400"/>
            </a:lvl2pPr>
            <a:lvl3pPr>
              <a:defRPr sz="1400"/>
            </a:lvl3pPr>
            <a:lvl4pPr>
              <a:defRPr sz="1400"/>
            </a:lvl4pPr>
            <a:lvl5pPr>
              <a:defRPr sz="1400"/>
            </a:lvl5pPr>
          </a:lstStyle>
          <a:p>
            <a:pPr lvl="0"/>
            <a:r>
              <a:rPr lang="en-US" dirty="0"/>
              <a:t>talented lawyers</a:t>
            </a:r>
            <a:endParaRPr lang="en-GB" dirty="0"/>
          </a:p>
        </p:txBody>
      </p:sp>
      <p:sp>
        <p:nvSpPr>
          <p:cNvPr id="19" name="Text Placeholder 18"/>
          <p:cNvSpPr>
            <a:spLocks noGrp="1"/>
          </p:cNvSpPr>
          <p:nvPr>
            <p:ph type="body" sz="quarter" idx="20" hasCustomPrompt="1"/>
            <p:custDataLst>
              <p:tags r:id="rId10"/>
            </p:custDataLst>
          </p:nvPr>
        </p:nvSpPr>
        <p:spPr>
          <a:xfrm>
            <a:off x="9192344" y="1556792"/>
            <a:ext cx="2522132" cy="264924"/>
          </a:xfrm>
        </p:spPr>
        <p:txBody>
          <a:bodyPr>
            <a:normAutofit/>
          </a:bodyPr>
          <a:lstStyle>
            <a:lvl1pPr>
              <a:defRPr sz="1400" baseline="0">
                <a:latin typeface="Arial" panose="020B0604020202020204" pitchFamily="34" charset="0"/>
                <a:cs typeface="Arial" panose="020B0604020202020204" pitchFamily="34" charset="0"/>
              </a:defRPr>
            </a:lvl1pPr>
            <a:lvl2pPr>
              <a:defRPr sz="1400"/>
            </a:lvl2pPr>
            <a:lvl3pPr>
              <a:defRPr sz="1400"/>
            </a:lvl3pPr>
            <a:lvl4pPr>
              <a:defRPr sz="1400"/>
            </a:lvl4pPr>
            <a:lvl5pPr>
              <a:defRPr sz="1400"/>
            </a:lvl5pPr>
          </a:lstStyle>
          <a:p>
            <a:pPr lvl="0"/>
            <a:r>
              <a:rPr lang="en-US" dirty="0"/>
              <a:t>working with</a:t>
            </a:r>
            <a:endParaRPr lang="en-GB" dirty="0"/>
          </a:p>
        </p:txBody>
      </p:sp>
      <p:sp>
        <p:nvSpPr>
          <p:cNvPr id="21" name="Text Placeholder 20"/>
          <p:cNvSpPr>
            <a:spLocks noGrp="1"/>
          </p:cNvSpPr>
          <p:nvPr>
            <p:ph type="body" sz="quarter" idx="21" hasCustomPrompt="1"/>
            <p:custDataLst>
              <p:tags r:id="rId11"/>
            </p:custDataLst>
          </p:nvPr>
        </p:nvSpPr>
        <p:spPr>
          <a:xfrm>
            <a:off x="9192343" y="2496007"/>
            <a:ext cx="2522133" cy="249049"/>
          </a:xfrm>
        </p:spPr>
        <p:txBody>
          <a:bodyPr>
            <a:normAutofit/>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expert partners</a:t>
            </a:r>
            <a:endParaRPr lang="en-GB" dirty="0"/>
          </a:p>
        </p:txBody>
      </p:sp>
      <p:sp>
        <p:nvSpPr>
          <p:cNvPr id="23" name="Text Placeholder 22"/>
          <p:cNvSpPr>
            <a:spLocks noGrp="1"/>
          </p:cNvSpPr>
          <p:nvPr>
            <p:ph type="body" sz="quarter" idx="22" hasCustomPrompt="1"/>
            <p:custDataLst>
              <p:tags r:id="rId12"/>
            </p:custDataLst>
          </p:nvPr>
        </p:nvSpPr>
        <p:spPr>
          <a:xfrm>
            <a:off x="9191749" y="2745056"/>
            <a:ext cx="2522728" cy="264660"/>
          </a:xfrm>
        </p:spPr>
        <p:txBody>
          <a:bodyPr>
            <a:normAutofit/>
          </a:bodyPr>
          <a:lstStyle>
            <a:lvl1pPr>
              <a:defRPr sz="14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in</a:t>
            </a:r>
            <a:endParaRPr lang="en-GB" dirty="0"/>
          </a:p>
        </p:txBody>
      </p:sp>
      <p:sp>
        <p:nvSpPr>
          <p:cNvPr id="25" name="Text Placeholder 24"/>
          <p:cNvSpPr>
            <a:spLocks noGrp="1"/>
          </p:cNvSpPr>
          <p:nvPr>
            <p:ph type="body" sz="quarter" idx="23" hasCustomPrompt="1"/>
            <p:custDataLst>
              <p:tags r:id="rId13"/>
            </p:custDataLst>
          </p:nvPr>
        </p:nvSpPr>
        <p:spPr>
          <a:xfrm>
            <a:off x="9192343" y="3668396"/>
            <a:ext cx="2503285" cy="264660"/>
          </a:xfrm>
        </p:spPr>
        <p:txBody>
          <a:bodyPr>
            <a:normAutofit/>
          </a:bodyPr>
          <a:lstStyle>
            <a:lvl1pPr>
              <a:defRPr sz="1400" baseline="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international locations</a:t>
            </a:r>
            <a:endParaRPr lang="en-GB" dirty="0"/>
          </a:p>
        </p:txBody>
      </p:sp>
      <p:sp>
        <p:nvSpPr>
          <p:cNvPr id="27" name="Text Placeholder 26"/>
          <p:cNvSpPr>
            <a:spLocks noGrp="1"/>
          </p:cNvSpPr>
          <p:nvPr>
            <p:ph type="body" sz="quarter" idx="24" hasCustomPrompt="1"/>
            <p:custDataLst>
              <p:tags r:id="rId14"/>
            </p:custDataLst>
          </p:nvPr>
        </p:nvSpPr>
        <p:spPr>
          <a:xfrm>
            <a:off x="9191749" y="3933056"/>
            <a:ext cx="2503879" cy="199765"/>
          </a:xfrm>
        </p:spPr>
        <p:txBody>
          <a:bodyPr>
            <a:normAutofit/>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advising across</a:t>
            </a:r>
            <a:endParaRPr lang="en-GB" dirty="0"/>
          </a:p>
        </p:txBody>
      </p:sp>
      <p:sp>
        <p:nvSpPr>
          <p:cNvPr id="29" name="Text Placeholder 28"/>
          <p:cNvSpPr>
            <a:spLocks noGrp="1"/>
          </p:cNvSpPr>
          <p:nvPr>
            <p:ph type="body" sz="quarter" idx="25" hasCustomPrompt="1"/>
            <p:custDataLst>
              <p:tags r:id="rId15"/>
            </p:custDataLst>
          </p:nvPr>
        </p:nvSpPr>
        <p:spPr>
          <a:xfrm>
            <a:off x="9192506" y="4843455"/>
            <a:ext cx="2503122" cy="280521"/>
          </a:xfrm>
        </p:spPr>
        <p:txBody>
          <a:bodyPr>
            <a:normAutofit/>
          </a:bodyPr>
          <a:lstStyle>
            <a:lvl1pPr>
              <a:defRPr sz="1400" baseline="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core sectors</a:t>
            </a:r>
            <a:endParaRPr lang="en-GB" dirty="0"/>
          </a:p>
        </p:txBody>
      </p:sp>
      <p:sp>
        <p:nvSpPr>
          <p:cNvPr id="31" name="Text Placeholder 30"/>
          <p:cNvSpPr>
            <a:spLocks noGrp="1"/>
          </p:cNvSpPr>
          <p:nvPr>
            <p:ph type="body" sz="quarter" idx="26" hasCustomPrompt="1"/>
            <p:custDataLst>
              <p:tags r:id="rId16"/>
            </p:custDataLst>
          </p:nvPr>
        </p:nvSpPr>
        <p:spPr>
          <a:xfrm>
            <a:off x="9191748" y="5123976"/>
            <a:ext cx="2503879" cy="279932"/>
          </a:xfrm>
        </p:spPr>
        <p:txBody>
          <a:bodyPr>
            <a:normAutofit/>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with</a:t>
            </a:r>
            <a:endParaRPr lang="en-GB" dirty="0"/>
          </a:p>
        </p:txBody>
      </p:sp>
      <p:sp>
        <p:nvSpPr>
          <p:cNvPr id="33" name="Text Placeholder 32"/>
          <p:cNvSpPr>
            <a:spLocks noGrp="1"/>
          </p:cNvSpPr>
          <p:nvPr>
            <p:ph type="body" sz="quarter" idx="27" hasCustomPrompt="1"/>
            <p:custDataLst>
              <p:tags r:id="rId17"/>
            </p:custDataLst>
          </p:nvPr>
        </p:nvSpPr>
        <p:spPr>
          <a:xfrm>
            <a:off x="9191749" y="5972757"/>
            <a:ext cx="2522728" cy="421200"/>
          </a:xfrm>
        </p:spPr>
        <p:txBody>
          <a:bodyPr>
            <a:normAutofit/>
          </a:bodyPr>
          <a:lstStyle>
            <a:lvl1pPr>
              <a:defRPr sz="1400">
                <a:latin typeface="Arial" panose="020B0604020202020204" pitchFamily="34" charset="0"/>
                <a:cs typeface="Arial" panose="020B0604020202020204" pitchFamily="34" charset="0"/>
              </a:defRPr>
            </a:lvl1pPr>
            <a:lvl2pPr>
              <a:defRPr sz="1400"/>
            </a:lvl2pPr>
            <a:lvl3pPr>
              <a:defRPr sz="1400"/>
            </a:lvl3pPr>
            <a:lvl4pPr>
              <a:defRPr sz="1400"/>
            </a:lvl4pPr>
            <a:lvl5pPr>
              <a:defRPr sz="1400"/>
            </a:lvl5pPr>
          </a:lstStyle>
          <a:p>
            <a:pPr lvl="0"/>
            <a:r>
              <a:rPr lang="en-US" dirty="0"/>
              <a:t>client-</a:t>
            </a:r>
            <a:r>
              <a:rPr lang="en-US" dirty="0" err="1"/>
              <a:t>centred</a:t>
            </a:r>
            <a:r>
              <a:rPr lang="en-US" dirty="0"/>
              <a:t> approach</a:t>
            </a:r>
            <a:endParaRPr lang="en-GB" dirty="0"/>
          </a:p>
        </p:txBody>
      </p:sp>
      <p:sp>
        <p:nvSpPr>
          <p:cNvPr id="20" name="Client">
            <a:extLst>
              <a:ext uri="{FF2B5EF4-FFF2-40B4-BE49-F238E27FC236}">
                <a16:creationId xmlns:a16="http://schemas.microsoft.com/office/drawing/2014/main" id="{DADBF2F2-E8F7-46DA-91FE-19DB063D68B2}"/>
              </a:ext>
            </a:extLst>
          </p:cNvPr>
          <p:cNvSpPr txBox="1"/>
          <p:nvPr userDrawn="1"/>
        </p:nvSpPr>
        <p:spPr>
          <a:xfrm>
            <a:off x="9211354" y="5123976"/>
            <a:ext cx="2484275" cy="1135696"/>
          </a:xfrm>
          <a:prstGeom prst="rect">
            <a:avLst/>
          </a:prstGeom>
          <a:noFill/>
        </p:spPr>
        <p:txBody>
          <a:bodyPr wrap="square" lIns="0" tIns="0" rIns="0" bIns="0" rtlCol="0">
            <a:norm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389626" algn="l" rtl="0" fontAlgn="base">
              <a:spcBef>
                <a:spcPct val="0"/>
              </a:spcBef>
              <a:spcAft>
                <a:spcPct val="0"/>
              </a:spcAft>
              <a:defRPr kern="1200">
                <a:solidFill>
                  <a:schemeClr val="tx1"/>
                </a:solidFill>
                <a:latin typeface="Arial" charset="0"/>
                <a:ea typeface="+mn-ea"/>
                <a:cs typeface="Arial" charset="0"/>
              </a:defRPr>
            </a:lvl2pPr>
            <a:lvl3pPr marL="779252" algn="l" rtl="0" fontAlgn="base">
              <a:spcBef>
                <a:spcPct val="0"/>
              </a:spcBef>
              <a:spcAft>
                <a:spcPct val="0"/>
              </a:spcAft>
              <a:defRPr kern="1200">
                <a:solidFill>
                  <a:schemeClr val="tx1"/>
                </a:solidFill>
                <a:latin typeface="Arial" charset="0"/>
                <a:ea typeface="+mn-ea"/>
                <a:cs typeface="Arial" charset="0"/>
              </a:defRPr>
            </a:lvl3pPr>
            <a:lvl4pPr marL="1168878" algn="l" rtl="0" fontAlgn="base">
              <a:spcBef>
                <a:spcPct val="0"/>
              </a:spcBef>
              <a:spcAft>
                <a:spcPct val="0"/>
              </a:spcAft>
              <a:defRPr kern="1200">
                <a:solidFill>
                  <a:schemeClr val="tx1"/>
                </a:solidFill>
                <a:latin typeface="Arial" charset="0"/>
                <a:ea typeface="+mn-ea"/>
                <a:cs typeface="Arial" charset="0"/>
              </a:defRPr>
            </a:lvl4pPr>
            <a:lvl5pPr marL="1558503" algn="l" rtl="0" fontAlgn="base">
              <a:spcBef>
                <a:spcPct val="0"/>
              </a:spcBef>
              <a:spcAft>
                <a:spcPct val="0"/>
              </a:spcAft>
              <a:defRPr kern="1200">
                <a:solidFill>
                  <a:schemeClr val="tx1"/>
                </a:solidFill>
                <a:latin typeface="Arial" charset="0"/>
                <a:ea typeface="+mn-ea"/>
                <a:cs typeface="Arial" charset="0"/>
              </a:defRPr>
            </a:lvl5pPr>
            <a:lvl6pPr marL="1948129" algn="l" defTabSz="779252" rtl="0" eaLnBrk="1" latinLnBrk="0" hangingPunct="1">
              <a:defRPr kern="1200">
                <a:solidFill>
                  <a:schemeClr val="tx1"/>
                </a:solidFill>
                <a:latin typeface="Arial" charset="0"/>
                <a:ea typeface="+mn-ea"/>
                <a:cs typeface="Arial" charset="0"/>
              </a:defRPr>
            </a:lvl6pPr>
            <a:lvl7pPr marL="2337755" algn="l" defTabSz="779252" rtl="0" eaLnBrk="1" latinLnBrk="0" hangingPunct="1">
              <a:defRPr kern="1200">
                <a:solidFill>
                  <a:schemeClr val="tx1"/>
                </a:solidFill>
                <a:latin typeface="Arial" charset="0"/>
                <a:ea typeface="+mn-ea"/>
                <a:cs typeface="Arial" charset="0"/>
              </a:defRPr>
            </a:lvl7pPr>
            <a:lvl8pPr marL="2727381" algn="l" defTabSz="779252" rtl="0" eaLnBrk="1" latinLnBrk="0" hangingPunct="1">
              <a:defRPr kern="1200">
                <a:solidFill>
                  <a:schemeClr val="tx1"/>
                </a:solidFill>
                <a:latin typeface="Arial" charset="0"/>
                <a:ea typeface="+mn-ea"/>
                <a:cs typeface="Arial" charset="0"/>
              </a:defRPr>
            </a:lvl8pPr>
            <a:lvl9pPr marL="3117007" algn="l" defTabSz="779252" rtl="0" eaLnBrk="1" latinLnBrk="0" hangingPunct="1">
              <a:defRPr kern="1200">
                <a:solidFill>
                  <a:schemeClr val="tx1"/>
                </a:solidFill>
                <a:latin typeface="Arial" charset="0"/>
                <a:ea typeface="+mn-ea"/>
                <a:cs typeface="Arial" charset="0"/>
              </a:defRPr>
            </a:lvl9pPr>
          </a:lstStyle>
          <a:p>
            <a:pPr>
              <a:lnSpc>
                <a:spcPct val="90000"/>
              </a:lnSpc>
              <a:spcAft>
                <a:spcPts val="0"/>
              </a:spcAft>
            </a:pPr>
            <a:r>
              <a:rPr lang="en-GB" sz="1400" spc="-20" dirty="0">
                <a:latin typeface="Arial" panose="020B0604020202020204" pitchFamily="34" charset="0"/>
                <a:cs typeface="Arial" panose="020B0604020202020204" pitchFamily="34" charset="0"/>
              </a:rPr>
              <a:t> </a:t>
            </a:r>
            <a:endParaRPr lang="en-GB" sz="1600" spc="-20" dirty="0">
              <a:latin typeface="Arial" panose="020B0604020202020204" pitchFamily="34" charset="0"/>
              <a:cs typeface="Arial" panose="020B0604020202020204" pitchFamily="34" charset="0"/>
            </a:endParaRPr>
          </a:p>
          <a:p>
            <a:pPr>
              <a:lnSpc>
                <a:spcPct val="90000"/>
              </a:lnSpc>
              <a:spcAft>
                <a:spcPts val="0"/>
              </a:spcAft>
            </a:pPr>
            <a:r>
              <a:rPr lang="en-GB" sz="5400" b="1" spc="-20" dirty="0">
                <a:solidFill>
                  <a:srgbClr val="FB5A17"/>
                </a:solidFill>
                <a:latin typeface="Arial" panose="020B0604020202020204" pitchFamily="34" charset="0"/>
                <a:cs typeface="Arial" panose="020B0604020202020204" pitchFamily="34" charset="0"/>
              </a:rPr>
              <a:t>1</a:t>
            </a:r>
          </a:p>
          <a:p>
            <a:pPr lvl="0">
              <a:lnSpc>
                <a:spcPct val="90000"/>
              </a:lnSpc>
              <a:spcAft>
                <a:spcPts val="0"/>
              </a:spcAft>
            </a:pPr>
            <a:r>
              <a:rPr lang="en-GB" sz="1400" spc="-20" dirty="0">
                <a:latin typeface="Arial" panose="020B0604020202020204" pitchFamily="34" charset="0"/>
                <a:cs typeface="Arial" panose="020B0604020202020204" pitchFamily="34" charset="0"/>
              </a:rPr>
              <a:t> </a:t>
            </a:r>
          </a:p>
        </p:txBody>
      </p:sp>
      <p:sp>
        <p:nvSpPr>
          <p:cNvPr id="4" name="Text Placeholder 3"/>
          <p:cNvSpPr>
            <a:spLocks noGrp="1"/>
          </p:cNvSpPr>
          <p:nvPr>
            <p:ph type="body" sz="quarter" idx="28" hasCustomPrompt="1"/>
            <p:custDataLst>
              <p:tags r:id="rId18"/>
            </p:custDataLst>
          </p:nvPr>
        </p:nvSpPr>
        <p:spPr>
          <a:xfrm>
            <a:off x="4654800" y="1774800"/>
            <a:ext cx="2233029" cy="264567"/>
          </a:xfrm>
        </p:spPr>
        <p:txBody>
          <a:bodyPr/>
          <a:lstStyle>
            <a:lvl1pPr>
              <a:defRPr sz="1600">
                <a:latin typeface="Arial" panose="020B0604020202020204" pitchFamily="34" charset="0"/>
                <a:cs typeface="Arial" panose="020B0604020202020204" pitchFamily="34" charset="0"/>
              </a:defRPr>
            </a:lvl1pPr>
          </a:lstStyle>
          <a:p>
            <a:pPr lvl="0"/>
            <a:r>
              <a:rPr lang="en-US" dirty="0"/>
              <a:t>Europe</a:t>
            </a:r>
            <a:endParaRPr lang="en-GB" dirty="0"/>
          </a:p>
        </p:txBody>
      </p:sp>
      <p:sp>
        <p:nvSpPr>
          <p:cNvPr id="7" name="Text Placeholder 6"/>
          <p:cNvSpPr>
            <a:spLocks noGrp="1"/>
          </p:cNvSpPr>
          <p:nvPr>
            <p:ph type="body" sz="quarter" idx="29" hasCustomPrompt="1"/>
            <p:custDataLst>
              <p:tags r:id="rId19"/>
            </p:custDataLst>
          </p:nvPr>
        </p:nvSpPr>
        <p:spPr>
          <a:xfrm>
            <a:off x="4654800" y="2120400"/>
            <a:ext cx="4158933" cy="2259926"/>
          </a:xfrm>
        </p:spPr>
        <p:txBody>
          <a:bodyPr>
            <a:normAutofit/>
          </a:bodyPr>
          <a:lstStyle>
            <a:lvl1pPr>
              <a:spcBef>
                <a:spcPts val="0"/>
              </a:spcBef>
              <a:spcAft>
                <a:spcPts val="600"/>
              </a:spcAft>
              <a:defRPr sz="12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Belgium</a:t>
            </a:r>
            <a:endParaRPr lang="en-GB" dirty="0"/>
          </a:p>
        </p:txBody>
      </p:sp>
      <p:sp>
        <p:nvSpPr>
          <p:cNvPr id="13" name="Text Placeholder 12"/>
          <p:cNvSpPr>
            <a:spLocks noGrp="1"/>
          </p:cNvSpPr>
          <p:nvPr>
            <p:ph type="body" sz="quarter" idx="30" hasCustomPrompt="1"/>
            <p:custDataLst>
              <p:tags r:id="rId20"/>
            </p:custDataLst>
          </p:nvPr>
        </p:nvSpPr>
        <p:spPr>
          <a:xfrm>
            <a:off x="4637091" y="4492800"/>
            <a:ext cx="1047750" cy="261938"/>
          </a:xfrm>
        </p:spPr>
        <p:txBody>
          <a:bodyPr/>
          <a:lstStyle>
            <a:lvl1pPr>
              <a:defRPr sz="1600">
                <a:latin typeface="Arial" panose="020B0604020202020204" pitchFamily="34" charset="0"/>
                <a:cs typeface="Arial" panose="020B0604020202020204" pitchFamily="34" charset="0"/>
              </a:defRPr>
            </a:lvl1pPr>
          </a:lstStyle>
          <a:p>
            <a:pPr lvl="0"/>
            <a:r>
              <a:rPr lang="en-US" dirty="0"/>
              <a:t>USA</a:t>
            </a:r>
            <a:endParaRPr lang="en-GB" dirty="0"/>
          </a:p>
        </p:txBody>
      </p:sp>
      <p:sp>
        <p:nvSpPr>
          <p:cNvPr id="24" name="Text Placeholder 23"/>
          <p:cNvSpPr>
            <a:spLocks noGrp="1"/>
          </p:cNvSpPr>
          <p:nvPr>
            <p:ph type="body" sz="quarter" idx="31" hasCustomPrompt="1"/>
            <p:custDataLst>
              <p:tags r:id="rId21"/>
            </p:custDataLst>
          </p:nvPr>
        </p:nvSpPr>
        <p:spPr>
          <a:xfrm>
            <a:off x="4645115" y="4834800"/>
            <a:ext cx="4158933" cy="218384"/>
          </a:xfrm>
        </p:spPr>
        <p:txBody>
          <a:bodyPr>
            <a:normAutofit/>
          </a:bodyPr>
          <a:lstStyle>
            <a:lvl1pPr>
              <a:spcBef>
                <a:spcPts val="0"/>
              </a:spcBef>
              <a:spcAft>
                <a:spcPts val="600"/>
              </a:spcAft>
              <a:defRPr sz="1200"/>
            </a:lvl1pPr>
          </a:lstStyle>
          <a:p>
            <a:pPr lvl="0"/>
            <a:r>
              <a:rPr lang="en-US" dirty="0"/>
              <a:t>New York</a:t>
            </a:r>
            <a:endParaRPr lang="en-GB" dirty="0"/>
          </a:p>
        </p:txBody>
      </p:sp>
      <p:sp>
        <p:nvSpPr>
          <p:cNvPr id="28" name="Text Placeholder 27"/>
          <p:cNvSpPr>
            <a:spLocks noGrp="1"/>
          </p:cNvSpPr>
          <p:nvPr>
            <p:ph type="body" sz="quarter" idx="32" hasCustomPrompt="1"/>
            <p:custDataLst>
              <p:tags r:id="rId22"/>
            </p:custDataLst>
          </p:nvPr>
        </p:nvSpPr>
        <p:spPr>
          <a:xfrm>
            <a:off x="4645115" y="5141797"/>
            <a:ext cx="2089150" cy="277192"/>
          </a:xfrm>
        </p:spPr>
        <p:txBody>
          <a:bodyPr/>
          <a:lstStyle>
            <a:lvl1pPr>
              <a:defRPr sz="1600">
                <a:latin typeface="Arial" panose="020B0604020202020204" pitchFamily="34" charset="0"/>
                <a:cs typeface="Arial" panose="020B0604020202020204" pitchFamily="34" charset="0"/>
              </a:defRPr>
            </a:lvl1pPr>
          </a:lstStyle>
          <a:p>
            <a:pPr lvl="0"/>
            <a:r>
              <a:rPr lang="en-US" dirty="0"/>
              <a:t>Asia</a:t>
            </a:r>
            <a:endParaRPr lang="en-GB" dirty="0"/>
          </a:p>
        </p:txBody>
      </p:sp>
      <p:sp>
        <p:nvSpPr>
          <p:cNvPr id="32" name="Text Placeholder 31"/>
          <p:cNvSpPr>
            <a:spLocks noGrp="1"/>
          </p:cNvSpPr>
          <p:nvPr>
            <p:ph type="body" sz="quarter" idx="33" hasCustomPrompt="1"/>
            <p:custDataLst>
              <p:tags r:id="rId23"/>
            </p:custDataLst>
          </p:nvPr>
        </p:nvSpPr>
        <p:spPr>
          <a:xfrm>
            <a:off x="4654799" y="5499477"/>
            <a:ext cx="4158933" cy="806759"/>
          </a:xfrm>
        </p:spPr>
        <p:txBody>
          <a:bodyPr>
            <a:normAutofit/>
          </a:bodyPr>
          <a:lstStyle>
            <a:lvl1pPr>
              <a:spcBef>
                <a:spcPts val="0"/>
              </a:spcBef>
              <a:spcAft>
                <a:spcPts val="600"/>
              </a:spcAft>
              <a:defRPr sz="1200"/>
            </a:lvl1pPr>
          </a:lstStyle>
          <a:p>
            <a:pPr lvl="0"/>
            <a:r>
              <a:rPr lang="en-US" dirty="0"/>
              <a:t>China</a:t>
            </a:r>
            <a:endParaRPr lang="en-GB" dirty="0"/>
          </a:p>
        </p:txBody>
      </p:sp>
    </p:spTree>
    <p:extLst>
      <p:ext uri="{BB962C8B-B14F-4D97-AF65-F5344CB8AC3E}">
        <p14:creationId xmlns:p14="http://schemas.microsoft.com/office/powerpoint/2010/main" val="130654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C in numbers chart + offices">
    <p:spTree>
      <p:nvGrpSpPr>
        <p:cNvPr id="1" name=""/>
        <p:cNvGrpSpPr/>
        <p:nvPr/>
      </p:nvGrpSpPr>
      <p:grpSpPr>
        <a:xfrm>
          <a:off x="0" y="0"/>
          <a:ext cx="0" cy="0"/>
          <a:chOff x="0" y="0"/>
          <a:chExt cx="0" cy="0"/>
        </a:xfrm>
      </p:grpSpPr>
      <p:sp>
        <p:nvSpPr>
          <p:cNvPr id="6" name="Flags">
            <a:extLst>
              <a:ext uri="{FF2B5EF4-FFF2-40B4-BE49-F238E27FC236}">
                <a16:creationId xmlns:a16="http://schemas.microsoft.com/office/drawing/2014/main" id="{CF9028BB-AD01-4A67-BC40-5D2473143ECC}"/>
              </a:ext>
            </a:extLst>
          </p:cNvPr>
          <p:cNvSpPr>
            <a:spLocks noGrp="1"/>
          </p:cNvSpPr>
          <p:nvPr>
            <p:ph type="pic" sz="quarter" idx="11"/>
            <p:custDataLst>
              <p:tags r:id="rId1"/>
            </p:custDataLst>
          </p:nvPr>
        </p:nvSpPr>
        <p:spPr>
          <a:xfrm>
            <a:off x="431620" y="4520663"/>
            <a:ext cx="11160000" cy="1839600"/>
          </a:xfrm>
        </p:spPr>
        <p:txBody>
          <a:bodyPr/>
          <a:lstStyle/>
          <a:p>
            <a:r>
              <a:rPr lang="en-US"/>
              <a:t>Click icon to add picture</a:t>
            </a:r>
            <a:endParaRPr lang="en-US" dirty="0"/>
          </a:p>
        </p:txBody>
      </p:sp>
      <p:sp>
        <p:nvSpPr>
          <p:cNvPr id="5" name="OC Chart">
            <a:extLst>
              <a:ext uri="{FF2B5EF4-FFF2-40B4-BE49-F238E27FC236}">
                <a16:creationId xmlns:a16="http://schemas.microsoft.com/office/drawing/2014/main" id="{B457C8CE-65D4-4C3A-923B-8452F78C9072}"/>
              </a:ext>
            </a:extLst>
          </p:cNvPr>
          <p:cNvSpPr>
            <a:spLocks noGrp="1"/>
          </p:cNvSpPr>
          <p:nvPr>
            <p:ph sz="quarter" idx="12" hasCustomPrompt="1"/>
            <p:custDataLst>
              <p:tags r:id="rId2"/>
            </p:custDataLst>
          </p:nvPr>
        </p:nvSpPr>
        <p:spPr>
          <a:xfrm>
            <a:off x="2682000" y="1123200"/>
            <a:ext cx="3564000" cy="3629025"/>
          </a:xfrm>
        </p:spPr>
        <p:txBody>
          <a:bodyPr/>
          <a:lstStyle/>
          <a:p>
            <a:pPr lvl="0"/>
            <a:r>
              <a:rPr lang="en-US" dirty="0"/>
              <a:t>&lt;&lt;</a:t>
            </a:r>
            <a:r>
              <a:rPr lang="en-US" dirty="0" err="1"/>
              <a:t>Labels.OC</a:t>
            </a:r>
            <a:r>
              <a:rPr lang="en-US" dirty="0"/>
              <a:t> Chart&gt;&gt;</a:t>
            </a:r>
          </a:p>
        </p:txBody>
      </p:sp>
      <p:sp>
        <p:nvSpPr>
          <p:cNvPr id="9" name="OC Business Name">
            <a:extLst>
              <a:ext uri="{FF2B5EF4-FFF2-40B4-BE49-F238E27FC236}">
                <a16:creationId xmlns:a16="http://schemas.microsoft.com/office/drawing/2014/main" id="{AF1ED688-3D68-4790-A992-D401ABC25CAF}"/>
              </a:ext>
            </a:extLst>
          </p:cNvPr>
          <p:cNvSpPr>
            <a:spLocks noGrp="1"/>
          </p:cNvSpPr>
          <p:nvPr>
            <p:ph type="body" sz="quarter" idx="13" hasCustomPrompt="1"/>
            <p:custDataLst>
              <p:tags r:id="rId3"/>
            </p:custDataLst>
          </p:nvPr>
        </p:nvSpPr>
        <p:spPr>
          <a:xfrm>
            <a:off x="338400" y="6458400"/>
            <a:ext cx="7772400" cy="264516"/>
          </a:xfrm>
        </p:spPr>
        <p:txBody>
          <a:bodyPr lIns="90000" tIns="46800" rIns="90000" bIns="111600">
            <a:noAutofit/>
          </a:bodyPr>
          <a:lstStyle>
            <a:lvl1pPr>
              <a:spcAft>
                <a:spcPts val="0"/>
              </a:spcAft>
              <a:defRPr sz="800"/>
            </a:lvl1pPr>
          </a:lstStyle>
          <a:p>
            <a:pPr lvl="0"/>
            <a:r>
              <a:rPr lang="en-US" dirty="0"/>
              <a:t>&lt;&lt;OC Business Name&gt;&gt;</a:t>
            </a:r>
          </a:p>
        </p:txBody>
      </p:sp>
      <p:sp>
        <p:nvSpPr>
          <p:cNvPr id="12" name="Relationship">
            <a:extLst>
              <a:ext uri="{FF2B5EF4-FFF2-40B4-BE49-F238E27FC236}">
                <a16:creationId xmlns:a16="http://schemas.microsoft.com/office/drawing/2014/main" id="{0199CF85-1BDD-4404-9914-B2B0FB059A62}"/>
              </a:ext>
            </a:extLst>
          </p:cNvPr>
          <p:cNvSpPr>
            <a:spLocks noGrp="1"/>
          </p:cNvSpPr>
          <p:nvPr>
            <p:ph type="body" sz="quarter" idx="14" hasCustomPrompt="1"/>
            <p:custDataLst>
              <p:tags r:id="rId4"/>
            </p:custDataLst>
          </p:nvPr>
        </p:nvSpPr>
        <p:spPr>
          <a:xfrm>
            <a:off x="8110800" y="6457950"/>
            <a:ext cx="3277788" cy="246745"/>
          </a:xfrm>
        </p:spPr>
        <p:txBody>
          <a:bodyPr lIns="90000" tIns="46800" rIns="90000" bIns="46800">
            <a:normAutofit/>
          </a:bodyPr>
          <a:lstStyle>
            <a:lvl1pPr>
              <a:spcAft>
                <a:spcPts val="0"/>
              </a:spcAft>
              <a:defRPr sz="800"/>
            </a:lvl1pPr>
          </a:lstStyle>
          <a:p>
            <a:pPr lvl="0"/>
            <a:r>
              <a:rPr lang="en-GB" dirty="0"/>
              <a:t>&lt;&lt;Relationship Firm&gt;&gt;</a:t>
            </a:r>
            <a:endParaRPr lang="en-US" dirty="0"/>
          </a:p>
        </p:txBody>
      </p:sp>
      <p:sp>
        <p:nvSpPr>
          <p:cNvPr id="17" name="No Employees">
            <a:extLst>
              <a:ext uri="{FF2B5EF4-FFF2-40B4-BE49-F238E27FC236}">
                <a16:creationId xmlns:a16="http://schemas.microsoft.com/office/drawing/2014/main" id="{DCB7664D-13F0-4911-A36E-33048D152201}"/>
              </a:ext>
            </a:extLst>
          </p:cNvPr>
          <p:cNvSpPr>
            <a:spLocks noGrp="1"/>
          </p:cNvSpPr>
          <p:nvPr>
            <p:ph type="body" sz="quarter" idx="16" hasCustomPrompt="1"/>
            <p:custDataLst>
              <p:tags r:id="rId5"/>
            </p:custDataLst>
          </p:nvPr>
        </p:nvSpPr>
        <p:spPr>
          <a:xfrm>
            <a:off x="395999" y="1476000"/>
            <a:ext cx="2074537" cy="746125"/>
          </a:xfrm>
        </p:spPr>
        <p:txBody>
          <a:bodyPr>
            <a:normAutofit/>
          </a:bodyPr>
          <a:lstStyle>
            <a:lvl1pPr>
              <a:defRPr sz="5400" b="1" baseline="0">
                <a:solidFill>
                  <a:schemeClr val="accent1"/>
                </a:solidFill>
              </a:defRPr>
            </a:lvl1pPr>
            <a:lvl2pPr>
              <a:defRPr sz="15500"/>
            </a:lvl2pPr>
            <a:lvl3pPr>
              <a:defRPr sz="100"/>
            </a:lvl3pPr>
            <a:lvl4pPr>
              <a:defRPr sz="10800"/>
            </a:lvl4pPr>
            <a:lvl5pPr>
              <a:defRPr sz="800"/>
            </a:lvl5pPr>
          </a:lstStyle>
          <a:p>
            <a:pPr lvl="0"/>
            <a:r>
              <a:rPr lang="en-GB" sz="5400" dirty="0" err="1"/>
              <a:t>Em</a:t>
            </a:r>
            <a:endParaRPr lang="en-US" dirty="0"/>
          </a:p>
        </p:txBody>
      </p:sp>
      <p:sp>
        <p:nvSpPr>
          <p:cNvPr id="18" name="No Locations">
            <a:extLst>
              <a:ext uri="{FF2B5EF4-FFF2-40B4-BE49-F238E27FC236}">
                <a16:creationId xmlns:a16="http://schemas.microsoft.com/office/drawing/2014/main" id="{5BAD1DE4-8003-4D7D-86AD-27AC8F6293EE}"/>
              </a:ext>
            </a:extLst>
          </p:cNvPr>
          <p:cNvSpPr>
            <a:spLocks noGrp="1"/>
          </p:cNvSpPr>
          <p:nvPr>
            <p:ph type="body" sz="quarter" idx="17" hasCustomPrompt="1"/>
            <p:custDataLst>
              <p:tags r:id="rId6"/>
            </p:custDataLst>
          </p:nvPr>
        </p:nvSpPr>
        <p:spPr>
          <a:xfrm>
            <a:off x="6192000" y="1476000"/>
            <a:ext cx="1708150" cy="746125"/>
          </a:xfrm>
        </p:spPr>
        <p:txBody>
          <a:bodyPr>
            <a:normAutofit/>
          </a:bodyPr>
          <a:lstStyle>
            <a:lvl1pPr>
              <a:defRPr sz="5400" b="1" baseline="0">
                <a:solidFill>
                  <a:schemeClr val="accent1"/>
                </a:solidFill>
              </a:defRPr>
            </a:lvl1pPr>
          </a:lstStyle>
          <a:p>
            <a:pPr lvl="0"/>
            <a:r>
              <a:rPr lang="en-GB" sz="5400" dirty="0"/>
              <a:t>Lo</a:t>
            </a:r>
            <a:endParaRPr lang="en-US" dirty="0"/>
          </a:p>
        </p:txBody>
      </p:sp>
      <p:sp>
        <p:nvSpPr>
          <p:cNvPr id="13" name="About OC">
            <a:extLst>
              <a:ext uri="{FF2B5EF4-FFF2-40B4-BE49-F238E27FC236}">
                <a16:creationId xmlns:a16="http://schemas.microsoft.com/office/drawing/2014/main" id="{6732E7FC-AB5F-4CC0-8515-E24B5AB72E15}"/>
              </a:ext>
            </a:extLst>
          </p:cNvPr>
          <p:cNvSpPr>
            <a:spLocks noGrp="1"/>
          </p:cNvSpPr>
          <p:nvPr>
            <p:ph type="body" sz="quarter" idx="10" hasCustomPrompt="1"/>
            <p:custDataLst>
              <p:tags r:id="rId7"/>
            </p:custDataLst>
          </p:nvPr>
        </p:nvSpPr>
        <p:spPr>
          <a:xfrm>
            <a:off x="439200" y="642176"/>
            <a:ext cx="11325757" cy="430887"/>
          </a:xfrm>
        </p:spPr>
        <p:txBody>
          <a:bodyPr/>
          <a:lstStyle>
            <a:lvl1pPr>
              <a:spcAft>
                <a:spcPts val="0"/>
              </a:spcAft>
              <a:defRPr sz="2800" baseline="0">
                <a:solidFill>
                  <a:srgbClr val="FB5A17"/>
                </a:solidFill>
              </a:defRPr>
            </a:lvl1pPr>
          </a:lstStyle>
          <a:p>
            <a:pPr lvl="0"/>
            <a:r>
              <a:rPr lang="en-GB" sz="2800" dirty="0"/>
              <a:t>About Osborne Clarke</a:t>
            </a:r>
            <a:endParaRPr lang="en-US" dirty="0"/>
          </a:p>
        </p:txBody>
      </p:sp>
      <p:sp>
        <p:nvSpPr>
          <p:cNvPr id="8" name="Text Placeholder 7"/>
          <p:cNvSpPr>
            <a:spLocks noGrp="1"/>
          </p:cNvSpPr>
          <p:nvPr>
            <p:ph type="body" sz="quarter" idx="19" hasCustomPrompt="1"/>
            <p:custDataLst>
              <p:tags r:id="rId8"/>
            </p:custDataLst>
          </p:nvPr>
        </p:nvSpPr>
        <p:spPr>
          <a:xfrm>
            <a:off x="4187872" y="1890000"/>
            <a:ext cx="756000" cy="567621"/>
          </a:xfrm>
        </p:spPr>
        <p:txBody>
          <a:bodyPr wrap="none">
            <a:normAutofit/>
          </a:bodyPr>
          <a:lstStyle>
            <a:lvl1pPr algn="ctr">
              <a:spcBef>
                <a:spcPts val="0"/>
              </a:spcBef>
              <a:spcAft>
                <a:spcPts val="0"/>
              </a:spcAft>
              <a:defRPr sz="1050">
                <a:solidFill>
                  <a:schemeClr val="bg1"/>
                </a:solidFill>
              </a:defRPr>
            </a:lvl1pPr>
          </a:lstStyle>
          <a:p>
            <a:pPr lvl="0"/>
            <a:r>
              <a:rPr lang="en-GB" dirty="0"/>
              <a:t>&lt;&lt;</a:t>
            </a:r>
            <a:r>
              <a:rPr lang="en-GB" dirty="0" err="1"/>
              <a:t>Labels.No</a:t>
            </a:r>
            <a:r>
              <a:rPr lang="en-GB" dirty="0"/>
              <a:t> of Partners - pie chart&gt;&gt;</a:t>
            </a:r>
          </a:p>
        </p:txBody>
      </p:sp>
      <p:sp>
        <p:nvSpPr>
          <p:cNvPr id="7" name="Text Placeholder 6"/>
          <p:cNvSpPr>
            <a:spLocks noGrp="1"/>
          </p:cNvSpPr>
          <p:nvPr>
            <p:ph type="body" sz="quarter" idx="20" hasCustomPrompt="1"/>
            <p:custDataLst>
              <p:tags r:id="rId9"/>
            </p:custDataLst>
          </p:nvPr>
        </p:nvSpPr>
        <p:spPr>
          <a:xfrm>
            <a:off x="4115780" y="2916000"/>
            <a:ext cx="864000" cy="647700"/>
          </a:xfrm>
        </p:spPr>
        <p:txBody>
          <a:bodyPr wrap="none">
            <a:normAutofit/>
          </a:bodyPr>
          <a:lstStyle>
            <a:lvl1pPr algn="ctr">
              <a:spcBef>
                <a:spcPts val="0"/>
              </a:spcBef>
              <a:spcAft>
                <a:spcPts val="0"/>
              </a:spcAft>
              <a:defRPr sz="1050">
                <a:solidFill>
                  <a:schemeClr val="bg1"/>
                </a:solidFill>
              </a:defRPr>
            </a:lvl1pPr>
          </a:lstStyle>
          <a:p>
            <a:pPr lvl="0"/>
            <a:r>
              <a:rPr lang="en-GB" dirty="0"/>
              <a:t>&lt;&lt;</a:t>
            </a:r>
            <a:r>
              <a:rPr lang="en-GB" dirty="0" err="1"/>
              <a:t>Labels.No</a:t>
            </a:r>
            <a:r>
              <a:rPr lang="en-GB" dirty="0"/>
              <a:t> of Business Support  - pie chart&gt;&gt;</a:t>
            </a:r>
          </a:p>
        </p:txBody>
      </p:sp>
      <p:sp>
        <p:nvSpPr>
          <p:cNvPr id="11" name="Text Placeholder 10"/>
          <p:cNvSpPr>
            <a:spLocks noGrp="1"/>
          </p:cNvSpPr>
          <p:nvPr>
            <p:ph type="body" sz="quarter" idx="21" hasCustomPrompt="1"/>
            <p:custDataLst>
              <p:tags r:id="rId10"/>
            </p:custDataLst>
          </p:nvPr>
        </p:nvSpPr>
        <p:spPr>
          <a:xfrm>
            <a:off x="2959216" y="2491200"/>
            <a:ext cx="760520" cy="674253"/>
          </a:xfrm>
        </p:spPr>
        <p:txBody>
          <a:bodyPr wrap="none">
            <a:normAutofit/>
          </a:bodyPr>
          <a:lstStyle>
            <a:lvl1pPr algn="ctr">
              <a:spcBef>
                <a:spcPts val="0"/>
              </a:spcBef>
              <a:spcAft>
                <a:spcPts val="0"/>
              </a:spcAft>
              <a:defRPr sz="1050">
                <a:solidFill>
                  <a:schemeClr val="bg1"/>
                </a:solidFill>
              </a:defRPr>
            </a:lvl1pPr>
          </a:lstStyle>
          <a:p>
            <a:pPr lvl="0"/>
            <a:r>
              <a:rPr lang="en-GB" dirty="0"/>
              <a:t>&lt;&lt;</a:t>
            </a:r>
            <a:r>
              <a:rPr lang="en-GB" dirty="0" err="1"/>
              <a:t>Labels.No</a:t>
            </a:r>
            <a:r>
              <a:rPr lang="en-GB" dirty="0"/>
              <a:t> of </a:t>
            </a:r>
            <a:r>
              <a:rPr lang="en-GB" dirty="0" err="1"/>
              <a:t>Laywers</a:t>
            </a:r>
            <a:r>
              <a:rPr lang="en-GB" dirty="0"/>
              <a:t> - pie chart&gt;&gt;</a:t>
            </a:r>
          </a:p>
        </p:txBody>
      </p:sp>
      <p:sp>
        <p:nvSpPr>
          <p:cNvPr id="3" name="Text Placeholder 2"/>
          <p:cNvSpPr>
            <a:spLocks noGrp="1"/>
          </p:cNvSpPr>
          <p:nvPr>
            <p:ph type="body" sz="quarter" idx="22" hasCustomPrompt="1"/>
            <p:custDataLst>
              <p:tags r:id="rId11"/>
            </p:custDataLst>
          </p:nvPr>
        </p:nvSpPr>
        <p:spPr>
          <a:xfrm>
            <a:off x="8075613" y="1558800"/>
            <a:ext cx="3689350" cy="287337"/>
          </a:xfrm>
        </p:spPr>
        <p:txBody>
          <a:bodyPr/>
          <a:lstStyle>
            <a:lvl1pPr>
              <a:spcBef>
                <a:spcPts val="0"/>
              </a:spcBef>
              <a:spcAft>
                <a:spcPts val="0"/>
              </a:spcAft>
              <a:defRPr sz="1600" b="1"/>
            </a:lvl1pPr>
          </a:lstStyle>
          <a:p>
            <a:pPr lvl="0"/>
            <a:r>
              <a:rPr lang="en-US" dirty="0"/>
              <a:t>&lt;&lt;</a:t>
            </a:r>
            <a:r>
              <a:rPr lang="en-US" dirty="0" err="1"/>
              <a:t>Labels.Europe</a:t>
            </a:r>
            <a:r>
              <a:rPr lang="en-US" dirty="0"/>
              <a:t>&gt;&gt;</a:t>
            </a:r>
            <a:endParaRPr lang="en-GB" dirty="0"/>
          </a:p>
        </p:txBody>
      </p:sp>
      <p:sp>
        <p:nvSpPr>
          <p:cNvPr id="16" name="Text Placeholder 15"/>
          <p:cNvSpPr>
            <a:spLocks noGrp="1"/>
          </p:cNvSpPr>
          <p:nvPr>
            <p:ph type="body" sz="quarter" idx="23" hasCustomPrompt="1"/>
            <p:custDataLst>
              <p:tags r:id="rId12"/>
            </p:custDataLst>
          </p:nvPr>
        </p:nvSpPr>
        <p:spPr>
          <a:xfrm>
            <a:off x="8075613" y="1861951"/>
            <a:ext cx="3689344" cy="1500938"/>
          </a:xfrm>
        </p:spPr>
        <p:txBody>
          <a:bodyPr>
            <a:normAutofit/>
          </a:bodyPr>
          <a:lstStyle>
            <a:lvl1pPr>
              <a:spcBef>
                <a:spcPts val="0"/>
              </a:spcBef>
              <a:spcAft>
                <a:spcPts val="0"/>
              </a:spcAft>
              <a:defRPr sz="1200"/>
            </a:lvl1pPr>
          </a:lstStyle>
          <a:p>
            <a:pPr lvl="0"/>
            <a:r>
              <a:rPr lang="en-US" dirty="0"/>
              <a:t>&lt;&lt;</a:t>
            </a:r>
            <a:r>
              <a:rPr lang="en-US" dirty="0" err="1"/>
              <a:t>Labels.offices</a:t>
            </a:r>
            <a:r>
              <a:rPr lang="en-US" dirty="0"/>
              <a:t> </a:t>
            </a:r>
            <a:r>
              <a:rPr lang="en-US" dirty="0" err="1"/>
              <a:t>europe</a:t>
            </a:r>
            <a:r>
              <a:rPr lang="en-US" dirty="0"/>
              <a:t>&gt;&gt;</a:t>
            </a:r>
            <a:endParaRPr lang="en-GB" dirty="0"/>
          </a:p>
        </p:txBody>
      </p:sp>
      <p:sp>
        <p:nvSpPr>
          <p:cNvPr id="20" name="Text Placeholder 19"/>
          <p:cNvSpPr>
            <a:spLocks noGrp="1"/>
          </p:cNvSpPr>
          <p:nvPr>
            <p:ph type="body" sz="quarter" idx="24" hasCustomPrompt="1"/>
            <p:custDataLst>
              <p:tags r:id="rId13"/>
            </p:custDataLst>
          </p:nvPr>
        </p:nvSpPr>
        <p:spPr>
          <a:xfrm>
            <a:off x="8071036" y="4040890"/>
            <a:ext cx="3689350" cy="278274"/>
          </a:xfrm>
        </p:spPr>
        <p:txBody>
          <a:bodyPr/>
          <a:lstStyle>
            <a:lvl1pPr>
              <a:spcBef>
                <a:spcPts val="0"/>
              </a:spcBef>
              <a:spcAft>
                <a:spcPts val="0"/>
              </a:spcAft>
              <a:defRPr sz="1600" b="1"/>
            </a:lvl1pPr>
          </a:lstStyle>
          <a:p>
            <a:pPr lvl="0"/>
            <a:r>
              <a:rPr lang="en-US" dirty="0"/>
              <a:t>&lt;&lt;</a:t>
            </a:r>
            <a:r>
              <a:rPr lang="en-US" dirty="0" err="1"/>
              <a:t>Labels.Asia</a:t>
            </a:r>
            <a:r>
              <a:rPr lang="en-US" dirty="0"/>
              <a:t>&gt;&gt;</a:t>
            </a:r>
            <a:endParaRPr lang="en-GB" dirty="0"/>
          </a:p>
        </p:txBody>
      </p:sp>
      <p:sp>
        <p:nvSpPr>
          <p:cNvPr id="22" name="Text Placeholder 21"/>
          <p:cNvSpPr>
            <a:spLocks noGrp="1"/>
          </p:cNvSpPr>
          <p:nvPr>
            <p:ph type="body" sz="quarter" idx="25" hasCustomPrompt="1"/>
            <p:custDataLst>
              <p:tags r:id="rId14"/>
            </p:custDataLst>
          </p:nvPr>
        </p:nvSpPr>
        <p:spPr>
          <a:xfrm>
            <a:off x="8071036" y="4358406"/>
            <a:ext cx="3689344" cy="610268"/>
          </a:xfrm>
        </p:spPr>
        <p:txBody>
          <a:bodyPr>
            <a:normAutofit/>
          </a:bodyPr>
          <a:lstStyle>
            <a:lvl1pPr>
              <a:spcBef>
                <a:spcPts val="0"/>
              </a:spcBef>
              <a:spcAft>
                <a:spcPts val="0"/>
              </a:spcAft>
              <a:defRPr sz="1200"/>
            </a:lvl1pPr>
          </a:lstStyle>
          <a:p>
            <a:pPr lvl="0"/>
            <a:r>
              <a:rPr lang="en-US" dirty="0"/>
              <a:t>&lt;&lt;</a:t>
            </a:r>
            <a:r>
              <a:rPr lang="en-US" dirty="0" err="1"/>
              <a:t>Labels.offices</a:t>
            </a:r>
            <a:r>
              <a:rPr lang="en-US" dirty="0"/>
              <a:t> </a:t>
            </a:r>
            <a:r>
              <a:rPr lang="en-US" dirty="0" err="1"/>
              <a:t>asia</a:t>
            </a:r>
            <a:r>
              <a:rPr lang="en-US" dirty="0"/>
              <a:t>&gt;&gt;</a:t>
            </a:r>
            <a:endParaRPr lang="en-GB" dirty="0"/>
          </a:p>
        </p:txBody>
      </p:sp>
      <p:sp>
        <p:nvSpPr>
          <p:cNvPr id="24" name="Text Placeholder 23"/>
          <p:cNvSpPr>
            <a:spLocks noGrp="1"/>
          </p:cNvSpPr>
          <p:nvPr>
            <p:ph type="body" sz="quarter" idx="26" hasCustomPrompt="1"/>
            <p:custDataLst>
              <p:tags r:id="rId15"/>
            </p:custDataLst>
          </p:nvPr>
        </p:nvSpPr>
        <p:spPr>
          <a:xfrm>
            <a:off x="8071200" y="3470400"/>
            <a:ext cx="3689350" cy="206375"/>
          </a:xfrm>
        </p:spPr>
        <p:txBody>
          <a:bodyPr/>
          <a:lstStyle>
            <a:lvl1pPr>
              <a:spcBef>
                <a:spcPts val="0"/>
              </a:spcBef>
              <a:spcAft>
                <a:spcPts val="0"/>
              </a:spcAft>
              <a:defRPr sz="1600" b="1"/>
            </a:lvl1pPr>
          </a:lstStyle>
          <a:p>
            <a:pPr lvl="0"/>
            <a:r>
              <a:rPr lang="en-US" dirty="0"/>
              <a:t>&lt;&lt;</a:t>
            </a:r>
            <a:r>
              <a:rPr lang="en-US" dirty="0" err="1"/>
              <a:t>Labels.USA</a:t>
            </a:r>
            <a:r>
              <a:rPr lang="en-US" dirty="0"/>
              <a:t>&gt;&gt;</a:t>
            </a:r>
            <a:endParaRPr lang="en-GB" dirty="0"/>
          </a:p>
        </p:txBody>
      </p:sp>
      <p:sp>
        <p:nvSpPr>
          <p:cNvPr id="26" name="Text Placeholder 25"/>
          <p:cNvSpPr>
            <a:spLocks noGrp="1"/>
          </p:cNvSpPr>
          <p:nvPr>
            <p:ph type="body" sz="quarter" idx="27" hasCustomPrompt="1"/>
            <p:custDataLst>
              <p:tags r:id="rId16"/>
            </p:custDataLst>
          </p:nvPr>
        </p:nvSpPr>
        <p:spPr>
          <a:xfrm>
            <a:off x="8071200" y="3744000"/>
            <a:ext cx="3689350" cy="252412"/>
          </a:xfrm>
        </p:spPr>
        <p:txBody>
          <a:bodyPr>
            <a:normAutofit/>
          </a:bodyPr>
          <a:lstStyle>
            <a:lvl1pPr>
              <a:spcBef>
                <a:spcPts val="0"/>
              </a:spcBef>
              <a:spcAft>
                <a:spcPts val="0"/>
              </a:spcAft>
              <a:defRPr sz="1200"/>
            </a:lvl1pPr>
          </a:lstStyle>
          <a:p>
            <a:pPr lvl="0"/>
            <a:r>
              <a:rPr lang="en-US" dirty="0"/>
              <a:t>&lt;&lt;</a:t>
            </a:r>
            <a:r>
              <a:rPr lang="en-US" dirty="0" err="1"/>
              <a:t>Labels.offices</a:t>
            </a:r>
            <a:r>
              <a:rPr lang="en-US" dirty="0"/>
              <a:t> </a:t>
            </a:r>
            <a:r>
              <a:rPr lang="en-US" dirty="0" err="1"/>
              <a:t>usa</a:t>
            </a:r>
            <a:r>
              <a:rPr lang="en-US" dirty="0"/>
              <a:t>&gt;&gt;</a:t>
            </a:r>
            <a:endParaRPr lang="en-GB" dirty="0"/>
          </a:p>
        </p:txBody>
      </p:sp>
      <p:sp>
        <p:nvSpPr>
          <p:cNvPr id="4" name="Content Placeholder 3"/>
          <p:cNvSpPr>
            <a:spLocks noGrp="1"/>
          </p:cNvSpPr>
          <p:nvPr>
            <p:ph sz="quarter" idx="28" hasCustomPrompt="1"/>
            <p:custDataLst>
              <p:tags r:id="rId17"/>
            </p:custDataLst>
          </p:nvPr>
        </p:nvSpPr>
        <p:spPr>
          <a:xfrm>
            <a:off x="6192000" y="2304000"/>
            <a:ext cx="1260000" cy="423863"/>
          </a:xfrm>
        </p:spPr>
        <p:txBody>
          <a:bodyPr>
            <a:normAutofit/>
          </a:bodyPr>
          <a:lstStyle>
            <a:lvl1pPr>
              <a:defRPr sz="1400"/>
            </a:lvl1pPr>
          </a:lstStyle>
          <a:p>
            <a:pPr lvl="0"/>
            <a:r>
              <a:rPr lang="en-US" dirty="0"/>
              <a:t>&lt;&lt;</a:t>
            </a:r>
            <a:r>
              <a:rPr lang="en-US" dirty="0" err="1"/>
              <a:t>Labels.international</a:t>
            </a:r>
            <a:r>
              <a:rPr lang="en-US" dirty="0"/>
              <a:t> locations&gt;&gt;</a:t>
            </a:r>
            <a:endParaRPr lang="en-GB" dirty="0"/>
          </a:p>
        </p:txBody>
      </p:sp>
      <p:sp>
        <p:nvSpPr>
          <p:cNvPr id="19" name="Text Placeholder 18"/>
          <p:cNvSpPr>
            <a:spLocks noGrp="1"/>
          </p:cNvSpPr>
          <p:nvPr>
            <p:ph type="body" sz="quarter" idx="29" hasCustomPrompt="1"/>
            <p:custDataLst>
              <p:tags r:id="rId18"/>
            </p:custDataLst>
          </p:nvPr>
        </p:nvSpPr>
        <p:spPr>
          <a:xfrm>
            <a:off x="468000" y="2304000"/>
            <a:ext cx="1717200" cy="388800"/>
          </a:xfrm>
        </p:spPr>
        <p:txBody>
          <a:bodyPr>
            <a:normAutofit/>
          </a:bodyPr>
          <a:lstStyle>
            <a:lvl1pPr>
              <a:defRPr sz="1400"/>
            </a:lvl1pPr>
          </a:lstStyle>
          <a:p>
            <a:pPr lvl="0"/>
            <a:r>
              <a:rPr lang="en-US" dirty="0"/>
              <a:t>&lt;&lt;</a:t>
            </a:r>
            <a:r>
              <a:rPr lang="en-US" dirty="0" err="1"/>
              <a:t>Labels.employees</a:t>
            </a:r>
            <a:r>
              <a:rPr lang="en-US" dirty="0"/>
              <a:t> and counting&gt;&gt;</a:t>
            </a:r>
            <a:endParaRPr lang="en-GB" dirty="0"/>
          </a:p>
        </p:txBody>
      </p:sp>
    </p:spTree>
    <p:extLst>
      <p:ext uri="{BB962C8B-B14F-4D97-AF65-F5344CB8AC3E}">
        <p14:creationId xmlns:p14="http://schemas.microsoft.com/office/powerpoint/2010/main" val="308894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Dots Bottom">
            <a:extLst>
              <a:ext uri="{FF2B5EF4-FFF2-40B4-BE49-F238E27FC236}">
                <a16:creationId xmlns:a16="http://schemas.microsoft.com/office/drawing/2014/main" id="{F684FBFE-1E4C-4B8A-A3BB-75666C52A980}"/>
              </a:ext>
            </a:extLst>
          </p:cNvPr>
          <p:cNvSpPr>
            <a:spLocks noChangeShapeType="1"/>
          </p:cNvSpPr>
          <p:nvPr userDrawn="1"/>
        </p:nvSpPr>
        <p:spPr bwMode="auto">
          <a:xfrm>
            <a:off x="439490" y="6426000"/>
            <a:ext cx="11313021" cy="0"/>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6" name="Orange C">
            <a:extLst>
              <a:ext uri="{FF2B5EF4-FFF2-40B4-BE49-F238E27FC236}">
                <a16:creationId xmlns:a16="http://schemas.microsoft.com/office/drawing/2014/main" id="{8B4C5742-6CB1-432B-8FCE-47B3ED7FE5F2}"/>
              </a:ext>
            </a:extLst>
          </p:cNvPr>
          <p:cNvSpPr>
            <a:spLocks noChangeAspect="1"/>
          </p:cNvSpPr>
          <p:nvPr userDrawn="1"/>
        </p:nvSpPr>
        <p:spPr bwMode="auto">
          <a:xfrm>
            <a:off x="11640569" y="6498960"/>
            <a:ext cx="105635" cy="196576"/>
          </a:xfrm>
          <a:custGeom>
            <a:avLst/>
            <a:gdLst>
              <a:gd name="T0" fmla="*/ 1316 w 1400"/>
              <a:gd name="T1" fmla="*/ 1523 h 2663"/>
              <a:gd name="T2" fmla="*/ 1180 w 1400"/>
              <a:gd name="T3" fmla="*/ 1368 h 2663"/>
              <a:gd name="T4" fmla="*/ 1325 w 1400"/>
              <a:gd name="T5" fmla="*/ 1216 h 2663"/>
              <a:gd name="T6" fmla="*/ 1400 w 1400"/>
              <a:gd name="T7" fmla="*/ 1216 h 2663"/>
              <a:gd name="T8" fmla="*/ 1400 w 1400"/>
              <a:gd name="T9" fmla="*/ 0 h 2663"/>
              <a:gd name="T10" fmla="*/ 642 w 1400"/>
              <a:gd name="T11" fmla="*/ 196 h 2663"/>
              <a:gd name="T12" fmla="*/ 0 w 1400"/>
              <a:gd name="T13" fmla="*/ 1334 h 2663"/>
              <a:gd name="T14" fmla="*/ 494 w 1400"/>
              <a:gd name="T15" fmla="*/ 2367 h 2663"/>
              <a:gd name="T16" fmla="*/ 1168 w 1400"/>
              <a:gd name="T17" fmla="*/ 2663 h 2663"/>
              <a:gd name="T18" fmla="*/ 1400 w 1400"/>
              <a:gd name="T19" fmla="*/ 2663 h 2663"/>
              <a:gd name="T20" fmla="*/ 1400 w 1400"/>
              <a:gd name="T21" fmla="*/ 1523 h 2663"/>
              <a:gd name="T22" fmla="*/ 1316 w 1400"/>
              <a:gd name="T23" fmla="*/ 1523 h 2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0" h="2663">
                <a:moveTo>
                  <a:pt x="1316" y="1523"/>
                </a:moveTo>
                <a:cubicBezTo>
                  <a:pt x="1279" y="1523"/>
                  <a:pt x="1180" y="1483"/>
                  <a:pt x="1180" y="1368"/>
                </a:cubicBezTo>
                <a:cubicBezTo>
                  <a:pt x="1180" y="1254"/>
                  <a:pt x="1280" y="1216"/>
                  <a:pt x="1325" y="1216"/>
                </a:cubicBezTo>
                <a:cubicBezTo>
                  <a:pt x="1345" y="1216"/>
                  <a:pt x="1387" y="1216"/>
                  <a:pt x="1400" y="1216"/>
                </a:cubicBezTo>
                <a:cubicBezTo>
                  <a:pt x="1400" y="0"/>
                  <a:pt x="1400" y="0"/>
                  <a:pt x="1400" y="0"/>
                </a:cubicBezTo>
                <a:cubicBezTo>
                  <a:pt x="1099" y="0"/>
                  <a:pt x="852" y="68"/>
                  <a:pt x="642" y="196"/>
                </a:cubicBezTo>
                <a:cubicBezTo>
                  <a:pt x="235" y="444"/>
                  <a:pt x="0" y="893"/>
                  <a:pt x="0" y="1334"/>
                </a:cubicBezTo>
                <a:cubicBezTo>
                  <a:pt x="0" y="1806"/>
                  <a:pt x="229" y="2152"/>
                  <a:pt x="494" y="2367"/>
                </a:cubicBezTo>
                <a:cubicBezTo>
                  <a:pt x="754" y="2579"/>
                  <a:pt x="1022" y="2647"/>
                  <a:pt x="1168" y="2663"/>
                </a:cubicBezTo>
                <a:cubicBezTo>
                  <a:pt x="1368" y="2663"/>
                  <a:pt x="1400" y="2663"/>
                  <a:pt x="1400" y="2663"/>
                </a:cubicBezTo>
                <a:cubicBezTo>
                  <a:pt x="1400" y="1523"/>
                  <a:pt x="1400" y="1523"/>
                  <a:pt x="1400" y="1523"/>
                </a:cubicBezTo>
                <a:cubicBezTo>
                  <a:pt x="1385" y="1523"/>
                  <a:pt x="1327" y="1523"/>
                  <a:pt x="1316" y="1523"/>
                </a:cubicBezTo>
                <a:close/>
              </a:path>
            </a:pathLst>
          </a:custGeom>
          <a:solidFill>
            <a:srgbClr val="FB5A17"/>
          </a:solidFill>
          <a:ln>
            <a:noFill/>
          </a:ln>
        </p:spPr>
        <p:txBody>
          <a:bodyPr vert="horz" wrap="square" lIns="91440" tIns="45720" rIns="91440" bIns="45720" numCol="1" anchor="t" anchorCtr="0" compatLnSpc="1">
            <a:prstTxWarp prst="textNoShape">
              <a:avLst/>
            </a:prstTxWarp>
            <a:noAutofit/>
          </a:bodyPr>
          <a:lstStyle/>
          <a:p>
            <a:endParaRPr lang="en-GB" sz="1750"/>
          </a:p>
        </p:txBody>
      </p:sp>
      <p:sp>
        <p:nvSpPr>
          <p:cNvPr id="9" name="Page No">
            <a:extLst>
              <a:ext uri="{FF2B5EF4-FFF2-40B4-BE49-F238E27FC236}">
                <a16:creationId xmlns:a16="http://schemas.microsoft.com/office/drawing/2014/main" id="{6F717532-B391-4C26-A278-716C139832FA}"/>
              </a:ext>
            </a:extLst>
          </p:cNvPr>
          <p:cNvSpPr txBox="1">
            <a:spLocks/>
          </p:cNvSpPr>
          <p:nvPr userDrawn="1"/>
        </p:nvSpPr>
        <p:spPr bwMode="ltGray">
          <a:xfrm>
            <a:off x="11435705" y="6498000"/>
            <a:ext cx="198000" cy="198000"/>
          </a:xfrm>
          <a:prstGeom prst="ellipse">
            <a:avLst/>
          </a:prstGeom>
          <a:solidFill>
            <a:schemeClr val="tx1"/>
          </a:solidFill>
        </p:spPr>
        <p:txBody>
          <a:bodyPr vert="horz" lIns="0" tIns="0" rIns="0" bIns="0" rtlCol="0" anchor="ctr" anchorCtr="1"/>
          <a:lstStyle>
            <a:defPPr>
              <a:defRPr lang="en-US"/>
            </a:defPPr>
            <a:lvl1pPr marL="0" algn="ctr" defTabSz="893186" rtl="0" eaLnBrk="1" latinLnBrk="0" hangingPunct="1">
              <a:defRPr sz="800" kern="1200">
                <a:solidFill>
                  <a:schemeClr val="bg1"/>
                </a:solidFill>
                <a:latin typeface="+mn-lt"/>
                <a:ea typeface="+mn-ea"/>
                <a:cs typeface="+mn-cs"/>
              </a:defRPr>
            </a:lvl1pPr>
            <a:lvl2pPr marL="446593" algn="l" defTabSz="893186" rtl="0" eaLnBrk="1" latinLnBrk="0" hangingPunct="1">
              <a:defRPr sz="1758" kern="1200">
                <a:solidFill>
                  <a:schemeClr val="tx1"/>
                </a:solidFill>
                <a:latin typeface="+mn-lt"/>
                <a:ea typeface="+mn-ea"/>
                <a:cs typeface="+mn-cs"/>
              </a:defRPr>
            </a:lvl2pPr>
            <a:lvl3pPr marL="893186" algn="l" defTabSz="893186" rtl="0" eaLnBrk="1" latinLnBrk="0" hangingPunct="1">
              <a:defRPr sz="1758" kern="1200">
                <a:solidFill>
                  <a:schemeClr val="tx1"/>
                </a:solidFill>
                <a:latin typeface="+mn-lt"/>
                <a:ea typeface="+mn-ea"/>
                <a:cs typeface="+mn-cs"/>
              </a:defRPr>
            </a:lvl3pPr>
            <a:lvl4pPr marL="1339779" algn="l" defTabSz="893186" rtl="0" eaLnBrk="1" latinLnBrk="0" hangingPunct="1">
              <a:defRPr sz="1758" kern="1200">
                <a:solidFill>
                  <a:schemeClr val="tx1"/>
                </a:solidFill>
                <a:latin typeface="+mn-lt"/>
                <a:ea typeface="+mn-ea"/>
                <a:cs typeface="+mn-cs"/>
              </a:defRPr>
            </a:lvl4pPr>
            <a:lvl5pPr marL="1786372" algn="l" defTabSz="893186" rtl="0" eaLnBrk="1" latinLnBrk="0" hangingPunct="1">
              <a:defRPr sz="1758" kern="1200">
                <a:solidFill>
                  <a:schemeClr val="tx1"/>
                </a:solidFill>
                <a:latin typeface="+mn-lt"/>
                <a:ea typeface="+mn-ea"/>
                <a:cs typeface="+mn-cs"/>
              </a:defRPr>
            </a:lvl5pPr>
            <a:lvl6pPr marL="2232965" algn="l" defTabSz="893186" rtl="0" eaLnBrk="1" latinLnBrk="0" hangingPunct="1">
              <a:defRPr sz="1758" kern="1200">
                <a:solidFill>
                  <a:schemeClr val="tx1"/>
                </a:solidFill>
                <a:latin typeface="+mn-lt"/>
                <a:ea typeface="+mn-ea"/>
                <a:cs typeface="+mn-cs"/>
              </a:defRPr>
            </a:lvl6pPr>
            <a:lvl7pPr marL="2679558" algn="l" defTabSz="893186" rtl="0" eaLnBrk="1" latinLnBrk="0" hangingPunct="1">
              <a:defRPr sz="1758" kern="1200">
                <a:solidFill>
                  <a:schemeClr val="tx1"/>
                </a:solidFill>
                <a:latin typeface="+mn-lt"/>
                <a:ea typeface="+mn-ea"/>
                <a:cs typeface="+mn-cs"/>
              </a:defRPr>
            </a:lvl7pPr>
            <a:lvl8pPr marL="3126151" algn="l" defTabSz="893186" rtl="0" eaLnBrk="1" latinLnBrk="0" hangingPunct="1">
              <a:defRPr sz="1758" kern="1200">
                <a:solidFill>
                  <a:schemeClr val="tx1"/>
                </a:solidFill>
                <a:latin typeface="+mn-lt"/>
                <a:ea typeface="+mn-ea"/>
                <a:cs typeface="+mn-cs"/>
              </a:defRPr>
            </a:lvl8pPr>
            <a:lvl9pPr marL="3572744" algn="l" defTabSz="893186" rtl="0" eaLnBrk="1" latinLnBrk="0" hangingPunct="1">
              <a:defRPr sz="1758" kern="1200">
                <a:solidFill>
                  <a:schemeClr val="tx1"/>
                </a:solidFill>
                <a:latin typeface="+mn-lt"/>
                <a:ea typeface="+mn-ea"/>
                <a:cs typeface="+mn-cs"/>
              </a:defRPr>
            </a:lvl9pPr>
          </a:lstStyle>
          <a:p>
            <a:fld id="{87FDD4F9-97EE-40D3-B28E-3D6D0FBA82D3}" type="slidenum">
              <a:rPr lang="en-GB" smtClean="0"/>
              <a:pPr/>
              <a:t>‹#›</a:t>
            </a:fld>
            <a:endParaRPr lang="en-GB" dirty="0"/>
          </a:p>
        </p:txBody>
      </p:sp>
      <p:sp>
        <p:nvSpPr>
          <p:cNvPr id="3" name="Text"/>
          <p:cNvSpPr>
            <a:spLocks noGrp="1"/>
          </p:cNvSpPr>
          <p:nvPr>
            <p:ph type="body" idx="1"/>
          </p:nvPr>
        </p:nvSpPr>
        <p:spPr>
          <a:xfrm>
            <a:off x="432000" y="1751263"/>
            <a:ext cx="11314204" cy="4487612"/>
          </a:xfrm>
          <a:prstGeom prst="rect">
            <a:avLst/>
          </a:prstGeom>
        </p:spPr>
        <p:txBody>
          <a:bodyPr vert="horz" lIns="0" tIns="0" rIns="0" bIns="0" rtlCol="0">
            <a:noAutofit/>
          </a:bodyPr>
          <a:lstStyle/>
          <a:p>
            <a:pPr lvl="0"/>
            <a:endParaRPr lang="en-US" noProof="0" dirty="0"/>
          </a:p>
        </p:txBody>
      </p:sp>
      <p:sp>
        <p:nvSpPr>
          <p:cNvPr id="2" name="Title"/>
          <p:cNvSpPr>
            <a:spLocks noGrp="1"/>
          </p:cNvSpPr>
          <p:nvPr>
            <p:ph type="title"/>
          </p:nvPr>
        </p:nvSpPr>
        <p:spPr>
          <a:xfrm>
            <a:off x="439490" y="642176"/>
            <a:ext cx="11306714" cy="430887"/>
          </a:xfrm>
          <a:prstGeom prst="rect">
            <a:avLst/>
          </a:prstGeom>
        </p:spPr>
        <p:txBody>
          <a:bodyPr vert="horz" wrap="square" lIns="0" tIns="0" rIns="0" bIns="0" rtlCol="0" anchor="t" anchorCtr="0">
            <a:spAutoFit/>
          </a:bodyPr>
          <a:lstStyle/>
          <a:p>
            <a:r>
              <a:rPr lang="en-US" noProof="0"/>
              <a:t>Click to edit Master title style</a:t>
            </a:r>
            <a:endParaRPr lang="en-US" noProof="0" dirty="0"/>
          </a:p>
        </p:txBody>
      </p:sp>
      <p:sp>
        <p:nvSpPr>
          <p:cNvPr id="7" name="Dots Top"/>
          <p:cNvSpPr>
            <a:spLocks noChangeShapeType="1"/>
          </p:cNvSpPr>
          <p:nvPr/>
        </p:nvSpPr>
        <p:spPr bwMode="auto">
          <a:xfrm>
            <a:off x="439490" y="432000"/>
            <a:ext cx="11313021" cy="0"/>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11" name="osborneclarke.com">
            <a:extLst>
              <a:ext uri="{FF2B5EF4-FFF2-40B4-BE49-F238E27FC236}">
                <a16:creationId xmlns:a16="http://schemas.microsoft.com/office/drawing/2014/main" id="{4C5F8D2B-08D0-4FFC-A7E4-7884F1252410}"/>
              </a:ext>
            </a:extLst>
          </p:cNvPr>
          <p:cNvSpPr>
            <a:spLocks noChangeArrowheads="1"/>
          </p:cNvSpPr>
          <p:nvPr userDrawn="1"/>
        </p:nvSpPr>
        <p:spPr bwMode="auto">
          <a:xfrm>
            <a:off x="439490" y="250044"/>
            <a:ext cx="889865"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l"/>
            <a:r>
              <a:rPr lang="en-GB" sz="800" b="0" dirty="0">
                <a:solidFill>
                  <a:schemeClr val="tx1"/>
                </a:solidFill>
              </a:rPr>
              <a:t>osborneclarke.com </a:t>
            </a:r>
          </a:p>
        </p:txBody>
      </p:sp>
    </p:spTree>
    <p:extLst>
      <p:ext uri="{BB962C8B-B14F-4D97-AF65-F5344CB8AC3E}">
        <p14:creationId xmlns:p14="http://schemas.microsoft.com/office/powerpoint/2010/main" val="3554563686"/>
      </p:ext>
    </p:extLst>
  </p:cSld>
  <p:clrMap bg1="lt1" tx1="dk1" bg2="lt2" tx2="dk2" accent1="accent1" accent2="accent2" accent3="accent3" accent4="accent4" accent5="accent5" accent6="accent6" hlink="hlink" folHlink="folHlink"/>
  <p:sldLayoutIdLst>
    <p:sldLayoutId id="2147483695" r:id="rId1"/>
    <p:sldLayoutId id="2147483792" r:id="rId2"/>
    <p:sldLayoutId id="2147483805" r:id="rId3"/>
    <p:sldLayoutId id="2147483791" r:id="rId4"/>
    <p:sldLayoutId id="2147483758" r:id="rId5"/>
    <p:sldLayoutId id="2147483794" r:id="rId6"/>
    <p:sldLayoutId id="2147483801" r:id="rId7"/>
    <p:sldLayoutId id="2147483802" r:id="rId8"/>
    <p:sldLayoutId id="2147483803" r:id="rId9"/>
    <p:sldLayoutId id="2147483813" r:id="rId10"/>
    <p:sldLayoutId id="2147483810" r:id="rId11"/>
    <p:sldLayoutId id="2147483702" r:id="rId12"/>
    <p:sldLayoutId id="2147483814" r:id="rId13"/>
    <p:sldLayoutId id="2147483700" r:id="rId14"/>
    <p:sldLayoutId id="2147483764" r:id="rId15"/>
    <p:sldLayoutId id="2147483765" r:id="rId16"/>
    <p:sldLayoutId id="2147483713" r:id="rId17"/>
    <p:sldLayoutId id="2147483762" r:id="rId18"/>
    <p:sldLayoutId id="2147483763" r:id="rId19"/>
    <p:sldLayoutId id="2147483703" r:id="rId20"/>
    <p:sldLayoutId id="2147483752" r:id="rId21"/>
    <p:sldLayoutId id="2147483783" r:id="rId22"/>
    <p:sldLayoutId id="2147483766" r:id="rId23"/>
    <p:sldLayoutId id="2147483767" r:id="rId24"/>
    <p:sldLayoutId id="2147483768" r:id="rId25"/>
    <p:sldLayoutId id="2147483784" r:id="rId26"/>
    <p:sldLayoutId id="2147483704" r:id="rId27"/>
    <p:sldLayoutId id="2147483785" r:id="rId28"/>
    <p:sldLayoutId id="2147483786" r:id="rId29"/>
    <p:sldLayoutId id="2147483787" r:id="rId30"/>
    <p:sldLayoutId id="2147483706" r:id="rId31"/>
    <p:sldLayoutId id="2147483753" r:id="rId32"/>
    <p:sldLayoutId id="2147483774" r:id="rId33"/>
    <p:sldLayoutId id="2147483775" r:id="rId34"/>
    <p:sldLayoutId id="2147483782" r:id="rId35"/>
    <p:sldLayoutId id="2147483776" r:id="rId36"/>
    <p:sldLayoutId id="2147483777" r:id="rId37"/>
    <p:sldLayoutId id="2147483719" r:id="rId38"/>
    <p:sldLayoutId id="2147483788" r:id="rId39"/>
    <p:sldLayoutId id="2147483789" r:id="rId40"/>
    <p:sldLayoutId id="2147483790" r:id="rId41"/>
    <p:sldLayoutId id="2147483754" r:id="rId42"/>
    <p:sldLayoutId id="2147483798" r:id="rId43"/>
    <p:sldLayoutId id="2147483778" r:id="rId44"/>
    <p:sldLayoutId id="2147483779" r:id="rId45"/>
    <p:sldLayoutId id="2147483780" r:id="rId46"/>
    <p:sldLayoutId id="2147483781" r:id="rId47"/>
    <p:sldLayoutId id="2147483795" r:id="rId48"/>
    <p:sldLayoutId id="2147483759" r:id="rId49"/>
    <p:sldLayoutId id="2147483793" r:id="rId50"/>
    <p:sldLayoutId id="2147483800" r:id="rId51"/>
    <p:sldLayoutId id="2147483811" r:id="rId52"/>
    <p:sldLayoutId id="2147483812" r:id="rId53"/>
    <p:sldLayoutId id="2147483732" r:id="rId54"/>
    <p:sldLayoutId id="2147483750" r:id="rId55"/>
    <p:sldLayoutId id="2147483733" r:id="rId56"/>
    <p:sldLayoutId id="2147483751" r:id="rId57"/>
    <p:sldLayoutId id="2147483736" r:id="rId58"/>
    <p:sldLayoutId id="2147483815" r:id="rId59"/>
    <p:sldLayoutId id="2147483816" r:id="rId60"/>
    <p:sldLayoutId id="2147483735" r:id="rId61"/>
    <p:sldLayoutId id="2147483734" r:id="rId62"/>
    <p:sldLayoutId id="2147483819" r:id="rId63"/>
    <p:sldLayoutId id="2147483818" r:id="rId64"/>
    <p:sldLayoutId id="2147483755" r:id="rId65"/>
    <p:sldLayoutId id="2147483756" r:id="rId66"/>
    <p:sldLayoutId id="2147483806" r:id="rId67"/>
    <p:sldLayoutId id="2147483807" r:id="rId68"/>
    <p:sldLayoutId id="2147483808" r:id="rId69"/>
    <p:sldLayoutId id="2147483809" r:id="rId70"/>
    <p:sldLayoutId id="2147483723" r:id="rId71"/>
    <p:sldLayoutId id="2147483820" r:id="rId72"/>
    <p:sldLayoutId id="2147483821" r:id="rId73"/>
    <p:sldLayoutId id="2147483826" r:id="rId74"/>
    <p:sldLayoutId id="2147483827" r:id="rId75"/>
    <p:sldLayoutId id="2147483828" r:id="rId7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txStyles>
    <p:titleStyle>
      <a:lvl1pPr algn="l" defTabSz="914400" rtl="0" eaLnBrk="1" latinLnBrk="0" hangingPunct="1">
        <a:spcBef>
          <a:spcPct val="0"/>
        </a:spcBef>
        <a:buNone/>
        <a:defRPr sz="2800" b="0" kern="1200">
          <a:solidFill>
            <a:srgbClr val="FB5A17"/>
          </a:solidFill>
          <a:latin typeface="+mj-lt"/>
          <a:ea typeface="+mj-ea"/>
          <a:cs typeface="Arial" pitchFamily="34" charset="0"/>
        </a:defRPr>
      </a:lvl1pPr>
    </p:titleStyle>
    <p:body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69">
          <p15:clr>
            <a:srgbClr val="F26B43"/>
          </p15:clr>
        </p15:guide>
        <p15:guide id="2" pos="7411">
          <p15:clr>
            <a:srgbClr val="F26B43"/>
          </p15:clr>
        </p15:guide>
        <p15:guide id="4" orient="horz" pos="1103">
          <p15:clr>
            <a:srgbClr val="F26B43"/>
          </p15:clr>
        </p15:guide>
        <p15:guide id="5" orient="horz" pos="3935">
          <p15:clr>
            <a:srgbClr val="F26B43"/>
          </p15:clr>
        </p15:guide>
        <p15:guide id="6" pos="3734">
          <p15:clr>
            <a:srgbClr val="F26B43"/>
          </p15:clr>
        </p15:guide>
        <p15:guide id="12" pos="3960">
          <p15:clr>
            <a:srgbClr val="F26B43"/>
          </p15:clr>
        </p15:guide>
        <p15:guide id="22" orient="horz" pos="2478">
          <p15:clr>
            <a:srgbClr val="F26B43"/>
          </p15:clr>
        </p15:guide>
        <p15:guide id="23" pos="5155">
          <p15:clr>
            <a:srgbClr val="F26B43"/>
          </p15:clr>
        </p15:guide>
        <p15:guide id="24" orient="horz" pos="4042" userDrawn="1">
          <p15:clr>
            <a:srgbClr val="F26B43"/>
          </p15:clr>
        </p15:guide>
        <p15:guide id="25" orient="horz" pos="2205" userDrawn="1">
          <p15:clr>
            <a:srgbClr val="F26B43"/>
          </p15:clr>
        </p15:guide>
        <p15:guide id="26" orient="horz" pos="177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1.xml"/></Relationships>
</file>

<file path=ppt/slides/_rels/slide10.xml.rels><?xml version="1.0" encoding="UTF-8" standalone="yes"?>
<Relationships xmlns="http://schemas.openxmlformats.org/package/2006/relationships"><Relationship Id="rId13" Type="http://schemas.openxmlformats.org/officeDocument/2006/relationships/tags" Target="../tags/tag308.xml"/><Relationship Id="rId18" Type="http://schemas.openxmlformats.org/officeDocument/2006/relationships/tags" Target="../tags/tag313.xml"/><Relationship Id="rId26" Type="http://schemas.openxmlformats.org/officeDocument/2006/relationships/image" Target="../media/image82.jpeg"/><Relationship Id="rId39" Type="http://schemas.microsoft.com/office/2007/relationships/hdphoto" Target="../media/hdphoto12.wdp"/><Relationship Id="rId21" Type="http://schemas.openxmlformats.org/officeDocument/2006/relationships/tags" Target="../tags/tag316.xml"/><Relationship Id="rId34" Type="http://schemas.openxmlformats.org/officeDocument/2006/relationships/image" Target="../media/image90.png"/><Relationship Id="rId42" Type="http://schemas.openxmlformats.org/officeDocument/2006/relationships/image" Target="../media/image94.png"/><Relationship Id="rId47" Type="http://schemas.microsoft.com/office/2007/relationships/hdphoto" Target="../media/hdphoto16.wdp"/><Relationship Id="rId7" Type="http://schemas.openxmlformats.org/officeDocument/2006/relationships/tags" Target="../tags/tag302.xml"/><Relationship Id="rId2" Type="http://schemas.openxmlformats.org/officeDocument/2006/relationships/tags" Target="../tags/tag297.xml"/><Relationship Id="rId16" Type="http://schemas.openxmlformats.org/officeDocument/2006/relationships/tags" Target="../tags/tag311.xml"/><Relationship Id="rId29" Type="http://schemas.openxmlformats.org/officeDocument/2006/relationships/image" Target="../media/image85.jpg"/><Relationship Id="rId11" Type="http://schemas.openxmlformats.org/officeDocument/2006/relationships/tags" Target="../tags/tag306.xml"/><Relationship Id="rId24" Type="http://schemas.openxmlformats.org/officeDocument/2006/relationships/image" Target="../media/image80.jpeg"/><Relationship Id="rId32" Type="http://schemas.openxmlformats.org/officeDocument/2006/relationships/image" Target="../media/image88.jpeg"/><Relationship Id="rId37" Type="http://schemas.microsoft.com/office/2007/relationships/hdphoto" Target="../media/hdphoto11.wdp"/><Relationship Id="rId40" Type="http://schemas.openxmlformats.org/officeDocument/2006/relationships/image" Target="../media/image93.png"/><Relationship Id="rId45" Type="http://schemas.microsoft.com/office/2007/relationships/hdphoto" Target="../media/hdphoto15.wdp"/><Relationship Id="rId5" Type="http://schemas.openxmlformats.org/officeDocument/2006/relationships/tags" Target="../tags/tag300.xml"/><Relationship Id="rId15" Type="http://schemas.openxmlformats.org/officeDocument/2006/relationships/tags" Target="../tags/tag310.xml"/><Relationship Id="rId23" Type="http://schemas.openxmlformats.org/officeDocument/2006/relationships/notesSlide" Target="../notesSlides/notesSlide2.xml"/><Relationship Id="rId28" Type="http://schemas.openxmlformats.org/officeDocument/2006/relationships/image" Target="../media/image84.jpg"/><Relationship Id="rId36" Type="http://schemas.openxmlformats.org/officeDocument/2006/relationships/image" Target="../media/image91.png"/><Relationship Id="rId49" Type="http://schemas.microsoft.com/office/2007/relationships/hdphoto" Target="../media/hdphoto17.wdp"/><Relationship Id="rId10" Type="http://schemas.openxmlformats.org/officeDocument/2006/relationships/tags" Target="../tags/tag305.xml"/><Relationship Id="rId19" Type="http://schemas.openxmlformats.org/officeDocument/2006/relationships/tags" Target="../tags/tag314.xml"/><Relationship Id="rId31" Type="http://schemas.openxmlformats.org/officeDocument/2006/relationships/image" Target="../media/image87.jpeg"/><Relationship Id="rId44" Type="http://schemas.openxmlformats.org/officeDocument/2006/relationships/image" Target="../media/image95.png"/><Relationship Id="rId4" Type="http://schemas.openxmlformats.org/officeDocument/2006/relationships/tags" Target="../tags/tag299.xml"/><Relationship Id="rId9" Type="http://schemas.openxmlformats.org/officeDocument/2006/relationships/tags" Target="../tags/tag304.xml"/><Relationship Id="rId14" Type="http://schemas.openxmlformats.org/officeDocument/2006/relationships/tags" Target="../tags/tag309.xml"/><Relationship Id="rId22" Type="http://schemas.openxmlformats.org/officeDocument/2006/relationships/slideLayout" Target="../slideLayouts/slideLayout13.xml"/><Relationship Id="rId27" Type="http://schemas.openxmlformats.org/officeDocument/2006/relationships/image" Target="../media/image83.jpeg"/><Relationship Id="rId30" Type="http://schemas.openxmlformats.org/officeDocument/2006/relationships/image" Target="../media/image86.jpg"/><Relationship Id="rId35" Type="http://schemas.microsoft.com/office/2007/relationships/hdphoto" Target="../media/hdphoto10.wdp"/><Relationship Id="rId43" Type="http://schemas.microsoft.com/office/2007/relationships/hdphoto" Target="../media/hdphoto14.wdp"/><Relationship Id="rId48" Type="http://schemas.openxmlformats.org/officeDocument/2006/relationships/image" Target="../media/image97.png"/><Relationship Id="rId8" Type="http://schemas.openxmlformats.org/officeDocument/2006/relationships/tags" Target="../tags/tag303.xml"/><Relationship Id="rId3" Type="http://schemas.openxmlformats.org/officeDocument/2006/relationships/tags" Target="../tags/tag298.xml"/><Relationship Id="rId12" Type="http://schemas.openxmlformats.org/officeDocument/2006/relationships/tags" Target="../tags/tag307.xml"/><Relationship Id="rId17" Type="http://schemas.openxmlformats.org/officeDocument/2006/relationships/tags" Target="../tags/tag312.xml"/><Relationship Id="rId25" Type="http://schemas.openxmlformats.org/officeDocument/2006/relationships/image" Target="../media/image81.jpg"/><Relationship Id="rId33" Type="http://schemas.openxmlformats.org/officeDocument/2006/relationships/image" Target="../media/image89.jpg"/><Relationship Id="rId38" Type="http://schemas.openxmlformats.org/officeDocument/2006/relationships/image" Target="../media/image92.png"/><Relationship Id="rId46" Type="http://schemas.openxmlformats.org/officeDocument/2006/relationships/image" Target="../media/image96.png"/><Relationship Id="rId20" Type="http://schemas.openxmlformats.org/officeDocument/2006/relationships/tags" Target="../tags/tag315.xml"/><Relationship Id="rId41" Type="http://schemas.microsoft.com/office/2007/relationships/hdphoto" Target="../media/hdphoto13.wdp"/><Relationship Id="rId1" Type="http://schemas.openxmlformats.org/officeDocument/2006/relationships/tags" Target="../tags/tag296.xml"/><Relationship Id="rId6" Type="http://schemas.openxmlformats.org/officeDocument/2006/relationships/tags" Target="../tags/tag301.xml"/></Relationships>
</file>

<file path=ppt/slides/_rels/slide11.xml.rels><?xml version="1.0" encoding="UTF-8" standalone="yes"?>
<Relationships xmlns="http://schemas.openxmlformats.org/package/2006/relationships"><Relationship Id="rId8" Type="http://schemas.openxmlformats.org/officeDocument/2006/relationships/tags" Target="../tags/tag324.xml"/><Relationship Id="rId13" Type="http://schemas.openxmlformats.org/officeDocument/2006/relationships/tags" Target="../tags/tag329.xml"/><Relationship Id="rId18" Type="http://schemas.openxmlformats.org/officeDocument/2006/relationships/tags" Target="../tags/tag334.xml"/><Relationship Id="rId3" Type="http://schemas.openxmlformats.org/officeDocument/2006/relationships/tags" Target="../tags/tag319.xml"/><Relationship Id="rId21" Type="http://schemas.openxmlformats.org/officeDocument/2006/relationships/image" Target="../media/image98.png"/><Relationship Id="rId7" Type="http://schemas.openxmlformats.org/officeDocument/2006/relationships/tags" Target="../tags/tag323.xml"/><Relationship Id="rId12" Type="http://schemas.openxmlformats.org/officeDocument/2006/relationships/tags" Target="../tags/tag328.xml"/><Relationship Id="rId17" Type="http://schemas.openxmlformats.org/officeDocument/2006/relationships/tags" Target="../tags/tag333.xml"/><Relationship Id="rId2" Type="http://schemas.openxmlformats.org/officeDocument/2006/relationships/tags" Target="../tags/tag318.xml"/><Relationship Id="rId16" Type="http://schemas.openxmlformats.org/officeDocument/2006/relationships/tags" Target="../tags/tag332.xml"/><Relationship Id="rId20" Type="http://schemas.openxmlformats.org/officeDocument/2006/relationships/slideLayout" Target="../slideLayouts/slideLayout76.xml"/><Relationship Id="rId1" Type="http://schemas.openxmlformats.org/officeDocument/2006/relationships/tags" Target="../tags/tag317.xml"/><Relationship Id="rId6" Type="http://schemas.openxmlformats.org/officeDocument/2006/relationships/tags" Target="../tags/tag322.xml"/><Relationship Id="rId11" Type="http://schemas.openxmlformats.org/officeDocument/2006/relationships/tags" Target="../tags/tag327.xml"/><Relationship Id="rId5" Type="http://schemas.openxmlformats.org/officeDocument/2006/relationships/tags" Target="../tags/tag321.xml"/><Relationship Id="rId15" Type="http://schemas.openxmlformats.org/officeDocument/2006/relationships/tags" Target="../tags/tag331.xml"/><Relationship Id="rId10" Type="http://schemas.openxmlformats.org/officeDocument/2006/relationships/tags" Target="../tags/tag326.xml"/><Relationship Id="rId19" Type="http://schemas.openxmlformats.org/officeDocument/2006/relationships/tags" Target="../tags/tag335.xml"/><Relationship Id="rId4" Type="http://schemas.openxmlformats.org/officeDocument/2006/relationships/tags" Target="../tags/tag320.xml"/><Relationship Id="rId9" Type="http://schemas.openxmlformats.org/officeDocument/2006/relationships/tags" Target="../tags/tag325.xml"/><Relationship Id="rId14" Type="http://schemas.openxmlformats.org/officeDocument/2006/relationships/tags" Target="../tags/tag330.xml"/><Relationship Id="rId22"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tags" Target="../tags/tag338.xml"/><Relationship Id="rId2" Type="http://schemas.openxmlformats.org/officeDocument/2006/relationships/tags" Target="../tags/tag337.xml"/><Relationship Id="rId1" Type="http://schemas.openxmlformats.org/officeDocument/2006/relationships/tags" Target="../tags/tag336.xml"/><Relationship Id="rId5" Type="http://schemas.openxmlformats.org/officeDocument/2006/relationships/slideLayout" Target="../slideLayouts/slideLayout73.xml"/><Relationship Id="rId4" Type="http://schemas.openxmlformats.org/officeDocument/2006/relationships/tags" Target="../tags/tag33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53.xml"/><Relationship Id="rId1" Type="http://schemas.openxmlformats.org/officeDocument/2006/relationships/tags" Target="../tags/tag25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2.xml"/><Relationship Id="rId1" Type="http://schemas.openxmlformats.org/officeDocument/2006/relationships/tags" Target="../tags/tag254.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26" Type="http://schemas.openxmlformats.org/officeDocument/2006/relationships/image" Target="../media/image30.sv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notesSlide" Target="../notesSlides/notesSlide1.xml"/><Relationship Id="rId16" Type="http://schemas.openxmlformats.org/officeDocument/2006/relationships/image" Target="../media/image20.svg"/><Relationship Id="rId20" Type="http://schemas.openxmlformats.org/officeDocument/2006/relationships/image" Target="../media/image24.svg"/><Relationship Id="rId1" Type="http://schemas.openxmlformats.org/officeDocument/2006/relationships/slideLayout" Target="../slideLayouts/slideLayout75.xml"/><Relationship Id="rId6" Type="http://schemas.openxmlformats.org/officeDocument/2006/relationships/image" Target="../media/image10.svg"/><Relationship Id="rId11" Type="http://schemas.openxmlformats.org/officeDocument/2006/relationships/image" Target="../media/image15.png"/><Relationship Id="rId24" Type="http://schemas.openxmlformats.org/officeDocument/2006/relationships/image" Target="../media/image28.sv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svg"/><Relationship Id="rId19" Type="http://schemas.openxmlformats.org/officeDocument/2006/relationships/image" Target="../media/image23.pn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 Id="rId22" Type="http://schemas.openxmlformats.org/officeDocument/2006/relationships/image" Target="../media/image26.sv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56.xml"/><Relationship Id="rId1" Type="http://schemas.openxmlformats.org/officeDocument/2006/relationships/tags" Target="../tags/tag255.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2.xml"/><Relationship Id="rId1" Type="http://schemas.openxmlformats.org/officeDocument/2006/relationships/tags" Target="../tags/tag25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tags" Target="../tags/tag259.xml"/><Relationship Id="rId1" Type="http://schemas.openxmlformats.org/officeDocument/2006/relationships/tags" Target="../tags/tag258.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26" Type="http://schemas.openxmlformats.org/officeDocument/2006/relationships/tags" Target="../tags/tag286.xml"/><Relationship Id="rId21" Type="http://schemas.openxmlformats.org/officeDocument/2006/relationships/tags" Target="../tags/tag281.xml"/><Relationship Id="rId42" Type="http://schemas.openxmlformats.org/officeDocument/2006/relationships/image" Target="../media/image38.jpeg"/><Relationship Id="rId47" Type="http://schemas.openxmlformats.org/officeDocument/2006/relationships/image" Target="../media/image43.jpeg"/><Relationship Id="rId63" Type="http://schemas.openxmlformats.org/officeDocument/2006/relationships/image" Target="../media/image59.jpeg"/><Relationship Id="rId68" Type="http://schemas.openxmlformats.org/officeDocument/2006/relationships/image" Target="../media/image64.png"/><Relationship Id="rId84" Type="http://schemas.openxmlformats.org/officeDocument/2006/relationships/image" Target="../media/image75.png"/><Relationship Id="rId89" Type="http://schemas.microsoft.com/office/2007/relationships/hdphoto" Target="../media/hdphoto8.wdp"/><Relationship Id="rId16" Type="http://schemas.openxmlformats.org/officeDocument/2006/relationships/tags" Target="../tags/tag276.xml"/><Relationship Id="rId11" Type="http://schemas.openxmlformats.org/officeDocument/2006/relationships/tags" Target="../tags/tag271.xml"/><Relationship Id="rId32" Type="http://schemas.openxmlformats.org/officeDocument/2006/relationships/tags" Target="../tags/tag292.xml"/><Relationship Id="rId37" Type="http://schemas.openxmlformats.org/officeDocument/2006/relationships/image" Target="../media/image34.png"/><Relationship Id="rId53" Type="http://schemas.openxmlformats.org/officeDocument/2006/relationships/image" Target="../media/image49.jpeg"/><Relationship Id="rId58" Type="http://schemas.openxmlformats.org/officeDocument/2006/relationships/image" Target="../media/image54.jpeg"/><Relationship Id="rId74" Type="http://schemas.microsoft.com/office/2007/relationships/hdphoto" Target="../media/hdphoto1.wdp"/><Relationship Id="rId79" Type="http://schemas.openxmlformats.org/officeDocument/2006/relationships/image" Target="../media/image72.jpeg"/><Relationship Id="rId5" Type="http://schemas.openxmlformats.org/officeDocument/2006/relationships/tags" Target="../tags/tag265.xml"/><Relationship Id="rId90" Type="http://schemas.openxmlformats.org/officeDocument/2006/relationships/image" Target="../media/image78.png"/><Relationship Id="rId14" Type="http://schemas.openxmlformats.org/officeDocument/2006/relationships/tags" Target="../tags/tag274.xml"/><Relationship Id="rId22" Type="http://schemas.openxmlformats.org/officeDocument/2006/relationships/tags" Target="../tags/tag282.xml"/><Relationship Id="rId27" Type="http://schemas.openxmlformats.org/officeDocument/2006/relationships/tags" Target="../tags/tag287.xml"/><Relationship Id="rId30" Type="http://schemas.openxmlformats.org/officeDocument/2006/relationships/tags" Target="../tags/tag290.xml"/><Relationship Id="rId35" Type="http://schemas.openxmlformats.org/officeDocument/2006/relationships/tags" Target="../tags/tag295.xml"/><Relationship Id="rId43" Type="http://schemas.openxmlformats.org/officeDocument/2006/relationships/image" Target="../media/image39.jpeg"/><Relationship Id="rId48" Type="http://schemas.openxmlformats.org/officeDocument/2006/relationships/image" Target="../media/image44.jpeg"/><Relationship Id="rId56" Type="http://schemas.openxmlformats.org/officeDocument/2006/relationships/image" Target="../media/image52.jpeg"/><Relationship Id="rId64" Type="http://schemas.openxmlformats.org/officeDocument/2006/relationships/image" Target="../media/image60.png"/><Relationship Id="rId69" Type="http://schemas.openxmlformats.org/officeDocument/2006/relationships/image" Target="../media/image65.jpeg"/><Relationship Id="rId77" Type="http://schemas.openxmlformats.org/officeDocument/2006/relationships/image" Target="../media/image71.png"/><Relationship Id="rId8" Type="http://schemas.openxmlformats.org/officeDocument/2006/relationships/tags" Target="../tags/tag268.xml"/><Relationship Id="rId51" Type="http://schemas.openxmlformats.org/officeDocument/2006/relationships/image" Target="../media/image47.jpeg"/><Relationship Id="rId72" Type="http://schemas.openxmlformats.org/officeDocument/2006/relationships/image" Target="../media/image68.jpg"/><Relationship Id="rId80" Type="http://schemas.openxmlformats.org/officeDocument/2006/relationships/image" Target="../media/image73.png"/><Relationship Id="rId85" Type="http://schemas.microsoft.com/office/2007/relationships/hdphoto" Target="../media/hdphoto6.wdp"/><Relationship Id="rId3" Type="http://schemas.openxmlformats.org/officeDocument/2006/relationships/tags" Target="../tags/tag263.xml"/><Relationship Id="rId12" Type="http://schemas.openxmlformats.org/officeDocument/2006/relationships/tags" Target="../tags/tag272.xml"/><Relationship Id="rId17" Type="http://schemas.openxmlformats.org/officeDocument/2006/relationships/tags" Target="../tags/tag277.xml"/><Relationship Id="rId25" Type="http://schemas.openxmlformats.org/officeDocument/2006/relationships/tags" Target="../tags/tag285.xml"/><Relationship Id="rId33" Type="http://schemas.openxmlformats.org/officeDocument/2006/relationships/tags" Target="../tags/tag293.xml"/><Relationship Id="rId38" Type="http://schemas.openxmlformats.org/officeDocument/2006/relationships/image" Target="../media/image35.png"/><Relationship Id="rId46" Type="http://schemas.openxmlformats.org/officeDocument/2006/relationships/image" Target="../media/image42.jpeg"/><Relationship Id="rId59" Type="http://schemas.openxmlformats.org/officeDocument/2006/relationships/image" Target="../media/image55.jpeg"/><Relationship Id="rId67" Type="http://schemas.openxmlformats.org/officeDocument/2006/relationships/image" Target="../media/image63.jpg"/><Relationship Id="rId20" Type="http://schemas.openxmlformats.org/officeDocument/2006/relationships/tags" Target="../tags/tag280.xml"/><Relationship Id="rId41" Type="http://schemas.openxmlformats.org/officeDocument/2006/relationships/image" Target="../media/image37.png"/><Relationship Id="rId54" Type="http://schemas.openxmlformats.org/officeDocument/2006/relationships/image" Target="../media/image50.jpeg"/><Relationship Id="rId62" Type="http://schemas.openxmlformats.org/officeDocument/2006/relationships/image" Target="../media/image58.jpeg"/><Relationship Id="rId70" Type="http://schemas.openxmlformats.org/officeDocument/2006/relationships/image" Target="../media/image66.jpeg"/><Relationship Id="rId75" Type="http://schemas.openxmlformats.org/officeDocument/2006/relationships/image" Target="../media/image70.png"/><Relationship Id="rId83" Type="http://schemas.microsoft.com/office/2007/relationships/hdphoto" Target="../media/hdphoto5.wdp"/><Relationship Id="rId88" Type="http://schemas.openxmlformats.org/officeDocument/2006/relationships/image" Target="../media/image77.png"/><Relationship Id="rId91" Type="http://schemas.microsoft.com/office/2007/relationships/hdphoto" Target="../media/hdphoto9.wdp"/><Relationship Id="rId1" Type="http://schemas.openxmlformats.org/officeDocument/2006/relationships/tags" Target="../tags/tag261.xml"/><Relationship Id="rId6" Type="http://schemas.openxmlformats.org/officeDocument/2006/relationships/tags" Target="../tags/tag266.xml"/><Relationship Id="rId15" Type="http://schemas.openxmlformats.org/officeDocument/2006/relationships/tags" Target="../tags/tag275.xml"/><Relationship Id="rId23" Type="http://schemas.openxmlformats.org/officeDocument/2006/relationships/tags" Target="../tags/tag283.xml"/><Relationship Id="rId28" Type="http://schemas.openxmlformats.org/officeDocument/2006/relationships/tags" Target="../tags/tag288.xml"/><Relationship Id="rId36" Type="http://schemas.openxmlformats.org/officeDocument/2006/relationships/slideLayout" Target="../slideLayouts/slideLayout74.xml"/><Relationship Id="rId49" Type="http://schemas.openxmlformats.org/officeDocument/2006/relationships/image" Target="../media/image45.png"/><Relationship Id="rId57" Type="http://schemas.openxmlformats.org/officeDocument/2006/relationships/image" Target="../media/image53.jpg"/><Relationship Id="rId10" Type="http://schemas.openxmlformats.org/officeDocument/2006/relationships/tags" Target="../tags/tag270.xml"/><Relationship Id="rId31" Type="http://schemas.openxmlformats.org/officeDocument/2006/relationships/tags" Target="../tags/tag291.xml"/><Relationship Id="rId44" Type="http://schemas.openxmlformats.org/officeDocument/2006/relationships/image" Target="../media/image40.jpeg"/><Relationship Id="rId52" Type="http://schemas.openxmlformats.org/officeDocument/2006/relationships/image" Target="../media/image48.png"/><Relationship Id="rId60" Type="http://schemas.openxmlformats.org/officeDocument/2006/relationships/image" Target="../media/image56.jpeg"/><Relationship Id="rId65" Type="http://schemas.openxmlformats.org/officeDocument/2006/relationships/image" Target="../media/image61.jpeg"/><Relationship Id="rId73" Type="http://schemas.openxmlformats.org/officeDocument/2006/relationships/image" Target="../media/image69.png"/><Relationship Id="rId78" Type="http://schemas.microsoft.com/office/2007/relationships/hdphoto" Target="../media/hdphoto3.wdp"/><Relationship Id="rId81" Type="http://schemas.microsoft.com/office/2007/relationships/hdphoto" Target="../media/hdphoto4.wdp"/><Relationship Id="rId86" Type="http://schemas.openxmlformats.org/officeDocument/2006/relationships/image" Target="../media/image76.png"/><Relationship Id="rId4" Type="http://schemas.openxmlformats.org/officeDocument/2006/relationships/tags" Target="../tags/tag264.xml"/><Relationship Id="rId9" Type="http://schemas.openxmlformats.org/officeDocument/2006/relationships/tags" Target="../tags/tag269.xml"/><Relationship Id="rId13" Type="http://schemas.openxmlformats.org/officeDocument/2006/relationships/tags" Target="../tags/tag273.xml"/><Relationship Id="rId18" Type="http://schemas.openxmlformats.org/officeDocument/2006/relationships/tags" Target="../tags/tag278.xml"/><Relationship Id="rId39" Type="http://schemas.openxmlformats.org/officeDocument/2006/relationships/image" Target="../media/image36.png"/><Relationship Id="rId34" Type="http://schemas.openxmlformats.org/officeDocument/2006/relationships/tags" Target="../tags/tag294.xml"/><Relationship Id="rId50" Type="http://schemas.openxmlformats.org/officeDocument/2006/relationships/image" Target="../media/image46.jpg"/><Relationship Id="rId55" Type="http://schemas.openxmlformats.org/officeDocument/2006/relationships/image" Target="../media/image51.jpeg"/><Relationship Id="rId76" Type="http://schemas.microsoft.com/office/2007/relationships/hdphoto" Target="../media/hdphoto2.wdp"/><Relationship Id="rId7" Type="http://schemas.openxmlformats.org/officeDocument/2006/relationships/tags" Target="../tags/tag267.xml"/><Relationship Id="rId71" Type="http://schemas.openxmlformats.org/officeDocument/2006/relationships/image" Target="../media/image67.png"/><Relationship Id="rId92" Type="http://schemas.openxmlformats.org/officeDocument/2006/relationships/image" Target="../media/image79.jpeg"/><Relationship Id="rId2" Type="http://schemas.openxmlformats.org/officeDocument/2006/relationships/tags" Target="../tags/tag262.xml"/><Relationship Id="rId29" Type="http://schemas.openxmlformats.org/officeDocument/2006/relationships/tags" Target="../tags/tag289.xml"/><Relationship Id="rId24" Type="http://schemas.openxmlformats.org/officeDocument/2006/relationships/tags" Target="../tags/tag284.xml"/><Relationship Id="rId40" Type="http://schemas.openxmlformats.org/officeDocument/2006/relationships/hyperlink" Target="https://en.wikipedia.org/wiki/File:Flag_of_Belgium.svg" TargetMode="External"/><Relationship Id="rId45" Type="http://schemas.openxmlformats.org/officeDocument/2006/relationships/image" Target="../media/image41.jpeg"/><Relationship Id="rId66" Type="http://schemas.openxmlformats.org/officeDocument/2006/relationships/image" Target="../media/image62.jpeg"/><Relationship Id="rId87" Type="http://schemas.microsoft.com/office/2007/relationships/hdphoto" Target="../media/hdphoto7.wdp"/><Relationship Id="rId61" Type="http://schemas.openxmlformats.org/officeDocument/2006/relationships/image" Target="../media/image57.jpeg"/><Relationship Id="rId82" Type="http://schemas.openxmlformats.org/officeDocument/2006/relationships/image" Target="../media/image74.png"/><Relationship Id="rId19" Type="http://schemas.openxmlformats.org/officeDocument/2006/relationships/tags" Target="../tags/tag2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B681DE-5A72-D269-6D09-618E7314DBC4}"/>
              </a:ext>
            </a:extLst>
          </p:cNvPr>
          <p:cNvSpPr>
            <a:spLocks noGrp="1"/>
          </p:cNvSpPr>
          <p:nvPr>
            <p:ph type="body" sz="quarter" idx="10"/>
          </p:nvPr>
        </p:nvSpPr>
        <p:spPr/>
        <p:txBody>
          <a:bodyPr/>
          <a:lstStyle/>
          <a:p>
            <a:r>
              <a:rPr lang="en-GB" dirty="0"/>
              <a:t>26 September 2024</a:t>
            </a:r>
          </a:p>
        </p:txBody>
      </p:sp>
      <p:sp>
        <p:nvSpPr>
          <p:cNvPr id="4" name="Title 3">
            <a:extLst>
              <a:ext uri="{FF2B5EF4-FFF2-40B4-BE49-F238E27FC236}">
                <a16:creationId xmlns:a16="http://schemas.microsoft.com/office/drawing/2014/main" id="{99CFCFB6-5F3A-B4CF-7AB6-272B5152BBC9}"/>
              </a:ext>
            </a:extLst>
          </p:cNvPr>
          <p:cNvSpPr>
            <a:spLocks noGrp="1"/>
          </p:cNvSpPr>
          <p:nvPr>
            <p:ph type="ctrTitle"/>
          </p:nvPr>
        </p:nvSpPr>
        <p:spPr>
          <a:xfrm>
            <a:off x="431566" y="753019"/>
            <a:ext cx="8472746" cy="1154162"/>
          </a:xfrm>
        </p:spPr>
        <p:txBody>
          <a:bodyPr/>
          <a:lstStyle/>
          <a:p>
            <a:r>
              <a:rPr lang="en-GB" sz="2400" dirty="0"/>
              <a:t>From Open Banking to Open Finance</a:t>
            </a:r>
            <a:br>
              <a:rPr lang="en-GB" sz="2400" dirty="0"/>
            </a:br>
            <a:r>
              <a:rPr lang="en-GB" sz="1800" dirty="0"/>
              <a:t>FinTech Belgium meetup on Financial Data Access (</a:t>
            </a:r>
            <a:r>
              <a:rPr lang="en-GB" sz="1800" dirty="0" err="1"/>
              <a:t>FiDA</a:t>
            </a:r>
            <a:r>
              <a:rPr lang="en-GB" sz="1800" dirty="0"/>
              <a:t>)</a:t>
            </a:r>
            <a:br>
              <a:rPr lang="en-GB" sz="2400" dirty="0"/>
            </a:br>
            <a:r>
              <a:rPr lang="en-GB" sz="700" dirty="0"/>
              <a:t> </a:t>
            </a:r>
            <a:br>
              <a:rPr lang="en-GB" sz="2400" dirty="0"/>
            </a:br>
            <a:endParaRPr lang="en-GB" sz="2400" dirty="0"/>
          </a:p>
        </p:txBody>
      </p:sp>
    </p:spTree>
    <p:custDataLst>
      <p:tags r:id="rId1"/>
    </p:custDataLst>
    <p:extLst>
      <p:ext uri="{BB962C8B-B14F-4D97-AF65-F5344CB8AC3E}">
        <p14:creationId xmlns:p14="http://schemas.microsoft.com/office/powerpoint/2010/main" val="415171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B01F5-3C5E-44EA-9CFB-72F1423E77A1}"/>
              </a:ext>
            </a:extLst>
          </p:cNvPr>
          <p:cNvSpPr>
            <a:spLocks noGrp="1"/>
          </p:cNvSpPr>
          <p:nvPr>
            <p:ph type="title"/>
          </p:nvPr>
        </p:nvSpPr>
        <p:spPr>
          <a:xfrm>
            <a:off x="439490" y="642176"/>
            <a:ext cx="11306714" cy="430887"/>
          </a:xfrm>
        </p:spPr>
        <p:txBody>
          <a:bodyPr/>
          <a:lstStyle/>
          <a:p>
            <a:r>
              <a:rPr lang="en-GB" sz="2800" dirty="0"/>
              <a:t>Our UK FinTech Team</a:t>
            </a:r>
            <a:endParaRPr lang="en-GB" sz="1000" dirty="0"/>
          </a:p>
        </p:txBody>
      </p:sp>
      <p:sp>
        <p:nvSpPr>
          <p:cNvPr id="4" name="Text Placeholder 17">
            <a:extLst>
              <a:ext uri="{FF2B5EF4-FFF2-40B4-BE49-F238E27FC236}">
                <a16:creationId xmlns:a16="http://schemas.microsoft.com/office/drawing/2014/main" id="{3513E233-D0AD-4BBB-B0C4-E2ABBAC7B827}"/>
              </a:ext>
            </a:extLst>
          </p:cNvPr>
          <p:cNvSpPr txBox="1">
            <a:spLocks/>
          </p:cNvSpPr>
          <p:nvPr>
            <p:custDataLst>
              <p:tags r:id="rId1"/>
            </p:custDataLst>
          </p:nvPr>
        </p:nvSpPr>
        <p:spPr>
          <a:xfrm>
            <a:off x="1002318" y="1340768"/>
            <a:ext cx="1482469"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Paul </a:t>
            </a:r>
            <a:r>
              <a:rPr kumimoji="0" lang="en-GB" sz="800" b="1" i="0" u="none" strike="noStrike" kern="1200" cap="none" spc="0" normalizeH="0" baseline="0" noProof="0" dirty="0" err="1">
                <a:ln>
                  <a:noFill/>
                </a:ln>
                <a:solidFill>
                  <a:srgbClr val="003145">
                    <a:lumMod val="100000"/>
                  </a:srgbClr>
                </a:solidFill>
                <a:effectLst/>
                <a:uLnTx/>
                <a:uFillTx/>
                <a:latin typeface="Arial" panose="020B0604020202020204" pitchFamily="34" charset="0"/>
                <a:ea typeface="+mn-ea"/>
                <a:cs typeface="Arial" pitchFamily="34" charset="0"/>
              </a:rPr>
              <a:t>Anning</a:t>
            </a:r>
            <a:endPar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Partner</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United Kingdom</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+44 20 7105 7446</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paul.anning@osborneclarke.com</a:t>
            </a:r>
          </a:p>
        </p:txBody>
      </p:sp>
      <p:pic>
        <p:nvPicPr>
          <p:cNvPr id="6" name="Picture 5">
            <a:extLst>
              <a:ext uri="{FF2B5EF4-FFF2-40B4-BE49-F238E27FC236}">
                <a16:creationId xmlns:a16="http://schemas.microsoft.com/office/drawing/2014/main" id="{1A4C6229-F5E2-49AC-AF01-EAB701543AC5}"/>
              </a:ext>
            </a:extLst>
          </p:cNvPr>
          <p:cNvPicPr>
            <a:picLocks noChangeAspect="1"/>
          </p:cNvPicPr>
          <p:nvPr>
            <p:custDataLst>
              <p:tags r:id="rId2"/>
            </p:custDataLst>
          </p:nvPr>
        </p:nvPicPr>
        <p:blipFill>
          <a:blip r:embed="rId24" cstate="print">
            <a:extLst>
              <a:ext uri="{28A0092B-C50C-407E-A947-70E740481C1C}">
                <a14:useLocalDpi xmlns:a14="http://schemas.microsoft.com/office/drawing/2010/main" val="0"/>
              </a:ext>
            </a:extLst>
          </a:blip>
          <a:stretch>
            <a:fillRect/>
          </a:stretch>
        </p:blipFill>
        <p:spPr>
          <a:xfrm>
            <a:off x="429877" y="1379636"/>
            <a:ext cx="540000" cy="540000"/>
          </a:xfrm>
          <a:prstGeom prst="rect">
            <a:avLst/>
          </a:prstGeom>
        </p:spPr>
      </p:pic>
      <p:sp>
        <p:nvSpPr>
          <p:cNvPr id="9" name="Text Placeholder 17">
            <a:extLst>
              <a:ext uri="{FF2B5EF4-FFF2-40B4-BE49-F238E27FC236}">
                <a16:creationId xmlns:a16="http://schemas.microsoft.com/office/drawing/2014/main" id="{7A3152C7-094C-4D3A-B512-E82426467853}"/>
              </a:ext>
            </a:extLst>
          </p:cNvPr>
          <p:cNvSpPr txBox="1">
            <a:spLocks/>
          </p:cNvSpPr>
          <p:nvPr>
            <p:custDataLst>
              <p:tags r:id="rId3"/>
            </p:custDataLst>
          </p:nvPr>
        </p:nvSpPr>
        <p:spPr>
          <a:xfrm>
            <a:off x="1011931" y="4062069"/>
            <a:ext cx="1508046"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Rosie Wrobel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Senior Associate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United Kingdom</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+44 20 7105 7722</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rosie.wrobel@osborneclarke.com</a:t>
            </a:r>
          </a:p>
        </p:txBody>
      </p:sp>
      <p:pic>
        <p:nvPicPr>
          <p:cNvPr id="1026" name="Picture 2">
            <a:extLst>
              <a:ext uri="{FF2B5EF4-FFF2-40B4-BE49-F238E27FC236}">
                <a16:creationId xmlns:a16="http://schemas.microsoft.com/office/drawing/2014/main" id="{D0D9D07A-E6C2-432D-829B-6B96FF42C76B}"/>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p:blipFill>
        <p:spPr bwMode="auto">
          <a:xfrm>
            <a:off x="439490" y="4095909"/>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34" name="Text Placeholder 17">
            <a:extLst>
              <a:ext uri="{FF2B5EF4-FFF2-40B4-BE49-F238E27FC236}">
                <a16:creationId xmlns:a16="http://schemas.microsoft.com/office/drawing/2014/main" id="{B3025986-7A69-4D1F-B2FE-3D4F8370AD90}"/>
              </a:ext>
            </a:extLst>
          </p:cNvPr>
          <p:cNvSpPr txBox="1">
            <a:spLocks/>
          </p:cNvSpPr>
          <p:nvPr>
            <p:custDataLst>
              <p:tags r:id="rId4"/>
            </p:custDataLst>
          </p:nvPr>
        </p:nvSpPr>
        <p:spPr>
          <a:xfrm>
            <a:off x="992704" y="4738755"/>
            <a:ext cx="1851542"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Domenico Angiolini</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Associate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United Kingdom</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+44 20 7503</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700" dirty="0" err="1">
                <a:solidFill>
                  <a:srgbClr val="FB5A17">
                    <a:lumMod val="100000"/>
                  </a:srgbClr>
                </a:solidFill>
                <a:latin typeface="Arial" panose="020B0604020202020204" pitchFamily="34" charset="0"/>
              </a:rPr>
              <a:t>domenico.angiolini</a:t>
            </a: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@osborneclarke.com</a:t>
            </a:r>
          </a:p>
        </p:txBody>
      </p:sp>
      <p:sp>
        <p:nvSpPr>
          <p:cNvPr id="38" name="Text Placeholder 17">
            <a:extLst>
              <a:ext uri="{FF2B5EF4-FFF2-40B4-BE49-F238E27FC236}">
                <a16:creationId xmlns:a16="http://schemas.microsoft.com/office/drawing/2014/main" id="{0C30C2D4-DB48-4CB9-8AAC-93C62406C7B9}"/>
              </a:ext>
            </a:extLst>
          </p:cNvPr>
          <p:cNvSpPr txBox="1">
            <a:spLocks/>
          </p:cNvSpPr>
          <p:nvPr>
            <p:custDataLst>
              <p:tags r:id="rId5"/>
            </p:custDataLst>
          </p:nvPr>
        </p:nvSpPr>
        <p:spPr>
          <a:xfrm>
            <a:off x="5415040" y="1406810"/>
            <a:ext cx="1601219"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Nikki Worden</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Partner</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United Kingdom</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+44 20 7105 7290</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nikki.worden@osborneclarke.com</a:t>
            </a:r>
          </a:p>
        </p:txBody>
      </p:sp>
      <p:sp>
        <p:nvSpPr>
          <p:cNvPr id="40" name="Text Placeholder 17">
            <a:extLst>
              <a:ext uri="{FF2B5EF4-FFF2-40B4-BE49-F238E27FC236}">
                <a16:creationId xmlns:a16="http://schemas.microsoft.com/office/drawing/2014/main" id="{4B97CE14-93E7-4E91-9580-A737CD6FBEDE}"/>
              </a:ext>
            </a:extLst>
          </p:cNvPr>
          <p:cNvSpPr txBox="1">
            <a:spLocks/>
          </p:cNvSpPr>
          <p:nvPr>
            <p:custDataLst>
              <p:tags r:id="rId6"/>
            </p:custDataLst>
          </p:nvPr>
        </p:nvSpPr>
        <p:spPr>
          <a:xfrm>
            <a:off x="5387051" y="2012970"/>
            <a:ext cx="1633660"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Ben Player</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Associate Director</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United Kingdom</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+44 117 917 4258</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ben.player@osborneclarke.com</a:t>
            </a:r>
          </a:p>
        </p:txBody>
      </p:sp>
      <p:pic>
        <p:nvPicPr>
          <p:cNvPr id="1034" name="Picture 10" descr="User Photo">
            <a:extLst>
              <a:ext uri="{FF2B5EF4-FFF2-40B4-BE49-F238E27FC236}">
                <a16:creationId xmlns:a16="http://schemas.microsoft.com/office/drawing/2014/main" id="{32314BAE-3438-4F6E-A25A-D40472F83154}"/>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852175" y="1420381"/>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User Photo">
            <a:extLst>
              <a:ext uri="{FF2B5EF4-FFF2-40B4-BE49-F238E27FC236}">
                <a16:creationId xmlns:a16="http://schemas.microsoft.com/office/drawing/2014/main" id="{286410DD-1226-4981-9D76-02FE35BF6FCA}"/>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847051" y="2045098"/>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62" name="Rectangle 61">
            <a:extLst>
              <a:ext uri="{FF2B5EF4-FFF2-40B4-BE49-F238E27FC236}">
                <a16:creationId xmlns:a16="http://schemas.microsoft.com/office/drawing/2014/main" id="{955B8D2A-946C-4D04-94DA-F830608E329A}"/>
              </a:ext>
            </a:extLst>
          </p:cNvPr>
          <p:cNvSpPr/>
          <p:nvPr/>
        </p:nvSpPr>
        <p:spPr>
          <a:xfrm>
            <a:off x="6275123" y="3643331"/>
            <a:ext cx="184731" cy="769441"/>
          </a:xfrm>
          <a:prstGeom prst="rect">
            <a:avLst/>
          </a:prstGeom>
        </p:spPr>
        <p:txBody>
          <a:bodyPr wrap="none">
            <a:spAutoFit/>
          </a:bodyPr>
          <a:lstStyle/>
          <a:p>
            <a:pPr marL="0" marR="0" lvl="0" indent="0" algn="l" defTabSz="893186" rtl="0" eaLnBrk="1" fontAlgn="auto" latinLnBrk="0" hangingPunct="1">
              <a:lnSpc>
                <a:spcPct val="100000"/>
              </a:lnSpc>
              <a:spcBef>
                <a:spcPts val="0"/>
              </a:spcBef>
              <a:spcAft>
                <a:spcPts val="0"/>
              </a:spcAft>
              <a:buClrTx/>
              <a:buSzTx/>
              <a:buFontTx/>
              <a:buNone/>
              <a:tabLst/>
              <a:defRPr/>
            </a:pPr>
            <a:endParaRPr kumimoji="0" lang="en-GB" sz="4400" b="1" i="0" u="none" strike="noStrike" kern="1200" cap="none" spc="0" normalizeH="0" baseline="0" noProof="0" dirty="0">
              <a:ln>
                <a:noFill/>
              </a:ln>
              <a:solidFill>
                <a:srgbClr val="B12009"/>
              </a:solidFill>
              <a:effectLst/>
              <a:uLnTx/>
              <a:uFillTx/>
              <a:latin typeface="Arial"/>
              <a:ea typeface="+mn-ea"/>
              <a:cs typeface="+mn-cs"/>
            </a:endParaRPr>
          </a:p>
        </p:txBody>
      </p:sp>
      <p:sp>
        <p:nvSpPr>
          <p:cNvPr id="56" name="Text Placeholder 17">
            <a:extLst>
              <a:ext uri="{FF2B5EF4-FFF2-40B4-BE49-F238E27FC236}">
                <a16:creationId xmlns:a16="http://schemas.microsoft.com/office/drawing/2014/main" id="{2A478853-274E-4FD1-8458-991F4C6D2096}"/>
              </a:ext>
            </a:extLst>
          </p:cNvPr>
          <p:cNvSpPr txBox="1">
            <a:spLocks/>
          </p:cNvSpPr>
          <p:nvPr>
            <p:custDataLst>
              <p:tags r:id="rId7"/>
            </p:custDataLst>
          </p:nvPr>
        </p:nvSpPr>
        <p:spPr>
          <a:xfrm>
            <a:off x="1002318" y="3369264"/>
            <a:ext cx="1633660"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Becky Morrison</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Associate Director</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United Kingdom</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+44 20 7105 7450</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becky.morrison@osborneclarke.com</a:t>
            </a:r>
          </a:p>
        </p:txBody>
      </p:sp>
      <p:pic>
        <p:nvPicPr>
          <p:cNvPr id="57" name="Picture 2">
            <a:extLst>
              <a:ext uri="{FF2B5EF4-FFF2-40B4-BE49-F238E27FC236}">
                <a16:creationId xmlns:a16="http://schemas.microsoft.com/office/drawing/2014/main" id="{619A0BDA-9E2B-47E9-B381-B46024AC153F}"/>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p:blipFill>
        <p:spPr bwMode="auto">
          <a:xfrm>
            <a:off x="429877" y="3403104"/>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60" name="Text Placeholder 17">
            <a:extLst>
              <a:ext uri="{FF2B5EF4-FFF2-40B4-BE49-F238E27FC236}">
                <a16:creationId xmlns:a16="http://schemas.microsoft.com/office/drawing/2014/main" id="{C6FDDA4A-7975-499A-9F4B-58899AAC0EE7}"/>
              </a:ext>
            </a:extLst>
          </p:cNvPr>
          <p:cNvSpPr txBox="1">
            <a:spLocks/>
          </p:cNvSpPr>
          <p:nvPr>
            <p:custDataLst>
              <p:tags r:id="rId8"/>
            </p:custDataLst>
          </p:nvPr>
        </p:nvSpPr>
        <p:spPr>
          <a:xfrm>
            <a:off x="1002318" y="2666936"/>
            <a:ext cx="1624047"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Clare Burman</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Legal Director</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United Kingdom</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+44 20 7105 7642</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clare.burman@osborneclarke.com</a:t>
            </a:r>
          </a:p>
        </p:txBody>
      </p:sp>
      <p:pic>
        <p:nvPicPr>
          <p:cNvPr id="61" name="Picture 2">
            <a:extLst>
              <a:ext uri="{FF2B5EF4-FFF2-40B4-BE49-F238E27FC236}">
                <a16:creationId xmlns:a16="http://schemas.microsoft.com/office/drawing/2014/main" id="{0EE5D704-BB50-46BD-AB97-2020E1A0E763}"/>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p:blipFill>
        <p:spPr bwMode="auto">
          <a:xfrm>
            <a:off x="429877" y="2700776"/>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64" name="Text Placeholder 17">
            <a:extLst>
              <a:ext uri="{FF2B5EF4-FFF2-40B4-BE49-F238E27FC236}">
                <a16:creationId xmlns:a16="http://schemas.microsoft.com/office/drawing/2014/main" id="{418ECEB5-5DDE-47AB-933D-68FE5F759BF9}"/>
              </a:ext>
            </a:extLst>
          </p:cNvPr>
          <p:cNvSpPr txBox="1">
            <a:spLocks/>
          </p:cNvSpPr>
          <p:nvPr>
            <p:custDataLst>
              <p:tags r:id="rId9"/>
            </p:custDataLst>
          </p:nvPr>
        </p:nvSpPr>
        <p:spPr>
          <a:xfrm>
            <a:off x="1002372" y="1992754"/>
            <a:ext cx="1482469"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Paul Harris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Partner</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United Kingdom</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+44 20 7105 7441</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paul.harris@osborneclarke.com</a:t>
            </a:r>
          </a:p>
        </p:txBody>
      </p:sp>
      <p:pic>
        <p:nvPicPr>
          <p:cNvPr id="65" name="Picture 64">
            <a:extLst>
              <a:ext uri="{FF2B5EF4-FFF2-40B4-BE49-F238E27FC236}">
                <a16:creationId xmlns:a16="http://schemas.microsoft.com/office/drawing/2014/main" id="{96B2304F-4FE2-40A9-BED3-F3FDF026C8AB}"/>
              </a:ext>
            </a:extLst>
          </p:cNvPr>
          <p:cNvPicPr>
            <a:picLocks noChangeAspect="1"/>
          </p:cNvPicPr>
          <p:nvPr>
            <p:custDataLst>
              <p:tags r:id="rId10"/>
            </p:custDataLst>
          </p:nvPr>
        </p:nvPicPr>
        <p:blipFill>
          <a:blip r:embed="rId30" cstate="print">
            <a:extLst>
              <a:ext uri="{28A0092B-C50C-407E-A947-70E740481C1C}">
                <a14:useLocalDpi xmlns:a14="http://schemas.microsoft.com/office/drawing/2010/main" val="0"/>
              </a:ext>
            </a:extLst>
          </a:blip>
          <a:srcRect/>
          <a:stretch/>
        </p:blipFill>
        <p:spPr>
          <a:xfrm>
            <a:off x="429931" y="2031622"/>
            <a:ext cx="540000" cy="540000"/>
          </a:xfrm>
          <a:prstGeom prst="rect">
            <a:avLst/>
          </a:prstGeom>
        </p:spPr>
      </p:pic>
      <p:sp>
        <p:nvSpPr>
          <p:cNvPr id="67" name="Text Placeholder 17">
            <a:extLst>
              <a:ext uri="{FF2B5EF4-FFF2-40B4-BE49-F238E27FC236}">
                <a16:creationId xmlns:a16="http://schemas.microsoft.com/office/drawing/2014/main" id="{5F65B9B4-C6A7-4AA3-AC60-60307B615B60}"/>
              </a:ext>
            </a:extLst>
          </p:cNvPr>
          <p:cNvSpPr txBox="1">
            <a:spLocks/>
          </p:cNvSpPr>
          <p:nvPr>
            <p:custDataLst>
              <p:tags r:id="rId11"/>
            </p:custDataLst>
          </p:nvPr>
        </p:nvSpPr>
        <p:spPr>
          <a:xfrm>
            <a:off x="3247385" y="1997782"/>
            <a:ext cx="1624047"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Chris Ratcliffe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700" dirty="0">
                <a:solidFill>
                  <a:srgbClr val="003145">
                    <a:lumMod val="100000"/>
                  </a:srgbClr>
                </a:solidFill>
                <a:latin typeface="Arial" panose="020B0604020202020204" pitchFamily="34" charset="0"/>
              </a:rPr>
              <a:t>Partner</a:t>
            </a: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United Kingdom</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+44 20 7105 7778</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chris.ratcliffe@osborneclarke.com</a:t>
            </a:r>
          </a:p>
        </p:txBody>
      </p:sp>
      <p:pic>
        <p:nvPicPr>
          <p:cNvPr id="68" name="Picture 2">
            <a:extLst>
              <a:ext uri="{FF2B5EF4-FFF2-40B4-BE49-F238E27FC236}">
                <a16:creationId xmlns:a16="http://schemas.microsoft.com/office/drawing/2014/main" id="{30AF9B80-0B0E-4FD8-A092-479E8DA22318}"/>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p:blipFill>
        <p:spPr bwMode="auto">
          <a:xfrm>
            <a:off x="2674944" y="2031622"/>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69" name="Text Placeholder 17">
            <a:extLst>
              <a:ext uri="{FF2B5EF4-FFF2-40B4-BE49-F238E27FC236}">
                <a16:creationId xmlns:a16="http://schemas.microsoft.com/office/drawing/2014/main" id="{1EB636D4-C25F-4DA4-8B23-84586808CF59}"/>
              </a:ext>
            </a:extLst>
          </p:cNvPr>
          <p:cNvSpPr txBox="1">
            <a:spLocks/>
          </p:cNvSpPr>
          <p:nvPr>
            <p:custDataLst>
              <p:tags r:id="rId12"/>
            </p:custDataLst>
          </p:nvPr>
        </p:nvSpPr>
        <p:spPr>
          <a:xfrm>
            <a:off x="3242939" y="4782423"/>
            <a:ext cx="1564953"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Ciara Davies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Associate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United Kingdom</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+44 20 7105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ciara.davies@osborneclarke.com</a:t>
            </a:r>
          </a:p>
        </p:txBody>
      </p:sp>
      <p:pic>
        <p:nvPicPr>
          <p:cNvPr id="70" name="Picture 2">
            <a:extLst>
              <a:ext uri="{FF2B5EF4-FFF2-40B4-BE49-F238E27FC236}">
                <a16:creationId xmlns:a16="http://schemas.microsoft.com/office/drawing/2014/main" id="{C25115E6-498D-4FDE-8A3B-C3A03522168D}"/>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p:blipFill>
        <p:spPr bwMode="auto">
          <a:xfrm>
            <a:off x="2670499" y="4816263"/>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73" name="Text Placeholder 17">
            <a:extLst>
              <a:ext uri="{FF2B5EF4-FFF2-40B4-BE49-F238E27FC236}">
                <a16:creationId xmlns:a16="http://schemas.microsoft.com/office/drawing/2014/main" id="{2E604861-B997-41B6-9AC0-D8C27EBE147F}"/>
              </a:ext>
            </a:extLst>
          </p:cNvPr>
          <p:cNvSpPr txBox="1">
            <a:spLocks/>
          </p:cNvSpPr>
          <p:nvPr>
            <p:custDataLst>
              <p:tags r:id="rId13"/>
            </p:custDataLst>
          </p:nvPr>
        </p:nvSpPr>
        <p:spPr>
          <a:xfrm>
            <a:off x="1011930" y="5485616"/>
            <a:ext cx="1564953"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Lucy Bradshaw</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Associate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United Kingdom</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+44 20 7105 7878</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lucy.sutcliffe@osborneclarke.com</a:t>
            </a:r>
          </a:p>
        </p:txBody>
      </p:sp>
      <p:sp>
        <p:nvSpPr>
          <p:cNvPr id="96" name="TextBox 95">
            <a:extLst>
              <a:ext uri="{FF2B5EF4-FFF2-40B4-BE49-F238E27FC236}">
                <a16:creationId xmlns:a16="http://schemas.microsoft.com/office/drawing/2014/main" id="{EE09B737-364D-475E-A247-DCDE60DB3296}"/>
              </a:ext>
            </a:extLst>
          </p:cNvPr>
          <p:cNvSpPr txBox="1"/>
          <p:nvPr/>
        </p:nvSpPr>
        <p:spPr>
          <a:xfrm>
            <a:off x="4862083" y="4005064"/>
            <a:ext cx="2160240" cy="153888"/>
          </a:xfrm>
          <a:prstGeom prst="rect">
            <a:avLst/>
          </a:prstGeom>
        </p:spPr>
        <p:txBody>
          <a:bodyPr wrap="square" lIns="0" tIns="0" rIns="0" bIns="0" rtlCol="0">
            <a:spAutoFit/>
          </a:bodyPr>
          <a:lstStyle/>
          <a:p>
            <a:pPr marL="0" marR="0" lvl="0" indent="0" algn="l" defTabSz="893186" rtl="0" eaLnBrk="1" fontAlgn="auto" latinLnBrk="0" hangingPunct="1">
              <a:lnSpc>
                <a:spcPct val="100000"/>
              </a:lnSpc>
              <a:spcBef>
                <a:spcPts val="0"/>
              </a:spcBef>
              <a:spcAft>
                <a:spcPts val="0"/>
              </a:spcAft>
              <a:buClrTx/>
              <a:buSzTx/>
              <a:buFontTx/>
              <a:buNone/>
              <a:tabLst/>
              <a:defRPr/>
            </a:pPr>
            <a:r>
              <a:rPr kumimoji="0" lang="en-GB" sz="1000" b="1" i="0" u="sng" strike="noStrike" kern="1200" cap="none" spc="0" normalizeH="0" baseline="0" noProof="0" dirty="0">
                <a:ln>
                  <a:noFill/>
                </a:ln>
                <a:solidFill>
                  <a:srgbClr val="B12009"/>
                </a:solidFill>
                <a:effectLst/>
                <a:uLnTx/>
                <a:uFillTx/>
                <a:latin typeface="Arial"/>
                <a:ea typeface="+mn-ea"/>
                <a:cs typeface="+mn-cs"/>
              </a:rPr>
              <a:t>:</a:t>
            </a:r>
            <a:endParaRPr kumimoji="0" lang="en-GB" sz="1000" b="0" i="0" u="sng" strike="noStrike" kern="1200" cap="none" spc="0" normalizeH="0" baseline="0" noProof="0" dirty="0">
              <a:ln>
                <a:noFill/>
              </a:ln>
              <a:solidFill>
                <a:srgbClr val="003145"/>
              </a:solidFill>
              <a:effectLst/>
              <a:uLnTx/>
              <a:uFillTx/>
              <a:latin typeface="Arial"/>
              <a:ea typeface="+mn-ea"/>
              <a:cs typeface="+mn-cs"/>
            </a:endParaRPr>
          </a:p>
        </p:txBody>
      </p:sp>
      <p:sp>
        <p:nvSpPr>
          <p:cNvPr id="78" name="Text Placeholder 17">
            <a:extLst>
              <a:ext uri="{FF2B5EF4-FFF2-40B4-BE49-F238E27FC236}">
                <a16:creationId xmlns:a16="http://schemas.microsoft.com/office/drawing/2014/main" id="{74DFD768-906C-4FF0-B0EE-4C0198BFF87C}"/>
              </a:ext>
            </a:extLst>
          </p:cNvPr>
          <p:cNvSpPr txBox="1">
            <a:spLocks/>
          </p:cNvSpPr>
          <p:nvPr>
            <p:custDataLst>
              <p:tags r:id="rId14"/>
            </p:custDataLst>
          </p:nvPr>
        </p:nvSpPr>
        <p:spPr>
          <a:xfrm>
            <a:off x="5380868" y="2721383"/>
            <a:ext cx="1633660"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Charlotte Harris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Associate Director</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United Kingdom</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+44 20 7105 7585</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charlotte.harris@osborneclarke.com</a:t>
            </a:r>
          </a:p>
        </p:txBody>
      </p:sp>
      <p:pic>
        <p:nvPicPr>
          <p:cNvPr id="79" name="Picture 12">
            <a:extLst>
              <a:ext uri="{FF2B5EF4-FFF2-40B4-BE49-F238E27FC236}">
                <a16:creationId xmlns:a16="http://schemas.microsoft.com/office/drawing/2014/main" id="{6FB77EDA-CDE7-4614-8D3C-1CCCA085E242}"/>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p:blipFill>
        <p:spPr bwMode="auto">
          <a:xfrm>
            <a:off x="4840868" y="2753511"/>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AB9F81E-599E-96E4-C721-7605D0F9FAED}"/>
              </a:ext>
            </a:extLst>
          </p:cNvPr>
          <p:cNvSpPr txBox="1"/>
          <p:nvPr>
            <p:custDataLst>
              <p:tags r:id="rId15"/>
            </p:custDataLst>
          </p:nvPr>
        </p:nvSpPr>
        <p:spPr>
          <a:xfrm>
            <a:off x="635000" y="635000"/>
            <a:ext cx="3810000" cy="246221"/>
          </a:xfrm>
          <a:prstGeom prst="rect">
            <a:avLst/>
          </a:prstGeom>
        </p:spPr>
        <p:txBody>
          <a:bodyPr vert="horz" wrap="square" lIns="0" tIns="0" rIns="0" bIns="0" rtlCol="0">
            <a:spAutoFit/>
          </a:bodyPr>
          <a:lstStyle/>
          <a:p>
            <a:pPr algn="l"/>
            <a:endParaRPr lang="en-GB" sz="1600" dirty="0"/>
          </a:p>
        </p:txBody>
      </p:sp>
      <p:sp>
        <p:nvSpPr>
          <p:cNvPr id="13" name="Text Placeholder 17">
            <a:extLst>
              <a:ext uri="{FF2B5EF4-FFF2-40B4-BE49-F238E27FC236}">
                <a16:creationId xmlns:a16="http://schemas.microsoft.com/office/drawing/2014/main" id="{32B8F5D0-EF31-E14E-6BAE-38A41396665C}"/>
              </a:ext>
            </a:extLst>
          </p:cNvPr>
          <p:cNvSpPr txBox="1">
            <a:spLocks/>
          </p:cNvSpPr>
          <p:nvPr>
            <p:custDataLst>
              <p:tags r:id="rId16"/>
            </p:custDataLst>
          </p:nvPr>
        </p:nvSpPr>
        <p:spPr>
          <a:xfrm>
            <a:off x="3213965" y="5486142"/>
            <a:ext cx="1564953"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1" dirty="0">
                <a:solidFill>
                  <a:srgbClr val="003145">
                    <a:lumMod val="100000"/>
                  </a:srgbClr>
                </a:solidFill>
                <a:latin typeface="Arial" panose="020B0604020202020204" pitchFamily="34" charset="0"/>
              </a:rPr>
              <a:t>Iman Virji</a:t>
            </a:r>
            <a:endPar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Associate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United Kingdom</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+44 20 7158</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iman.virji@osborneclarke.com</a:t>
            </a:r>
          </a:p>
        </p:txBody>
      </p:sp>
      <p:pic>
        <p:nvPicPr>
          <p:cNvPr id="14" name="Picture 2" descr="User Photo">
            <a:extLst>
              <a:ext uri="{FF2B5EF4-FFF2-40B4-BE49-F238E27FC236}">
                <a16:creationId xmlns:a16="http://schemas.microsoft.com/office/drawing/2014/main" id="{02951EDE-4329-FD24-9D57-2CB5DC64068A}"/>
              </a:ext>
            </a:extLst>
          </p:cNvPr>
          <p:cNvPicPr>
            <a:picLocks noChangeAspect="1" noChangeArrowheads="1"/>
          </p:cNvPicPr>
          <p:nvPr/>
        </p:nvPicPr>
        <p:blipFill>
          <a:blip r:embed="rId34" cstate="print">
            <a:extLst>
              <a:ext uri="{BEBA8EAE-BF5A-486C-A8C5-ECC9F3942E4B}">
                <a14:imgProps xmlns:a14="http://schemas.microsoft.com/office/drawing/2010/main">
                  <a14:imgLayer r:embed="rId3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31218" y="4778549"/>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17">
            <a:extLst>
              <a:ext uri="{FF2B5EF4-FFF2-40B4-BE49-F238E27FC236}">
                <a16:creationId xmlns:a16="http://schemas.microsoft.com/office/drawing/2014/main" id="{95500429-541A-65B3-171B-33BC838FEAFC}"/>
              </a:ext>
            </a:extLst>
          </p:cNvPr>
          <p:cNvSpPr txBox="1">
            <a:spLocks/>
          </p:cNvSpPr>
          <p:nvPr>
            <p:custDataLst>
              <p:tags r:id="rId17"/>
            </p:custDataLst>
          </p:nvPr>
        </p:nvSpPr>
        <p:spPr>
          <a:xfrm>
            <a:off x="3210824" y="1384944"/>
            <a:ext cx="1766419"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Noline Matemera</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Partner</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United Kingdom</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+44 20 7105 7537</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700" dirty="0" err="1">
                <a:solidFill>
                  <a:srgbClr val="FB5A17">
                    <a:lumMod val="100000"/>
                  </a:srgbClr>
                </a:solidFill>
                <a:latin typeface="Arial" panose="020B0604020202020204" pitchFamily="34" charset="0"/>
              </a:rPr>
              <a:t>noline.matemera</a:t>
            </a: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@osborneclarke.com</a:t>
            </a:r>
          </a:p>
        </p:txBody>
      </p:sp>
      <p:pic>
        <p:nvPicPr>
          <p:cNvPr id="1028" name="Picture 4" descr="User Photo">
            <a:extLst>
              <a:ext uri="{FF2B5EF4-FFF2-40B4-BE49-F238E27FC236}">
                <a16:creationId xmlns:a16="http://schemas.microsoft.com/office/drawing/2014/main" id="{BBE1FE9E-EF9B-29FE-01BC-0936903B8557}"/>
              </a:ext>
            </a:extLst>
          </p:cNvPr>
          <p:cNvPicPr>
            <a:picLocks noChangeAspect="1" noChangeArrowheads="1"/>
          </p:cNvPicPr>
          <p:nvPr/>
        </p:nvPicPr>
        <p:blipFill>
          <a:blip r:embed="rId36" cstate="print">
            <a:extLst>
              <a:ext uri="{BEBA8EAE-BF5A-486C-A8C5-ECC9F3942E4B}">
                <a14:imgProps xmlns:a14="http://schemas.microsoft.com/office/drawing/2010/main">
                  <a14:imgLayer r:embed="rId3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674944" y="1407738"/>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17">
            <a:extLst>
              <a:ext uri="{FF2B5EF4-FFF2-40B4-BE49-F238E27FC236}">
                <a16:creationId xmlns:a16="http://schemas.microsoft.com/office/drawing/2014/main" id="{666E73EB-7BBD-E951-EED5-EA5A0C811408}"/>
              </a:ext>
            </a:extLst>
          </p:cNvPr>
          <p:cNvSpPr txBox="1">
            <a:spLocks/>
          </p:cNvSpPr>
          <p:nvPr>
            <p:custDataLst>
              <p:tags r:id="rId18"/>
            </p:custDataLst>
          </p:nvPr>
        </p:nvSpPr>
        <p:spPr>
          <a:xfrm>
            <a:off x="3246239" y="2666936"/>
            <a:ext cx="1624047"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Chris </a:t>
            </a:r>
            <a:r>
              <a:rPr lang="en-GB" sz="800" b="1" dirty="0">
                <a:solidFill>
                  <a:srgbClr val="003145">
                    <a:lumMod val="100000"/>
                  </a:srgbClr>
                </a:solidFill>
                <a:latin typeface="Arial" panose="020B0604020202020204" pitchFamily="34" charset="0"/>
              </a:rPr>
              <a:t>Hickey</a:t>
            </a:r>
            <a:endPar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Associate Director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United Kingdom</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+44 </a:t>
            </a:r>
            <a:r>
              <a:rPr lang="en-GB" sz="700" dirty="0">
                <a:solidFill>
                  <a:srgbClr val="003145">
                    <a:lumMod val="100000"/>
                  </a:srgbClr>
                </a:solidFill>
                <a:latin typeface="Arial" panose="020B0604020202020204" pitchFamily="34" charset="0"/>
              </a:rPr>
              <a:t>117 917 3487</a:t>
            </a:r>
            <a:endPar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err="1">
                <a:ln>
                  <a:noFill/>
                </a:ln>
                <a:solidFill>
                  <a:srgbClr val="FB5A17">
                    <a:lumMod val="100000"/>
                  </a:srgbClr>
                </a:solidFill>
                <a:effectLst/>
                <a:uLnTx/>
                <a:uFillTx/>
                <a:latin typeface="Arial" panose="020B0604020202020204" pitchFamily="34" charset="0"/>
                <a:ea typeface="+mn-ea"/>
                <a:cs typeface="Arial" pitchFamily="34" charset="0"/>
              </a:rPr>
              <a:t>chris</a:t>
            </a: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a:t>
            </a:r>
            <a:r>
              <a:rPr lang="en-GB" sz="700" dirty="0">
                <a:solidFill>
                  <a:srgbClr val="FB5A17">
                    <a:lumMod val="100000"/>
                  </a:srgbClr>
                </a:solidFill>
                <a:latin typeface="Arial" panose="020B0604020202020204" pitchFamily="34" charset="0"/>
              </a:rPr>
              <a:t>hickey</a:t>
            </a: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@osborneclarke.com</a:t>
            </a:r>
          </a:p>
        </p:txBody>
      </p:sp>
      <p:pic>
        <p:nvPicPr>
          <p:cNvPr id="1030" name="Picture 6" descr="User Photo">
            <a:extLst>
              <a:ext uri="{FF2B5EF4-FFF2-40B4-BE49-F238E27FC236}">
                <a16:creationId xmlns:a16="http://schemas.microsoft.com/office/drawing/2014/main" id="{9D527A06-11CF-96A7-5DEE-7CB842C955CE}"/>
              </a:ext>
            </a:extLst>
          </p:cNvPr>
          <p:cNvPicPr>
            <a:picLocks noChangeAspect="1" noChangeArrowheads="1"/>
          </p:cNvPicPr>
          <p:nvPr/>
        </p:nvPicPr>
        <p:blipFill>
          <a:blip r:embed="rId38" cstate="print">
            <a:extLst>
              <a:ext uri="{BEBA8EAE-BF5A-486C-A8C5-ECC9F3942E4B}">
                <a14:imgProps xmlns:a14="http://schemas.microsoft.com/office/drawing/2010/main">
                  <a14:imgLayer r:embed="rId3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683312" y="2709549"/>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Placeholder 17">
            <a:extLst>
              <a:ext uri="{FF2B5EF4-FFF2-40B4-BE49-F238E27FC236}">
                <a16:creationId xmlns:a16="http://schemas.microsoft.com/office/drawing/2014/main" id="{2EEAEED6-1569-22AA-15A1-AC7362DF2EB8}"/>
              </a:ext>
            </a:extLst>
          </p:cNvPr>
          <p:cNvSpPr txBox="1">
            <a:spLocks/>
          </p:cNvSpPr>
          <p:nvPr>
            <p:custDataLst>
              <p:tags r:id="rId19"/>
            </p:custDataLst>
          </p:nvPr>
        </p:nvSpPr>
        <p:spPr>
          <a:xfrm>
            <a:off x="3244795" y="3339491"/>
            <a:ext cx="1766419"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1" dirty="0">
                <a:solidFill>
                  <a:srgbClr val="003145">
                    <a:lumMod val="100000"/>
                  </a:srgbClr>
                </a:solidFill>
                <a:latin typeface="Arial" panose="020B0604020202020204" pitchFamily="34" charset="0"/>
              </a:rPr>
              <a:t>Edward Thomson</a:t>
            </a:r>
            <a:endPar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700" noProof="0" dirty="0">
                <a:solidFill>
                  <a:srgbClr val="003145">
                    <a:lumMod val="100000"/>
                  </a:srgbClr>
                </a:solidFill>
                <a:latin typeface="Arial" panose="020B0604020202020204" pitchFamily="34" charset="0"/>
              </a:rPr>
              <a:t>Senior Associate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United Kingdom</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+44 20 7105 7166</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edward.thomson@osborneclarke.com</a:t>
            </a:r>
          </a:p>
        </p:txBody>
      </p:sp>
      <p:pic>
        <p:nvPicPr>
          <p:cNvPr id="21" name="Picture 8" descr="User Photo">
            <a:extLst>
              <a:ext uri="{FF2B5EF4-FFF2-40B4-BE49-F238E27FC236}">
                <a16:creationId xmlns:a16="http://schemas.microsoft.com/office/drawing/2014/main" id="{58FAD045-D0AE-B8A2-D90D-3D5497D35E8B}"/>
              </a:ext>
            </a:extLst>
          </p:cNvPr>
          <p:cNvPicPr>
            <a:picLocks noChangeAspect="1" noChangeArrowheads="1"/>
          </p:cNvPicPr>
          <p:nvPr/>
        </p:nvPicPr>
        <p:blipFill>
          <a:blip r:embed="rId40" cstate="print">
            <a:extLst>
              <a:ext uri="{BEBA8EAE-BF5A-486C-A8C5-ECC9F3942E4B}">
                <a14:imgProps xmlns:a14="http://schemas.microsoft.com/office/drawing/2010/main">
                  <a14:imgLayer r:embed="rId41">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683312" y="3397927"/>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 Placeholder 17">
            <a:extLst>
              <a:ext uri="{FF2B5EF4-FFF2-40B4-BE49-F238E27FC236}">
                <a16:creationId xmlns:a16="http://schemas.microsoft.com/office/drawing/2014/main" id="{A1B8311F-26E9-439E-52CD-85FEA53C2347}"/>
              </a:ext>
            </a:extLst>
          </p:cNvPr>
          <p:cNvSpPr txBox="1">
            <a:spLocks/>
          </p:cNvSpPr>
          <p:nvPr>
            <p:custDataLst>
              <p:tags r:id="rId20"/>
            </p:custDataLst>
          </p:nvPr>
        </p:nvSpPr>
        <p:spPr>
          <a:xfrm>
            <a:off x="3240238" y="4034052"/>
            <a:ext cx="1766419"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1" dirty="0">
                <a:solidFill>
                  <a:srgbClr val="003145">
                    <a:lumMod val="100000"/>
                  </a:srgbClr>
                </a:solidFill>
                <a:latin typeface="Arial" panose="020B0604020202020204" pitchFamily="34" charset="0"/>
              </a:rPr>
              <a:t>Claudia Kasinou</a:t>
            </a:r>
            <a:endPar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700" noProof="0" dirty="0">
                <a:solidFill>
                  <a:srgbClr val="003145">
                    <a:lumMod val="100000"/>
                  </a:srgbClr>
                </a:solidFill>
                <a:latin typeface="Arial" panose="020B0604020202020204" pitchFamily="34" charset="0"/>
              </a:rPr>
              <a:t>Associate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United Kingdom</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+44 20 7105 7</a:t>
            </a:r>
            <a:r>
              <a:rPr lang="en-GB" sz="700" dirty="0">
                <a:solidFill>
                  <a:srgbClr val="003145">
                    <a:lumMod val="100000"/>
                  </a:srgbClr>
                </a:solidFill>
                <a:latin typeface="Arial" panose="020B0604020202020204" pitchFamily="34" charset="0"/>
              </a:rPr>
              <a:t>915</a:t>
            </a:r>
            <a:endPar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claudia.kasinou@osborneclarke.com</a:t>
            </a:r>
          </a:p>
        </p:txBody>
      </p:sp>
      <p:pic>
        <p:nvPicPr>
          <p:cNvPr id="24" name="Picture 10" descr="User Photo">
            <a:extLst>
              <a:ext uri="{FF2B5EF4-FFF2-40B4-BE49-F238E27FC236}">
                <a16:creationId xmlns:a16="http://schemas.microsoft.com/office/drawing/2014/main" id="{CD3D01E2-54B3-BA39-390D-43617F578FF6}"/>
              </a:ext>
            </a:extLst>
          </p:cNvPr>
          <p:cNvPicPr>
            <a:picLocks noChangeAspect="1" noChangeArrowheads="1"/>
          </p:cNvPicPr>
          <p:nvPr/>
        </p:nvPicPr>
        <p:blipFill>
          <a:blip r:embed="rId42" cstate="print">
            <a:extLst>
              <a:ext uri="{BEBA8EAE-BF5A-486C-A8C5-ECC9F3942E4B}">
                <a14:imgProps xmlns:a14="http://schemas.microsoft.com/office/drawing/2010/main">
                  <a14:imgLayer r:embed="rId4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683312" y="4095909"/>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User Photo">
            <a:extLst>
              <a:ext uri="{FF2B5EF4-FFF2-40B4-BE49-F238E27FC236}">
                <a16:creationId xmlns:a16="http://schemas.microsoft.com/office/drawing/2014/main" id="{672AF1F1-DFA2-FB83-45EE-5921210657FA}"/>
              </a:ext>
            </a:extLst>
          </p:cNvPr>
          <p:cNvPicPr>
            <a:picLocks noChangeAspect="1" noChangeArrowheads="1"/>
          </p:cNvPicPr>
          <p:nvPr/>
        </p:nvPicPr>
        <p:blipFill>
          <a:blip r:embed="rId44" cstate="print">
            <a:extLst>
              <a:ext uri="{BEBA8EAE-BF5A-486C-A8C5-ECC9F3942E4B}">
                <a14:imgProps xmlns:a14="http://schemas.microsoft.com/office/drawing/2010/main">
                  <a14:imgLayer r:embed="rId4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669189" y="5519456"/>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User Photo">
            <a:extLst>
              <a:ext uri="{FF2B5EF4-FFF2-40B4-BE49-F238E27FC236}">
                <a16:creationId xmlns:a16="http://schemas.microsoft.com/office/drawing/2014/main" id="{8224CC6C-D880-0A99-04FE-3D481C740F8F}"/>
              </a:ext>
            </a:extLst>
          </p:cNvPr>
          <p:cNvPicPr>
            <a:picLocks noChangeAspect="1" noChangeArrowheads="1"/>
          </p:cNvPicPr>
          <p:nvPr/>
        </p:nvPicPr>
        <p:blipFill>
          <a:blip r:embed="rId46" cstate="print">
            <a:extLst>
              <a:ext uri="{BEBA8EAE-BF5A-486C-A8C5-ECC9F3942E4B}">
                <a14:imgProps xmlns:a14="http://schemas.microsoft.com/office/drawing/2010/main">
                  <a14:imgLayer r:embed="rId4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30206" y="5553296"/>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29" name="Text Placeholder 17">
            <a:extLst>
              <a:ext uri="{FF2B5EF4-FFF2-40B4-BE49-F238E27FC236}">
                <a16:creationId xmlns:a16="http://schemas.microsoft.com/office/drawing/2014/main" id="{3B4799E3-F2CA-80E5-6327-4CF975E4797B}"/>
              </a:ext>
            </a:extLst>
          </p:cNvPr>
          <p:cNvSpPr txBox="1">
            <a:spLocks/>
          </p:cNvSpPr>
          <p:nvPr>
            <p:custDataLst>
              <p:tags r:id="rId21"/>
            </p:custDataLst>
          </p:nvPr>
        </p:nvSpPr>
        <p:spPr>
          <a:xfrm>
            <a:off x="5396024" y="3314000"/>
            <a:ext cx="1633660"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Mirshad Ahani</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Associate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United Kingdom</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+44 20 7105 7231</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mirshad.ahani@osborneclarke.com</a:t>
            </a:r>
          </a:p>
        </p:txBody>
      </p:sp>
      <p:pic>
        <p:nvPicPr>
          <p:cNvPr id="1044" name="Picture 20" descr="User Photo">
            <a:extLst>
              <a:ext uri="{FF2B5EF4-FFF2-40B4-BE49-F238E27FC236}">
                <a16:creationId xmlns:a16="http://schemas.microsoft.com/office/drawing/2014/main" id="{8CBB0322-0A79-0ED5-910A-957D28F6283E}"/>
              </a:ext>
            </a:extLst>
          </p:cNvPr>
          <p:cNvPicPr>
            <a:picLocks noChangeAspect="1" noChangeArrowheads="1"/>
          </p:cNvPicPr>
          <p:nvPr/>
        </p:nvPicPr>
        <p:blipFill>
          <a:blip r:embed="rId48" cstate="print">
            <a:extLst>
              <a:ext uri="{BEBA8EAE-BF5A-486C-A8C5-ECC9F3942E4B}">
                <a14:imgProps xmlns:a14="http://schemas.microsoft.com/office/drawing/2010/main">
                  <a14:imgLayer r:embed="rId4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856024" y="3371673"/>
            <a:ext cx="540000"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70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custDataLst>
              <p:tags r:id="rId2"/>
            </p:custDataLst>
          </p:nvPr>
        </p:nvPicPr>
        <p:blipFill>
          <a:blip r:embed="rId21">
            <a:extLst>
              <a:ext uri="{28A0092B-C50C-407E-A947-70E740481C1C}">
                <a14:useLocalDpi xmlns:a14="http://schemas.microsoft.com/office/drawing/2010/main" val="0"/>
              </a:ext>
            </a:extLst>
          </a:blip>
          <a:stretch>
            <a:fillRect/>
          </a:stretch>
        </p:blipFill>
        <p:spPr>
          <a:xfrm>
            <a:off x="550800" y="4586399"/>
            <a:ext cx="11128670" cy="1839600"/>
          </a:xfrm>
          <a:prstGeom prst="rect">
            <a:avLst/>
          </a:prstGeom>
        </p:spPr>
      </p:pic>
      <p:graphicFrame>
        <p:nvGraphicFramePr>
          <p:cNvPr id="42" name="OC Chart">
            <a:extLst>
              <a:ext uri="{FF2B5EF4-FFF2-40B4-BE49-F238E27FC236}">
                <a16:creationId xmlns:a16="http://schemas.microsoft.com/office/drawing/2014/main" id="{64513F68-3CFF-44BD-82DB-80D8D1112A05}"/>
              </a:ext>
            </a:extLst>
          </p:cNvPr>
          <p:cNvGraphicFramePr/>
          <p:nvPr>
            <p:custDataLst>
              <p:tags r:id="rId3"/>
            </p:custDataLst>
          </p:nvPr>
        </p:nvGraphicFramePr>
        <p:xfrm>
          <a:off x="2682000" y="1123200"/>
          <a:ext cx="3564568" cy="3629695"/>
        </p:xfrm>
        <a:graphic>
          <a:graphicData uri="http://schemas.openxmlformats.org/drawingml/2006/chart">
            <c:chart xmlns:c="http://schemas.openxmlformats.org/drawingml/2006/chart" xmlns:r="http://schemas.openxmlformats.org/officeDocument/2006/relationships" r:id="rId22"/>
          </a:graphicData>
        </a:graphic>
      </p:graphicFrame>
      <p:sp>
        <p:nvSpPr>
          <p:cNvPr id="4" name="Text Placeholder 3"/>
          <p:cNvSpPr>
            <a:spLocks noGrp="1"/>
          </p:cNvSpPr>
          <p:nvPr>
            <p:ph type="body" sz="quarter" idx="13"/>
            <p:custDataLst>
              <p:tags r:id="rId4"/>
            </p:custDataLst>
          </p:nvPr>
        </p:nvSpPr>
        <p:spPr/>
        <p:txBody>
          <a:bodyPr/>
          <a:lstStyle/>
          <a:p>
            <a:r>
              <a:rPr lang="en-GB"/>
              <a:t>Osborne Clarke is the business name for an international legal practice and its associated businesses. Full details here: osborneclarke.com/verein</a:t>
            </a:r>
          </a:p>
        </p:txBody>
      </p:sp>
      <p:sp>
        <p:nvSpPr>
          <p:cNvPr id="5" name="Text Placeholder 4"/>
          <p:cNvSpPr>
            <a:spLocks noGrp="1"/>
          </p:cNvSpPr>
          <p:nvPr>
            <p:ph type="body" sz="quarter" idx="14"/>
            <p:custDataLst>
              <p:tags r:id="rId5"/>
            </p:custDataLst>
          </p:nvPr>
        </p:nvSpPr>
        <p:spPr/>
        <p:txBody>
          <a:bodyPr/>
          <a:lstStyle/>
          <a:p>
            <a:r>
              <a:rPr lang="en-GB"/>
              <a:t>*Services in India are provided by a relationship firm</a:t>
            </a:r>
          </a:p>
        </p:txBody>
      </p:sp>
      <p:sp>
        <p:nvSpPr>
          <p:cNvPr id="6" name="Text Placeholder 5"/>
          <p:cNvSpPr>
            <a:spLocks noGrp="1"/>
          </p:cNvSpPr>
          <p:nvPr>
            <p:ph type="body" sz="quarter" idx="16"/>
            <p:custDataLst>
              <p:tags r:id="rId6"/>
            </p:custDataLst>
          </p:nvPr>
        </p:nvSpPr>
        <p:spPr/>
        <p:txBody>
          <a:bodyPr>
            <a:normAutofit lnSpcReduction="10000"/>
          </a:bodyPr>
          <a:lstStyle/>
          <a:p>
            <a:r>
              <a:rPr lang="en-GB"/>
              <a:t>1,850</a:t>
            </a:r>
          </a:p>
        </p:txBody>
      </p:sp>
      <p:sp>
        <p:nvSpPr>
          <p:cNvPr id="7" name="Text Placeholder 6"/>
          <p:cNvSpPr>
            <a:spLocks noGrp="1"/>
          </p:cNvSpPr>
          <p:nvPr>
            <p:ph type="body" sz="quarter" idx="17"/>
            <p:custDataLst>
              <p:tags r:id="rId7"/>
            </p:custDataLst>
          </p:nvPr>
        </p:nvSpPr>
        <p:spPr/>
        <p:txBody>
          <a:bodyPr>
            <a:normAutofit lnSpcReduction="10000"/>
          </a:bodyPr>
          <a:lstStyle/>
          <a:p>
            <a:r>
              <a:rPr lang="en-GB"/>
              <a:t>26</a:t>
            </a:r>
          </a:p>
        </p:txBody>
      </p:sp>
      <p:sp>
        <p:nvSpPr>
          <p:cNvPr id="8" name="Text Placeholder 7"/>
          <p:cNvSpPr>
            <a:spLocks noGrp="1"/>
          </p:cNvSpPr>
          <p:nvPr>
            <p:ph type="body" sz="quarter" idx="10"/>
            <p:custDataLst>
              <p:tags r:id="rId8"/>
            </p:custDataLst>
          </p:nvPr>
        </p:nvSpPr>
        <p:spPr/>
        <p:txBody>
          <a:bodyPr/>
          <a:lstStyle/>
          <a:p>
            <a:r>
              <a:rPr lang="en-GB"/>
              <a:t>About Osborne Clarke</a:t>
            </a:r>
          </a:p>
        </p:txBody>
      </p:sp>
      <p:sp>
        <p:nvSpPr>
          <p:cNvPr id="9" name="Text Placeholder 8"/>
          <p:cNvSpPr>
            <a:spLocks noGrp="1"/>
          </p:cNvSpPr>
          <p:nvPr>
            <p:ph type="body" sz="quarter" idx="19"/>
            <p:custDataLst>
              <p:tags r:id="rId9"/>
            </p:custDataLst>
          </p:nvPr>
        </p:nvSpPr>
        <p:spPr/>
        <p:txBody>
          <a:bodyPr/>
          <a:lstStyle/>
          <a:p>
            <a:r>
              <a:rPr lang="en-GB"/>
              <a:t>270+
expert
partners</a:t>
            </a:r>
          </a:p>
        </p:txBody>
      </p:sp>
      <p:sp>
        <p:nvSpPr>
          <p:cNvPr id="10" name="Text Placeholder 9"/>
          <p:cNvSpPr>
            <a:spLocks noGrp="1"/>
          </p:cNvSpPr>
          <p:nvPr>
            <p:ph type="body" sz="quarter" idx="20"/>
            <p:custDataLst>
              <p:tags r:id="rId10"/>
            </p:custDataLst>
          </p:nvPr>
        </p:nvSpPr>
        <p:spPr/>
        <p:txBody>
          <a:bodyPr/>
          <a:lstStyle/>
          <a:p>
            <a:r>
              <a:rPr lang="en-GB"/>
              <a:t>675+
business
support</a:t>
            </a:r>
          </a:p>
        </p:txBody>
      </p:sp>
      <p:sp>
        <p:nvSpPr>
          <p:cNvPr id="11" name="Text Placeholder 10"/>
          <p:cNvSpPr>
            <a:spLocks noGrp="1"/>
          </p:cNvSpPr>
          <p:nvPr>
            <p:ph type="body" sz="quarter" idx="21"/>
            <p:custDataLst>
              <p:tags r:id="rId11"/>
            </p:custDataLst>
          </p:nvPr>
        </p:nvSpPr>
        <p:spPr/>
        <p:txBody>
          <a:bodyPr/>
          <a:lstStyle/>
          <a:p>
            <a:r>
              <a:rPr lang="en-GB"/>
              <a:t>900+
talented
lawyers</a:t>
            </a:r>
          </a:p>
        </p:txBody>
      </p:sp>
      <p:sp>
        <p:nvSpPr>
          <p:cNvPr id="12" name="Text Placeholder 11"/>
          <p:cNvSpPr>
            <a:spLocks noGrp="1"/>
          </p:cNvSpPr>
          <p:nvPr>
            <p:ph type="body" sz="quarter" idx="22"/>
            <p:custDataLst>
              <p:tags r:id="rId12"/>
            </p:custDataLst>
          </p:nvPr>
        </p:nvSpPr>
        <p:spPr/>
        <p:txBody>
          <a:bodyPr/>
          <a:lstStyle/>
          <a:p>
            <a:r>
              <a:rPr lang="en-GB"/>
              <a:t>Europe</a:t>
            </a:r>
          </a:p>
        </p:txBody>
      </p:sp>
      <p:sp>
        <p:nvSpPr>
          <p:cNvPr id="13" name="Text Placeholder 12"/>
          <p:cNvSpPr>
            <a:spLocks noGrp="1"/>
          </p:cNvSpPr>
          <p:nvPr>
            <p:ph type="body" sz="quarter" idx="23"/>
            <p:custDataLst>
              <p:tags r:id="rId13"/>
            </p:custDataLst>
          </p:nvPr>
        </p:nvSpPr>
        <p:spPr/>
        <p:txBody>
          <a:bodyPr/>
          <a:lstStyle/>
          <a:p>
            <a:r>
              <a:rPr lang="en-GB"/>
              <a:t>Belgium: Brussels
France: Paris
Germany: Berlin, Cologne, Hamburg, Munich
Italy: Brescia, Busto Arsizio, Milan, Rome
The Netherlands: Amsterdam
Spain: Barcelona, Madrid, Zaragoza
UK: Bristol, London, Reading</a:t>
            </a:r>
          </a:p>
        </p:txBody>
      </p:sp>
      <p:sp>
        <p:nvSpPr>
          <p:cNvPr id="14" name="Text Placeholder 13"/>
          <p:cNvSpPr>
            <a:spLocks noGrp="1"/>
          </p:cNvSpPr>
          <p:nvPr>
            <p:ph type="body" sz="quarter" idx="24"/>
            <p:custDataLst>
              <p:tags r:id="rId14"/>
            </p:custDataLst>
          </p:nvPr>
        </p:nvSpPr>
        <p:spPr/>
        <p:txBody>
          <a:bodyPr/>
          <a:lstStyle/>
          <a:p>
            <a:r>
              <a:rPr lang="en-GB"/>
              <a:t>Asia</a:t>
            </a:r>
          </a:p>
        </p:txBody>
      </p:sp>
      <p:sp>
        <p:nvSpPr>
          <p:cNvPr id="15" name="Text Placeholder 14"/>
          <p:cNvSpPr>
            <a:spLocks noGrp="1"/>
          </p:cNvSpPr>
          <p:nvPr>
            <p:ph type="body" sz="quarter" idx="25"/>
            <p:custDataLst>
              <p:tags r:id="rId15"/>
            </p:custDataLst>
          </p:nvPr>
        </p:nvSpPr>
        <p:spPr/>
        <p:txBody>
          <a:bodyPr/>
          <a:lstStyle/>
          <a:p>
            <a:r>
              <a:rPr lang="en-GB"/>
              <a:t>China: Shanghai
Hong Kong
India*: Bangalore, Mumbai, New Delhi
Singapore</a:t>
            </a:r>
          </a:p>
        </p:txBody>
      </p:sp>
      <p:sp>
        <p:nvSpPr>
          <p:cNvPr id="16" name="Text Placeholder 15"/>
          <p:cNvSpPr>
            <a:spLocks noGrp="1"/>
          </p:cNvSpPr>
          <p:nvPr>
            <p:ph type="body" sz="quarter" idx="26"/>
            <p:custDataLst>
              <p:tags r:id="rId16"/>
            </p:custDataLst>
          </p:nvPr>
        </p:nvSpPr>
        <p:spPr/>
        <p:txBody>
          <a:bodyPr/>
          <a:lstStyle/>
          <a:p>
            <a:r>
              <a:rPr lang="en-GB"/>
              <a:t>USA</a:t>
            </a:r>
          </a:p>
        </p:txBody>
      </p:sp>
      <p:sp>
        <p:nvSpPr>
          <p:cNvPr id="17" name="Text Placeholder 16"/>
          <p:cNvSpPr>
            <a:spLocks noGrp="1"/>
          </p:cNvSpPr>
          <p:nvPr>
            <p:ph type="body" sz="quarter" idx="27"/>
            <p:custDataLst>
              <p:tags r:id="rId17"/>
            </p:custDataLst>
          </p:nvPr>
        </p:nvSpPr>
        <p:spPr/>
        <p:txBody>
          <a:bodyPr/>
          <a:lstStyle/>
          <a:p>
            <a:r>
              <a:rPr lang="en-GB"/>
              <a:t>New York, San Francisco, Silicon Valley</a:t>
            </a:r>
          </a:p>
        </p:txBody>
      </p:sp>
      <p:sp>
        <p:nvSpPr>
          <p:cNvPr id="18" name="Content Placeholder 17"/>
          <p:cNvSpPr>
            <a:spLocks noGrp="1"/>
          </p:cNvSpPr>
          <p:nvPr>
            <p:ph sz="quarter" idx="28"/>
            <p:custDataLst>
              <p:tags r:id="rId18"/>
            </p:custDataLst>
          </p:nvPr>
        </p:nvSpPr>
        <p:spPr/>
        <p:txBody>
          <a:bodyPr>
            <a:normAutofit lnSpcReduction="10000"/>
          </a:bodyPr>
          <a:lstStyle/>
          <a:p>
            <a:r>
              <a:rPr lang="en-GB"/>
              <a:t>international locations*</a:t>
            </a:r>
          </a:p>
        </p:txBody>
      </p:sp>
      <p:sp>
        <p:nvSpPr>
          <p:cNvPr id="19" name="Text Placeholder 18"/>
          <p:cNvSpPr>
            <a:spLocks noGrp="1"/>
          </p:cNvSpPr>
          <p:nvPr>
            <p:ph type="body" sz="quarter" idx="29"/>
            <p:custDataLst>
              <p:tags r:id="rId19"/>
            </p:custDataLst>
          </p:nvPr>
        </p:nvSpPr>
        <p:spPr/>
        <p:txBody>
          <a:bodyPr>
            <a:normAutofit lnSpcReduction="10000"/>
          </a:bodyPr>
          <a:lstStyle/>
          <a:p>
            <a:r>
              <a:rPr lang="en-GB"/>
              <a:t>employees and counting</a:t>
            </a:r>
          </a:p>
        </p:txBody>
      </p:sp>
    </p:spTree>
    <p:custDataLst>
      <p:tags r:id="rId1"/>
    </p:custDataLst>
    <p:extLst>
      <p:ext uri="{BB962C8B-B14F-4D97-AF65-F5344CB8AC3E}">
        <p14:creationId xmlns:p14="http://schemas.microsoft.com/office/powerpoint/2010/main" val="231586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custDataLst>
              <p:tags r:id="rId2"/>
            </p:custDataLst>
          </p:nvPr>
        </p:nvSpPr>
        <p:spPr/>
        <p:txBody>
          <a:bodyPr/>
          <a:lstStyle/>
          <a:p>
            <a:r>
              <a:rPr lang="en-GB" dirty="0"/>
              <a:t>These materials are written and provided for general information purposes only. They are not intended and should not be used as a substitute for taking legal advice. Specific legal advice should be taken before acting on any of the topics covered</a:t>
            </a:r>
          </a:p>
          <a:p>
            <a:r>
              <a:rPr lang="en-GB" dirty="0"/>
              <a:t>© Osborne Clarke LLP &amp; Osborne Clarke BV/</a:t>
            </a:r>
            <a:r>
              <a:rPr lang="en-GB" dirty="0" err="1"/>
              <a:t>SRL</a:t>
            </a:r>
            <a:endParaRPr lang="en-GB" dirty="0"/>
          </a:p>
        </p:txBody>
      </p:sp>
      <p:sp>
        <p:nvSpPr>
          <p:cNvPr id="3" name="Text Placeholder 2"/>
          <p:cNvSpPr>
            <a:spLocks noGrp="1"/>
          </p:cNvSpPr>
          <p:nvPr>
            <p:ph type="body" sz="quarter" idx="14"/>
            <p:custDataLst>
              <p:tags r:id="rId3"/>
            </p:custDataLst>
          </p:nvPr>
        </p:nvSpPr>
        <p:spPr/>
        <p:txBody>
          <a:bodyPr/>
          <a:lstStyle/>
          <a:p>
            <a:r>
              <a:rPr lang="en-GB" dirty="0"/>
              <a:t>Osborne Clarke is the business name for an international legal practice and its associated businesses. Full details here: osborneclarke.com/verein</a:t>
            </a:r>
          </a:p>
        </p:txBody>
      </p:sp>
      <p:sp>
        <p:nvSpPr>
          <p:cNvPr id="4" name="Text Placeholder 3"/>
          <p:cNvSpPr>
            <a:spLocks noGrp="1"/>
          </p:cNvSpPr>
          <p:nvPr>
            <p:ph type="body" sz="quarter" idx="15"/>
            <p:custDataLst>
              <p:tags r:id="rId4"/>
            </p:custDataLst>
          </p:nvPr>
        </p:nvSpPr>
        <p:spPr/>
        <p:txBody>
          <a:bodyPr/>
          <a:lstStyle/>
          <a:p>
            <a:r>
              <a:rPr lang="en-GB"/>
              <a:t>Thank you</a:t>
            </a:r>
          </a:p>
        </p:txBody>
      </p:sp>
    </p:spTree>
    <p:custDataLst>
      <p:tags r:id="rId1"/>
    </p:custDataLst>
    <p:extLst>
      <p:ext uri="{BB962C8B-B14F-4D97-AF65-F5344CB8AC3E}">
        <p14:creationId xmlns:p14="http://schemas.microsoft.com/office/powerpoint/2010/main" val="131005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50A5672-BF54-6B61-6D82-CD73B88247CD}"/>
              </a:ext>
            </a:extLst>
          </p:cNvPr>
          <p:cNvPicPr>
            <a:picLocks noChangeAspect="1"/>
          </p:cNvPicPr>
          <p:nvPr>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auto">
          <a:xfrm>
            <a:off x="8218204" y="2527276"/>
            <a:ext cx="3528000" cy="1764000"/>
          </a:xfrm>
          <a:prstGeom prst="rect">
            <a:avLst/>
          </a:prstGeom>
        </p:spPr>
      </p:pic>
      <p:sp>
        <p:nvSpPr>
          <p:cNvPr id="3" name="Text Placeholder 2">
            <a:extLst>
              <a:ext uri="{FF2B5EF4-FFF2-40B4-BE49-F238E27FC236}">
                <a16:creationId xmlns:a16="http://schemas.microsoft.com/office/drawing/2014/main" id="{ED3D652A-0579-2E7C-0728-9D1CB362FB3E}"/>
              </a:ext>
            </a:extLst>
          </p:cNvPr>
          <p:cNvSpPr>
            <a:spLocks noGrp="1"/>
          </p:cNvSpPr>
          <p:nvPr>
            <p:ph type="body" sz="quarter" idx="12"/>
          </p:nvPr>
        </p:nvSpPr>
        <p:spPr>
          <a:xfrm>
            <a:off x="4151784" y="4293096"/>
            <a:ext cx="7594420" cy="2120980"/>
          </a:xfrm>
        </p:spPr>
        <p:txBody>
          <a:bodyPr/>
          <a:lstStyle/>
          <a:p>
            <a:r>
              <a:rPr lang="en-GB" sz="1800" b="0" i="1" dirty="0"/>
              <a:t>"Open Finance could create substantial opportunities for better advice and better financial outcomes. The ability for individuals to access and share a full set of their provider-held financial data – beyond the bank transaction account data made available under Open Banking – will allow third party firms to offer advice and optimisation solutions that will save them money and help them manage their savings, investments, pensions and insurance for better overall financial health." </a:t>
            </a:r>
          </a:p>
          <a:p>
            <a:endParaRPr lang="en-GB" sz="1800" b="0" i="1" dirty="0"/>
          </a:p>
        </p:txBody>
      </p:sp>
      <p:sp>
        <p:nvSpPr>
          <p:cNvPr id="4" name="Text Placeholder 3">
            <a:extLst>
              <a:ext uri="{FF2B5EF4-FFF2-40B4-BE49-F238E27FC236}">
                <a16:creationId xmlns:a16="http://schemas.microsoft.com/office/drawing/2014/main" id="{F156F6F1-D78D-AA76-5A35-916C6CD7DE68}"/>
              </a:ext>
            </a:extLst>
          </p:cNvPr>
          <p:cNvSpPr>
            <a:spLocks noGrp="1"/>
          </p:cNvSpPr>
          <p:nvPr>
            <p:ph type="body" sz="quarter" idx="10"/>
          </p:nvPr>
        </p:nvSpPr>
        <p:spPr>
          <a:xfrm>
            <a:off x="495356" y="1340768"/>
            <a:ext cx="8120924" cy="4495800"/>
          </a:xfrm>
        </p:spPr>
        <p:txBody>
          <a:bodyPr/>
          <a:lstStyle/>
          <a:p>
            <a:r>
              <a:rPr lang="en-GB" sz="2400" dirty="0"/>
              <a:t>Open Finance is the </a:t>
            </a:r>
            <a:r>
              <a:rPr lang="en-GB" sz="2400" u="sng" dirty="0"/>
              <a:t>access</a:t>
            </a:r>
            <a:r>
              <a:rPr lang="en-GB" sz="2400" dirty="0"/>
              <a:t> by </a:t>
            </a:r>
            <a:r>
              <a:rPr lang="en-GB" sz="2400" u="sng" dirty="0"/>
              <a:t>third party service providers</a:t>
            </a:r>
            <a:r>
              <a:rPr lang="en-GB" sz="2400" dirty="0"/>
              <a:t> to </a:t>
            </a:r>
            <a:r>
              <a:rPr lang="en-GB" sz="2400" u="sng" dirty="0"/>
              <a:t>customer data held by financial institutions</a:t>
            </a:r>
            <a:r>
              <a:rPr lang="en-GB" sz="2400" dirty="0"/>
              <a:t> for the purpose of providing </a:t>
            </a:r>
            <a:r>
              <a:rPr lang="en-GB" sz="2400" u="sng" dirty="0"/>
              <a:t>further financial</a:t>
            </a:r>
            <a:r>
              <a:rPr lang="en-GB" sz="2400" dirty="0"/>
              <a:t> and </a:t>
            </a:r>
            <a:r>
              <a:rPr lang="en-GB" sz="2400" u="sng" dirty="0"/>
              <a:t>information services</a:t>
            </a:r>
          </a:p>
          <a:p>
            <a:endParaRPr lang="en-US" dirty="0"/>
          </a:p>
        </p:txBody>
      </p:sp>
      <p:sp>
        <p:nvSpPr>
          <p:cNvPr id="5" name="Title 4">
            <a:extLst>
              <a:ext uri="{FF2B5EF4-FFF2-40B4-BE49-F238E27FC236}">
                <a16:creationId xmlns:a16="http://schemas.microsoft.com/office/drawing/2014/main" id="{8590690C-6B52-BC1B-73BB-F2AB5A51E095}"/>
              </a:ext>
            </a:extLst>
          </p:cNvPr>
          <p:cNvSpPr>
            <a:spLocks noGrp="1"/>
          </p:cNvSpPr>
          <p:nvPr>
            <p:ph type="title"/>
          </p:nvPr>
        </p:nvSpPr>
        <p:spPr/>
        <p:txBody>
          <a:bodyPr/>
          <a:lstStyle/>
          <a:p>
            <a:r>
              <a:rPr lang="en-US" dirty="0"/>
              <a:t>What is Open Finance?</a:t>
            </a:r>
          </a:p>
        </p:txBody>
      </p:sp>
    </p:spTree>
    <p:custDataLst>
      <p:tags r:id="rId1"/>
    </p:custDataLst>
    <p:extLst>
      <p:ext uri="{BB962C8B-B14F-4D97-AF65-F5344CB8AC3E}">
        <p14:creationId xmlns:p14="http://schemas.microsoft.com/office/powerpoint/2010/main" val="817710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9738" y="1412776"/>
            <a:ext cx="11316554" cy="4848551"/>
          </a:xfrm>
        </p:spPr>
        <p:txBody>
          <a:bodyPr/>
          <a:lstStyle/>
          <a:p>
            <a:pPr marL="342900" indent="-342900" algn="just">
              <a:buClr>
                <a:srgbClr val="FB5A17"/>
              </a:buClr>
              <a:buFont typeface="Wingdings" panose="05000000000000000000" pitchFamily="2" charset="2"/>
              <a:buChar char="q"/>
            </a:pPr>
            <a:r>
              <a:rPr lang="en-US" sz="1800" b="1" dirty="0"/>
              <a:t>GDPR</a:t>
            </a:r>
          </a:p>
          <a:p>
            <a:pPr marL="715963" lvl="3" indent="-342900" algn="just">
              <a:buClr>
                <a:srgbClr val="FB5A17"/>
              </a:buClr>
              <a:buFont typeface="Wingdings" panose="05000000000000000000" pitchFamily="2" charset="2"/>
              <a:buChar char="Ø"/>
            </a:pPr>
            <a:r>
              <a:rPr lang="en-US" sz="1800" dirty="0"/>
              <a:t>Personal data: function creep</a:t>
            </a:r>
          </a:p>
          <a:p>
            <a:pPr marL="715963" lvl="3" indent="-342900" algn="just">
              <a:buClr>
                <a:srgbClr val="FB5A17"/>
              </a:buClr>
              <a:buFont typeface="Wingdings" panose="05000000000000000000" pitchFamily="2" charset="2"/>
              <a:buChar char="Ø"/>
            </a:pPr>
            <a:r>
              <a:rPr lang="en-US" sz="1800" dirty="0"/>
              <a:t>Limited data </a:t>
            </a:r>
            <a:r>
              <a:rPr lang="en-US" sz="1800" b="1" dirty="0"/>
              <a:t>portability right</a:t>
            </a:r>
          </a:p>
          <a:p>
            <a:pPr marL="1254125" lvl="4" indent="-342900" algn="just">
              <a:buClr>
                <a:srgbClr val="FB5A17"/>
              </a:buClr>
              <a:buFont typeface="Wingdings" panose="05000000000000000000" pitchFamily="2" charset="2"/>
              <a:buChar char="§"/>
            </a:pPr>
            <a:r>
              <a:rPr lang="en-US" sz="1800" dirty="0"/>
              <a:t>General right only for data acquired through clients' consent or contract.</a:t>
            </a:r>
          </a:p>
          <a:p>
            <a:pPr marL="1254125" lvl="4" indent="-342900" algn="just">
              <a:buClr>
                <a:srgbClr val="FB5A17"/>
              </a:buClr>
              <a:buFont typeface="Wingdings" panose="05000000000000000000" pitchFamily="2" charset="2"/>
              <a:buChar char="§"/>
            </a:pPr>
            <a:r>
              <a:rPr lang="en-US" sz="1800" i="1" dirty="0"/>
              <a:t>Direct</a:t>
            </a:r>
            <a:r>
              <a:rPr lang="en-US" sz="1800" dirty="0"/>
              <a:t> portability only if </a:t>
            </a:r>
            <a:r>
              <a:rPr lang="en-US" sz="1800" b="1" u="sng" dirty="0"/>
              <a:t>technically feasible</a:t>
            </a:r>
            <a:r>
              <a:rPr lang="en-US" sz="1800" b="1" dirty="0"/>
              <a:t> </a:t>
            </a:r>
            <a:r>
              <a:rPr lang="en-US" sz="1800" dirty="0"/>
              <a:t>(subject to interpretation)</a:t>
            </a:r>
          </a:p>
          <a:p>
            <a:pPr marL="1254125" lvl="4" indent="-342900" algn="just">
              <a:buClr>
                <a:srgbClr val="FB5A17"/>
              </a:buClr>
              <a:buFont typeface="Wingdings" panose="05000000000000000000" pitchFamily="2" charset="2"/>
              <a:buChar char="§"/>
            </a:pPr>
            <a:r>
              <a:rPr lang="en-US" sz="1800" dirty="0"/>
              <a:t>In practice </a:t>
            </a:r>
            <a:r>
              <a:rPr lang="en-US" sz="1800" dirty="0">
                <a:solidFill>
                  <a:srgbClr val="FB5A17"/>
                </a:solidFill>
                <a:sym typeface="Wingdings" panose="05000000000000000000" pitchFamily="2" charset="2"/>
              </a:rPr>
              <a:t></a:t>
            </a:r>
            <a:r>
              <a:rPr lang="en-US" sz="1800" dirty="0"/>
              <a:t> </a:t>
            </a:r>
            <a:r>
              <a:rPr lang="en-US" sz="1800" b="1" dirty="0"/>
              <a:t>hardly operational</a:t>
            </a:r>
            <a:endParaRPr lang="en-US" sz="1800" dirty="0"/>
          </a:p>
          <a:p>
            <a:pPr marL="342900" indent="-342900" algn="just">
              <a:buClr>
                <a:srgbClr val="FB5A17"/>
              </a:buClr>
              <a:buFont typeface="Wingdings" panose="05000000000000000000" pitchFamily="2" charset="2"/>
              <a:buChar char="q"/>
            </a:pPr>
            <a:r>
              <a:rPr lang="en-GB" sz="1800" b="1" dirty="0"/>
              <a:t>PSD2 – Open banking</a:t>
            </a:r>
          </a:p>
          <a:p>
            <a:pPr marL="715963" lvl="3" indent="-342900" algn="just">
              <a:buClr>
                <a:srgbClr val="FB5A17"/>
              </a:buClr>
              <a:buFont typeface="Wingdings" panose="05000000000000000000" pitchFamily="2" charset="2"/>
              <a:buChar char="Ø"/>
            </a:pPr>
            <a:r>
              <a:rPr lang="en-GB" sz="1800" dirty="0"/>
              <a:t>Rules on access to account</a:t>
            </a:r>
          </a:p>
          <a:p>
            <a:pPr marL="1254125" lvl="4" indent="-342900" algn="just">
              <a:buClr>
                <a:srgbClr val="FB5A17"/>
              </a:buClr>
              <a:buFont typeface="Wingdings" panose="05000000000000000000" pitchFamily="2" charset="2"/>
              <a:buChar char="§"/>
            </a:pPr>
            <a:r>
              <a:rPr lang="en-GB" sz="1800" dirty="0"/>
              <a:t>Regulated Third Party Providers (TPPs)</a:t>
            </a:r>
          </a:p>
          <a:p>
            <a:pPr marL="1254125" lvl="4" indent="-342900" algn="just">
              <a:buClr>
                <a:srgbClr val="FB5A17"/>
              </a:buClr>
              <a:buFont typeface="Wingdings" panose="05000000000000000000" pitchFamily="2" charset="2"/>
              <a:buChar char="§"/>
            </a:pPr>
            <a:r>
              <a:rPr lang="en-GB" sz="1800" dirty="0"/>
              <a:t>Access limited to </a:t>
            </a:r>
            <a:r>
              <a:rPr lang="en-GB" sz="1800" b="1" u="sng" dirty="0"/>
              <a:t>payment accounts</a:t>
            </a:r>
            <a:r>
              <a:rPr lang="en-GB" sz="1800" dirty="0"/>
              <a:t> and </a:t>
            </a:r>
            <a:r>
              <a:rPr lang="en-GB" sz="1800" b="1" u="sng" dirty="0"/>
              <a:t>associated payment transactions</a:t>
            </a:r>
          </a:p>
          <a:p>
            <a:pPr marL="1254125" lvl="4" indent="-342900" algn="just">
              <a:buClr>
                <a:srgbClr val="FB5A17"/>
              </a:buClr>
              <a:buFont typeface="Wingdings" panose="05000000000000000000" pitchFamily="2" charset="2"/>
              <a:buChar char="§"/>
            </a:pPr>
            <a:r>
              <a:rPr lang="en-GB" sz="1800" dirty="0"/>
              <a:t>Secured access to account through Application Programming Interface (APIs)</a:t>
            </a:r>
          </a:p>
          <a:p>
            <a:pPr marL="1062900" lvl="3" indent="-342900" algn="just">
              <a:buClr>
                <a:srgbClr val="FB5A17"/>
              </a:buClr>
              <a:buFont typeface="Wingdings" panose="05000000000000000000" pitchFamily="2" charset="2"/>
              <a:buChar char="Ø"/>
            </a:pPr>
            <a:endParaRPr lang="en-GB" sz="2000" dirty="0"/>
          </a:p>
          <a:p>
            <a:pPr marL="1062900" lvl="3" indent="-342900" algn="just">
              <a:buClr>
                <a:srgbClr val="FB5A17"/>
              </a:buClr>
              <a:buFont typeface="Wingdings" panose="05000000000000000000" pitchFamily="2" charset="2"/>
              <a:buChar char="Ø"/>
            </a:pPr>
            <a:endParaRPr lang="en-GB" sz="1600" dirty="0"/>
          </a:p>
          <a:p>
            <a:pPr marL="1005750" lvl="3" indent="-285750"/>
            <a:endParaRPr lang="en-GB" sz="1600" dirty="0"/>
          </a:p>
          <a:p>
            <a:pPr marL="457200" lvl="1" indent="-457200">
              <a:buFont typeface="Wingdings" panose="05000000000000000000" pitchFamily="2" charset="2"/>
              <a:buChar char="Ø"/>
            </a:pPr>
            <a:endParaRPr lang="nl-BE" sz="1600" dirty="0"/>
          </a:p>
          <a:p>
            <a:endParaRPr lang="en-GB" dirty="0"/>
          </a:p>
        </p:txBody>
      </p:sp>
      <p:sp>
        <p:nvSpPr>
          <p:cNvPr id="5" name="Title 4"/>
          <p:cNvSpPr>
            <a:spLocks noGrp="1"/>
          </p:cNvSpPr>
          <p:nvPr>
            <p:ph type="title"/>
          </p:nvPr>
        </p:nvSpPr>
        <p:spPr/>
        <p:txBody>
          <a:bodyPr/>
          <a:lstStyle/>
          <a:p>
            <a:r>
              <a:rPr lang="nl-BE" dirty="0"/>
              <a:t>Data &amp; Innovation in Financial Markets: Limited </a:t>
            </a:r>
            <a:r>
              <a:rPr lang="nl-BE" dirty="0" err="1"/>
              <a:t>Progress</a:t>
            </a:r>
            <a:r>
              <a:rPr lang="nl-BE" dirty="0"/>
              <a:t> </a:t>
            </a:r>
            <a:endParaRPr lang="en-GB" i="1" dirty="0"/>
          </a:p>
        </p:txBody>
      </p:sp>
    </p:spTree>
    <p:custDataLst>
      <p:tags r:id="rId1"/>
    </p:custDataLst>
    <p:extLst>
      <p:ext uri="{BB962C8B-B14F-4D97-AF65-F5344CB8AC3E}">
        <p14:creationId xmlns:p14="http://schemas.microsoft.com/office/powerpoint/2010/main" val="38447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dirty="0"/>
          </a:p>
        </p:txBody>
      </p:sp>
      <p:sp>
        <p:nvSpPr>
          <p:cNvPr id="12" name="Title 11">
            <a:extLst>
              <a:ext uri="{FF2B5EF4-FFF2-40B4-BE49-F238E27FC236}">
                <a16:creationId xmlns:a16="http://schemas.microsoft.com/office/drawing/2014/main" id="{1ECCD631-3DD6-2803-BA12-6B551954D02A}"/>
              </a:ext>
            </a:extLst>
          </p:cNvPr>
          <p:cNvSpPr>
            <a:spLocks noGrp="1"/>
          </p:cNvSpPr>
          <p:nvPr>
            <p:ph type="title"/>
          </p:nvPr>
        </p:nvSpPr>
        <p:spPr/>
        <p:txBody>
          <a:bodyPr/>
          <a:lstStyle/>
          <a:p>
            <a:r>
              <a:rPr lang="nl-NL" dirty="0"/>
              <a:t>Strong customer </a:t>
            </a:r>
            <a:r>
              <a:rPr lang="nl-NL" dirty="0" err="1"/>
              <a:t>authentication</a:t>
            </a:r>
            <a:r>
              <a:rPr lang="nl-NL" dirty="0"/>
              <a:t> (</a:t>
            </a:r>
            <a:r>
              <a:rPr lang="nl-NL" dirty="0" err="1"/>
              <a:t>SCA</a:t>
            </a:r>
            <a:r>
              <a:rPr lang="nl-NL" dirty="0"/>
              <a:t>) &amp; access to account (XS2A) </a:t>
            </a:r>
            <a:endParaRPr lang="en-GB" dirty="0"/>
          </a:p>
        </p:txBody>
      </p:sp>
      <p:grpSp>
        <p:nvGrpSpPr>
          <p:cNvPr id="227" name="Group 226">
            <a:extLst>
              <a:ext uri="{FF2B5EF4-FFF2-40B4-BE49-F238E27FC236}">
                <a16:creationId xmlns:a16="http://schemas.microsoft.com/office/drawing/2014/main" id="{3E818C79-522B-36CE-EBFF-C1C8910169AB}"/>
              </a:ext>
            </a:extLst>
          </p:cNvPr>
          <p:cNvGrpSpPr/>
          <p:nvPr/>
        </p:nvGrpSpPr>
        <p:grpSpPr>
          <a:xfrm>
            <a:off x="270062" y="3519591"/>
            <a:ext cx="3259609" cy="2741175"/>
            <a:chOff x="447940" y="3436907"/>
            <a:chExt cx="3259609" cy="2741175"/>
          </a:xfrm>
        </p:grpSpPr>
        <p:sp>
          <p:nvSpPr>
            <p:cNvPr id="65" name="TextBox 64">
              <a:extLst>
                <a:ext uri="{FF2B5EF4-FFF2-40B4-BE49-F238E27FC236}">
                  <a16:creationId xmlns:a16="http://schemas.microsoft.com/office/drawing/2014/main" id="{C0C537C0-5522-8277-17C3-1EC97C45B65C}"/>
                </a:ext>
              </a:extLst>
            </p:cNvPr>
            <p:cNvSpPr txBox="1">
              <a:spLocks/>
            </p:cNvSpPr>
            <p:nvPr/>
          </p:nvSpPr>
          <p:spPr>
            <a:xfrm>
              <a:off x="447940" y="3436907"/>
              <a:ext cx="3259609" cy="2741175"/>
            </a:xfrm>
            <a:prstGeom prst="roundRect">
              <a:avLst/>
            </a:prstGeom>
            <a:noFill/>
            <a:ln w="28575">
              <a:solidFill>
                <a:schemeClr val="accent6">
                  <a:lumMod val="60000"/>
                  <a:lumOff val="40000"/>
                </a:schemeClr>
              </a:solidFill>
            </a:ln>
          </p:spPr>
          <p:txBody>
            <a:bodyPr wrap="square" rtlCol="0">
              <a:spAutoFit/>
            </a:bodyPr>
            <a:lstStyle/>
            <a:p>
              <a:pPr algn="l"/>
              <a:r>
                <a:rPr lang="en-GB" sz="1300" b="1" u="none" strike="noStrike" baseline="0" dirty="0" err="1">
                  <a:latin typeface="+mj-lt"/>
                </a:rPr>
                <a:t>SCA</a:t>
              </a:r>
              <a:r>
                <a:rPr lang="en-GB" sz="1300" b="1" u="none" strike="noStrike" baseline="0" dirty="0">
                  <a:latin typeface="+mj-lt"/>
                </a:rPr>
                <a:t> </a:t>
              </a:r>
            </a:p>
            <a:p>
              <a:pPr algn="l"/>
              <a:r>
                <a:rPr lang="en-GB" sz="1300" dirty="0">
                  <a:latin typeface="+mj-lt"/>
                </a:rPr>
                <a:t>V</a:t>
              </a:r>
              <a:r>
                <a:rPr lang="en-GB" sz="1300" b="0" u="none" strike="noStrike" baseline="0" dirty="0">
                  <a:latin typeface="+mj-lt"/>
                </a:rPr>
                <a:t>erification of PSU's identity (authentication) based on</a:t>
              </a:r>
            </a:p>
            <a:p>
              <a:pPr algn="l"/>
              <a:r>
                <a:rPr lang="en-GB" sz="1300" b="0" u="none" strike="noStrike" baseline="0" dirty="0">
                  <a:latin typeface="+mj-lt"/>
                </a:rPr>
                <a:t>the use of two or more elements</a:t>
              </a:r>
            </a:p>
            <a:p>
              <a:pPr algn="l"/>
              <a:endParaRPr lang="en-GB" sz="1200" b="0" i="1" u="none" strike="noStrike" baseline="0" dirty="0">
                <a:latin typeface="Arial,Italic"/>
              </a:endParaRPr>
            </a:p>
            <a:p>
              <a:pPr marL="88900" lvl="1" indent="-87313" defTabSz="709613">
                <a:buClr>
                  <a:srgbClr val="FB5A17"/>
                </a:buClr>
                <a:buFont typeface="Arial" charset="0"/>
                <a:buChar char="•"/>
                <a:defRPr/>
              </a:pPr>
              <a:r>
                <a:rPr lang="en-GB" sz="1300" dirty="0">
                  <a:solidFill>
                    <a:srgbClr val="003145"/>
                  </a:solidFill>
                  <a:latin typeface="Arial"/>
                </a:rPr>
                <a:t>Knowledge</a:t>
              </a:r>
              <a:br>
                <a:rPr lang="en-GB" sz="1300" dirty="0">
                  <a:solidFill>
                    <a:srgbClr val="003145"/>
                  </a:solidFill>
                  <a:latin typeface="Arial"/>
                </a:rPr>
              </a:br>
              <a:endParaRPr lang="en-GB" sz="1300" dirty="0">
                <a:solidFill>
                  <a:srgbClr val="003145"/>
                </a:solidFill>
                <a:latin typeface="Arial"/>
              </a:endParaRPr>
            </a:p>
            <a:p>
              <a:pPr marL="88900" lvl="1" indent="-87313" defTabSz="709613">
                <a:buClr>
                  <a:srgbClr val="FB5A17"/>
                </a:buClr>
                <a:buFont typeface="Arial" charset="0"/>
                <a:buChar char="•"/>
                <a:defRPr/>
              </a:pPr>
              <a:endParaRPr lang="en-GB" sz="1300" dirty="0">
                <a:solidFill>
                  <a:srgbClr val="003145"/>
                </a:solidFill>
                <a:latin typeface="Arial"/>
              </a:endParaRPr>
            </a:p>
            <a:p>
              <a:pPr marL="88900" lvl="1" indent="-87313" defTabSz="709613">
                <a:buClr>
                  <a:srgbClr val="FB5A17"/>
                </a:buClr>
                <a:buFont typeface="Arial" charset="0"/>
                <a:buChar char="•"/>
                <a:defRPr/>
              </a:pPr>
              <a:r>
                <a:rPr lang="en-GB" sz="1300" dirty="0">
                  <a:solidFill>
                    <a:srgbClr val="003145"/>
                  </a:solidFill>
                  <a:latin typeface="Arial"/>
                </a:rPr>
                <a:t>Possession</a:t>
              </a:r>
            </a:p>
            <a:p>
              <a:pPr marL="1587" lvl="1" defTabSz="709613">
                <a:buClr>
                  <a:srgbClr val="FB5A17"/>
                </a:buClr>
                <a:defRPr/>
              </a:pPr>
              <a:br>
                <a:rPr lang="en-GB" sz="1300" dirty="0">
                  <a:solidFill>
                    <a:srgbClr val="003145"/>
                  </a:solidFill>
                  <a:latin typeface="Arial"/>
                </a:rPr>
              </a:br>
              <a:endParaRPr lang="en-GB" sz="1300" dirty="0">
                <a:solidFill>
                  <a:srgbClr val="003145"/>
                </a:solidFill>
                <a:latin typeface="Arial"/>
              </a:endParaRPr>
            </a:p>
            <a:p>
              <a:pPr marL="88900" lvl="1" indent="-87313" defTabSz="709613">
                <a:buClr>
                  <a:srgbClr val="FB5A17"/>
                </a:buClr>
                <a:buFont typeface="Arial" charset="0"/>
                <a:buChar char="•"/>
                <a:defRPr/>
              </a:pPr>
              <a:r>
                <a:rPr lang="en-GB" sz="1300" dirty="0">
                  <a:solidFill>
                    <a:srgbClr val="003145"/>
                  </a:solidFill>
                  <a:latin typeface="Arial"/>
                </a:rPr>
                <a:t>Inherence</a:t>
              </a:r>
            </a:p>
          </p:txBody>
        </p:sp>
        <p:pic>
          <p:nvPicPr>
            <p:cNvPr id="57" name="Graphic 3" descr="Thought bubble">
              <a:extLst>
                <a:ext uri="{FF2B5EF4-FFF2-40B4-BE49-F238E27FC236}">
                  <a16:creationId xmlns:a16="http://schemas.microsoft.com/office/drawing/2014/main" id="{B9E147FD-A91A-1D29-7B76-38C065A2E9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28741" y="4473207"/>
              <a:ext cx="504000" cy="480948"/>
            </a:xfrm>
            <a:prstGeom prst="rect">
              <a:avLst/>
            </a:prstGeom>
          </p:spPr>
        </p:pic>
        <p:pic>
          <p:nvPicPr>
            <p:cNvPr id="58" name="Graphic 8" descr="Smart Phone with solid fill">
              <a:extLst>
                <a:ext uri="{FF2B5EF4-FFF2-40B4-BE49-F238E27FC236}">
                  <a16:creationId xmlns:a16="http://schemas.microsoft.com/office/drawing/2014/main" id="{EADFEA40-A000-F38E-D5EE-6C818FB52CD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713988" y="5018136"/>
              <a:ext cx="524989" cy="500977"/>
            </a:xfrm>
            <a:prstGeom prst="rect">
              <a:avLst/>
            </a:prstGeom>
          </p:spPr>
        </p:pic>
        <p:pic>
          <p:nvPicPr>
            <p:cNvPr id="59" name="Graphic 10" descr="Touchscreen with solid fill">
              <a:extLst>
                <a:ext uri="{FF2B5EF4-FFF2-40B4-BE49-F238E27FC236}">
                  <a16:creationId xmlns:a16="http://schemas.microsoft.com/office/drawing/2014/main" id="{9F27D70E-663C-D097-0624-BA248BD7354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710710" y="5589111"/>
              <a:ext cx="504000" cy="480948"/>
            </a:xfrm>
            <a:prstGeom prst="rect">
              <a:avLst/>
            </a:prstGeom>
          </p:spPr>
        </p:pic>
      </p:grpSp>
      <p:grpSp>
        <p:nvGrpSpPr>
          <p:cNvPr id="6" name="Group 5"/>
          <p:cNvGrpSpPr>
            <a:grpSpLocks/>
          </p:cNvGrpSpPr>
          <p:nvPr/>
        </p:nvGrpSpPr>
        <p:grpSpPr>
          <a:xfrm>
            <a:off x="3659106" y="1334951"/>
            <a:ext cx="4953527" cy="4891507"/>
            <a:chOff x="4992733" y="2132858"/>
            <a:chExt cx="4594156" cy="3383633"/>
          </a:xfrm>
        </p:grpSpPr>
        <p:sp>
          <p:nvSpPr>
            <p:cNvPr id="2" name="Rectangle 1"/>
            <p:cNvSpPr>
              <a:spLocks/>
            </p:cNvSpPr>
            <p:nvPr/>
          </p:nvSpPr>
          <p:spPr>
            <a:xfrm>
              <a:off x="8057868" y="2852938"/>
              <a:ext cx="1495188" cy="1210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a:spLocks/>
            </p:cNvSpPr>
            <p:nvPr/>
          </p:nvSpPr>
          <p:spPr>
            <a:xfrm>
              <a:off x="4992733" y="3068217"/>
              <a:ext cx="4560323" cy="2448274"/>
            </a:xfrm>
            <a:prstGeom prst="rect">
              <a:avLst/>
            </a:prstGeom>
            <a:solidFill>
              <a:schemeClr val="bg1"/>
            </a:solidFill>
            <a:ln>
              <a:solidFill>
                <a:srgbClr val="891B2D"/>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dirty="0" err="1">
                  <a:solidFill>
                    <a:schemeClr val="tx1"/>
                  </a:solidFill>
                </a:rPr>
                <a:t>ASPSP</a:t>
              </a:r>
              <a:r>
                <a:rPr lang="en-GB" dirty="0">
                  <a:solidFill>
                    <a:schemeClr val="tx1"/>
                  </a:solidFill>
                </a:rPr>
                <a:t> domain</a:t>
              </a:r>
            </a:p>
          </p:txBody>
        </p:sp>
        <p:sp>
          <p:nvSpPr>
            <p:cNvPr id="18" name="Rectangle 17"/>
            <p:cNvSpPr>
              <a:spLocks/>
            </p:cNvSpPr>
            <p:nvPr/>
          </p:nvSpPr>
          <p:spPr>
            <a:xfrm>
              <a:off x="4992733" y="2132858"/>
              <a:ext cx="4560323" cy="647328"/>
            </a:xfrm>
            <a:prstGeom prst="rect">
              <a:avLst/>
            </a:prstGeom>
            <a:solidFill>
              <a:schemeClr val="bg1"/>
            </a:solidFill>
            <a:ln>
              <a:solidFill>
                <a:srgbClr val="891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PSU</a:t>
              </a:r>
            </a:p>
          </p:txBody>
        </p:sp>
        <p:sp>
          <p:nvSpPr>
            <p:cNvPr id="19" name="Rectangle 18"/>
            <p:cNvSpPr>
              <a:spLocks/>
            </p:cNvSpPr>
            <p:nvPr/>
          </p:nvSpPr>
          <p:spPr>
            <a:xfrm>
              <a:off x="5186060" y="4293100"/>
              <a:ext cx="2616288" cy="647328"/>
            </a:xfrm>
            <a:prstGeom prst="rect">
              <a:avLst/>
            </a:prstGeom>
            <a:solidFill>
              <a:schemeClr val="bg1"/>
            </a:solidFill>
            <a:ln>
              <a:solidFill>
                <a:srgbClr val="891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Payment Account</a:t>
              </a:r>
            </a:p>
          </p:txBody>
        </p:sp>
        <p:sp>
          <p:nvSpPr>
            <p:cNvPr id="20" name="Rectangle 19"/>
            <p:cNvSpPr>
              <a:spLocks/>
            </p:cNvSpPr>
            <p:nvPr/>
          </p:nvSpPr>
          <p:spPr>
            <a:xfrm>
              <a:off x="5186060" y="3212235"/>
              <a:ext cx="2616288" cy="647328"/>
            </a:xfrm>
            <a:prstGeom prst="rect">
              <a:avLst/>
            </a:prstGeom>
            <a:solidFill>
              <a:schemeClr val="bg1"/>
            </a:solidFill>
            <a:ln>
              <a:solidFill>
                <a:srgbClr val="891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User interface </a:t>
              </a:r>
            </a:p>
            <a:p>
              <a:pPr algn="ctr"/>
              <a:r>
                <a:rPr lang="en-GB" dirty="0">
                  <a:solidFill>
                    <a:schemeClr val="tx1"/>
                  </a:solidFill>
                </a:rPr>
                <a:t>(internet banking or mobile app)</a:t>
              </a:r>
            </a:p>
          </p:txBody>
        </p:sp>
        <p:sp>
          <p:nvSpPr>
            <p:cNvPr id="28" name="Rectangle 27"/>
            <p:cNvSpPr>
              <a:spLocks/>
            </p:cNvSpPr>
            <p:nvPr/>
          </p:nvSpPr>
          <p:spPr>
            <a:xfrm>
              <a:off x="7802348" y="4293100"/>
              <a:ext cx="1526430" cy="647328"/>
            </a:xfrm>
            <a:prstGeom prst="rect">
              <a:avLst/>
            </a:prstGeom>
            <a:solidFill>
              <a:schemeClr val="bg1"/>
            </a:solidFill>
            <a:ln>
              <a:solidFill>
                <a:srgbClr val="891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Payment Account</a:t>
              </a:r>
            </a:p>
          </p:txBody>
        </p:sp>
        <p:cxnSp>
          <p:nvCxnSpPr>
            <p:cNvPr id="36" name="Straight Connector 35"/>
            <p:cNvCxnSpPr>
              <a:cxnSpLocks/>
            </p:cNvCxnSpPr>
            <p:nvPr/>
          </p:nvCxnSpPr>
          <p:spPr>
            <a:xfrm flipV="1">
              <a:off x="8080743" y="4063358"/>
              <a:ext cx="1472313" cy="11484"/>
            </a:xfrm>
            <a:prstGeom prst="line">
              <a:avLst/>
            </a:prstGeom>
            <a:ln>
              <a:solidFill>
                <a:srgbClr val="891B2D"/>
              </a:solidFill>
            </a:ln>
          </p:spPr>
          <p:style>
            <a:lnRef idx="2">
              <a:schemeClr val="accent6"/>
            </a:lnRef>
            <a:fillRef idx="0">
              <a:schemeClr val="accent6"/>
            </a:fillRef>
            <a:effectRef idx="1">
              <a:schemeClr val="accent6"/>
            </a:effectRef>
            <a:fontRef idx="minor">
              <a:schemeClr val="tx1"/>
            </a:fontRef>
          </p:style>
        </p:cxnSp>
        <p:sp>
          <p:nvSpPr>
            <p:cNvPr id="32" name="Rectangle 31"/>
            <p:cNvSpPr>
              <a:spLocks/>
            </p:cNvSpPr>
            <p:nvPr/>
          </p:nvSpPr>
          <p:spPr>
            <a:xfrm>
              <a:off x="8111479" y="2933157"/>
              <a:ext cx="1475410" cy="11168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p:cNvSpPr>
              <a:spLocks/>
            </p:cNvSpPr>
            <p:nvPr/>
          </p:nvSpPr>
          <p:spPr>
            <a:xfrm>
              <a:off x="8244766" y="3212235"/>
              <a:ext cx="1121391" cy="647328"/>
            </a:xfrm>
            <a:prstGeom prst="rect">
              <a:avLst/>
            </a:prstGeom>
            <a:solidFill>
              <a:schemeClr val="bg1"/>
            </a:solidFill>
            <a:ln>
              <a:solidFill>
                <a:srgbClr val="891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TPP</a:t>
              </a:r>
            </a:p>
          </p:txBody>
        </p:sp>
        <p:cxnSp>
          <p:nvCxnSpPr>
            <p:cNvPr id="34" name="Straight Connector 33"/>
            <p:cNvCxnSpPr>
              <a:cxnSpLocks/>
            </p:cNvCxnSpPr>
            <p:nvPr/>
          </p:nvCxnSpPr>
          <p:spPr>
            <a:xfrm>
              <a:off x="8092982" y="3056832"/>
              <a:ext cx="0" cy="1018010"/>
            </a:xfrm>
            <a:prstGeom prst="line">
              <a:avLst/>
            </a:prstGeom>
            <a:ln>
              <a:solidFill>
                <a:srgbClr val="891B2D"/>
              </a:solidFill>
            </a:ln>
          </p:spPr>
          <p:style>
            <a:lnRef idx="2">
              <a:schemeClr val="accent6"/>
            </a:lnRef>
            <a:fillRef idx="0">
              <a:schemeClr val="accent6"/>
            </a:fillRef>
            <a:effectRef idx="1">
              <a:schemeClr val="accent6"/>
            </a:effectRef>
            <a:fontRef idx="minor">
              <a:schemeClr val="tx1"/>
            </a:fontRef>
          </p:style>
        </p:cxnSp>
      </p:grpSp>
      <p:grpSp>
        <p:nvGrpSpPr>
          <p:cNvPr id="220" name="Group 219">
            <a:extLst>
              <a:ext uri="{FF2B5EF4-FFF2-40B4-BE49-F238E27FC236}">
                <a16:creationId xmlns:a16="http://schemas.microsoft.com/office/drawing/2014/main" id="{FEC0DF4C-42C4-23A1-1FD8-ACEABA3D7CDD}"/>
              </a:ext>
            </a:extLst>
          </p:cNvPr>
          <p:cNvGrpSpPr/>
          <p:nvPr/>
        </p:nvGrpSpPr>
        <p:grpSpPr>
          <a:xfrm>
            <a:off x="7542945" y="2270753"/>
            <a:ext cx="532442" cy="624584"/>
            <a:chOff x="7039098" y="2211736"/>
            <a:chExt cx="532442" cy="679102"/>
          </a:xfrm>
        </p:grpSpPr>
        <p:sp>
          <p:nvSpPr>
            <p:cNvPr id="218" name="Rectangle: Rounded Corners 217">
              <a:extLst>
                <a:ext uri="{FF2B5EF4-FFF2-40B4-BE49-F238E27FC236}">
                  <a16:creationId xmlns:a16="http://schemas.microsoft.com/office/drawing/2014/main" id="{1B344FAE-B572-3F0E-E154-E9CB6D09A726}"/>
                </a:ext>
              </a:extLst>
            </p:cNvPr>
            <p:cNvSpPr>
              <a:spLocks/>
            </p:cNvSpPr>
            <p:nvPr/>
          </p:nvSpPr>
          <p:spPr>
            <a:xfrm>
              <a:off x="7039098" y="2211736"/>
              <a:ext cx="532442" cy="679102"/>
            </a:xfrm>
            <a:prstGeom prst="roundRect">
              <a:avLst/>
            </a:prstGeom>
            <a:ln>
              <a:solidFill>
                <a:schemeClr val="accent5">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cxnSp>
          <p:nvCxnSpPr>
            <p:cNvPr id="219" name="Straight Arrow Connector 218">
              <a:extLst>
                <a:ext uri="{FF2B5EF4-FFF2-40B4-BE49-F238E27FC236}">
                  <a16:creationId xmlns:a16="http://schemas.microsoft.com/office/drawing/2014/main" id="{88B4B267-B241-26EA-9D21-A067A72097C2}"/>
                </a:ext>
              </a:extLst>
            </p:cNvPr>
            <p:cNvCxnSpPr>
              <a:cxnSpLocks/>
            </p:cNvCxnSpPr>
            <p:nvPr/>
          </p:nvCxnSpPr>
          <p:spPr>
            <a:xfrm>
              <a:off x="7305318" y="2276185"/>
              <a:ext cx="0" cy="569076"/>
            </a:xfrm>
            <a:prstGeom prst="straightConnector1">
              <a:avLst/>
            </a:prstGeom>
            <a:ln>
              <a:solidFill>
                <a:srgbClr val="891B2D"/>
              </a:solidFill>
              <a:headEnd type="arrow"/>
              <a:tailEnd type="arrow"/>
            </a:ln>
          </p:spPr>
          <p:style>
            <a:lnRef idx="2">
              <a:schemeClr val="accent6"/>
            </a:lnRef>
            <a:fillRef idx="0">
              <a:schemeClr val="accent6"/>
            </a:fillRef>
            <a:effectRef idx="1">
              <a:schemeClr val="accent6"/>
            </a:effectRef>
            <a:fontRef idx="minor">
              <a:schemeClr val="tx1"/>
            </a:fontRef>
          </p:style>
        </p:cxnSp>
      </p:grpSp>
      <p:grpSp>
        <p:nvGrpSpPr>
          <p:cNvPr id="236" name="Group 235">
            <a:extLst>
              <a:ext uri="{FF2B5EF4-FFF2-40B4-BE49-F238E27FC236}">
                <a16:creationId xmlns:a16="http://schemas.microsoft.com/office/drawing/2014/main" id="{FA930F77-83F5-AFF5-DCFA-95324AF8F648}"/>
              </a:ext>
            </a:extLst>
          </p:cNvPr>
          <p:cNvGrpSpPr/>
          <p:nvPr/>
        </p:nvGrpSpPr>
        <p:grpSpPr>
          <a:xfrm>
            <a:off x="263352" y="1340768"/>
            <a:ext cx="3258000" cy="1971127"/>
            <a:chOff x="452424" y="1286576"/>
            <a:chExt cx="3258000" cy="1971127"/>
          </a:xfrm>
        </p:grpSpPr>
        <p:sp>
          <p:nvSpPr>
            <p:cNvPr id="7" name="TextBox 6">
              <a:extLst>
                <a:ext uri="{FF2B5EF4-FFF2-40B4-BE49-F238E27FC236}">
                  <a16:creationId xmlns:a16="http://schemas.microsoft.com/office/drawing/2014/main" id="{0E4DE36D-65FC-A364-5978-C9D727ACF0CC}"/>
                </a:ext>
              </a:extLst>
            </p:cNvPr>
            <p:cNvSpPr txBox="1">
              <a:spLocks/>
            </p:cNvSpPr>
            <p:nvPr/>
          </p:nvSpPr>
          <p:spPr>
            <a:xfrm>
              <a:off x="452424" y="1286576"/>
              <a:ext cx="3258000" cy="1971127"/>
            </a:xfrm>
            <a:prstGeom prst="roundRect">
              <a:avLst/>
            </a:prstGeom>
            <a:noFill/>
            <a:ln w="28575">
              <a:solidFill>
                <a:schemeClr val="accent6">
                  <a:lumMod val="50000"/>
                </a:schemeClr>
              </a:solidFill>
            </a:ln>
          </p:spPr>
          <p:txBody>
            <a:bodyPr wrap="square">
              <a:spAutoFit/>
            </a:bodyPr>
            <a:lstStyle/>
            <a:p>
              <a:pPr algn="l"/>
              <a:r>
                <a:rPr lang="en-GB" sz="1200" b="1" dirty="0"/>
                <a:t>PSU</a:t>
              </a:r>
            </a:p>
            <a:p>
              <a:pPr marL="88900" lvl="1" indent="-87313" defTabSz="709613">
                <a:buClr>
                  <a:srgbClr val="FB5A17"/>
                </a:buClr>
                <a:buFont typeface="Arial" charset="0"/>
                <a:buChar char="•"/>
                <a:defRPr/>
              </a:pPr>
              <a:r>
                <a:rPr lang="en-GB" sz="1300" dirty="0">
                  <a:solidFill>
                    <a:srgbClr val="003145"/>
                  </a:solidFill>
                  <a:latin typeface="Arial"/>
                </a:rPr>
                <a:t>Access payment account online</a:t>
              </a:r>
              <a:br>
                <a:rPr lang="en-GB" sz="1300" dirty="0">
                  <a:solidFill>
                    <a:srgbClr val="003145"/>
                  </a:solidFill>
                  <a:latin typeface="Arial"/>
                </a:rPr>
              </a:br>
              <a:endParaRPr lang="en-GB" sz="1300" dirty="0">
                <a:solidFill>
                  <a:srgbClr val="003145"/>
                </a:solidFill>
                <a:latin typeface="Arial"/>
              </a:endParaRPr>
            </a:p>
            <a:p>
              <a:pPr marL="88900" lvl="1" indent="-87313" defTabSz="709613">
                <a:buClr>
                  <a:srgbClr val="FB5A17"/>
                </a:buClr>
                <a:buFont typeface="Arial" charset="0"/>
                <a:buChar char="•"/>
                <a:defRPr/>
              </a:pPr>
              <a:endParaRPr lang="en-GB" sz="1300" dirty="0">
                <a:solidFill>
                  <a:srgbClr val="003145"/>
                </a:solidFill>
                <a:latin typeface="Arial"/>
              </a:endParaRPr>
            </a:p>
            <a:p>
              <a:pPr marL="88900" lvl="1" indent="-87313" defTabSz="709613">
                <a:buClr>
                  <a:srgbClr val="FB5A17"/>
                </a:buClr>
                <a:buFont typeface="Arial" charset="0"/>
                <a:buChar char="•"/>
                <a:defRPr/>
              </a:pPr>
              <a:r>
                <a:rPr lang="en-GB" sz="1300" dirty="0">
                  <a:solidFill>
                    <a:srgbClr val="003145"/>
                  </a:solidFill>
                  <a:latin typeface="Arial"/>
                </a:rPr>
                <a:t>Electronic payment transaction</a:t>
              </a:r>
              <a:br>
                <a:rPr lang="en-GB" sz="1300" dirty="0">
                  <a:solidFill>
                    <a:srgbClr val="003145"/>
                  </a:solidFill>
                  <a:latin typeface="Arial"/>
                </a:rPr>
              </a:br>
              <a:endParaRPr lang="en-GB" sz="1300" dirty="0">
                <a:solidFill>
                  <a:srgbClr val="003145"/>
                </a:solidFill>
                <a:latin typeface="Arial"/>
              </a:endParaRPr>
            </a:p>
            <a:p>
              <a:pPr marL="88900" lvl="1" indent="-87313" defTabSz="709613">
                <a:buClr>
                  <a:srgbClr val="FB5A17"/>
                </a:buClr>
                <a:buFont typeface="Arial" charset="0"/>
                <a:buChar char="•"/>
                <a:defRPr/>
              </a:pPr>
              <a:endParaRPr lang="en-GB" sz="1300" dirty="0">
                <a:solidFill>
                  <a:srgbClr val="003145"/>
                </a:solidFill>
                <a:latin typeface="Arial"/>
              </a:endParaRPr>
            </a:p>
            <a:p>
              <a:pPr marL="88900" lvl="1" indent="-87313" defTabSz="709613">
                <a:buClr>
                  <a:srgbClr val="FB5A17"/>
                </a:buClr>
                <a:buFont typeface="Arial" charset="0"/>
                <a:buChar char="•"/>
                <a:defRPr/>
              </a:pPr>
              <a:r>
                <a:rPr lang="en-GB" sz="1300" dirty="0">
                  <a:solidFill>
                    <a:srgbClr val="003145"/>
                  </a:solidFill>
                  <a:latin typeface="Arial"/>
                </a:rPr>
                <a:t>Any other "risky" action</a:t>
              </a:r>
            </a:p>
          </p:txBody>
        </p:sp>
        <p:pic>
          <p:nvPicPr>
            <p:cNvPr id="70" name="Graphic 8" descr="Flying Money with solid fill">
              <a:extLst>
                <a:ext uri="{FF2B5EF4-FFF2-40B4-BE49-F238E27FC236}">
                  <a16:creationId xmlns:a16="http://schemas.microsoft.com/office/drawing/2014/main" id="{8E00B4FB-D0C9-8D4F-70BF-51C9102B53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3154093" y="2051703"/>
              <a:ext cx="447582" cy="482400"/>
            </a:xfrm>
            <a:prstGeom prst="rect">
              <a:avLst/>
            </a:prstGeom>
          </p:spPr>
        </p:pic>
        <p:pic>
          <p:nvPicPr>
            <p:cNvPr id="71" name="Graphic 10" descr="Lock with solid fill">
              <a:extLst>
                <a:ext uri="{FF2B5EF4-FFF2-40B4-BE49-F238E27FC236}">
                  <a16:creationId xmlns:a16="http://schemas.microsoft.com/office/drawing/2014/main" id="{97136F16-F388-25B5-35D4-3D0F6A048E2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3144007" y="2604785"/>
              <a:ext cx="447582" cy="482400"/>
            </a:xfrm>
            <a:prstGeom prst="rect">
              <a:avLst/>
            </a:prstGeom>
          </p:spPr>
        </p:pic>
        <p:pic>
          <p:nvPicPr>
            <p:cNvPr id="228" name="Graphic 3" descr="Door Open with solid fill">
              <a:extLst>
                <a:ext uri="{FF2B5EF4-FFF2-40B4-BE49-F238E27FC236}">
                  <a16:creationId xmlns:a16="http://schemas.microsoft.com/office/drawing/2014/main" id="{ABF0C8C8-AF1A-2FA3-06E7-3916B7969DF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3148578" y="1427940"/>
              <a:ext cx="447582" cy="482400"/>
            </a:xfrm>
            <a:prstGeom prst="rect">
              <a:avLst/>
            </a:prstGeom>
          </p:spPr>
        </p:pic>
      </p:grpSp>
      <p:grpSp>
        <p:nvGrpSpPr>
          <p:cNvPr id="249" name="Group 248">
            <a:extLst>
              <a:ext uri="{FF2B5EF4-FFF2-40B4-BE49-F238E27FC236}">
                <a16:creationId xmlns:a16="http://schemas.microsoft.com/office/drawing/2014/main" id="{68F2FECC-71B2-57CE-3F33-2D3D90896099}"/>
              </a:ext>
            </a:extLst>
          </p:cNvPr>
          <p:cNvGrpSpPr/>
          <p:nvPr/>
        </p:nvGrpSpPr>
        <p:grpSpPr>
          <a:xfrm>
            <a:off x="8715629" y="1334810"/>
            <a:ext cx="3258000" cy="2094190"/>
            <a:chOff x="9004989" y="1286576"/>
            <a:chExt cx="3258000" cy="2137755"/>
          </a:xfrm>
        </p:grpSpPr>
        <p:sp>
          <p:nvSpPr>
            <p:cNvPr id="45" name="TextBox 44">
              <a:extLst>
                <a:ext uri="{FF2B5EF4-FFF2-40B4-BE49-F238E27FC236}">
                  <a16:creationId xmlns:a16="http://schemas.microsoft.com/office/drawing/2014/main" id="{640325FB-C29C-2699-6BEC-DBEB3B4AB711}"/>
                </a:ext>
              </a:extLst>
            </p:cNvPr>
            <p:cNvSpPr txBox="1">
              <a:spLocks/>
            </p:cNvSpPr>
            <p:nvPr/>
          </p:nvSpPr>
          <p:spPr>
            <a:xfrm>
              <a:off x="9004989" y="1286576"/>
              <a:ext cx="3258000" cy="2137755"/>
            </a:xfrm>
            <a:prstGeom prst="roundRect">
              <a:avLst/>
            </a:prstGeom>
            <a:noFill/>
            <a:ln w="28575" cap="flat">
              <a:solidFill>
                <a:schemeClr val="accent5">
                  <a:lumMod val="40000"/>
                  <a:lumOff val="60000"/>
                </a:schemeClr>
              </a:solidFill>
            </a:ln>
          </p:spPr>
          <p:txBody>
            <a:bodyPr wrap="square">
              <a:spAutoFit/>
            </a:bodyPr>
            <a:lstStyle/>
            <a:p>
              <a:r>
                <a:rPr lang="en-GB" sz="1300" b="1" dirty="0"/>
                <a:t>TPP</a:t>
              </a:r>
            </a:p>
            <a:p>
              <a:pPr marL="88900" lvl="1" indent="-87313" defTabSz="709613">
                <a:buClr>
                  <a:srgbClr val="FB5A17"/>
                </a:buClr>
                <a:buFont typeface="Arial" charset="0"/>
                <a:buChar char="•"/>
                <a:defRPr/>
              </a:pPr>
              <a:r>
                <a:rPr lang="en-GB" sz="1300" dirty="0">
                  <a:solidFill>
                    <a:srgbClr val="003145"/>
                  </a:solidFill>
                  <a:latin typeface="Arial"/>
                </a:rPr>
                <a:t>Initiate payment through </a:t>
              </a:r>
              <a:r>
                <a:rPr lang="en-GB" sz="1300" dirty="0" err="1">
                  <a:solidFill>
                    <a:srgbClr val="003145"/>
                  </a:solidFill>
                  <a:latin typeface="Arial"/>
                </a:rPr>
                <a:t>PISP</a:t>
              </a:r>
              <a:endParaRPr lang="en-GB" sz="1300" dirty="0">
                <a:solidFill>
                  <a:srgbClr val="003145"/>
                </a:solidFill>
                <a:latin typeface="Arial"/>
              </a:endParaRPr>
            </a:p>
            <a:p>
              <a:pPr marL="88900" lvl="1" indent="-87313" defTabSz="709613">
                <a:buClr>
                  <a:srgbClr val="FB5A17"/>
                </a:buClr>
                <a:buFont typeface="Arial" charset="0"/>
                <a:buChar char="•"/>
                <a:defRPr/>
              </a:pPr>
              <a:endParaRPr lang="en-GB" sz="1300" dirty="0">
                <a:solidFill>
                  <a:srgbClr val="003145"/>
                </a:solidFill>
                <a:latin typeface="Arial"/>
              </a:endParaRPr>
            </a:p>
            <a:p>
              <a:pPr marL="88900" lvl="1" indent="-87313" defTabSz="709613">
                <a:buClr>
                  <a:srgbClr val="FB5A17"/>
                </a:buClr>
                <a:buFont typeface="Arial" charset="0"/>
                <a:buChar char="•"/>
                <a:defRPr/>
              </a:pPr>
              <a:endParaRPr lang="en-GB" sz="1300" dirty="0">
                <a:solidFill>
                  <a:srgbClr val="003145"/>
                </a:solidFill>
                <a:latin typeface="Arial"/>
              </a:endParaRPr>
            </a:p>
            <a:p>
              <a:pPr marL="88900" lvl="1" indent="-87313" defTabSz="709613">
                <a:buClr>
                  <a:srgbClr val="FB5A17"/>
                </a:buClr>
                <a:buFont typeface="Arial" charset="0"/>
                <a:buChar char="•"/>
                <a:defRPr/>
              </a:pPr>
              <a:r>
                <a:rPr lang="en-GB" sz="1300" dirty="0">
                  <a:solidFill>
                    <a:srgbClr val="003145"/>
                  </a:solidFill>
                  <a:latin typeface="Arial"/>
                </a:rPr>
                <a:t>Request account information</a:t>
              </a:r>
              <a:br>
                <a:rPr lang="en-GB" sz="1300" dirty="0">
                  <a:solidFill>
                    <a:srgbClr val="003145"/>
                  </a:solidFill>
                  <a:latin typeface="Arial"/>
                </a:rPr>
              </a:br>
              <a:r>
                <a:rPr lang="en-GB" sz="1300" dirty="0">
                  <a:solidFill>
                    <a:srgbClr val="003145"/>
                  </a:solidFill>
                  <a:latin typeface="Arial"/>
                </a:rPr>
                <a:t>through </a:t>
              </a:r>
              <a:r>
                <a:rPr lang="en-GB" sz="1300" dirty="0" err="1">
                  <a:solidFill>
                    <a:srgbClr val="003145"/>
                  </a:solidFill>
                  <a:latin typeface="Arial"/>
                </a:rPr>
                <a:t>AISP</a:t>
              </a:r>
              <a:endParaRPr lang="en-GB" sz="1300" dirty="0">
                <a:solidFill>
                  <a:srgbClr val="003145"/>
                </a:solidFill>
                <a:latin typeface="Arial"/>
              </a:endParaRPr>
            </a:p>
            <a:p>
              <a:pPr marL="88900" lvl="1" indent="-87313" defTabSz="709613">
                <a:buClr>
                  <a:srgbClr val="FB5A17"/>
                </a:buClr>
                <a:buFont typeface="Arial" charset="0"/>
                <a:buChar char="•"/>
                <a:defRPr/>
              </a:pPr>
              <a:endParaRPr lang="en-GB" sz="1300" dirty="0">
                <a:solidFill>
                  <a:srgbClr val="003145"/>
                </a:solidFill>
                <a:latin typeface="Arial"/>
              </a:endParaRPr>
            </a:p>
            <a:p>
              <a:pPr marL="1587" lvl="1" defTabSz="709613">
                <a:buClr>
                  <a:srgbClr val="FB5A17"/>
                </a:buClr>
                <a:defRPr/>
              </a:pPr>
              <a:endParaRPr lang="en-GB" sz="1300" dirty="0">
                <a:solidFill>
                  <a:srgbClr val="003145"/>
                </a:solidFill>
                <a:latin typeface="Arial"/>
              </a:endParaRPr>
            </a:p>
            <a:p>
              <a:pPr marL="88900" lvl="1" indent="-87313" defTabSz="709613">
                <a:buClr>
                  <a:srgbClr val="FB5A17"/>
                </a:buClr>
                <a:buFont typeface="Arial" charset="0"/>
                <a:buChar char="•"/>
                <a:defRPr/>
              </a:pPr>
              <a:r>
                <a:rPr lang="en-GB" sz="1300" dirty="0">
                  <a:solidFill>
                    <a:srgbClr val="003145"/>
                  </a:solidFill>
                  <a:latin typeface="Arial"/>
                </a:rPr>
                <a:t>Explicit consent</a:t>
              </a:r>
            </a:p>
          </p:txBody>
        </p:sp>
        <p:pic>
          <p:nvPicPr>
            <p:cNvPr id="118" name="Graphic 3" descr="Shopping cart with solid fill">
              <a:extLst>
                <a:ext uri="{FF2B5EF4-FFF2-40B4-BE49-F238E27FC236}">
                  <a16:creationId xmlns:a16="http://schemas.microsoft.com/office/drawing/2014/main" id="{D2782784-B018-E22A-67A7-41FE15BAAAF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1640616" y="1417393"/>
              <a:ext cx="482400" cy="482400"/>
            </a:xfrm>
            <a:prstGeom prst="rect">
              <a:avLst/>
            </a:prstGeom>
          </p:spPr>
        </p:pic>
        <p:pic>
          <p:nvPicPr>
            <p:cNvPr id="119" name="Graphic 8" descr="Piggy Bank with solid fill">
              <a:extLst>
                <a:ext uri="{FF2B5EF4-FFF2-40B4-BE49-F238E27FC236}">
                  <a16:creationId xmlns:a16="http://schemas.microsoft.com/office/drawing/2014/main" id="{B7B152BC-DB73-872F-9BE0-918B0AF4D21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11640616" y="2141305"/>
              <a:ext cx="482400" cy="482400"/>
            </a:xfrm>
            <a:prstGeom prst="rect">
              <a:avLst/>
            </a:prstGeom>
          </p:spPr>
        </p:pic>
        <p:pic>
          <p:nvPicPr>
            <p:cNvPr id="243" name="Graphic 10" descr="Comment Like with solid fill">
              <a:extLst>
                <a:ext uri="{FF2B5EF4-FFF2-40B4-BE49-F238E27FC236}">
                  <a16:creationId xmlns:a16="http://schemas.microsoft.com/office/drawing/2014/main" id="{93E7A71B-0209-4FC4-64F3-010FB16AA35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a:off x="11640616" y="2893865"/>
              <a:ext cx="480948" cy="480948"/>
            </a:xfrm>
            <a:prstGeom prst="rect">
              <a:avLst/>
            </a:prstGeom>
          </p:spPr>
        </p:pic>
      </p:grpSp>
      <p:grpSp>
        <p:nvGrpSpPr>
          <p:cNvPr id="248" name="Group 247">
            <a:extLst>
              <a:ext uri="{FF2B5EF4-FFF2-40B4-BE49-F238E27FC236}">
                <a16:creationId xmlns:a16="http://schemas.microsoft.com/office/drawing/2014/main" id="{6AE3714E-1E71-E575-3661-A9D9BA4B6FDD}"/>
              </a:ext>
            </a:extLst>
          </p:cNvPr>
          <p:cNvGrpSpPr/>
          <p:nvPr/>
        </p:nvGrpSpPr>
        <p:grpSpPr>
          <a:xfrm>
            <a:off x="8701224" y="3621985"/>
            <a:ext cx="3258000" cy="1855827"/>
            <a:chOff x="8972703" y="3662884"/>
            <a:chExt cx="3258000" cy="1855827"/>
          </a:xfrm>
        </p:grpSpPr>
        <p:sp>
          <p:nvSpPr>
            <p:cNvPr id="37" name="TextBox 36">
              <a:extLst>
                <a:ext uri="{FF2B5EF4-FFF2-40B4-BE49-F238E27FC236}">
                  <a16:creationId xmlns:a16="http://schemas.microsoft.com/office/drawing/2014/main" id="{D4B42FFC-892B-683D-D1DB-2CB15E28ABF1}"/>
                </a:ext>
              </a:extLst>
            </p:cNvPr>
            <p:cNvSpPr txBox="1">
              <a:spLocks/>
            </p:cNvSpPr>
            <p:nvPr/>
          </p:nvSpPr>
          <p:spPr>
            <a:xfrm>
              <a:off x="8972703" y="3662884"/>
              <a:ext cx="3258000" cy="1855827"/>
            </a:xfrm>
            <a:prstGeom prst="roundRect">
              <a:avLst/>
            </a:prstGeom>
            <a:noFill/>
            <a:ln w="28575">
              <a:solidFill>
                <a:schemeClr val="accent4">
                  <a:lumMod val="75000"/>
                </a:schemeClr>
              </a:solidFill>
            </a:ln>
          </p:spPr>
          <p:txBody>
            <a:bodyPr wrap="square" rtlCol="0">
              <a:spAutoFit/>
            </a:bodyPr>
            <a:lstStyle/>
            <a:p>
              <a:r>
                <a:rPr lang="en-GB" sz="1200" b="1" dirty="0"/>
                <a:t>XS2A</a:t>
              </a:r>
            </a:p>
            <a:p>
              <a:pPr marL="88900" lvl="1" indent="-87313" defTabSz="709613">
                <a:buClr>
                  <a:srgbClr val="FB5A17"/>
                </a:buClr>
                <a:buFont typeface="Arial" charset="0"/>
                <a:buChar char="•"/>
                <a:defRPr/>
              </a:pPr>
              <a:r>
                <a:rPr lang="en-GB" sz="1300" dirty="0">
                  <a:solidFill>
                    <a:srgbClr val="003145"/>
                  </a:solidFill>
                  <a:latin typeface="Arial"/>
                </a:rPr>
                <a:t>TPP access </a:t>
              </a:r>
              <a:r>
                <a:rPr lang="en-GB" sz="1300" dirty="0">
                  <a:solidFill>
                    <a:srgbClr val="003145"/>
                  </a:solidFill>
                  <a:latin typeface="Arial"/>
                  <a:sym typeface="Wingdings" panose="05000000000000000000" pitchFamily="2" charset="2"/>
                </a:rPr>
                <a:t>via API</a:t>
              </a:r>
            </a:p>
            <a:p>
              <a:pPr marL="88900" lvl="1" indent="-87313" defTabSz="709613">
                <a:buClr>
                  <a:srgbClr val="FB5A17"/>
                </a:buClr>
                <a:buFont typeface="Arial" charset="0"/>
                <a:buChar char="•"/>
                <a:defRPr/>
              </a:pPr>
              <a:endParaRPr lang="en-GB" sz="1300" dirty="0">
                <a:solidFill>
                  <a:srgbClr val="003145"/>
                </a:solidFill>
                <a:latin typeface="Arial"/>
                <a:sym typeface="Wingdings" panose="05000000000000000000" pitchFamily="2" charset="2"/>
              </a:endParaRPr>
            </a:p>
            <a:p>
              <a:pPr marL="88900" lvl="1" indent="-87313" defTabSz="709613">
                <a:buClr>
                  <a:srgbClr val="FB5A17"/>
                </a:buClr>
                <a:buFont typeface="Arial" charset="0"/>
                <a:buChar char="•"/>
                <a:defRPr/>
              </a:pPr>
              <a:endParaRPr lang="en-GB" sz="1300" dirty="0">
                <a:solidFill>
                  <a:srgbClr val="003145"/>
                </a:solidFill>
                <a:latin typeface="Arial"/>
                <a:sym typeface="Wingdings" panose="05000000000000000000" pitchFamily="2" charset="2"/>
              </a:endParaRPr>
            </a:p>
            <a:p>
              <a:pPr marL="88900" lvl="1" indent="-87313" defTabSz="709613">
                <a:buClr>
                  <a:srgbClr val="FB5A17"/>
                </a:buClr>
                <a:buFont typeface="Arial" charset="0"/>
                <a:buChar char="•"/>
                <a:defRPr/>
              </a:pPr>
              <a:r>
                <a:rPr lang="en-GB" sz="1300" dirty="0">
                  <a:solidFill>
                    <a:srgbClr val="003145"/>
                  </a:solidFill>
                  <a:latin typeface="Arial"/>
                  <a:sym typeface="Wingdings" panose="05000000000000000000" pitchFamily="2" charset="2"/>
                </a:rPr>
                <a:t>Identification</a:t>
              </a:r>
            </a:p>
            <a:p>
              <a:pPr marL="1587" lvl="1" defTabSz="709613">
                <a:buClr>
                  <a:srgbClr val="FB5A17"/>
                </a:buClr>
                <a:defRPr/>
              </a:pPr>
              <a:endParaRPr lang="en-GB" sz="1300" dirty="0">
                <a:solidFill>
                  <a:srgbClr val="003145"/>
                </a:solidFill>
                <a:latin typeface="Arial"/>
                <a:sym typeface="Wingdings" panose="05000000000000000000" pitchFamily="2" charset="2"/>
              </a:endParaRPr>
            </a:p>
            <a:p>
              <a:pPr marL="1587" lvl="1" defTabSz="709613">
                <a:buClr>
                  <a:srgbClr val="FB5A17"/>
                </a:buClr>
                <a:defRPr/>
              </a:pPr>
              <a:endParaRPr lang="en-GB" sz="1300" dirty="0">
                <a:solidFill>
                  <a:srgbClr val="003145"/>
                </a:solidFill>
                <a:latin typeface="Arial"/>
                <a:sym typeface="Wingdings" panose="05000000000000000000" pitchFamily="2" charset="2"/>
              </a:endParaRPr>
            </a:p>
            <a:p>
              <a:pPr marL="88900" lvl="1" indent="-87313" defTabSz="709613">
                <a:buClr>
                  <a:srgbClr val="FB5A17"/>
                </a:buClr>
                <a:buFont typeface="Arial" charset="0"/>
                <a:buChar char="•"/>
                <a:defRPr/>
              </a:pPr>
              <a:r>
                <a:rPr lang="en-GB" sz="1300" dirty="0" err="1">
                  <a:solidFill>
                    <a:srgbClr val="003145"/>
                  </a:solidFill>
                  <a:latin typeface="Arial"/>
                  <a:sym typeface="Wingdings" panose="05000000000000000000" pitchFamily="2" charset="2"/>
                </a:rPr>
                <a:t>ASPSP's</a:t>
              </a:r>
              <a:r>
                <a:rPr lang="en-GB" sz="1300" dirty="0">
                  <a:solidFill>
                    <a:srgbClr val="003145"/>
                  </a:solidFill>
                  <a:latin typeface="Arial"/>
                  <a:sym typeface="Wingdings" panose="05000000000000000000" pitchFamily="2" charset="2"/>
                </a:rPr>
                <a:t> authentication</a:t>
              </a:r>
            </a:p>
          </p:txBody>
        </p:sp>
        <p:pic>
          <p:nvPicPr>
            <p:cNvPr id="244" name="Graphic 3" descr="Plugged Unplugged with solid fill">
              <a:extLst>
                <a:ext uri="{FF2B5EF4-FFF2-40B4-BE49-F238E27FC236}">
                  <a16:creationId xmlns:a16="http://schemas.microsoft.com/office/drawing/2014/main" id="{BEC29270-80F4-23EC-4A2F-28B4B987AA96}"/>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p:blipFill>
          <p:spPr>
            <a:xfrm>
              <a:off x="11659088" y="3855869"/>
              <a:ext cx="482400" cy="482400"/>
            </a:xfrm>
            <a:prstGeom prst="rect">
              <a:avLst/>
            </a:prstGeom>
          </p:spPr>
        </p:pic>
        <p:pic>
          <p:nvPicPr>
            <p:cNvPr id="245" name="Graphic 8" descr="Employee badge with solid fill">
              <a:extLst>
                <a:ext uri="{FF2B5EF4-FFF2-40B4-BE49-F238E27FC236}">
                  <a16:creationId xmlns:a16="http://schemas.microsoft.com/office/drawing/2014/main" id="{559175CA-5619-96CA-752C-DA136DD5DA5A}"/>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11664977" y="4442606"/>
              <a:ext cx="500977" cy="500977"/>
            </a:xfrm>
            <a:prstGeom prst="rect">
              <a:avLst/>
            </a:prstGeom>
          </p:spPr>
        </p:pic>
        <p:pic>
          <p:nvPicPr>
            <p:cNvPr id="246" name="Graphic 10" descr="Bank with solid fill">
              <a:extLst>
                <a:ext uri="{FF2B5EF4-FFF2-40B4-BE49-F238E27FC236}">
                  <a16:creationId xmlns:a16="http://schemas.microsoft.com/office/drawing/2014/main" id="{AAEDE045-D928-4B36-D046-D55EF3829F4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p:blipFill>
          <p:spPr>
            <a:xfrm>
              <a:off x="11659088" y="4970602"/>
              <a:ext cx="480948" cy="480948"/>
            </a:xfrm>
            <a:prstGeom prst="rect">
              <a:avLst/>
            </a:prstGeom>
          </p:spPr>
        </p:pic>
      </p:grpSp>
      <p:grpSp>
        <p:nvGrpSpPr>
          <p:cNvPr id="4" name="Group 3">
            <a:extLst>
              <a:ext uri="{FF2B5EF4-FFF2-40B4-BE49-F238E27FC236}">
                <a16:creationId xmlns:a16="http://schemas.microsoft.com/office/drawing/2014/main" id="{DCD3E6A2-5CFF-5CFF-506A-38840A252824}"/>
              </a:ext>
            </a:extLst>
          </p:cNvPr>
          <p:cNvGrpSpPr/>
          <p:nvPr/>
        </p:nvGrpSpPr>
        <p:grpSpPr>
          <a:xfrm>
            <a:off x="7542944" y="3830064"/>
            <a:ext cx="532442" cy="624584"/>
            <a:chOff x="7039098" y="2211736"/>
            <a:chExt cx="532442" cy="679102"/>
          </a:xfrm>
        </p:grpSpPr>
        <p:sp>
          <p:nvSpPr>
            <p:cNvPr id="5" name="Rectangle: Rounded Corners 4">
              <a:extLst>
                <a:ext uri="{FF2B5EF4-FFF2-40B4-BE49-F238E27FC236}">
                  <a16:creationId xmlns:a16="http://schemas.microsoft.com/office/drawing/2014/main" id="{2E8464C4-55DB-19D3-5907-027F4AE81D29}"/>
                </a:ext>
              </a:extLst>
            </p:cNvPr>
            <p:cNvSpPr>
              <a:spLocks/>
            </p:cNvSpPr>
            <p:nvPr/>
          </p:nvSpPr>
          <p:spPr>
            <a:xfrm>
              <a:off x="7039098" y="2211736"/>
              <a:ext cx="532442" cy="679102"/>
            </a:xfrm>
            <a:prstGeom prst="roundRect">
              <a:avLst/>
            </a:prstGeom>
            <a:ln>
              <a:solidFill>
                <a:schemeClr val="accent4">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cxnSp>
          <p:nvCxnSpPr>
            <p:cNvPr id="8" name="Straight Arrow Connector 7">
              <a:extLst>
                <a:ext uri="{FF2B5EF4-FFF2-40B4-BE49-F238E27FC236}">
                  <a16:creationId xmlns:a16="http://schemas.microsoft.com/office/drawing/2014/main" id="{2681A498-277A-2C2F-D9E0-5B8B615EB53B}"/>
                </a:ext>
              </a:extLst>
            </p:cNvPr>
            <p:cNvCxnSpPr>
              <a:cxnSpLocks/>
            </p:cNvCxnSpPr>
            <p:nvPr/>
          </p:nvCxnSpPr>
          <p:spPr>
            <a:xfrm>
              <a:off x="7305318" y="2276185"/>
              <a:ext cx="0" cy="569076"/>
            </a:xfrm>
            <a:prstGeom prst="straightConnector1">
              <a:avLst/>
            </a:prstGeom>
            <a:ln>
              <a:solidFill>
                <a:srgbClr val="891B2D"/>
              </a:solidFill>
              <a:headEnd type="arrow"/>
              <a:tailEnd type="arrow"/>
            </a:ln>
          </p:spPr>
          <p:style>
            <a:lnRef idx="2">
              <a:schemeClr val="accent6"/>
            </a:lnRef>
            <a:fillRef idx="0">
              <a:schemeClr val="accent6"/>
            </a:fillRef>
            <a:effectRef idx="1">
              <a:schemeClr val="accent6"/>
            </a:effectRef>
            <a:fontRef idx="minor">
              <a:schemeClr val="tx1"/>
            </a:fontRef>
          </p:style>
        </p:cxnSp>
      </p:grpSp>
      <p:grpSp>
        <p:nvGrpSpPr>
          <p:cNvPr id="9" name="Group 8">
            <a:extLst>
              <a:ext uri="{FF2B5EF4-FFF2-40B4-BE49-F238E27FC236}">
                <a16:creationId xmlns:a16="http://schemas.microsoft.com/office/drawing/2014/main" id="{AD61CB5C-898C-C0F8-1FD0-0A863E992367}"/>
              </a:ext>
            </a:extLst>
          </p:cNvPr>
          <p:cNvGrpSpPr/>
          <p:nvPr/>
        </p:nvGrpSpPr>
        <p:grpSpPr>
          <a:xfrm>
            <a:off x="4356065" y="2270753"/>
            <a:ext cx="532442" cy="624584"/>
            <a:chOff x="7039098" y="2211736"/>
            <a:chExt cx="532442" cy="679102"/>
          </a:xfrm>
        </p:grpSpPr>
        <p:sp>
          <p:nvSpPr>
            <p:cNvPr id="10" name="Rectangle: Rounded Corners 9">
              <a:extLst>
                <a:ext uri="{FF2B5EF4-FFF2-40B4-BE49-F238E27FC236}">
                  <a16:creationId xmlns:a16="http://schemas.microsoft.com/office/drawing/2014/main" id="{62B11DCE-4F1C-8DBA-7393-0BE62F72527A}"/>
                </a:ext>
              </a:extLst>
            </p:cNvPr>
            <p:cNvSpPr>
              <a:spLocks/>
            </p:cNvSpPr>
            <p:nvPr/>
          </p:nvSpPr>
          <p:spPr>
            <a:xfrm>
              <a:off x="7039098" y="2211736"/>
              <a:ext cx="532442" cy="679102"/>
            </a:xfrm>
            <a:prstGeom prst="roundRect">
              <a:avLst/>
            </a:prstGeom>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cxnSp>
          <p:nvCxnSpPr>
            <p:cNvPr id="11" name="Straight Arrow Connector 10">
              <a:extLst>
                <a:ext uri="{FF2B5EF4-FFF2-40B4-BE49-F238E27FC236}">
                  <a16:creationId xmlns:a16="http://schemas.microsoft.com/office/drawing/2014/main" id="{97A65FC6-3A7A-DB02-7A63-73FA2F5BB420}"/>
                </a:ext>
              </a:extLst>
            </p:cNvPr>
            <p:cNvCxnSpPr>
              <a:cxnSpLocks/>
            </p:cNvCxnSpPr>
            <p:nvPr/>
          </p:nvCxnSpPr>
          <p:spPr>
            <a:xfrm>
              <a:off x="7305318" y="2276185"/>
              <a:ext cx="0" cy="569076"/>
            </a:xfrm>
            <a:prstGeom prst="straightConnector1">
              <a:avLst/>
            </a:prstGeom>
            <a:ln>
              <a:solidFill>
                <a:srgbClr val="891B2D"/>
              </a:solidFill>
              <a:headEnd type="arrow"/>
              <a:tailEnd type="arrow"/>
            </a:ln>
          </p:spPr>
          <p:style>
            <a:lnRef idx="2">
              <a:schemeClr val="accent6"/>
            </a:lnRef>
            <a:fillRef idx="0">
              <a:schemeClr val="accent6"/>
            </a:fillRef>
            <a:effectRef idx="1">
              <a:schemeClr val="accent6"/>
            </a:effectRef>
            <a:fontRef idx="minor">
              <a:schemeClr val="tx1"/>
            </a:fontRef>
          </p:style>
        </p:cxnSp>
      </p:grpSp>
      <p:grpSp>
        <p:nvGrpSpPr>
          <p:cNvPr id="22" name="Group 21">
            <a:extLst>
              <a:ext uri="{FF2B5EF4-FFF2-40B4-BE49-F238E27FC236}">
                <a16:creationId xmlns:a16="http://schemas.microsoft.com/office/drawing/2014/main" id="{BE5E0AFF-A415-BE57-7202-228E6085BCBF}"/>
              </a:ext>
            </a:extLst>
          </p:cNvPr>
          <p:cNvGrpSpPr/>
          <p:nvPr/>
        </p:nvGrpSpPr>
        <p:grpSpPr>
          <a:xfrm>
            <a:off x="5734069" y="2270753"/>
            <a:ext cx="532442" cy="624584"/>
            <a:chOff x="5660036" y="2264678"/>
            <a:chExt cx="532442" cy="624584"/>
          </a:xfrm>
        </p:grpSpPr>
        <p:sp>
          <p:nvSpPr>
            <p:cNvPr id="16" name="Rectangle: Rounded Corners 15">
              <a:extLst>
                <a:ext uri="{FF2B5EF4-FFF2-40B4-BE49-F238E27FC236}">
                  <a16:creationId xmlns:a16="http://schemas.microsoft.com/office/drawing/2014/main" id="{A13F0D04-47EB-2B43-9B56-82ACC3671AEB}"/>
                </a:ext>
              </a:extLst>
            </p:cNvPr>
            <p:cNvSpPr>
              <a:spLocks/>
            </p:cNvSpPr>
            <p:nvPr/>
          </p:nvSpPr>
          <p:spPr>
            <a:xfrm>
              <a:off x="5660036" y="2264678"/>
              <a:ext cx="532442" cy="624584"/>
            </a:xfrm>
            <a:prstGeom prst="roundRect">
              <a:avLst/>
            </a:prstGeo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cxnSp>
          <p:nvCxnSpPr>
            <p:cNvPr id="21" name="Straight Arrow Connector 20">
              <a:extLst>
                <a:ext uri="{FF2B5EF4-FFF2-40B4-BE49-F238E27FC236}">
                  <a16:creationId xmlns:a16="http://schemas.microsoft.com/office/drawing/2014/main" id="{2C23D8F3-3749-D8AE-4A6D-6F626287D46A}"/>
                </a:ext>
              </a:extLst>
            </p:cNvPr>
            <p:cNvCxnSpPr>
              <a:cxnSpLocks/>
            </p:cNvCxnSpPr>
            <p:nvPr/>
          </p:nvCxnSpPr>
          <p:spPr>
            <a:xfrm>
              <a:off x="5926256" y="2323953"/>
              <a:ext cx="0" cy="523391"/>
            </a:xfrm>
            <a:prstGeom prst="straightConnector1">
              <a:avLst/>
            </a:prstGeom>
            <a:ln>
              <a:solidFill>
                <a:srgbClr val="891B2D"/>
              </a:solidFill>
              <a:headEnd type="arrow"/>
              <a:tailEnd type="arrow"/>
            </a:ln>
          </p:spPr>
          <p:style>
            <a:lnRef idx="2">
              <a:schemeClr val="accent6"/>
            </a:lnRef>
            <a:fillRef idx="0">
              <a:schemeClr val="accent6"/>
            </a:fillRef>
            <a:effectRef idx="1">
              <a:schemeClr val="accent6"/>
            </a:effectRef>
            <a:fontRef idx="minor">
              <a:schemeClr val="tx1"/>
            </a:fontRef>
          </p:style>
        </p:cxnSp>
      </p:grpSp>
    </p:spTree>
    <p:extLst>
      <p:ext uri="{BB962C8B-B14F-4D97-AF65-F5344CB8AC3E}">
        <p14:creationId xmlns:p14="http://schemas.microsoft.com/office/powerpoint/2010/main" val="71567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8328140" y="2348880"/>
            <a:ext cx="3456384" cy="1728192"/>
          </a:xfrm>
          <a:prstGeom prst="rect">
            <a:avLst/>
          </a:prstGeom>
        </p:spPr>
      </p:pic>
      <p:sp>
        <p:nvSpPr>
          <p:cNvPr id="3" name="Text Placeholder 2"/>
          <p:cNvSpPr>
            <a:spLocks noGrp="1"/>
          </p:cNvSpPr>
          <p:nvPr>
            <p:ph type="body" sz="quarter" idx="12"/>
          </p:nvPr>
        </p:nvSpPr>
        <p:spPr>
          <a:xfrm>
            <a:off x="8205894" y="4077072"/>
            <a:ext cx="3564000" cy="2340260"/>
          </a:xfrm>
        </p:spPr>
        <p:txBody>
          <a:bodyPr/>
          <a:lstStyle/>
          <a:p>
            <a:pPr lvl="0"/>
            <a:r>
              <a:rPr lang="en-GB" sz="1600" b="1" i="1" dirty="0"/>
              <a:t>Data sharing</a:t>
            </a:r>
          </a:p>
          <a:p>
            <a:pPr marL="514350" lvl="0" indent="-514350">
              <a:buFont typeface="Arial" pitchFamily="34" charset="0"/>
              <a:buAutoNum type="romanLcParenBoth"/>
            </a:pPr>
            <a:r>
              <a:rPr lang="en-GB" sz="1600" i="1" dirty="0"/>
              <a:t>Monetisation</a:t>
            </a:r>
          </a:p>
          <a:p>
            <a:pPr marL="514350" lvl="0" indent="-514350">
              <a:buFont typeface="Arial" pitchFamily="34" charset="0"/>
              <a:buAutoNum type="romanLcParenBoth"/>
            </a:pPr>
            <a:r>
              <a:rPr lang="en-GB" sz="1600" i="1" dirty="0"/>
              <a:t>Standardisation</a:t>
            </a:r>
          </a:p>
          <a:p>
            <a:pPr marL="514350" lvl="0" indent="-514350">
              <a:buFont typeface="Arial" pitchFamily="34" charset="0"/>
              <a:buAutoNum type="romanLcParenBoth"/>
            </a:pPr>
            <a:r>
              <a:rPr lang="en-GB" sz="1600" i="1" dirty="0"/>
              <a:t>Organisation</a:t>
            </a:r>
          </a:p>
        </p:txBody>
      </p:sp>
      <p:sp>
        <p:nvSpPr>
          <p:cNvPr id="4" name="Text Placeholder 3"/>
          <p:cNvSpPr>
            <a:spLocks noGrp="1"/>
          </p:cNvSpPr>
          <p:nvPr>
            <p:ph type="body" sz="quarter" idx="10"/>
          </p:nvPr>
        </p:nvSpPr>
        <p:spPr>
          <a:xfrm>
            <a:off x="439738" y="1268760"/>
            <a:ext cx="7164000" cy="4992567"/>
          </a:xfrm>
        </p:spPr>
        <p:txBody>
          <a:bodyPr/>
          <a:lstStyle/>
          <a:p>
            <a:pPr lvl="2">
              <a:spcAft>
                <a:spcPts val="1200"/>
              </a:spcAft>
              <a:buClr>
                <a:srgbClr val="003145"/>
              </a:buClr>
            </a:pPr>
            <a:r>
              <a:rPr lang="nl-BE" sz="1800" b="1" i="1" dirty="0" err="1">
                <a:solidFill>
                  <a:srgbClr val="003145"/>
                </a:solidFill>
              </a:rPr>
              <a:t>From</a:t>
            </a:r>
            <a:r>
              <a:rPr lang="nl-BE" sz="1800" b="1" i="1" dirty="0">
                <a:solidFill>
                  <a:srgbClr val="003145"/>
                </a:solidFill>
              </a:rPr>
              <a:t> Open Banking </a:t>
            </a:r>
            <a:r>
              <a:rPr lang="nl-BE" sz="1800" b="1" i="1" dirty="0" err="1">
                <a:solidFill>
                  <a:srgbClr val="003145"/>
                </a:solidFill>
              </a:rPr>
              <a:t>to</a:t>
            </a:r>
            <a:r>
              <a:rPr lang="nl-BE" sz="1800" b="1" i="1" dirty="0">
                <a:solidFill>
                  <a:srgbClr val="003145"/>
                </a:solidFill>
              </a:rPr>
              <a:t> Open Finance </a:t>
            </a:r>
          </a:p>
          <a:p>
            <a:pPr marL="1005750" lvl="3" indent="-285750" fontAlgn="base">
              <a:buClr>
                <a:srgbClr val="003145"/>
              </a:buClr>
            </a:pPr>
            <a:r>
              <a:rPr lang="en-US" sz="1600" b="1" kern="0" dirty="0">
                <a:solidFill>
                  <a:srgbClr val="003145"/>
                </a:solidFill>
              </a:rPr>
              <a:t>Broadening Open Banking scope </a:t>
            </a:r>
          </a:p>
          <a:p>
            <a:pPr marL="1795463" lvl="4" indent="-355600" fontAlgn="base">
              <a:spcAft>
                <a:spcPts val="1200"/>
              </a:spcAft>
              <a:buClr>
                <a:srgbClr val="FB5A17"/>
              </a:buClr>
              <a:buFont typeface="Wingdings" panose="05000000000000000000" pitchFamily="2" charset="2"/>
              <a:buChar char="Ø"/>
            </a:pPr>
            <a:r>
              <a:rPr lang="en-US" sz="1600" dirty="0">
                <a:solidFill>
                  <a:srgbClr val="003145"/>
                </a:solidFill>
              </a:rPr>
              <a:t>New categories of services (credit, investment, insurance)</a:t>
            </a:r>
          </a:p>
          <a:p>
            <a:pPr marL="1005750" lvl="3" indent="-285750" fontAlgn="base">
              <a:spcBef>
                <a:spcPts val="1200"/>
              </a:spcBef>
              <a:buClr>
                <a:srgbClr val="003145"/>
              </a:buClr>
            </a:pPr>
            <a:r>
              <a:rPr lang="en-US" sz="1600" b="1" dirty="0">
                <a:solidFill>
                  <a:srgbClr val="003145"/>
                </a:solidFill>
              </a:rPr>
              <a:t>Streamlining data sharing</a:t>
            </a:r>
          </a:p>
          <a:p>
            <a:pPr marL="1782900" lvl="4" indent="-342900">
              <a:spcAft>
                <a:spcPts val="300"/>
              </a:spcAft>
              <a:buClr>
                <a:srgbClr val="FB5A17"/>
              </a:buClr>
              <a:buFont typeface="Wingdings" panose="05000000000000000000" pitchFamily="2" charset="2"/>
              <a:buChar char="Ø"/>
            </a:pPr>
            <a:r>
              <a:rPr lang="en-US" sz="1600" dirty="0" err="1"/>
              <a:t>Monetisation</a:t>
            </a:r>
            <a:endParaRPr lang="en-US" sz="1600" dirty="0"/>
          </a:p>
          <a:p>
            <a:pPr marL="1782900" lvl="4" indent="-342900">
              <a:spcAft>
                <a:spcPts val="1200"/>
              </a:spcAft>
              <a:buClr>
                <a:srgbClr val="FB5A17"/>
              </a:buClr>
              <a:buFont typeface="Wingdings" panose="05000000000000000000" pitchFamily="2" charset="2"/>
              <a:buChar char="Ø"/>
            </a:pPr>
            <a:r>
              <a:rPr lang="en-US" sz="1600" dirty="0" err="1"/>
              <a:t>Standardisation</a:t>
            </a:r>
            <a:r>
              <a:rPr lang="en-US" sz="1600" dirty="0"/>
              <a:t> </a:t>
            </a:r>
          </a:p>
          <a:p>
            <a:pPr marL="1062900" lvl="3" indent="-342900">
              <a:spcBef>
                <a:spcPts val="1200"/>
              </a:spcBef>
              <a:buClr>
                <a:srgbClr val="003145"/>
              </a:buClr>
            </a:pPr>
            <a:r>
              <a:rPr lang="en-US" sz="1600" b="1" dirty="0" err="1"/>
              <a:t>Organising</a:t>
            </a:r>
            <a:r>
              <a:rPr lang="en-US" sz="1600" b="1" dirty="0"/>
              <a:t> industry relationships</a:t>
            </a:r>
          </a:p>
          <a:p>
            <a:pPr marL="1782900" marR="0" lvl="4" indent="-342900" algn="l" defTabSz="914400" rtl="0" eaLnBrk="1" fontAlgn="auto" latinLnBrk="0" hangingPunct="1">
              <a:lnSpc>
                <a:spcPct val="100000"/>
              </a:lnSpc>
              <a:spcBef>
                <a:spcPts val="600"/>
              </a:spcBef>
              <a:spcAft>
                <a:spcPts val="1200"/>
              </a:spcAft>
              <a:buClr>
                <a:srgbClr val="FB5A17"/>
              </a:buClr>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003145"/>
                </a:solidFill>
                <a:effectLst/>
                <a:uLnTx/>
                <a:uFillTx/>
                <a:latin typeface="Arial"/>
                <a:ea typeface="+mn-ea"/>
                <a:cs typeface="Arial" pitchFamily="34" charset="0"/>
              </a:rPr>
              <a:t>Industry schemes</a:t>
            </a:r>
          </a:p>
          <a:p>
            <a:pPr lvl="2">
              <a:buClr>
                <a:srgbClr val="003145"/>
              </a:buClr>
            </a:pPr>
            <a:r>
              <a:rPr lang="en-US" sz="1800" b="1" i="1" dirty="0"/>
              <a:t>Financial &amp; Non-financial data sharing </a:t>
            </a:r>
          </a:p>
          <a:p>
            <a:pPr marL="1062900" lvl="3" indent="-342900">
              <a:spcBef>
                <a:spcPts val="1200"/>
              </a:spcBef>
              <a:buClr>
                <a:srgbClr val="003145"/>
              </a:buClr>
            </a:pPr>
            <a:r>
              <a:rPr lang="en-US" sz="1600" b="1" dirty="0"/>
              <a:t>Access to various sets of data from multiple sources</a:t>
            </a:r>
          </a:p>
          <a:p>
            <a:pPr marL="1782900" marR="0" lvl="4" indent="-342900" algn="l" defTabSz="914400" rtl="0" eaLnBrk="1" fontAlgn="auto" latinLnBrk="0" hangingPunct="1">
              <a:lnSpc>
                <a:spcPct val="100000"/>
              </a:lnSpc>
              <a:spcBef>
                <a:spcPts val="600"/>
              </a:spcBef>
              <a:spcAft>
                <a:spcPts val="1200"/>
              </a:spcAft>
              <a:buClr>
                <a:srgbClr val="FB5A17"/>
              </a:buClr>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003145"/>
                </a:solidFill>
                <a:effectLst/>
                <a:uLnTx/>
                <a:uFillTx/>
                <a:latin typeface="Arial"/>
                <a:ea typeface="+mn-ea"/>
                <a:cs typeface="Arial" pitchFamily="34" charset="0"/>
              </a:rPr>
              <a:t>E-commerce platforms, </a:t>
            </a:r>
            <a:r>
              <a:rPr lang="en-US" sz="1600" dirty="0">
                <a:solidFill>
                  <a:srgbClr val="003145"/>
                </a:solidFill>
                <a:latin typeface="Arial"/>
              </a:rPr>
              <a:t>p</a:t>
            </a:r>
            <a:r>
              <a:rPr kumimoji="0" lang="en-US" sz="1600" b="0" i="0" u="none" strike="noStrike" kern="1200" cap="none" spc="0" normalizeH="0" baseline="0" noProof="0" dirty="0" err="1">
                <a:ln>
                  <a:noFill/>
                </a:ln>
                <a:solidFill>
                  <a:srgbClr val="003145"/>
                </a:solidFill>
                <a:effectLst/>
                <a:uLnTx/>
                <a:uFillTx/>
                <a:latin typeface="Arial"/>
                <a:ea typeface="+mn-ea"/>
                <a:cs typeface="Arial" pitchFamily="34" charset="0"/>
              </a:rPr>
              <a:t>ublic</a:t>
            </a:r>
            <a:r>
              <a:rPr kumimoji="0" lang="en-US" sz="1600" b="0" i="0" u="none" strike="noStrike" kern="1200" cap="none" spc="0" normalizeH="0" baseline="0" noProof="0" dirty="0">
                <a:ln>
                  <a:noFill/>
                </a:ln>
                <a:solidFill>
                  <a:srgbClr val="003145"/>
                </a:solidFill>
                <a:effectLst/>
                <a:uLnTx/>
                <a:uFillTx/>
                <a:latin typeface="Arial"/>
                <a:ea typeface="+mn-ea"/>
                <a:cs typeface="Arial" pitchFamily="34" charset="0"/>
              </a:rPr>
              <a:t> authorities, utilities</a:t>
            </a:r>
          </a:p>
          <a:p>
            <a:pPr lvl="2">
              <a:buClr>
                <a:srgbClr val="003145"/>
              </a:buClr>
            </a:pPr>
            <a:endParaRPr lang="en-US" sz="1800" b="1" i="1" dirty="0"/>
          </a:p>
          <a:p>
            <a:pPr marL="1062900" marR="0" lvl="3" indent="-342900" algn="l" defTabSz="914400" rtl="0" eaLnBrk="1" fontAlgn="auto" latinLnBrk="0" hangingPunct="1">
              <a:lnSpc>
                <a:spcPct val="100000"/>
              </a:lnSpc>
              <a:spcBef>
                <a:spcPts val="600"/>
              </a:spcBef>
              <a:spcAft>
                <a:spcPts val="600"/>
              </a:spcAft>
              <a:buClr>
                <a:srgbClr val="003145"/>
              </a:buClr>
              <a:buSzTx/>
              <a:buFont typeface="Arial" panose="020B0604020202020204" pitchFamily="34" charset="0"/>
              <a:buChar char="•"/>
              <a:tabLst/>
              <a:defRPr/>
            </a:pPr>
            <a:endParaRPr kumimoji="0" lang="en-US" sz="1600" b="1" i="0" u="none" strike="noStrike" kern="1200" cap="none" spc="0" normalizeH="0" baseline="0" noProof="0" dirty="0">
              <a:ln>
                <a:noFill/>
              </a:ln>
              <a:solidFill>
                <a:srgbClr val="003145"/>
              </a:solidFill>
              <a:effectLst/>
              <a:uLnTx/>
              <a:uFillTx/>
              <a:latin typeface="Arial"/>
              <a:ea typeface="+mn-ea"/>
              <a:cs typeface="Arial" pitchFamily="34" charset="0"/>
            </a:endParaRPr>
          </a:p>
          <a:p>
            <a:pPr lvl="3" indent="0">
              <a:spcBef>
                <a:spcPts val="300"/>
              </a:spcBef>
              <a:spcAft>
                <a:spcPts val="300"/>
              </a:spcAft>
              <a:buClr>
                <a:srgbClr val="FB5A17"/>
              </a:buClr>
              <a:buNone/>
            </a:pPr>
            <a:endParaRPr lang="en-US" sz="1600" dirty="0"/>
          </a:p>
          <a:p>
            <a:pPr marL="1782900" lvl="4" indent="-342900">
              <a:buClr>
                <a:srgbClr val="FB5A17"/>
              </a:buClr>
              <a:buFont typeface="Wingdings" panose="05000000000000000000" pitchFamily="2" charset="2"/>
              <a:buChar char="Ø"/>
            </a:pPr>
            <a:endParaRPr lang="en-US" sz="1600" dirty="0"/>
          </a:p>
          <a:p>
            <a:pPr lvl="3" indent="0">
              <a:buClr>
                <a:srgbClr val="003145"/>
              </a:buClr>
              <a:buNone/>
            </a:pPr>
            <a:endParaRPr lang="en-US" sz="1600" b="1" dirty="0"/>
          </a:p>
          <a:p>
            <a:endParaRPr lang="en-GB" dirty="0"/>
          </a:p>
        </p:txBody>
      </p:sp>
      <p:sp>
        <p:nvSpPr>
          <p:cNvPr id="5" name="Title 4"/>
          <p:cNvSpPr>
            <a:spLocks noGrp="1"/>
          </p:cNvSpPr>
          <p:nvPr>
            <p:ph type="title"/>
          </p:nvPr>
        </p:nvSpPr>
        <p:spPr/>
        <p:txBody>
          <a:bodyPr/>
          <a:lstStyle/>
          <a:p>
            <a:r>
              <a:rPr kumimoji="0" lang="en-GB" sz="2800" b="0" i="0" u="none" strike="noStrike" kern="1200" cap="none" spc="0" normalizeH="0" baseline="0" noProof="0" dirty="0">
                <a:ln>
                  <a:noFill/>
                </a:ln>
                <a:solidFill>
                  <a:srgbClr val="FB5A17"/>
                </a:solidFill>
                <a:effectLst/>
                <a:uLnTx/>
                <a:uFillTx/>
                <a:latin typeface="Arial"/>
                <a:ea typeface="+mj-ea"/>
                <a:cs typeface="Arial" pitchFamily="34" charset="0"/>
              </a:rPr>
              <a:t>Setting the scene</a:t>
            </a:r>
            <a:endParaRPr lang="en-GB" dirty="0"/>
          </a:p>
        </p:txBody>
      </p:sp>
    </p:spTree>
    <p:custDataLst>
      <p:tags r:id="rId1"/>
    </p:custDataLst>
    <p:extLst>
      <p:ext uri="{BB962C8B-B14F-4D97-AF65-F5344CB8AC3E}">
        <p14:creationId xmlns:p14="http://schemas.microsoft.com/office/powerpoint/2010/main" val="119343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9738" y="1556792"/>
            <a:ext cx="9112646" cy="4704535"/>
          </a:xfrm>
        </p:spPr>
        <p:txBody>
          <a:bodyPr/>
          <a:lstStyle/>
          <a:p>
            <a:pPr marL="342900" indent="-342900">
              <a:buClr>
                <a:srgbClr val="003145"/>
              </a:buClr>
              <a:buFont typeface="Wingdings" panose="05000000000000000000" pitchFamily="2" charset="2"/>
              <a:buChar char="Ø"/>
            </a:pPr>
            <a:r>
              <a:rPr lang="en-GB" sz="2000" b="1" dirty="0"/>
              <a:t>Access to financial data:</a:t>
            </a:r>
          </a:p>
          <a:p>
            <a:pPr marL="1062900" marR="0" lvl="3" indent="-342900" algn="l" defTabSz="914400" rtl="0" eaLnBrk="1" fontAlgn="auto" latinLnBrk="0" hangingPunct="1">
              <a:lnSpc>
                <a:spcPct val="100000"/>
              </a:lnSpc>
              <a:spcBef>
                <a:spcPts val="600"/>
              </a:spcBef>
              <a:spcAft>
                <a:spcPts val="600"/>
              </a:spcAft>
              <a:buClr>
                <a:srgbClr val="FB5A17"/>
              </a:buClr>
              <a:buSzTx/>
              <a:buFont typeface="Wingdings" panose="05000000000000000000" pitchFamily="2" charset="2"/>
              <a:buChar char="ü"/>
              <a:tabLst/>
              <a:defRPr/>
            </a:pPr>
            <a:r>
              <a:rPr lang="en-GB" sz="2000" dirty="0">
                <a:solidFill>
                  <a:srgbClr val="003145"/>
                </a:solidFill>
                <a:latin typeface="Arial"/>
              </a:rPr>
              <a:t>Rules on data holders</a:t>
            </a:r>
            <a:r>
              <a:rPr kumimoji="0" lang="en-GB" sz="2000" b="0" i="0" u="none" strike="noStrike" kern="1200" cap="none" spc="0" normalizeH="0" baseline="0" noProof="0" dirty="0">
                <a:ln>
                  <a:noFill/>
                </a:ln>
                <a:solidFill>
                  <a:srgbClr val="003145"/>
                </a:solidFill>
                <a:effectLst/>
                <a:uLnTx/>
                <a:uFillTx/>
                <a:latin typeface="Arial"/>
                <a:ea typeface="+mn-ea"/>
                <a:cs typeface="Arial" pitchFamily="34" charset="0"/>
              </a:rPr>
              <a:t> : Obligation to grant access and conditions</a:t>
            </a:r>
          </a:p>
          <a:p>
            <a:pPr marL="1062900" lvl="3" indent="-342900">
              <a:buClr>
                <a:srgbClr val="FB5A17"/>
              </a:buClr>
              <a:buFont typeface="Wingdings" panose="05000000000000000000" pitchFamily="2" charset="2"/>
              <a:buChar char="ü"/>
              <a:defRPr/>
            </a:pPr>
            <a:r>
              <a:rPr kumimoji="0" lang="en-GB" sz="2000" b="0" i="0" u="none" strike="noStrike" kern="1200" cap="none" spc="0" normalizeH="0" baseline="0" noProof="0" dirty="0">
                <a:ln>
                  <a:noFill/>
                </a:ln>
                <a:solidFill>
                  <a:srgbClr val="003145"/>
                </a:solidFill>
                <a:effectLst/>
                <a:uLnTx/>
                <a:uFillTx/>
                <a:latin typeface="Arial"/>
                <a:ea typeface="+mn-ea"/>
                <a:cs typeface="Arial" pitchFamily="34" charset="0"/>
              </a:rPr>
              <a:t>Rules on the use of data : How and for what purpose?</a:t>
            </a:r>
          </a:p>
          <a:p>
            <a:pPr marL="1062900" lvl="3" indent="-342900">
              <a:buClr>
                <a:srgbClr val="FB5A17"/>
              </a:buClr>
              <a:buFont typeface="Wingdings" panose="05000000000000000000" pitchFamily="2" charset="2"/>
              <a:buChar char="ü"/>
              <a:defRPr/>
            </a:pPr>
            <a:r>
              <a:rPr lang="en-GB" sz="2000" dirty="0"/>
              <a:t>Sharing data: organising industry relationships &amp; conditions for sharing</a:t>
            </a:r>
            <a:endParaRPr kumimoji="0" lang="en-GB" sz="2000" b="0" i="0" u="none" strike="noStrike" kern="1200" cap="none" spc="0" normalizeH="0" baseline="0" noProof="0" dirty="0">
              <a:ln>
                <a:noFill/>
              </a:ln>
              <a:solidFill>
                <a:srgbClr val="003145"/>
              </a:solidFill>
              <a:effectLst/>
              <a:uLnTx/>
              <a:uFillTx/>
              <a:latin typeface="Arial"/>
              <a:ea typeface="+mn-ea"/>
              <a:cs typeface="Arial" pitchFamily="34" charset="0"/>
            </a:endParaRPr>
          </a:p>
          <a:p>
            <a:pPr marL="1062900" lvl="3" indent="-342900">
              <a:buClr>
                <a:srgbClr val="FB5A17"/>
              </a:buClr>
              <a:buFont typeface="Wingdings" panose="05000000000000000000" pitchFamily="2" charset="2"/>
              <a:buChar char="ü"/>
              <a:defRPr/>
            </a:pPr>
            <a:r>
              <a:rPr kumimoji="0" lang="en-GB" sz="2000" b="0" i="0" u="none" strike="noStrike" kern="1200" cap="none" spc="0" normalizeH="0" baseline="0" noProof="0" dirty="0">
                <a:ln>
                  <a:noFill/>
                </a:ln>
                <a:solidFill>
                  <a:srgbClr val="003145"/>
                </a:solidFill>
                <a:effectLst/>
                <a:uLnTx/>
                <a:uFillTx/>
                <a:latin typeface="Arial"/>
                <a:ea typeface="+mn-ea"/>
                <a:cs typeface="Arial" pitchFamily="34" charset="0"/>
              </a:rPr>
              <a:t>Rights and obligations of customers</a:t>
            </a:r>
          </a:p>
          <a:p>
            <a:pPr marL="1062900" lvl="3" indent="-342900">
              <a:buClr>
                <a:srgbClr val="FB5A17"/>
              </a:buClr>
              <a:buFont typeface="Wingdings" panose="05000000000000000000" pitchFamily="2" charset="2"/>
              <a:buChar char="ü"/>
              <a:defRPr/>
            </a:pPr>
            <a:r>
              <a:rPr lang="en-GB" sz="2000" dirty="0"/>
              <a:t>New market players: Financial Information Service Providers (FISPs)</a:t>
            </a:r>
          </a:p>
          <a:p>
            <a:pPr marL="1062900" lvl="3" indent="-342900">
              <a:buClr>
                <a:srgbClr val="FB5A17"/>
              </a:buClr>
              <a:buFont typeface="Wingdings" panose="05000000000000000000" pitchFamily="2" charset="2"/>
              <a:buChar char="ü"/>
              <a:defRPr/>
            </a:pPr>
            <a:r>
              <a:rPr lang="en-GB" sz="2000" dirty="0"/>
              <a:t>Supervision: Same activity, same risks, same rules, same supervision</a:t>
            </a:r>
          </a:p>
          <a:p>
            <a:pPr marL="1782900" lvl="4" indent="-342900">
              <a:buClr>
                <a:srgbClr val="FB5A17"/>
              </a:buClr>
              <a:buFont typeface="Wingdings" panose="05000000000000000000" pitchFamily="2" charset="2"/>
              <a:buChar char="ü"/>
              <a:defRPr/>
            </a:pPr>
            <a:endParaRPr lang="en-GB" sz="2000" dirty="0"/>
          </a:p>
          <a:p>
            <a:pPr marL="720000" lvl="3" indent="0">
              <a:buNone/>
            </a:pPr>
            <a:endParaRPr lang="en-GB" sz="1600" dirty="0"/>
          </a:p>
          <a:p>
            <a:pPr marL="457200" lvl="1" indent="-457200">
              <a:buFont typeface="Wingdings" panose="05000000000000000000" pitchFamily="2" charset="2"/>
              <a:buChar char="Ø"/>
            </a:pPr>
            <a:endParaRPr lang="nl-BE" sz="1600" dirty="0"/>
          </a:p>
          <a:p>
            <a:endParaRPr lang="en-GB" dirty="0"/>
          </a:p>
        </p:txBody>
      </p:sp>
      <p:sp>
        <p:nvSpPr>
          <p:cNvPr id="5" name="Title 4"/>
          <p:cNvSpPr>
            <a:spLocks noGrp="1"/>
          </p:cNvSpPr>
          <p:nvPr>
            <p:ph type="title"/>
          </p:nvPr>
        </p:nvSpPr>
        <p:spPr/>
        <p:txBody>
          <a:bodyPr/>
          <a:lstStyle/>
          <a:p>
            <a:pPr>
              <a:buClr>
                <a:srgbClr val="FB5A17"/>
              </a:buClr>
            </a:pPr>
            <a:r>
              <a:rPr lang="en-GB" dirty="0" err="1"/>
              <a:t>FiDA</a:t>
            </a:r>
            <a:r>
              <a:rPr lang="en-GB" dirty="0"/>
              <a:t> Framework: What's in the text?</a:t>
            </a:r>
            <a:endParaRPr lang="en-GB" i="1" dirty="0"/>
          </a:p>
        </p:txBody>
      </p:sp>
      <p:pic>
        <p:nvPicPr>
          <p:cNvPr id="2" name="Picture Placeholder 5">
            <a:extLst>
              <a:ext uri="{FF2B5EF4-FFF2-40B4-BE49-F238E27FC236}">
                <a16:creationId xmlns:a16="http://schemas.microsoft.com/office/drawing/2014/main" id="{7664544F-00E5-A550-5801-94CEB4D4B793}"/>
              </a:ext>
            </a:extLst>
          </p:cNvPr>
          <p:cNvPicPr>
            <a:picLocks noChangeAspect="1"/>
          </p:cNvPicPr>
          <p:nvPr/>
        </p:nvPicPr>
        <p:blipFill>
          <a:blip r:embed="rId3" cstate="print">
            <a:extLst>
              <a:ext uri="{28A0092B-C50C-407E-A947-70E740481C1C}">
                <a14:useLocalDpi xmlns:a14="http://schemas.microsoft.com/office/drawing/2010/main" val="0"/>
              </a:ext>
            </a:extLst>
          </a:blip>
          <a:srcRect l="11952" r="11952"/>
          <a:stretch/>
        </p:blipFill>
        <p:spPr>
          <a:xfrm>
            <a:off x="9048328" y="2996952"/>
            <a:ext cx="2592387" cy="3406775"/>
          </a:xfrm>
          <a:prstGeom prst="rect">
            <a:avLst/>
          </a:prstGeom>
        </p:spPr>
      </p:pic>
    </p:spTree>
    <p:custDataLst>
      <p:tags r:id="rId1"/>
    </p:custDataLst>
    <p:extLst>
      <p:ext uri="{BB962C8B-B14F-4D97-AF65-F5344CB8AC3E}">
        <p14:creationId xmlns:p14="http://schemas.microsoft.com/office/powerpoint/2010/main" val="395074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9738" y="1412776"/>
            <a:ext cx="11272886" cy="4848551"/>
          </a:xfrm>
        </p:spPr>
        <p:txBody>
          <a:bodyPr/>
          <a:lstStyle/>
          <a:p>
            <a:pPr>
              <a:buClr>
                <a:srgbClr val="FB5A17"/>
              </a:buClr>
            </a:pPr>
            <a:r>
              <a:rPr lang="en-US" sz="2000" b="1" i="1" dirty="0"/>
              <a:t>Principles for data sharing in the financial industry</a:t>
            </a:r>
          </a:p>
          <a:p>
            <a:pPr marL="702900" lvl="3" indent="-342900">
              <a:spcBef>
                <a:spcPts val="1200"/>
              </a:spcBef>
              <a:buClr>
                <a:srgbClr val="003145"/>
              </a:buClr>
            </a:pPr>
            <a:r>
              <a:rPr lang="en-US" sz="2000" b="1" dirty="0"/>
              <a:t>Data Portability</a:t>
            </a:r>
            <a:endParaRPr lang="en-US" sz="2000" dirty="0"/>
          </a:p>
          <a:p>
            <a:pPr marL="1537200" lvl="4" indent="-457200">
              <a:buClr>
                <a:srgbClr val="FB5A17"/>
              </a:buClr>
              <a:buFont typeface="Wingdings" panose="05000000000000000000" pitchFamily="2" charset="2"/>
              <a:buChar char="Ø"/>
            </a:pPr>
            <a:r>
              <a:rPr lang="en-US" sz="1400" dirty="0"/>
              <a:t>Extending data portability rights to more types of data</a:t>
            </a:r>
          </a:p>
          <a:p>
            <a:pPr marL="702900" lvl="3" indent="-342900">
              <a:spcBef>
                <a:spcPts val="1200"/>
              </a:spcBef>
              <a:buClr>
                <a:srgbClr val="003145"/>
              </a:buClr>
            </a:pPr>
            <a:r>
              <a:rPr lang="en-US" sz="2000" b="1" dirty="0"/>
              <a:t>Standardization</a:t>
            </a:r>
            <a:r>
              <a:rPr lang="en-US" sz="2000" dirty="0"/>
              <a:t> </a:t>
            </a:r>
            <a:r>
              <a:rPr lang="en-US" sz="2000" b="1" dirty="0"/>
              <a:t>&amp;</a:t>
            </a:r>
            <a:r>
              <a:rPr lang="en-US" sz="2000" dirty="0"/>
              <a:t> </a:t>
            </a:r>
            <a:r>
              <a:rPr lang="en-US" sz="2000" b="1" dirty="0"/>
              <a:t>machine-readability</a:t>
            </a:r>
          </a:p>
          <a:p>
            <a:pPr marL="1537200" lvl="4" indent="-457200">
              <a:buClr>
                <a:srgbClr val="FB5A17"/>
              </a:buClr>
              <a:buFont typeface="Wingdings" panose="05000000000000000000" pitchFamily="2" charset="2"/>
              <a:buChar char="Ø"/>
            </a:pPr>
            <a:r>
              <a:rPr lang="en-US" sz="1400" dirty="0"/>
              <a:t>Data made available in a machine-readable format (CSV or XML) &amp; standardized</a:t>
            </a:r>
          </a:p>
          <a:p>
            <a:pPr marL="702900" lvl="3" indent="-342900">
              <a:spcBef>
                <a:spcPts val="1200"/>
              </a:spcBef>
              <a:buClr>
                <a:srgbClr val="003145"/>
              </a:buClr>
            </a:pPr>
            <a:r>
              <a:rPr lang="en-US" sz="2000" b="1" dirty="0"/>
              <a:t>Customers control</a:t>
            </a:r>
            <a:endParaRPr lang="en-US" sz="2000" dirty="0"/>
          </a:p>
          <a:p>
            <a:pPr marL="1422900" lvl="4" indent="-342900">
              <a:buClr>
                <a:srgbClr val="FB5A17"/>
              </a:buClr>
              <a:buFont typeface="Wingdings" panose="05000000000000000000" pitchFamily="2" charset="2"/>
              <a:buChar char="Ø"/>
            </a:pPr>
            <a:r>
              <a:rPr lang="en-GB" sz="1400" dirty="0"/>
              <a:t>Allowing customers to have effective control over their data (</a:t>
            </a:r>
            <a:r>
              <a:rPr lang="en-GB" sz="1400" b="1" dirty="0"/>
              <a:t>Permission dashboards</a:t>
            </a:r>
            <a:r>
              <a:rPr lang="en-GB" sz="1400" dirty="0"/>
              <a:t>)</a:t>
            </a:r>
          </a:p>
          <a:p>
            <a:pPr marL="1422900" lvl="4" indent="-342900">
              <a:buClr>
                <a:srgbClr val="FB5A17"/>
              </a:buClr>
              <a:buFont typeface="Wingdings" panose="05000000000000000000" pitchFamily="2" charset="2"/>
              <a:buChar char="Ø"/>
            </a:pPr>
            <a:r>
              <a:rPr lang="en-GB" sz="1400" dirty="0"/>
              <a:t>Transparency over data shared and management</a:t>
            </a:r>
          </a:p>
          <a:p>
            <a:pPr marL="1422900" lvl="4" indent="-342900">
              <a:buClr>
                <a:srgbClr val="FB5A17"/>
              </a:buClr>
              <a:buFont typeface="Wingdings" panose="05000000000000000000" pitchFamily="2" charset="2"/>
              <a:buChar char="Ø"/>
            </a:pPr>
            <a:endParaRPr lang="nl-BE" sz="1400" dirty="0"/>
          </a:p>
          <a:p>
            <a:endParaRPr lang="en-GB" dirty="0"/>
          </a:p>
        </p:txBody>
      </p:sp>
      <p:sp>
        <p:nvSpPr>
          <p:cNvPr id="5" name="Title 4"/>
          <p:cNvSpPr>
            <a:spLocks noGrp="1"/>
          </p:cNvSpPr>
          <p:nvPr>
            <p:ph type="title"/>
          </p:nvPr>
        </p:nvSpPr>
        <p:spPr/>
        <p:txBody>
          <a:bodyPr/>
          <a:lstStyle/>
          <a:p>
            <a:r>
              <a:rPr lang="nl-BE" dirty="0"/>
              <a:t>Data </a:t>
            </a:r>
            <a:r>
              <a:rPr lang="nl-BE" dirty="0" err="1"/>
              <a:t>Sharing</a:t>
            </a:r>
            <a:r>
              <a:rPr lang="nl-BE" dirty="0"/>
              <a:t> </a:t>
            </a:r>
            <a:r>
              <a:rPr lang="nl-BE" dirty="0" err="1"/>
              <a:t>Principles</a:t>
            </a:r>
            <a:endParaRPr lang="en-GB" i="1" dirty="0"/>
          </a:p>
        </p:txBody>
      </p:sp>
      <p:pic>
        <p:nvPicPr>
          <p:cNvPr id="7" name="Picture 6"/>
          <p:cNvPicPr>
            <a:picLocks noChangeAspect="1"/>
          </p:cNvPicPr>
          <p:nvPr>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8804151" y="4869160"/>
            <a:ext cx="2951968" cy="1475984"/>
          </a:xfrm>
          <a:prstGeom prst="rect">
            <a:avLst/>
          </a:prstGeom>
        </p:spPr>
      </p:pic>
    </p:spTree>
    <p:custDataLst>
      <p:tags r:id="rId1"/>
    </p:custDataLst>
    <p:extLst>
      <p:ext uri="{BB962C8B-B14F-4D97-AF65-F5344CB8AC3E}">
        <p14:creationId xmlns:p14="http://schemas.microsoft.com/office/powerpoint/2010/main" val="325563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559" y="405825"/>
            <a:ext cx="11124881" cy="430887"/>
          </a:xfrm>
        </p:spPr>
        <p:txBody>
          <a:bodyPr/>
          <a:lstStyle/>
          <a:p>
            <a:r>
              <a:rPr lang="en-GB" dirty="0"/>
              <a:t>About Osborne Clarke FinTech Team</a:t>
            </a:r>
          </a:p>
        </p:txBody>
      </p:sp>
      <p:pic>
        <p:nvPicPr>
          <p:cNvPr id="63" name="Picture 6" descr="Image result for german fla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2748205" y="927635"/>
            <a:ext cx="483853" cy="304601"/>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Image result for italian flag"/>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407368" y="2652607"/>
            <a:ext cx="483853" cy="30460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0" descr="Image result for netherlands flag"/>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4997886" y="908720"/>
            <a:ext cx="483853" cy="30460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Flag of Belgium.svg">
            <a:hlinkClick r:id="rId40"/>
          </p:cNvPr>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480333" y="944184"/>
            <a:ext cx="483853" cy="304601"/>
          </a:xfrm>
          <a:prstGeom prst="rect">
            <a:avLst/>
          </a:prstGeom>
          <a:noFill/>
          <a:ln>
            <a:noFill/>
          </a:ln>
        </p:spPr>
      </p:pic>
      <p:sp>
        <p:nvSpPr>
          <p:cNvPr id="83" name="Text Placeholder 17">
            <a:extLst>
              <a:ext uri="{FF2B5EF4-FFF2-40B4-BE49-F238E27FC236}">
                <a16:creationId xmlns:a16="http://schemas.microsoft.com/office/drawing/2014/main" id="{CA0AA43B-4F99-4616-B1FF-0AA588D8C1B5}"/>
              </a:ext>
            </a:extLst>
          </p:cNvPr>
          <p:cNvSpPr txBox="1">
            <a:spLocks/>
          </p:cNvSpPr>
          <p:nvPr>
            <p:custDataLst>
              <p:tags r:id="rId1"/>
            </p:custDataLst>
          </p:nvPr>
        </p:nvSpPr>
        <p:spPr>
          <a:xfrm>
            <a:off x="1073546" y="1244928"/>
            <a:ext cx="1726987"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Benjamin Docquir</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Partner</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Belgium</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+32 2 515 9336</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benjamin.docquir@osborneclarke.com</a:t>
            </a:r>
          </a:p>
        </p:txBody>
      </p:sp>
      <p:pic>
        <p:nvPicPr>
          <p:cNvPr id="26" name="Picture 2" descr="User Photo">
            <a:extLst>
              <a:ext uri="{FF2B5EF4-FFF2-40B4-BE49-F238E27FC236}">
                <a16:creationId xmlns:a16="http://schemas.microsoft.com/office/drawing/2014/main" id="{AFEF993F-9037-437C-813B-655FE9A4E2C9}"/>
              </a:ext>
            </a:extLst>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479396" y="1292368"/>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04" name="Text Placeholder 17">
            <a:extLst>
              <a:ext uri="{FF2B5EF4-FFF2-40B4-BE49-F238E27FC236}">
                <a16:creationId xmlns:a16="http://schemas.microsoft.com/office/drawing/2014/main" id="{9749E9E2-5D32-4971-BAC3-8EA7AE0E68BE}"/>
              </a:ext>
            </a:extLst>
          </p:cNvPr>
          <p:cNvSpPr txBox="1">
            <a:spLocks/>
          </p:cNvSpPr>
          <p:nvPr>
            <p:custDataLst>
              <p:tags r:id="rId2"/>
            </p:custDataLst>
          </p:nvPr>
        </p:nvSpPr>
        <p:spPr>
          <a:xfrm>
            <a:off x="3402361" y="1224688"/>
            <a:ext cx="1726987"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Daniel Walter</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Partner</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Germany</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+49 221 5108 4316</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daniel.walter@osborneclarke.com</a:t>
            </a:r>
          </a:p>
        </p:txBody>
      </p:sp>
      <p:pic>
        <p:nvPicPr>
          <p:cNvPr id="1036" name="Picture 12" descr="User Photo">
            <a:extLst>
              <a:ext uri="{FF2B5EF4-FFF2-40B4-BE49-F238E27FC236}">
                <a16:creationId xmlns:a16="http://schemas.microsoft.com/office/drawing/2014/main" id="{C50845EC-B8E8-4BE9-ABD9-7B553180A2BB}"/>
              </a:ext>
            </a:extLst>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2763076" y="1274567"/>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06" name="Text Placeholder 17">
            <a:extLst>
              <a:ext uri="{FF2B5EF4-FFF2-40B4-BE49-F238E27FC236}">
                <a16:creationId xmlns:a16="http://schemas.microsoft.com/office/drawing/2014/main" id="{C2D20163-251A-4EAF-A520-78CFE137A1C1}"/>
              </a:ext>
            </a:extLst>
          </p:cNvPr>
          <p:cNvSpPr txBox="1">
            <a:spLocks/>
          </p:cNvSpPr>
          <p:nvPr>
            <p:custDataLst>
              <p:tags r:id="rId3"/>
            </p:custDataLst>
          </p:nvPr>
        </p:nvSpPr>
        <p:spPr>
          <a:xfrm>
            <a:off x="3392117" y="1829415"/>
            <a:ext cx="1726987"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Tanja Aschenbeck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Partner</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Germany</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+49 221 5108 4196</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tanja.aschenbeck@osborneclarke.com</a:t>
            </a:r>
          </a:p>
        </p:txBody>
      </p:sp>
      <p:pic>
        <p:nvPicPr>
          <p:cNvPr id="1038" name="Picture 14" descr="User Photo">
            <a:extLst>
              <a:ext uri="{FF2B5EF4-FFF2-40B4-BE49-F238E27FC236}">
                <a16:creationId xmlns:a16="http://schemas.microsoft.com/office/drawing/2014/main" id="{6FC60944-6D34-4DD7-9790-3B70FA24F61D}"/>
              </a:ext>
            </a:extLst>
          </p:cNvPr>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2763076" y="1867760"/>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10" name="Text Placeholder 17">
            <a:extLst>
              <a:ext uri="{FF2B5EF4-FFF2-40B4-BE49-F238E27FC236}">
                <a16:creationId xmlns:a16="http://schemas.microsoft.com/office/drawing/2014/main" id="{35B607F8-AFB4-43F0-99F4-0DE94F2198FF}"/>
              </a:ext>
            </a:extLst>
          </p:cNvPr>
          <p:cNvSpPr txBox="1">
            <a:spLocks/>
          </p:cNvSpPr>
          <p:nvPr>
            <p:custDataLst>
              <p:tags r:id="rId4"/>
            </p:custDataLst>
          </p:nvPr>
        </p:nvSpPr>
        <p:spPr>
          <a:xfrm>
            <a:off x="1001518" y="2957964"/>
            <a:ext cx="1726987"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Andrea Pinto</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Partner</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Italy</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+39 02 5413 1723</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andrea.pinto@osborneclarke.com</a:t>
            </a:r>
          </a:p>
        </p:txBody>
      </p:sp>
      <p:pic>
        <p:nvPicPr>
          <p:cNvPr id="1042" name="Picture 18">
            <a:extLst>
              <a:ext uri="{FF2B5EF4-FFF2-40B4-BE49-F238E27FC236}">
                <a16:creationId xmlns:a16="http://schemas.microsoft.com/office/drawing/2014/main" id="{172963EF-D8FE-4BB1-9306-C909A1E80CD1}"/>
              </a:ext>
            </a:extLst>
          </p:cNvPr>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p:blipFill>
        <p:spPr bwMode="auto">
          <a:xfrm>
            <a:off x="407368" y="3021881"/>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14" name="Text Placeholder 17">
            <a:extLst>
              <a:ext uri="{FF2B5EF4-FFF2-40B4-BE49-F238E27FC236}">
                <a16:creationId xmlns:a16="http://schemas.microsoft.com/office/drawing/2014/main" id="{689D7199-DF6E-488B-B348-E9C8A7312015}"/>
              </a:ext>
            </a:extLst>
          </p:cNvPr>
          <p:cNvSpPr txBox="1">
            <a:spLocks/>
          </p:cNvSpPr>
          <p:nvPr>
            <p:custDataLst>
              <p:tags r:id="rId5"/>
            </p:custDataLst>
          </p:nvPr>
        </p:nvSpPr>
        <p:spPr>
          <a:xfrm>
            <a:off x="5524989" y="1206887"/>
            <a:ext cx="1726987"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Johannes de Jong</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Partner</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Netherlands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+31 20 702 8678</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johannes.dejong@osborneclarke.com</a:t>
            </a:r>
          </a:p>
        </p:txBody>
      </p:sp>
      <p:pic>
        <p:nvPicPr>
          <p:cNvPr id="1046" name="Picture 22" descr="User Photo">
            <a:extLst>
              <a:ext uri="{FF2B5EF4-FFF2-40B4-BE49-F238E27FC236}">
                <a16:creationId xmlns:a16="http://schemas.microsoft.com/office/drawing/2014/main" id="{C134CF02-2755-431A-9482-8AD5BB1B3089}"/>
              </a:ext>
            </a:extLst>
          </p:cNvPr>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4977276" y="1274182"/>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16" name="Text Placeholder 17">
            <a:extLst>
              <a:ext uri="{FF2B5EF4-FFF2-40B4-BE49-F238E27FC236}">
                <a16:creationId xmlns:a16="http://schemas.microsoft.com/office/drawing/2014/main" id="{66652C78-CE26-44D6-8EB9-35D709566928}"/>
              </a:ext>
            </a:extLst>
          </p:cNvPr>
          <p:cNvSpPr txBox="1">
            <a:spLocks/>
          </p:cNvSpPr>
          <p:nvPr>
            <p:custDataLst>
              <p:tags r:id="rId6"/>
            </p:custDataLst>
          </p:nvPr>
        </p:nvSpPr>
        <p:spPr>
          <a:xfrm>
            <a:off x="5546810" y="1784452"/>
            <a:ext cx="1726987"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Juliet de Graaf</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Partner</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Netherlands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+31 20 702 8924</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juliet.degraaf@osborneclarke.com</a:t>
            </a:r>
          </a:p>
        </p:txBody>
      </p:sp>
      <p:pic>
        <p:nvPicPr>
          <p:cNvPr id="1048" name="Picture 24" descr="User Photo">
            <a:extLst>
              <a:ext uri="{FF2B5EF4-FFF2-40B4-BE49-F238E27FC236}">
                <a16:creationId xmlns:a16="http://schemas.microsoft.com/office/drawing/2014/main" id="{2F132FF4-478B-445C-964E-B7A1923D8DAE}"/>
              </a:ext>
            </a:extLst>
          </p:cNvPr>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5005582" y="1869195"/>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18" name="Text Placeholder 17">
            <a:extLst>
              <a:ext uri="{FF2B5EF4-FFF2-40B4-BE49-F238E27FC236}">
                <a16:creationId xmlns:a16="http://schemas.microsoft.com/office/drawing/2014/main" id="{29E83EE9-20D2-408D-8B1D-E5C2EE49ED18}"/>
              </a:ext>
            </a:extLst>
          </p:cNvPr>
          <p:cNvSpPr txBox="1">
            <a:spLocks/>
          </p:cNvSpPr>
          <p:nvPr>
            <p:custDataLst>
              <p:tags r:id="rId7"/>
            </p:custDataLst>
          </p:nvPr>
        </p:nvSpPr>
        <p:spPr>
          <a:xfrm>
            <a:off x="5567420" y="2397952"/>
            <a:ext cx="1726987"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Gijs Versteegh</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Associate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Netherlands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+31 20 702 8680</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gijs.versteegh@osborneclarke.com</a:t>
            </a:r>
          </a:p>
        </p:txBody>
      </p:sp>
      <p:pic>
        <p:nvPicPr>
          <p:cNvPr id="1050" name="Picture 26" descr="User Photo">
            <a:extLst>
              <a:ext uri="{FF2B5EF4-FFF2-40B4-BE49-F238E27FC236}">
                <a16:creationId xmlns:a16="http://schemas.microsoft.com/office/drawing/2014/main" id="{710476D3-A21F-4631-BA9F-C2687F40BA50}"/>
              </a:ext>
            </a:extLst>
          </p:cNvP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4984989" y="2432979"/>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a:hlinkClick r:id="rId40"/>
            <a:extLst>
              <a:ext uri="{FF2B5EF4-FFF2-40B4-BE49-F238E27FC236}">
                <a16:creationId xmlns:a16="http://schemas.microsoft.com/office/drawing/2014/main" id="{FB35A3FA-942D-444F-88E1-CAE9D56C2CC9}"/>
              </a:ext>
            </a:extLst>
          </p:cNvPr>
          <p:cNvPicPr/>
          <p:nvPr/>
        </p:nvPicPr>
        <p:blipFill>
          <a:blip r:embed="rId49" cstate="print">
            <a:extLst>
              <a:ext uri="{28A0092B-C50C-407E-A947-70E740481C1C}">
                <a14:useLocalDpi xmlns:a14="http://schemas.microsoft.com/office/drawing/2010/main" val="0"/>
              </a:ext>
            </a:extLst>
          </a:blip>
          <a:srcRect/>
          <a:stretch/>
        </p:blipFill>
        <p:spPr bwMode="auto">
          <a:xfrm>
            <a:off x="9752464" y="941745"/>
            <a:ext cx="483853" cy="292511"/>
          </a:xfrm>
          <a:prstGeom prst="rect">
            <a:avLst/>
          </a:prstGeom>
          <a:noFill/>
          <a:ln>
            <a:noFill/>
          </a:ln>
        </p:spPr>
      </p:pic>
      <p:sp>
        <p:nvSpPr>
          <p:cNvPr id="55" name="Text Placeholder 17">
            <a:extLst>
              <a:ext uri="{FF2B5EF4-FFF2-40B4-BE49-F238E27FC236}">
                <a16:creationId xmlns:a16="http://schemas.microsoft.com/office/drawing/2014/main" id="{C710FA67-F898-4E26-BDAC-83C8D9092B5E}"/>
              </a:ext>
            </a:extLst>
          </p:cNvPr>
          <p:cNvSpPr txBox="1">
            <a:spLocks/>
          </p:cNvSpPr>
          <p:nvPr>
            <p:custDataLst>
              <p:tags r:id="rId8"/>
            </p:custDataLst>
          </p:nvPr>
        </p:nvSpPr>
        <p:spPr>
          <a:xfrm>
            <a:off x="10330586" y="1244928"/>
            <a:ext cx="1726987"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Steve Wilson</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Managing Partner</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USA (New York)</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+1 917 545 3672</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steve.wilson@osborneclarke.com</a:t>
            </a:r>
          </a:p>
        </p:txBody>
      </p:sp>
      <p:pic>
        <p:nvPicPr>
          <p:cNvPr id="57" name="Picture 2">
            <a:extLst>
              <a:ext uri="{FF2B5EF4-FFF2-40B4-BE49-F238E27FC236}">
                <a16:creationId xmlns:a16="http://schemas.microsoft.com/office/drawing/2014/main" id="{61090FE2-91AC-480F-9C2F-B2BE3E6F073C}"/>
              </a:ext>
            </a:extLst>
          </p:cNvPr>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p:blipFill>
        <p:spPr bwMode="auto">
          <a:xfrm>
            <a:off x="9751527" y="1283884"/>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59" name="Text Placeholder 17">
            <a:extLst>
              <a:ext uri="{FF2B5EF4-FFF2-40B4-BE49-F238E27FC236}">
                <a16:creationId xmlns:a16="http://schemas.microsoft.com/office/drawing/2014/main" id="{5D56A6FA-52DB-4A3F-893E-44D4C1759191}"/>
              </a:ext>
            </a:extLst>
          </p:cNvPr>
          <p:cNvSpPr txBox="1">
            <a:spLocks/>
          </p:cNvSpPr>
          <p:nvPr>
            <p:custDataLst>
              <p:tags r:id="rId9"/>
            </p:custDataLst>
          </p:nvPr>
        </p:nvSpPr>
        <p:spPr>
          <a:xfrm>
            <a:off x="10310857" y="2977870"/>
            <a:ext cx="1726987"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Vikram Jeet Singh</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Partner</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India – BTG Legal*</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+91 11 4251 9610</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vikram@btg-legal.com</a:t>
            </a:r>
          </a:p>
        </p:txBody>
      </p:sp>
      <p:pic>
        <p:nvPicPr>
          <p:cNvPr id="60" name="Picture 2">
            <a:extLst>
              <a:ext uri="{FF2B5EF4-FFF2-40B4-BE49-F238E27FC236}">
                <a16:creationId xmlns:a16="http://schemas.microsoft.com/office/drawing/2014/main" id="{889C8C10-8775-4DE9-99A4-338CC6D62972}"/>
              </a:ext>
            </a:extLst>
          </p:cNvPr>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p:blipFill>
        <p:spPr bwMode="auto">
          <a:xfrm>
            <a:off x="9716707" y="3025310"/>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a:hlinkClick r:id="rId40"/>
            <a:extLst>
              <a:ext uri="{FF2B5EF4-FFF2-40B4-BE49-F238E27FC236}">
                <a16:creationId xmlns:a16="http://schemas.microsoft.com/office/drawing/2014/main" id="{96A22686-F2A2-4A36-94C0-55C1BB06851E}"/>
              </a:ext>
            </a:extLst>
          </p:cNvPr>
          <p:cNvPicPr/>
          <p:nvPr/>
        </p:nvPicPr>
        <p:blipFill>
          <a:blip r:embed="rId52" cstate="print">
            <a:extLst>
              <a:ext uri="{28A0092B-C50C-407E-A947-70E740481C1C}">
                <a14:useLocalDpi xmlns:a14="http://schemas.microsoft.com/office/drawing/2010/main" val="0"/>
              </a:ext>
            </a:extLst>
          </a:blip>
          <a:srcRect/>
          <a:stretch/>
        </p:blipFill>
        <p:spPr bwMode="auto">
          <a:xfrm>
            <a:off x="9735122" y="3729566"/>
            <a:ext cx="438766" cy="292511"/>
          </a:xfrm>
          <a:prstGeom prst="rect">
            <a:avLst/>
          </a:prstGeom>
          <a:noFill/>
          <a:ln>
            <a:noFill/>
          </a:ln>
        </p:spPr>
      </p:pic>
      <p:sp>
        <p:nvSpPr>
          <p:cNvPr id="65" name="Text Placeholder 17">
            <a:extLst>
              <a:ext uri="{FF2B5EF4-FFF2-40B4-BE49-F238E27FC236}">
                <a16:creationId xmlns:a16="http://schemas.microsoft.com/office/drawing/2014/main" id="{E02A4BEB-3CAF-4440-B3B5-49A514896BC1}"/>
              </a:ext>
            </a:extLst>
          </p:cNvPr>
          <p:cNvSpPr txBox="1">
            <a:spLocks/>
          </p:cNvSpPr>
          <p:nvPr>
            <p:custDataLst>
              <p:tags r:id="rId10"/>
            </p:custDataLst>
          </p:nvPr>
        </p:nvSpPr>
        <p:spPr>
          <a:xfrm>
            <a:off x="10345677" y="3933056"/>
            <a:ext cx="1726987"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Chia-Ling Koh</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Managing Director</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Singapore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+65 6350 4381</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chialing.koh@ocqueenstreet.com</a:t>
            </a:r>
          </a:p>
        </p:txBody>
      </p:sp>
      <p:pic>
        <p:nvPicPr>
          <p:cNvPr id="66" name="Picture 2">
            <a:extLst>
              <a:ext uri="{FF2B5EF4-FFF2-40B4-BE49-F238E27FC236}">
                <a16:creationId xmlns:a16="http://schemas.microsoft.com/office/drawing/2014/main" id="{BFE81672-D5EB-42F7-976E-BC8B8ED832E1}"/>
              </a:ext>
            </a:extLst>
          </p:cNvPr>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p:blipFill>
        <p:spPr bwMode="auto">
          <a:xfrm>
            <a:off x="9751527" y="3980496"/>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a:hlinkClick r:id="rId40"/>
            <a:extLst>
              <a:ext uri="{FF2B5EF4-FFF2-40B4-BE49-F238E27FC236}">
                <a16:creationId xmlns:a16="http://schemas.microsoft.com/office/drawing/2014/main" id="{68903BD7-C87A-40C2-9404-778DF8B035F9}"/>
              </a:ext>
            </a:extLst>
          </p:cNvPr>
          <p:cNvPicPr/>
          <p:nvPr/>
        </p:nvPicPr>
        <p:blipFill>
          <a:blip r:embed="rId54" cstate="print">
            <a:extLst>
              <a:ext uri="{28A0092B-C50C-407E-A947-70E740481C1C}">
                <a14:useLocalDpi xmlns:a14="http://schemas.microsoft.com/office/drawing/2010/main" val="0"/>
              </a:ext>
            </a:extLst>
          </a:blip>
          <a:srcRect/>
          <a:stretch/>
        </p:blipFill>
        <p:spPr bwMode="auto">
          <a:xfrm>
            <a:off x="9759916" y="4662955"/>
            <a:ext cx="438766" cy="292511"/>
          </a:xfrm>
          <a:prstGeom prst="rect">
            <a:avLst/>
          </a:prstGeom>
          <a:noFill/>
          <a:ln>
            <a:noFill/>
          </a:ln>
        </p:spPr>
      </p:pic>
      <p:sp>
        <p:nvSpPr>
          <p:cNvPr id="68" name="Text Placeholder 17">
            <a:extLst>
              <a:ext uri="{FF2B5EF4-FFF2-40B4-BE49-F238E27FC236}">
                <a16:creationId xmlns:a16="http://schemas.microsoft.com/office/drawing/2014/main" id="{68FCE953-0190-4D3C-B05F-B18A10685414}"/>
              </a:ext>
            </a:extLst>
          </p:cNvPr>
          <p:cNvSpPr txBox="1">
            <a:spLocks/>
          </p:cNvSpPr>
          <p:nvPr>
            <p:custDataLst>
              <p:tags r:id="rId11"/>
            </p:custDataLst>
          </p:nvPr>
        </p:nvSpPr>
        <p:spPr>
          <a:xfrm>
            <a:off x="10354066" y="5050485"/>
            <a:ext cx="1726987"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err="1">
                <a:ln>
                  <a:noFill/>
                </a:ln>
                <a:solidFill>
                  <a:srgbClr val="003145">
                    <a:lumMod val="100000"/>
                  </a:srgbClr>
                </a:solidFill>
                <a:effectLst/>
                <a:uLnTx/>
                <a:uFillTx/>
                <a:latin typeface="Arial" panose="020B0604020202020204" pitchFamily="34" charset="0"/>
                <a:ea typeface="+mn-ea"/>
                <a:cs typeface="Arial" pitchFamily="34" charset="0"/>
              </a:rPr>
              <a:t>Guohua</a:t>
            </a: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 Zhang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Managing Partner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China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+86 21 6279.8808</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guohua.zhang@osborneclarke.com</a:t>
            </a:r>
          </a:p>
        </p:txBody>
      </p:sp>
      <p:pic>
        <p:nvPicPr>
          <p:cNvPr id="69" name="Picture 2">
            <a:extLst>
              <a:ext uri="{FF2B5EF4-FFF2-40B4-BE49-F238E27FC236}">
                <a16:creationId xmlns:a16="http://schemas.microsoft.com/office/drawing/2014/main" id="{D932BF3A-AFBC-412E-981D-2E5F10C0F371}"/>
              </a:ext>
            </a:extLst>
          </p:cNvPr>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p:blipFill>
        <p:spPr bwMode="auto">
          <a:xfrm>
            <a:off x="9759916" y="5097925"/>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73" name="Text Placeholder 17">
            <a:extLst>
              <a:ext uri="{FF2B5EF4-FFF2-40B4-BE49-F238E27FC236}">
                <a16:creationId xmlns:a16="http://schemas.microsoft.com/office/drawing/2014/main" id="{E2BC520B-14CD-46B4-8A6E-48FEA694821A}"/>
              </a:ext>
            </a:extLst>
          </p:cNvPr>
          <p:cNvSpPr txBox="1">
            <a:spLocks/>
          </p:cNvSpPr>
          <p:nvPr>
            <p:custDataLst>
              <p:tags r:id="rId12"/>
            </p:custDataLst>
          </p:nvPr>
        </p:nvSpPr>
        <p:spPr>
          <a:xfrm>
            <a:off x="3348863" y="3758284"/>
            <a:ext cx="1726987"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Jan Hermann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Associate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Germany</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+49 221 5108 4478</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jan.hermann@osborneclarke.com</a:t>
            </a:r>
          </a:p>
        </p:txBody>
      </p:sp>
      <p:pic>
        <p:nvPicPr>
          <p:cNvPr id="74" name="Picture 16" descr="User Photo">
            <a:extLst>
              <a:ext uri="{FF2B5EF4-FFF2-40B4-BE49-F238E27FC236}">
                <a16:creationId xmlns:a16="http://schemas.microsoft.com/office/drawing/2014/main" id="{F95C6058-A973-484A-8474-4677D78975F4}"/>
              </a:ext>
            </a:extLst>
          </p:cNvPr>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2739196" y="3813189"/>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75" name="Text Placeholder 17">
            <a:extLst>
              <a:ext uri="{FF2B5EF4-FFF2-40B4-BE49-F238E27FC236}">
                <a16:creationId xmlns:a16="http://schemas.microsoft.com/office/drawing/2014/main" id="{D25E9DAA-E7FE-4DE5-BE15-7F0C31789669}"/>
              </a:ext>
            </a:extLst>
          </p:cNvPr>
          <p:cNvSpPr txBox="1">
            <a:spLocks/>
          </p:cNvSpPr>
          <p:nvPr>
            <p:custDataLst>
              <p:tags r:id="rId13"/>
            </p:custDataLst>
          </p:nvPr>
        </p:nvSpPr>
        <p:spPr>
          <a:xfrm>
            <a:off x="5593149" y="3030892"/>
            <a:ext cx="1726987"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Jet </a:t>
            </a:r>
            <a:r>
              <a:rPr kumimoji="0" lang="en-GB" sz="800" b="1" i="0" u="none" strike="noStrike" kern="1200" cap="none" spc="0" normalizeH="0" baseline="0" noProof="0" dirty="0" err="1">
                <a:ln>
                  <a:noFill/>
                </a:ln>
                <a:solidFill>
                  <a:srgbClr val="003145">
                    <a:lumMod val="100000"/>
                  </a:srgbClr>
                </a:solidFill>
                <a:effectLst/>
                <a:uLnTx/>
                <a:uFillTx/>
                <a:latin typeface="Arial" panose="020B0604020202020204" pitchFamily="34" charset="0"/>
                <a:ea typeface="+mn-ea"/>
                <a:cs typeface="Arial" pitchFamily="34" charset="0"/>
              </a:rPr>
              <a:t>Francke</a:t>
            </a:r>
            <a:endPar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Associate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Netherlands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+31 20 702 8606</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jet.francke@osborneclarke.com</a:t>
            </a:r>
          </a:p>
        </p:txBody>
      </p:sp>
      <p:pic>
        <p:nvPicPr>
          <p:cNvPr id="76" name="Picture 26">
            <a:extLst>
              <a:ext uri="{FF2B5EF4-FFF2-40B4-BE49-F238E27FC236}">
                <a16:creationId xmlns:a16="http://schemas.microsoft.com/office/drawing/2014/main" id="{55E8294B-1961-46CF-9FE5-54EDFCB9501B}"/>
              </a:ext>
            </a:extLst>
          </p:cNvPr>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p:blipFill>
        <p:spPr bwMode="auto">
          <a:xfrm>
            <a:off x="5046363" y="3106722"/>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77" name="Text Placeholder 17">
            <a:extLst>
              <a:ext uri="{FF2B5EF4-FFF2-40B4-BE49-F238E27FC236}">
                <a16:creationId xmlns:a16="http://schemas.microsoft.com/office/drawing/2014/main" id="{972AB050-99D7-49A0-A949-A0AE51F43DC1}"/>
              </a:ext>
            </a:extLst>
          </p:cNvPr>
          <p:cNvSpPr txBox="1">
            <a:spLocks/>
          </p:cNvSpPr>
          <p:nvPr>
            <p:custDataLst>
              <p:tags r:id="rId14"/>
            </p:custDataLst>
          </p:nvPr>
        </p:nvSpPr>
        <p:spPr>
          <a:xfrm>
            <a:off x="10324229" y="1914280"/>
            <a:ext cx="1726987"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Felix </a:t>
            </a:r>
            <a:r>
              <a:rPr kumimoji="0" lang="en-GB" sz="800" b="1" i="0" u="none" strike="noStrike" kern="1200" cap="none" spc="0" normalizeH="0" baseline="0" noProof="0" dirty="0" err="1">
                <a:ln>
                  <a:noFill/>
                </a:ln>
                <a:solidFill>
                  <a:srgbClr val="003145">
                    <a:lumMod val="100000"/>
                  </a:srgbClr>
                </a:solidFill>
                <a:effectLst/>
                <a:uLnTx/>
                <a:uFillTx/>
                <a:latin typeface="Arial" panose="020B0604020202020204" pitchFamily="34" charset="0"/>
                <a:ea typeface="+mn-ea"/>
                <a:cs typeface="Arial" pitchFamily="34" charset="0"/>
              </a:rPr>
              <a:t>Hilgert</a:t>
            </a:r>
            <a:endPar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Partner</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USA (Silicon Valley)</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+1 </a:t>
            </a:r>
            <a:r>
              <a:rPr lang="en-GB" sz="700" dirty="0">
                <a:solidFill>
                  <a:srgbClr val="003145">
                    <a:lumMod val="100000"/>
                  </a:srgbClr>
                </a:solidFill>
                <a:latin typeface="Arial" panose="020B0604020202020204" pitchFamily="34" charset="0"/>
              </a:rPr>
              <a:t>650 462 4034</a:t>
            </a:r>
            <a:endPar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700" dirty="0" err="1">
                <a:solidFill>
                  <a:srgbClr val="FB5A17">
                    <a:lumMod val="100000"/>
                  </a:srgbClr>
                </a:solidFill>
                <a:latin typeface="Arial" panose="020B0604020202020204" pitchFamily="34" charset="0"/>
              </a:rPr>
              <a:t>felix.hilgert</a:t>
            </a:r>
            <a:r>
              <a:rPr lang="en-GB" sz="700" dirty="0">
                <a:solidFill>
                  <a:srgbClr val="FB5A17">
                    <a:lumMod val="100000"/>
                  </a:srgbClr>
                </a:solidFill>
                <a:latin typeface="Arial" panose="020B0604020202020204" pitchFamily="34" charset="0"/>
              </a:rPr>
              <a:t>@</a:t>
            </a: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osborneclarke.com</a:t>
            </a:r>
          </a:p>
        </p:txBody>
      </p:sp>
      <p:pic>
        <p:nvPicPr>
          <p:cNvPr id="78" name="Picture 2">
            <a:extLst>
              <a:ext uri="{FF2B5EF4-FFF2-40B4-BE49-F238E27FC236}">
                <a16:creationId xmlns:a16="http://schemas.microsoft.com/office/drawing/2014/main" id="{66C4079B-A647-44A2-90F6-E83A1C17777A}"/>
              </a:ext>
            </a:extLst>
          </p:cNvPr>
          <p:cNvPicPr>
            <a:picLocks noChangeAspect="1" noChangeArrowheads="1"/>
          </p:cNvPicPr>
          <p:nvPr/>
        </p:nvPicPr>
        <p:blipFill>
          <a:blip r:embed="rId58" cstate="print">
            <a:extLst>
              <a:ext uri="{28A0092B-C50C-407E-A947-70E740481C1C}">
                <a14:useLocalDpi xmlns:a14="http://schemas.microsoft.com/office/drawing/2010/main" val="0"/>
              </a:ext>
            </a:extLst>
          </a:blip>
          <a:srcRect/>
          <a:stretch/>
        </p:blipFill>
        <p:spPr bwMode="auto">
          <a:xfrm>
            <a:off x="9730079" y="1961720"/>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81" name="Text Placeholder 17">
            <a:extLst>
              <a:ext uri="{FF2B5EF4-FFF2-40B4-BE49-F238E27FC236}">
                <a16:creationId xmlns:a16="http://schemas.microsoft.com/office/drawing/2014/main" id="{B2CABB6D-871C-41BA-883A-8851D299CB90}"/>
              </a:ext>
            </a:extLst>
          </p:cNvPr>
          <p:cNvSpPr txBox="1">
            <a:spLocks/>
          </p:cNvSpPr>
          <p:nvPr>
            <p:custDataLst>
              <p:tags r:id="rId15"/>
            </p:custDataLst>
          </p:nvPr>
        </p:nvSpPr>
        <p:spPr>
          <a:xfrm>
            <a:off x="5583956" y="3709292"/>
            <a:ext cx="1726987"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1" dirty="0" err="1">
                <a:solidFill>
                  <a:srgbClr val="003145">
                    <a:lumMod val="100000"/>
                  </a:srgbClr>
                </a:solidFill>
                <a:latin typeface="Arial" panose="020B0604020202020204" pitchFamily="34" charset="0"/>
              </a:rPr>
              <a:t>Anka</a:t>
            </a:r>
            <a:r>
              <a:rPr lang="en-GB" sz="800" b="1" dirty="0">
                <a:solidFill>
                  <a:srgbClr val="003145">
                    <a:lumMod val="100000"/>
                  </a:srgbClr>
                </a:solidFill>
                <a:latin typeface="Arial" panose="020B0604020202020204" pitchFamily="34" charset="0"/>
              </a:rPr>
              <a:t> </a:t>
            </a:r>
            <a:r>
              <a:rPr lang="en-GB" sz="800" b="1" dirty="0" err="1">
                <a:solidFill>
                  <a:srgbClr val="003145">
                    <a:lumMod val="100000"/>
                  </a:srgbClr>
                </a:solidFill>
                <a:latin typeface="Arial" panose="020B0604020202020204" pitchFamily="34" charset="0"/>
              </a:rPr>
              <a:t>Langedijk</a:t>
            </a:r>
            <a:endPar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Associate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Netherlands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+31 20 702 8948</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700" dirty="0" err="1">
                <a:solidFill>
                  <a:srgbClr val="FB5A17">
                    <a:lumMod val="100000"/>
                  </a:srgbClr>
                </a:solidFill>
                <a:latin typeface="Arial" panose="020B0604020202020204" pitchFamily="34" charset="0"/>
              </a:rPr>
              <a:t>anka.langedijk</a:t>
            </a: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@osborneclarke.com</a:t>
            </a:r>
          </a:p>
        </p:txBody>
      </p:sp>
      <p:pic>
        <p:nvPicPr>
          <p:cNvPr id="82" name="Picture 26">
            <a:extLst>
              <a:ext uri="{FF2B5EF4-FFF2-40B4-BE49-F238E27FC236}">
                <a16:creationId xmlns:a16="http://schemas.microsoft.com/office/drawing/2014/main" id="{E9290228-9749-43C8-A3EC-BBA0C56895AE}"/>
              </a:ext>
            </a:extLst>
          </p:cNvPr>
          <p:cNvPicPr>
            <a:picLocks noChangeAspect="1" noChangeArrowheads="1"/>
          </p:cNvPicPr>
          <p:nvPr/>
        </p:nvPicPr>
        <p:blipFill>
          <a:blip r:embed="rId59" cstate="print">
            <a:extLst>
              <a:ext uri="{28A0092B-C50C-407E-A947-70E740481C1C}">
                <a14:useLocalDpi xmlns:a14="http://schemas.microsoft.com/office/drawing/2010/main" val="0"/>
              </a:ext>
            </a:extLst>
          </a:blip>
          <a:srcRect/>
          <a:stretch/>
        </p:blipFill>
        <p:spPr bwMode="auto">
          <a:xfrm>
            <a:off x="5036729" y="3772427"/>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84" name="Text Placeholder 17">
            <a:extLst>
              <a:ext uri="{FF2B5EF4-FFF2-40B4-BE49-F238E27FC236}">
                <a16:creationId xmlns:a16="http://schemas.microsoft.com/office/drawing/2014/main" id="{7C7D2A3E-37AF-4931-BB3D-AA11A8CA8B3B}"/>
              </a:ext>
            </a:extLst>
          </p:cNvPr>
          <p:cNvSpPr txBox="1">
            <a:spLocks/>
          </p:cNvSpPr>
          <p:nvPr>
            <p:custDataLst>
              <p:tags r:id="rId16"/>
            </p:custDataLst>
          </p:nvPr>
        </p:nvSpPr>
        <p:spPr>
          <a:xfrm>
            <a:off x="3376422" y="2416873"/>
            <a:ext cx="1726987"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1" dirty="0">
                <a:solidFill>
                  <a:srgbClr val="003145">
                    <a:lumMod val="100000"/>
                  </a:srgbClr>
                </a:solidFill>
                <a:latin typeface="Arial" panose="020B0604020202020204" pitchFamily="34" charset="0"/>
              </a:rPr>
              <a:t>Eric Romba</a:t>
            </a:r>
            <a:endPar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Partner</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Germany</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a:t>
            </a:r>
            <a:r>
              <a:rPr lang="en-GB" sz="700" dirty="0">
                <a:solidFill>
                  <a:srgbClr val="003145">
                    <a:lumMod val="100000"/>
                  </a:srgbClr>
                </a:solidFill>
                <a:latin typeface="Arial" panose="020B0604020202020204" pitchFamily="34" charset="0"/>
              </a:rPr>
              <a:t>49 30 7262 18089</a:t>
            </a:r>
            <a:endPar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700" dirty="0" err="1">
                <a:solidFill>
                  <a:srgbClr val="FB5A17">
                    <a:lumMod val="100000"/>
                  </a:srgbClr>
                </a:solidFill>
                <a:latin typeface="Arial" panose="020B0604020202020204" pitchFamily="34" charset="0"/>
              </a:rPr>
              <a:t>eric.romba</a:t>
            </a: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@osborneclarke.com</a:t>
            </a:r>
          </a:p>
        </p:txBody>
      </p:sp>
      <p:pic>
        <p:nvPicPr>
          <p:cNvPr id="85" name="Picture 14">
            <a:extLst>
              <a:ext uri="{FF2B5EF4-FFF2-40B4-BE49-F238E27FC236}">
                <a16:creationId xmlns:a16="http://schemas.microsoft.com/office/drawing/2014/main" id="{84B69125-BE55-412E-87D2-B9C5A4D58648}"/>
              </a:ext>
            </a:extLst>
          </p:cNvPr>
          <p:cNvPicPr>
            <a:picLocks noChangeAspect="1" noChangeArrowheads="1"/>
          </p:cNvPicPr>
          <p:nvPr/>
        </p:nvPicPr>
        <p:blipFill>
          <a:blip r:embed="rId60" cstate="print">
            <a:extLst>
              <a:ext uri="{28A0092B-C50C-407E-A947-70E740481C1C}">
                <a14:useLocalDpi xmlns:a14="http://schemas.microsoft.com/office/drawing/2010/main" val="0"/>
              </a:ext>
            </a:extLst>
          </a:blip>
          <a:srcRect/>
          <a:stretch/>
        </p:blipFill>
        <p:spPr bwMode="auto">
          <a:xfrm>
            <a:off x="2747381" y="2455218"/>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86" name="Text Placeholder 17">
            <a:extLst>
              <a:ext uri="{FF2B5EF4-FFF2-40B4-BE49-F238E27FC236}">
                <a16:creationId xmlns:a16="http://schemas.microsoft.com/office/drawing/2014/main" id="{E83D25ED-E6F4-441C-9944-5FD4BEE94754}"/>
              </a:ext>
            </a:extLst>
          </p:cNvPr>
          <p:cNvSpPr txBox="1">
            <a:spLocks/>
          </p:cNvSpPr>
          <p:nvPr>
            <p:custDataLst>
              <p:tags r:id="rId17"/>
            </p:custDataLst>
          </p:nvPr>
        </p:nvSpPr>
        <p:spPr>
          <a:xfrm>
            <a:off x="3377246" y="3064945"/>
            <a:ext cx="1726987"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Robert Oppenheim</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Partner</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Germany</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+49 30 7262 18091</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robert.oppenheim@osborneclarke.com</a:t>
            </a:r>
          </a:p>
        </p:txBody>
      </p:sp>
      <p:pic>
        <p:nvPicPr>
          <p:cNvPr id="87" name="Picture 14">
            <a:extLst>
              <a:ext uri="{FF2B5EF4-FFF2-40B4-BE49-F238E27FC236}">
                <a16:creationId xmlns:a16="http://schemas.microsoft.com/office/drawing/2014/main" id="{0B8EF4E4-9BF5-45F7-9EFA-9184187DABBE}"/>
              </a:ext>
            </a:extLst>
          </p:cNvPr>
          <p:cNvPicPr>
            <a:picLocks noChangeAspect="1" noChangeArrowheads="1"/>
          </p:cNvPicPr>
          <p:nvPr/>
        </p:nvPicPr>
        <p:blipFill>
          <a:blip r:embed="rId61" cstate="print">
            <a:extLst>
              <a:ext uri="{28A0092B-C50C-407E-A947-70E740481C1C}">
                <a14:useLocalDpi xmlns:a14="http://schemas.microsoft.com/office/drawing/2010/main" val="0"/>
              </a:ext>
            </a:extLst>
          </a:blip>
          <a:srcRect/>
          <a:stretch/>
        </p:blipFill>
        <p:spPr bwMode="auto">
          <a:xfrm>
            <a:off x="2748205" y="3103290"/>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oland Flag">
            <a:extLst>
              <a:ext uri="{FF2B5EF4-FFF2-40B4-BE49-F238E27FC236}">
                <a16:creationId xmlns:a16="http://schemas.microsoft.com/office/drawing/2014/main" id="{B857FFC0-C4C7-4221-BB9E-1C38CB50FBC5}"/>
              </a:ext>
            </a:extLst>
          </p:cNvPr>
          <p:cNvPicPr>
            <a:picLocks noChangeAspect="1" noChangeArrowheads="1"/>
          </p:cNvPicPr>
          <p:nvPr/>
        </p:nvPicPr>
        <p:blipFill>
          <a:blip r:embed="rId62" cstate="print">
            <a:extLst>
              <a:ext uri="{28A0092B-C50C-407E-A947-70E740481C1C}">
                <a14:useLocalDpi xmlns:a14="http://schemas.microsoft.com/office/drawing/2010/main" val="0"/>
              </a:ext>
            </a:extLst>
          </a:blip>
          <a:srcRect/>
          <a:stretch>
            <a:fillRect/>
          </a:stretch>
        </p:blipFill>
        <p:spPr bwMode="auto">
          <a:xfrm>
            <a:off x="5103409" y="4895859"/>
            <a:ext cx="483854" cy="322619"/>
          </a:xfrm>
          <a:prstGeom prst="rect">
            <a:avLst/>
          </a:prstGeom>
          <a:noFill/>
          <a:extLst>
            <a:ext uri="{909E8E84-426E-40DD-AFC4-6F175D3DCCD1}">
              <a14:hiddenFill xmlns:a14="http://schemas.microsoft.com/office/drawing/2010/main">
                <a:solidFill>
                  <a:srgbClr val="FFFFFF"/>
                </a:solidFill>
              </a14:hiddenFill>
            </a:ext>
          </a:extLst>
        </p:spPr>
      </p:pic>
      <p:sp>
        <p:nvSpPr>
          <p:cNvPr id="88" name="Text Placeholder 17">
            <a:extLst>
              <a:ext uri="{FF2B5EF4-FFF2-40B4-BE49-F238E27FC236}">
                <a16:creationId xmlns:a16="http://schemas.microsoft.com/office/drawing/2014/main" id="{60CA12D1-5EAC-483C-A28C-77218D2A9E5B}"/>
              </a:ext>
            </a:extLst>
          </p:cNvPr>
          <p:cNvSpPr txBox="1">
            <a:spLocks/>
          </p:cNvSpPr>
          <p:nvPr>
            <p:custDataLst>
              <p:tags r:id="rId18"/>
            </p:custDataLst>
          </p:nvPr>
        </p:nvSpPr>
        <p:spPr>
          <a:xfrm>
            <a:off x="5638542" y="5263445"/>
            <a:ext cx="1726987"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Michal </a:t>
            </a:r>
            <a:r>
              <a:rPr kumimoji="0" lang="en-GB" sz="800" b="1" i="0" u="none" strike="noStrike" kern="1200" cap="none" spc="0" normalizeH="0" baseline="0" noProof="0" dirty="0" err="1">
                <a:ln>
                  <a:noFill/>
                </a:ln>
                <a:solidFill>
                  <a:srgbClr val="003145">
                    <a:lumMod val="100000"/>
                  </a:srgbClr>
                </a:solidFill>
                <a:effectLst/>
                <a:uLnTx/>
                <a:uFillTx/>
                <a:latin typeface="Arial" panose="020B0604020202020204" pitchFamily="34" charset="0"/>
                <a:ea typeface="+mn-ea"/>
                <a:cs typeface="Arial" pitchFamily="34" charset="0"/>
              </a:rPr>
              <a:t>Markowski</a:t>
            </a:r>
            <a:endPar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Partner</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Poland</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+48 22 152 42 49</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700" dirty="0" err="1">
                <a:solidFill>
                  <a:srgbClr val="FB5A17">
                    <a:lumMod val="100000"/>
                  </a:srgbClr>
                </a:solidFill>
                <a:latin typeface="Arial" panose="020B0604020202020204" pitchFamily="34" charset="0"/>
              </a:rPr>
              <a:t>michal.markowski</a:t>
            </a: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@osborneclarke.com</a:t>
            </a:r>
          </a:p>
        </p:txBody>
      </p:sp>
      <p:pic>
        <p:nvPicPr>
          <p:cNvPr id="89" name="Picture 22">
            <a:extLst>
              <a:ext uri="{FF2B5EF4-FFF2-40B4-BE49-F238E27FC236}">
                <a16:creationId xmlns:a16="http://schemas.microsoft.com/office/drawing/2014/main" id="{7FFAA7C5-6A6F-421E-ACCF-7E19D78CCB38}"/>
              </a:ext>
            </a:extLst>
          </p:cNvPr>
          <p:cNvPicPr>
            <a:picLocks noChangeAspect="1" noChangeArrowheads="1"/>
          </p:cNvPicPr>
          <p:nvPr/>
        </p:nvPicPr>
        <p:blipFill>
          <a:blip r:embed="rId63" cstate="print">
            <a:extLst>
              <a:ext uri="{28A0092B-C50C-407E-A947-70E740481C1C}">
                <a14:useLocalDpi xmlns:a14="http://schemas.microsoft.com/office/drawing/2010/main" val="0"/>
              </a:ext>
            </a:extLst>
          </a:blip>
          <a:srcRect/>
          <a:stretch/>
        </p:blipFill>
        <p:spPr bwMode="auto">
          <a:xfrm>
            <a:off x="5075336" y="5337272"/>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12" descr="Image result for spanish flag">
            <a:extLst>
              <a:ext uri="{FF2B5EF4-FFF2-40B4-BE49-F238E27FC236}">
                <a16:creationId xmlns:a16="http://schemas.microsoft.com/office/drawing/2014/main" id="{C528BBB9-6FEC-40FE-90E1-CA2D3025A213}"/>
              </a:ext>
            </a:extLst>
          </p:cNvPr>
          <p:cNvPicPr>
            <a:picLocks noChangeAspect="1" noChangeArrowheads="1"/>
          </p:cNvPicPr>
          <p:nvPr/>
        </p:nvPicPr>
        <p:blipFill>
          <a:blip r:embed="rId64" cstate="print">
            <a:extLst>
              <a:ext uri="{28A0092B-C50C-407E-A947-70E740481C1C}">
                <a14:useLocalDpi xmlns:a14="http://schemas.microsoft.com/office/drawing/2010/main" val="0"/>
              </a:ext>
            </a:extLst>
          </a:blip>
          <a:srcRect/>
          <a:stretch>
            <a:fillRect/>
          </a:stretch>
        </p:blipFill>
        <p:spPr bwMode="auto">
          <a:xfrm>
            <a:off x="7236209" y="908818"/>
            <a:ext cx="483853" cy="304601"/>
          </a:xfrm>
          <a:prstGeom prst="rect">
            <a:avLst/>
          </a:prstGeom>
          <a:noFill/>
          <a:extLst>
            <a:ext uri="{909E8E84-426E-40DD-AFC4-6F175D3DCCD1}">
              <a14:hiddenFill xmlns:a14="http://schemas.microsoft.com/office/drawing/2010/main">
                <a:solidFill>
                  <a:srgbClr val="FFFFFF"/>
                </a:solidFill>
              </a14:hiddenFill>
            </a:ext>
          </a:extLst>
        </p:spPr>
      </p:pic>
      <p:sp>
        <p:nvSpPr>
          <p:cNvPr id="91" name="Text Placeholder 17">
            <a:extLst>
              <a:ext uri="{FF2B5EF4-FFF2-40B4-BE49-F238E27FC236}">
                <a16:creationId xmlns:a16="http://schemas.microsoft.com/office/drawing/2014/main" id="{FA6B09A7-85DE-44D8-9874-074A606B8E12}"/>
              </a:ext>
            </a:extLst>
          </p:cNvPr>
          <p:cNvSpPr txBox="1">
            <a:spLocks/>
          </p:cNvSpPr>
          <p:nvPr>
            <p:custDataLst>
              <p:tags r:id="rId19"/>
            </p:custDataLst>
          </p:nvPr>
        </p:nvSpPr>
        <p:spPr>
          <a:xfrm>
            <a:off x="7835653" y="1298129"/>
            <a:ext cx="1898849"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Rafael Garcia Del Poyo</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Partner</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Spain</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+34 91 576 44 76</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rafael.garciadelpoyo@osborneclarke.com </a:t>
            </a:r>
          </a:p>
        </p:txBody>
      </p:sp>
      <p:pic>
        <p:nvPicPr>
          <p:cNvPr id="92" name="Picture 28" descr="User Photo">
            <a:extLst>
              <a:ext uri="{FF2B5EF4-FFF2-40B4-BE49-F238E27FC236}">
                <a16:creationId xmlns:a16="http://schemas.microsoft.com/office/drawing/2014/main" id="{7503C140-84A3-4021-B26D-C71F483265F8}"/>
              </a:ext>
            </a:extLst>
          </p:cNvPr>
          <p:cNvPicPr>
            <a:picLocks noChangeAspect="1" noChangeArrowheads="1"/>
          </p:cNvPicPr>
          <p:nvPr/>
        </p:nvPicPr>
        <p:blipFill>
          <a:blip r:embed="rId65" cstate="print">
            <a:extLst>
              <a:ext uri="{28A0092B-C50C-407E-A947-70E740481C1C}">
                <a14:useLocalDpi xmlns:a14="http://schemas.microsoft.com/office/drawing/2010/main" val="0"/>
              </a:ext>
            </a:extLst>
          </a:blip>
          <a:srcRect/>
          <a:stretch>
            <a:fillRect/>
          </a:stretch>
        </p:blipFill>
        <p:spPr bwMode="auto">
          <a:xfrm>
            <a:off x="7235272" y="1326569"/>
            <a:ext cx="550800" cy="550800"/>
          </a:xfrm>
          <a:prstGeom prst="rect">
            <a:avLst/>
          </a:prstGeom>
          <a:noFill/>
          <a:extLst>
            <a:ext uri="{909E8E84-426E-40DD-AFC4-6F175D3DCCD1}">
              <a14:hiddenFill xmlns:a14="http://schemas.microsoft.com/office/drawing/2010/main">
                <a:solidFill>
                  <a:srgbClr val="FFFFFF"/>
                </a:solidFill>
              </a14:hiddenFill>
            </a:ext>
          </a:extLst>
        </p:spPr>
      </p:pic>
      <p:sp>
        <p:nvSpPr>
          <p:cNvPr id="93" name="Text Placeholder 17">
            <a:extLst>
              <a:ext uri="{FF2B5EF4-FFF2-40B4-BE49-F238E27FC236}">
                <a16:creationId xmlns:a16="http://schemas.microsoft.com/office/drawing/2014/main" id="{E51C67F4-C8E5-4EA8-9310-B519E0C808A0}"/>
              </a:ext>
            </a:extLst>
          </p:cNvPr>
          <p:cNvSpPr txBox="1">
            <a:spLocks/>
          </p:cNvSpPr>
          <p:nvPr>
            <p:custDataLst>
              <p:tags r:id="rId20"/>
            </p:custDataLst>
          </p:nvPr>
        </p:nvSpPr>
        <p:spPr>
          <a:xfrm>
            <a:off x="7777986" y="1946201"/>
            <a:ext cx="1898849"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Eduard </a:t>
            </a:r>
            <a:r>
              <a:rPr kumimoji="0" lang="en-GB" sz="800" b="1" i="0" u="none" strike="noStrike" kern="1200" cap="none" spc="0" normalizeH="0" baseline="0" noProof="0" dirty="0" err="1">
                <a:ln>
                  <a:noFill/>
                </a:ln>
                <a:solidFill>
                  <a:srgbClr val="003145">
                    <a:lumMod val="100000"/>
                  </a:srgbClr>
                </a:solidFill>
                <a:effectLst/>
                <a:uLnTx/>
                <a:uFillTx/>
                <a:latin typeface="Arial" panose="020B0604020202020204" pitchFamily="34" charset="0"/>
                <a:ea typeface="+mn-ea"/>
                <a:cs typeface="Arial" pitchFamily="34" charset="0"/>
              </a:rPr>
              <a:t>Arruga</a:t>
            </a:r>
            <a:endPar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Socio/Partner</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Spain</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+34 91 576 44 76</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700" dirty="0" err="1">
                <a:solidFill>
                  <a:srgbClr val="FB5A17">
                    <a:lumMod val="100000"/>
                  </a:srgbClr>
                </a:solidFill>
                <a:latin typeface="Arial" panose="020B0604020202020204" pitchFamily="34" charset="0"/>
              </a:rPr>
              <a:t>eduard.arruga</a:t>
            </a: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@osborneclarke.com </a:t>
            </a:r>
          </a:p>
        </p:txBody>
      </p:sp>
      <p:pic>
        <p:nvPicPr>
          <p:cNvPr id="94" name="Picture 30">
            <a:extLst>
              <a:ext uri="{FF2B5EF4-FFF2-40B4-BE49-F238E27FC236}">
                <a16:creationId xmlns:a16="http://schemas.microsoft.com/office/drawing/2014/main" id="{D6615A76-74FC-4EE3-9D32-BB415FB4F623}"/>
              </a:ext>
            </a:extLst>
          </p:cNvPr>
          <p:cNvPicPr>
            <a:picLocks noChangeAspect="1" noChangeArrowheads="1"/>
          </p:cNvPicPr>
          <p:nvPr/>
        </p:nvPicPr>
        <p:blipFill>
          <a:blip r:embed="rId66" cstate="print">
            <a:extLst>
              <a:ext uri="{28A0092B-C50C-407E-A947-70E740481C1C}">
                <a14:useLocalDpi xmlns:a14="http://schemas.microsoft.com/office/drawing/2010/main" val="0"/>
              </a:ext>
            </a:extLst>
          </a:blip>
          <a:srcRect/>
          <a:stretch/>
        </p:blipFill>
        <p:spPr bwMode="auto">
          <a:xfrm>
            <a:off x="7235272" y="1998614"/>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95" name="Text Placeholder 17">
            <a:extLst>
              <a:ext uri="{FF2B5EF4-FFF2-40B4-BE49-F238E27FC236}">
                <a16:creationId xmlns:a16="http://schemas.microsoft.com/office/drawing/2014/main" id="{32A2047D-53A4-4465-B798-768C94CAB729}"/>
              </a:ext>
            </a:extLst>
          </p:cNvPr>
          <p:cNvSpPr txBox="1">
            <a:spLocks/>
          </p:cNvSpPr>
          <p:nvPr>
            <p:custDataLst>
              <p:tags r:id="rId21"/>
            </p:custDataLst>
          </p:nvPr>
        </p:nvSpPr>
        <p:spPr>
          <a:xfrm>
            <a:off x="7783301" y="2594933"/>
            <a:ext cx="1898849"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Mario Gras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Lawyer</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Spain</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+34 91 576 44 76</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mario.gras@osborneclarke.com </a:t>
            </a:r>
          </a:p>
        </p:txBody>
      </p:sp>
      <p:pic>
        <p:nvPicPr>
          <p:cNvPr id="96" name="Picture 30">
            <a:extLst>
              <a:ext uri="{FF2B5EF4-FFF2-40B4-BE49-F238E27FC236}">
                <a16:creationId xmlns:a16="http://schemas.microsoft.com/office/drawing/2014/main" id="{CE81B02E-4DA3-4674-9547-635FDFE21702}"/>
              </a:ext>
            </a:extLst>
          </p:cNvPr>
          <p:cNvPicPr>
            <a:picLocks noChangeAspect="1" noChangeArrowheads="1"/>
          </p:cNvPicPr>
          <p:nvPr/>
        </p:nvPicPr>
        <p:blipFill>
          <a:blip r:embed="rId67" cstate="print">
            <a:extLst>
              <a:ext uri="{28A0092B-C50C-407E-A947-70E740481C1C}">
                <a14:useLocalDpi xmlns:a14="http://schemas.microsoft.com/office/drawing/2010/main" val="0"/>
              </a:ext>
            </a:extLst>
          </a:blip>
          <a:srcRect/>
          <a:stretch/>
        </p:blipFill>
        <p:spPr bwMode="auto">
          <a:xfrm>
            <a:off x="7240587" y="2647346"/>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 descr="Flag of Sweden - Wikipedia">
            <a:extLst>
              <a:ext uri="{FF2B5EF4-FFF2-40B4-BE49-F238E27FC236}">
                <a16:creationId xmlns:a16="http://schemas.microsoft.com/office/drawing/2014/main" id="{3C087B5E-327B-4B97-A118-4728CBEA84B6}"/>
              </a:ext>
            </a:extLst>
          </p:cNvPr>
          <p:cNvPicPr>
            <a:picLocks noChangeAspect="1" noChangeArrowheads="1"/>
          </p:cNvPicPr>
          <p:nvPr/>
        </p:nvPicPr>
        <p:blipFill>
          <a:blip r:embed="rId68" cstate="print">
            <a:extLst>
              <a:ext uri="{28A0092B-C50C-407E-A947-70E740481C1C}">
                <a14:useLocalDpi xmlns:a14="http://schemas.microsoft.com/office/drawing/2010/main" val="0"/>
              </a:ext>
            </a:extLst>
          </a:blip>
          <a:srcRect/>
          <a:stretch>
            <a:fillRect/>
          </a:stretch>
        </p:blipFill>
        <p:spPr bwMode="auto">
          <a:xfrm>
            <a:off x="7265386" y="3358396"/>
            <a:ext cx="489600" cy="306000"/>
          </a:xfrm>
          <a:prstGeom prst="rect">
            <a:avLst/>
          </a:prstGeom>
          <a:noFill/>
          <a:extLst>
            <a:ext uri="{909E8E84-426E-40DD-AFC4-6F175D3DCCD1}">
              <a14:hiddenFill xmlns:a14="http://schemas.microsoft.com/office/drawing/2010/main">
                <a:solidFill>
                  <a:srgbClr val="FFFFFF"/>
                </a:solidFill>
              </a14:hiddenFill>
            </a:ext>
          </a:extLst>
        </p:spPr>
      </p:pic>
      <p:sp>
        <p:nvSpPr>
          <p:cNvPr id="99" name="Text Placeholder 17">
            <a:extLst>
              <a:ext uri="{FF2B5EF4-FFF2-40B4-BE49-F238E27FC236}">
                <a16:creationId xmlns:a16="http://schemas.microsoft.com/office/drawing/2014/main" id="{90127A04-DB88-46CD-9048-F103A95A7867}"/>
              </a:ext>
            </a:extLst>
          </p:cNvPr>
          <p:cNvSpPr txBox="1">
            <a:spLocks/>
          </p:cNvSpPr>
          <p:nvPr>
            <p:custDataLst>
              <p:tags r:id="rId22"/>
            </p:custDataLst>
          </p:nvPr>
        </p:nvSpPr>
        <p:spPr>
          <a:xfrm>
            <a:off x="7858435" y="3356992"/>
            <a:ext cx="1898849"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Henrik Bergstrom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Partner</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Sweden</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+46 72 383 53 01</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henrik.bergstrom@osborneclarke.com </a:t>
            </a:r>
          </a:p>
        </p:txBody>
      </p:sp>
      <p:pic>
        <p:nvPicPr>
          <p:cNvPr id="100" name="Picture 32" descr="User Photo">
            <a:extLst>
              <a:ext uri="{FF2B5EF4-FFF2-40B4-BE49-F238E27FC236}">
                <a16:creationId xmlns:a16="http://schemas.microsoft.com/office/drawing/2014/main" id="{88B1E398-FD19-42DF-8555-02EC97CD1D7B}"/>
              </a:ext>
            </a:extLst>
          </p:cNvPr>
          <p:cNvPicPr>
            <a:picLocks noChangeAspect="1" noChangeArrowheads="1"/>
          </p:cNvPicPr>
          <p:nvPr/>
        </p:nvPicPr>
        <p:blipFill>
          <a:blip r:embed="rId69" cstate="print">
            <a:extLst>
              <a:ext uri="{28A0092B-C50C-407E-A947-70E740481C1C}">
                <a14:useLocalDpi xmlns:a14="http://schemas.microsoft.com/office/drawing/2010/main" val="0"/>
              </a:ext>
            </a:extLst>
          </a:blip>
          <a:srcRect/>
          <a:stretch>
            <a:fillRect/>
          </a:stretch>
        </p:blipFill>
        <p:spPr bwMode="auto">
          <a:xfrm>
            <a:off x="7268854" y="3815730"/>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01" name="Text Placeholder 17">
            <a:extLst>
              <a:ext uri="{FF2B5EF4-FFF2-40B4-BE49-F238E27FC236}">
                <a16:creationId xmlns:a16="http://schemas.microsoft.com/office/drawing/2014/main" id="{D1E51107-BD89-40C9-B51D-8D6CD6178EB3}"/>
              </a:ext>
            </a:extLst>
          </p:cNvPr>
          <p:cNvSpPr txBox="1">
            <a:spLocks/>
          </p:cNvSpPr>
          <p:nvPr>
            <p:custDataLst>
              <p:tags r:id="rId23"/>
            </p:custDataLst>
          </p:nvPr>
        </p:nvSpPr>
        <p:spPr>
          <a:xfrm>
            <a:off x="7858435" y="4442131"/>
            <a:ext cx="1898849"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Rebecca Brindeby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Associate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Sweden</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+46 709 26 1582  </a:t>
            </a: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rebecca.brindeby@osborneclarke.com </a:t>
            </a:r>
          </a:p>
        </p:txBody>
      </p:sp>
      <p:pic>
        <p:nvPicPr>
          <p:cNvPr id="103" name="Picture 34">
            <a:extLst>
              <a:ext uri="{FF2B5EF4-FFF2-40B4-BE49-F238E27FC236}">
                <a16:creationId xmlns:a16="http://schemas.microsoft.com/office/drawing/2014/main" id="{9A900D84-35F9-40C4-8E87-E2125A1D2401}"/>
              </a:ext>
            </a:extLst>
          </p:cNvPr>
          <p:cNvPicPr>
            <a:picLocks noChangeAspect="1" noChangeArrowheads="1"/>
          </p:cNvPicPr>
          <p:nvPr/>
        </p:nvPicPr>
        <p:blipFill>
          <a:blip r:embed="rId70" cstate="print">
            <a:extLst>
              <a:ext uri="{28A0092B-C50C-407E-A947-70E740481C1C}">
                <a14:useLocalDpi xmlns:a14="http://schemas.microsoft.com/office/drawing/2010/main" val="0"/>
              </a:ext>
            </a:extLst>
          </a:blip>
          <a:srcRect/>
          <a:stretch>
            <a:fillRect/>
          </a:stretch>
        </p:blipFill>
        <p:spPr bwMode="auto">
          <a:xfrm>
            <a:off x="7277724" y="4475971"/>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dian Flag Images Wallpapers Download | Newlife Business">
            <a:extLst>
              <a:ext uri="{FF2B5EF4-FFF2-40B4-BE49-F238E27FC236}">
                <a16:creationId xmlns:a16="http://schemas.microsoft.com/office/drawing/2014/main" id="{FA18A483-A354-48B0-8790-F2FC415C430B}"/>
              </a:ext>
            </a:extLst>
          </p:cNvPr>
          <p:cNvPicPr>
            <a:picLocks noChangeAspect="1" noChangeArrowheads="1"/>
          </p:cNvPicPr>
          <p:nvPr/>
        </p:nvPicPr>
        <p:blipFill>
          <a:blip r:embed="rId71" cstate="print">
            <a:extLst>
              <a:ext uri="{28A0092B-C50C-407E-A947-70E740481C1C}">
                <a14:useLocalDpi xmlns:a14="http://schemas.microsoft.com/office/drawing/2010/main" val="0"/>
              </a:ext>
            </a:extLst>
          </a:blip>
          <a:srcRect/>
          <a:stretch>
            <a:fillRect/>
          </a:stretch>
        </p:blipFill>
        <p:spPr bwMode="auto">
          <a:xfrm flipH="1">
            <a:off x="9739748" y="2665425"/>
            <a:ext cx="497444" cy="332656"/>
          </a:xfrm>
          <a:prstGeom prst="rect">
            <a:avLst/>
          </a:prstGeom>
          <a:noFill/>
          <a:extLst>
            <a:ext uri="{909E8E84-426E-40DD-AFC4-6F175D3DCCD1}">
              <a14:hiddenFill xmlns:a14="http://schemas.microsoft.com/office/drawing/2010/main">
                <a:solidFill>
                  <a:srgbClr val="FFFFFF"/>
                </a:solidFill>
              </a14:hiddenFill>
            </a:ext>
          </a:extLst>
        </p:spPr>
      </p:pic>
      <p:sp>
        <p:nvSpPr>
          <p:cNvPr id="109" name="Text Placeholder 17">
            <a:extLst>
              <a:ext uri="{FF2B5EF4-FFF2-40B4-BE49-F238E27FC236}">
                <a16:creationId xmlns:a16="http://schemas.microsoft.com/office/drawing/2014/main" id="{C7F4AEC2-2319-4046-9A9C-B58D07F111F3}"/>
              </a:ext>
            </a:extLst>
          </p:cNvPr>
          <p:cNvSpPr txBox="1">
            <a:spLocks/>
          </p:cNvSpPr>
          <p:nvPr>
            <p:custDataLst>
              <p:tags r:id="rId24"/>
            </p:custDataLst>
          </p:nvPr>
        </p:nvSpPr>
        <p:spPr>
          <a:xfrm>
            <a:off x="1004717" y="3613408"/>
            <a:ext cx="1726987"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Nunzia </a:t>
            </a:r>
            <a:r>
              <a:rPr kumimoji="0" lang="en-GB" sz="800" b="1" i="0" u="none" strike="noStrike" kern="1200" cap="none" spc="0" normalizeH="0" baseline="0" noProof="0" dirty="0" err="1">
                <a:ln>
                  <a:noFill/>
                </a:ln>
                <a:solidFill>
                  <a:srgbClr val="003145">
                    <a:lumMod val="100000"/>
                  </a:srgbClr>
                </a:solidFill>
                <a:effectLst/>
                <a:uLnTx/>
                <a:uFillTx/>
                <a:latin typeface="Arial" panose="020B0604020202020204" pitchFamily="34" charset="0"/>
                <a:ea typeface="+mn-ea"/>
                <a:cs typeface="Arial" pitchFamily="34" charset="0"/>
              </a:rPr>
              <a:t>Melaccio</a:t>
            </a: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Partner</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Italy</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+39 02 5413 1787</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700" dirty="0" err="1">
                <a:solidFill>
                  <a:srgbClr val="FB5A17">
                    <a:lumMod val="100000"/>
                  </a:srgbClr>
                </a:solidFill>
                <a:latin typeface="Arial" panose="020B0604020202020204" pitchFamily="34" charset="0"/>
              </a:rPr>
              <a:t>nunzia.melaccio</a:t>
            </a: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@osborneclarke.com</a:t>
            </a:r>
          </a:p>
        </p:txBody>
      </p:sp>
      <p:pic>
        <p:nvPicPr>
          <p:cNvPr id="111" name="Picture 18">
            <a:extLst>
              <a:ext uri="{FF2B5EF4-FFF2-40B4-BE49-F238E27FC236}">
                <a16:creationId xmlns:a16="http://schemas.microsoft.com/office/drawing/2014/main" id="{120CBB0A-176B-4356-83BD-8DA955DC5676}"/>
              </a:ext>
            </a:extLst>
          </p:cNvPr>
          <p:cNvPicPr>
            <a:picLocks noChangeAspect="1" noChangeArrowheads="1"/>
          </p:cNvPicPr>
          <p:nvPr/>
        </p:nvPicPr>
        <p:blipFill>
          <a:blip r:embed="rId72" cstate="print">
            <a:extLst>
              <a:ext uri="{28A0092B-C50C-407E-A947-70E740481C1C}">
                <a14:useLocalDpi xmlns:a14="http://schemas.microsoft.com/office/drawing/2010/main" val="0"/>
              </a:ext>
            </a:extLst>
          </a:blip>
          <a:srcRect/>
          <a:stretch/>
        </p:blipFill>
        <p:spPr bwMode="auto">
          <a:xfrm>
            <a:off x="410567" y="3677325"/>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17">
            <a:extLst>
              <a:ext uri="{FF2B5EF4-FFF2-40B4-BE49-F238E27FC236}">
                <a16:creationId xmlns:a16="http://schemas.microsoft.com/office/drawing/2014/main" id="{B06A6748-3233-1BA2-F21E-F854C13A5CF6}"/>
              </a:ext>
            </a:extLst>
          </p:cNvPr>
          <p:cNvSpPr txBox="1">
            <a:spLocks/>
          </p:cNvSpPr>
          <p:nvPr>
            <p:custDataLst>
              <p:tags r:id="rId25"/>
            </p:custDataLst>
          </p:nvPr>
        </p:nvSpPr>
        <p:spPr>
          <a:xfrm>
            <a:off x="1021322" y="1843228"/>
            <a:ext cx="1726987"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Jean-Christophe Vercauteren </a:t>
            </a: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Counsel</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Belgium</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+32 2 515 9331</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jc.vercauteren@osborneclarke.com</a:t>
            </a:r>
          </a:p>
        </p:txBody>
      </p:sp>
      <p:sp>
        <p:nvSpPr>
          <p:cNvPr id="5" name="Text Placeholder 17">
            <a:extLst>
              <a:ext uri="{FF2B5EF4-FFF2-40B4-BE49-F238E27FC236}">
                <a16:creationId xmlns:a16="http://schemas.microsoft.com/office/drawing/2014/main" id="{B19E61E8-84FE-102D-813C-E8B76E1594CF}"/>
              </a:ext>
            </a:extLst>
          </p:cNvPr>
          <p:cNvSpPr txBox="1">
            <a:spLocks/>
          </p:cNvSpPr>
          <p:nvPr>
            <p:custDataLst>
              <p:tags r:id="rId26"/>
            </p:custDataLst>
          </p:nvPr>
        </p:nvSpPr>
        <p:spPr>
          <a:xfrm>
            <a:off x="3392116" y="4417172"/>
            <a:ext cx="1726987"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Lina Engler</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Associate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Germany</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+49 221 5108 4043</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lina.engler@osborneclarke.com</a:t>
            </a:r>
          </a:p>
        </p:txBody>
      </p:sp>
      <p:pic>
        <p:nvPicPr>
          <p:cNvPr id="2050" name="Picture 2" descr="User Photo">
            <a:extLst>
              <a:ext uri="{FF2B5EF4-FFF2-40B4-BE49-F238E27FC236}">
                <a16:creationId xmlns:a16="http://schemas.microsoft.com/office/drawing/2014/main" id="{C2A6A8D6-EFAF-FA06-F51A-A921F120CF2F}"/>
              </a:ext>
            </a:extLst>
          </p:cNvPr>
          <p:cNvPicPr>
            <a:picLocks noChangeAspect="1" noChangeArrowheads="1"/>
          </p:cNvPicPr>
          <p:nvPr/>
        </p:nvPicPr>
        <p:blipFill>
          <a:blip r:embed="rId73" cstate="print">
            <a:extLst>
              <a:ext uri="{BEBA8EAE-BF5A-486C-A8C5-ECC9F3942E4B}">
                <a14:imgProps xmlns:a14="http://schemas.microsoft.com/office/drawing/2010/main">
                  <a14:imgLayer r:embed="rId7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47879" y="4415466"/>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17">
            <a:extLst>
              <a:ext uri="{FF2B5EF4-FFF2-40B4-BE49-F238E27FC236}">
                <a16:creationId xmlns:a16="http://schemas.microsoft.com/office/drawing/2014/main" id="{783C01E6-6F23-4AD6-A769-0755857DA62C}"/>
              </a:ext>
            </a:extLst>
          </p:cNvPr>
          <p:cNvSpPr txBox="1">
            <a:spLocks/>
          </p:cNvSpPr>
          <p:nvPr>
            <p:custDataLst>
              <p:tags r:id="rId27"/>
            </p:custDataLst>
          </p:nvPr>
        </p:nvSpPr>
        <p:spPr>
          <a:xfrm>
            <a:off x="3405135" y="5077139"/>
            <a:ext cx="1726987"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Ibrahim Semer</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Associate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Germany</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+49 221 5108 4</a:t>
            </a:r>
            <a:r>
              <a:rPr lang="en-GB" sz="700" dirty="0">
                <a:solidFill>
                  <a:srgbClr val="003145">
                    <a:lumMod val="100000"/>
                  </a:srgbClr>
                </a:solidFill>
                <a:latin typeface="Arial" panose="020B0604020202020204" pitchFamily="34" charset="0"/>
              </a:rPr>
              <a:t>376</a:t>
            </a:r>
            <a:endPar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700" dirty="0" err="1">
                <a:solidFill>
                  <a:srgbClr val="FB5A17">
                    <a:lumMod val="100000"/>
                  </a:srgbClr>
                </a:solidFill>
                <a:latin typeface="Arial" panose="020B0604020202020204" pitchFamily="34" charset="0"/>
              </a:rPr>
              <a:t>ibrahmin.semer</a:t>
            </a: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@osborneclarke.com</a:t>
            </a:r>
          </a:p>
        </p:txBody>
      </p:sp>
      <p:pic>
        <p:nvPicPr>
          <p:cNvPr id="8" name="Picture 4" descr="User Photo">
            <a:extLst>
              <a:ext uri="{FF2B5EF4-FFF2-40B4-BE49-F238E27FC236}">
                <a16:creationId xmlns:a16="http://schemas.microsoft.com/office/drawing/2014/main" id="{B86E2E66-497F-9FFD-172B-CB38A052AFC2}"/>
              </a:ext>
            </a:extLst>
          </p:cNvPr>
          <p:cNvPicPr>
            <a:picLocks noChangeAspect="1" noChangeArrowheads="1"/>
          </p:cNvPicPr>
          <p:nvPr/>
        </p:nvPicPr>
        <p:blipFill>
          <a:blip r:embed="rId75" cstate="print">
            <a:extLst>
              <a:ext uri="{BEBA8EAE-BF5A-486C-A8C5-ECC9F3942E4B}">
                <a14:imgProps xmlns:a14="http://schemas.microsoft.com/office/drawing/2010/main">
                  <a14:imgLayer r:embed="rId7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50676" y="5101378"/>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17">
            <a:extLst>
              <a:ext uri="{FF2B5EF4-FFF2-40B4-BE49-F238E27FC236}">
                <a16:creationId xmlns:a16="http://schemas.microsoft.com/office/drawing/2014/main" id="{DEB0614B-BF06-4676-1FB3-E7AA5E977488}"/>
              </a:ext>
            </a:extLst>
          </p:cNvPr>
          <p:cNvSpPr txBox="1">
            <a:spLocks/>
          </p:cNvSpPr>
          <p:nvPr>
            <p:custDataLst>
              <p:tags r:id="rId28"/>
            </p:custDataLst>
          </p:nvPr>
        </p:nvSpPr>
        <p:spPr>
          <a:xfrm>
            <a:off x="3407932" y="5697253"/>
            <a:ext cx="1726987"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Sascha Grimm</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Associate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Germany</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+49 </a:t>
            </a:r>
            <a:r>
              <a:rPr lang="en-GB" sz="700" dirty="0">
                <a:solidFill>
                  <a:srgbClr val="003145">
                    <a:lumMod val="100000"/>
                  </a:srgbClr>
                </a:solidFill>
                <a:latin typeface="Arial" panose="020B0604020202020204" pitchFamily="34" charset="0"/>
              </a:rPr>
              <a:t>30 7262 18115  </a:t>
            </a:r>
            <a:endPar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700" dirty="0" err="1">
                <a:solidFill>
                  <a:srgbClr val="FB5A17">
                    <a:lumMod val="100000"/>
                  </a:srgbClr>
                </a:solidFill>
                <a:latin typeface="Arial" panose="020B0604020202020204" pitchFamily="34" charset="0"/>
              </a:rPr>
              <a:t>sascha.grimm</a:t>
            </a: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@osborneclarke.com</a:t>
            </a:r>
          </a:p>
        </p:txBody>
      </p:sp>
      <p:pic>
        <p:nvPicPr>
          <p:cNvPr id="2054" name="Picture 6" descr="User Photo">
            <a:extLst>
              <a:ext uri="{FF2B5EF4-FFF2-40B4-BE49-F238E27FC236}">
                <a16:creationId xmlns:a16="http://schemas.microsoft.com/office/drawing/2014/main" id="{AA253F27-C8E2-BB21-EA54-36D72192E2BC}"/>
              </a:ext>
            </a:extLst>
          </p:cNvPr>
          <p:cNvPicPr>
            <a:picLocks noChangeAspect="1" noChangeArrowheads="1"/>
          </p:cNvPicPr>
          <p:nvPr/>
        </p:nvPicPr>
        <p:blipFill>
          <a:blip r:embed="rId77" cstate="print">
            <a:extLst>
              <a:ext uri="{BEBA8EAE-BF5A-486C-A8C5-ECC9F3942E4B}">
                <a14:imgProps xmlns:a14="http://schemas.microsoft.com/office/drawing/2010/main">
                  <a14:imgLayer r:embed="rId7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63076" y="5751532"/>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17">
            <a:extLst>
              <a:ext uri="{FF2B5EF4-FFF2-40B4-BE49-F238E27FC236}">
                <a16:creationId xmlns:a16="http://schemas.microsoft.com/office/drawing/2014/main" id="{20F4BF2F-9AB3-7D57-1901-708B1312EF30}"/>
              </a:ext>
            </a:extLst>
          </p:cNvPr>
          <p:cNvSpPr txBox="1">
            <a:spLocks/>
          </p:cNvSpPr>
          <p:nvPr>
            <p:custDataLst>
              <p:tags r:id="rId29"/>
            </p:custDataLst>
          </p:nvPr>
        </p:nvSpPr>
        <p:spPr>
          <a:xfrm>
            <a:off x="1009778" y="5701640"/>
            <a:ext cx="1726987"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Lara Stahlmann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Associate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Germany</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+49 221 5108 4353</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lara.stahlmann@osborneclarke.com</a:t>
            </a:r>
          </a:p>
        </p:txBody>
      </p:sp>
      <p:pic>
        <p:nvPicPr>
          <p:cNvPr id="2056" name="Picture 8" descr="Profile photo of Lara Stahlmann, LL.M. (Stellenbosch)">
            <a:extLst>
              <a:ext uri="{FF2B5EF4-FFF2-40B4-BE49-F238E27FC236}">
                <a16:creationId xmlns:a16="http://schemas.microsoft.com/office/drawing/2014/main" id="{5DDBC043-5D09-7D25-AEA3-92DFC219D9B7}"/>
              </a:ext>
            </a:extLst>
          </p:cNvPr>
          <p:cNvPicPr>
            <a:picLocks noChangeAspect="1" noChangeArrowheads="1"/>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440453" y="5755919"/>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7">
            <a:extLst>
              <a:ext uri="{FF2B5EF4-FFF2-40B4-BE49-F238E27FC236}">
                <a16:creationId xmlns:a16="http://schemas.microsoft.com/office/drawing/2014/main" id="{C128C840-F3E4-0486-F432-EF572ECB26DF}"/>
              </a:ext>
            </a:extLst>
          </p:cNvPr>
          <p:cNvSpPr txBox="1">
            <a:spLocks/>
          </p:cNvSpPr>
          <p:nvPr>
            <p:custDataLst>
              <p:tags r:id="rId30"/>
            </p:custDataLst>
          </p:nvPr>
        </p:nvSpPr>
        <p:spPr>
          <a:xfrm>
            <a:off x="1002112" y="5047563"/>
            <a:ext cx="1726987"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Luca Paesetti</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Junior Associate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Italy</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+39 02 5413 1732</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luca.paesetti@osborneclarke.com</a:t>
            </a:r>
          </a:p>
        </p:txBody>
      </p:sp>
      <p:pic>
        <p:nvPicPr>
          <p:cNvPr id="2058" name="Picture 10" descr="User Photo">
            <a:extLst>
              <a:ext uri="{FF2B5EF4-FFF2-40B4-BE49-F238E27FC236}">
                <a16:creationId xmlns:a16="http://schemas.microsoft.com/office/drawing/2014/main" id="{4A203239-0F6B-BE7D-FCC0-28F8E8E32E36}"/>
              </a:ext>
            </a:extLst>
          </p:cNvPr>
          <p:cNvPicPr>
            <a:picLocks noChangeAspect="1" noChangeArrowheads="1"/>
          </p:cNvPicPr>
          <p:nvPr/>
        </p:nvPicPr>
        <p:blipFill>
          <a:blip r:embed="rId80" cstate="print">
            <a:extLst>
              <a:ext uri="{BEBA8EAE-BF5A-486C-A8C5-ECC9F3942E4B}">
                <a14:imgProps xmlns:a14="http://schemas.microsoft.com/office/drawing/2010/main">
                  <a14:imgLayer r:embed="rId81">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07368" y="5097925"/>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7">
            <a:extLst>
              <a:ext uri="{FF2B5EF4-FFF2-40B4-BE49-F238E27FC236}">
                <a16:creationId xmlns:a16="http://schemas.microsoft.com/office/drawing/2014/main" id="{AC835135-8B2D-F41A-0CDA-CE64B4883488}"/>
              </a:ext>
            </a:extLst>
          </p:cNvPr>
          <p:cNvSpPr txBox="1">
            <a:spLocks/>
          </p:cNvSpPr>
          <p:nvPr>
            <p:custDataLst>
              <p:tags r:id="rId31"/>
            </p:custDataLst>
          </p:nvPr>
        </p:nvSpPr>
        <p:spPr>
          <a:xfrm>
            <a:off x="1009778" y="4353189"/>
            <a:ext cx="1726987"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Antonio Racano</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Partner</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Italy</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+39 02 5413 1795</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antonio.racano@osborneclarke.com</a:t>
            </a:r>
          </a:p>
        </p:txBody>
      </p:sp>
      <p:pic>
        <p:nvPicPr>
          <p:cNvPr id="2060" name="Picture 12" descr="User Photo">
            <a:extLst>
              <a:ext uri="{FF2B5EF4-FFF2-40B4-BE49-F238E27FC236}">
                <a16:creationId xmlns:a16="http://schemas.microsoft.com/office/drawing/2014/main" id="{70ACC13F-8E2C-0F63-F340-6D431FFA8F2A}"/>
              </a:ext>
            </a:extLst>
          </p:cNvPr>
          <p:cNvPicPr>
            <a:picLocks noChangeAspect="1" noChangeArrowheads="1"/>
          </p:cNvPicPr>
          <p:nvPr/>
        </p:nvPicPr>
        <p:blipFill>
          <a:blip r:embed="rId82" cstate="print">
            <a:extLst>
              <a:ext uri="{BEBA8EAE-BF5A-486C-A8C5-ECC9F3942E4B}">
                <a14:imgProps xmlns:a14="http://schemas.microsoft.com/office/drawing/2010/main">
                  <a14:imgLayer r:embed="rId8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40453" y="4378318"/>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7">
            <a:extLst>
              <a:ext uri="{FF2B5EF4-FFF2-40B4-BE49-F238E27FC236}">
                <a16:creationId xmlns:a16="http://schemas.microsoft.com/office/drawing/2014/main" id="{81E09AD6-DDA4-B530-193A-C1914B4674D2}"/>
              </a:ext>
            </a:extLst>
          </p:cNvPr>
          <p:cNvSpPr txBox="1">
            <a:spLocks/>
          </p:cNvSpPr>
          <p:nvPr>
            <p:custDataLst>
              <p:tags r:id="rId32"/>
            </p:custDataLst>
          </p:nvPr>
        </p:nvSpPr>
        <p:spPr>
          <a:xfrm>
            <a:off x="5588113" y="4362014"/>
            <a:ext cx="1726987"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1" dirty="0">
                <a:solidFill>
                  <a:srgbClr val="003145">
                    <a:lumMod val="100000"/>
                  </a:srgbClr>
                </a:solidFill>
                <a:latin typeface="Arial" panose="020B0604020202020204" pitchFamily="34" charset="0"/>
              </a:rPr>
              <a:t>Piet Lange</a:t>
            </a:r>
            <a:endPar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Associate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Netherlands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+31 20 702 </a:t>
            </a:r>
            <a:r>
              <a:rPr lang="en-GB" sz="700" dirty="0">
                <a:solidFill>
                  <a:srgbClr val="003145">
                    <a:lumMod val="100000"/>
                  </a:srgbClr>
                </a:solidFill>
                <a:latin typeface="Arial" panose="020B0604020202020204" pitchFamily="34" charset="0"/>
              </a:rPr>
              <a:t>8978</a:t>
            </a:r>
            <a:endPar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p</a:t>
            </a:r>
            <a:r>
              <a:rPr lang="en-GB" sz="700" dirty="0" err="1">
                <a:solidFill>
                  <a:srgbClr val="FB5A17">
                    <a:lumMod val="100000"/>
                  </a:srgbClr>
                </a:solidFill>
                <a:latin typeface="Arial" panose="020B0604020202020204" pitchFamily="34" charset="0"/>
              </a:rPr>
              <a:t>iet.lange</a:t>
            </a: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@osborneclarke.com</a:t>
            </a:r>
          </a:p>
        </p:txBody>
      </p:sp>
      <p:pic>
        <p:nvPicPr>
          <p:cNvPr id="2062" name="Picture 14" descr="User Photo">
            <a:extLst>
              <a:ext uri="{FF2B5EF4-FFF2-40B4-BE49-F238E27FC236}">
                <a16:creationId xmlns:a16="http://schemas.microsoft.com/office/drawing/2014/main" id="{B92CD365-552D-52F3-163D-0C8E534B440B}"/>
              </a:ext>
            </a:extLst>
          </p:cNvPr>
          <p:cNvPicPr>
            <a:picLocks noChangeAspect="1" noChangeArrowheads="1"/>
          </p:cNvPicPr>
          <p:nvPr/>
        </p:nvPicPr>
        <p:blipFill>
          <a:blip r:embed="rId84" cstate="print">
            <a:extLst>
              <a:ext uri="{BEBA8EAE-BF5A-486C-A8C5-ECC9F3942E4B}">
                <a14:imgProps xmlns:a14="http://schemas.microsoft.com/office/drawing/2010/main">
                  <a14:imgLayer r:embed="rId8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046363" y="4424780"/>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7">
            <a:extLst>
              <a:ext uri="{FF2B5EF4-FFF2-40B4-BE49-F238E27FC236}">
                <a16:creationId xmlns:a16="http://schemas.microsoft.com/office/drawing/2014/main" id="{6659E3D5-9B8C-2BDC-F25A-DB289FC1A87A}"/>
              </a:ext>
            </a:extLst>
          </p:cNvPr>
          <p:cNvSpPr txBox="1">
            <a:spLocks/>
          </p:cNvSpPr>
          <p:nvPr>
            <p:custDataLst>
              <p:tags r:id="rId33"/>
            </p:custDataLst>
          </p:nvPr>
        </p:nvSpPr>
        <p:spPr>
          <a:xfrm>
            <a:off x="7858813" y="5072848"/>
            <a:ext cx="1726987"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Tomasz Olkiewicz</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Partner</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Poland</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+48 22 152 42 29</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700" dirty="0" err="1">
                <a:solidFill>
                  <a:srgbClr val="FB5A17">
                    <a:lumMod val="100000"/>
                  </a:srgbClr>
                </a:solidFill>
                <a:latin typeface="Arial" panose="020B0604020202020204" pitchFamily="34" charset="0"/>
              </a:rPr>
              <a:t>tomasz.olkiewicz</a:t>
            </a: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@osborneclarke.com</a:t>
            </a:r>
          </a:p>
        </p:txBody>
      </p:sp>
      <p:pic>
        <p:nvPicPr>
          <p:cNvPr id="2064" name="Picture 16" descr="User Photo">
            <a:extLst>
              <a:ext uri="{FF2B5EF4-FFF2-40B4-BE49-F238E27FC236}">
                <a16:creationId xmlns:a16="http://schemas.microsoft.com/office/drawing/2014/main" id="{ADC56D41-F59B-1F77-4F5E-D2231AB4D3C1}"/>
              </a:ext>
            </a:extLst>
          </p:cNvPr>
          <p:cNvPicPr>
            <a:picLocks noChangeAspect="1" noChangeArrowheads="1"/>
          </p:cNvPicPr>
          <p:nvPr/>
        </p:nvPicPr>
        <p:blipFill>
          <a:blip r:embed="rId86" cstate="print">
            <a:extLst>
              <a:ext uri="{BEBA8EAE-BF5A-486C-A8C5-ECC9F3942E4B}">
                <a14:imgProps xmlns:a14="http://schemas.microsoft.com/office/drawing/2010/main">
                  <a14:imgLayer r:embed="rId8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318435" y="5140226"/>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17">
            <a:extLst>
              <a:ext uri="{FF2B5EF4-FFF2-40B4-BE49-F238E27FC236}">
                <a16:creationId xmlns:a16="http://schemas.microsoft.com/office/drawing/2014/main" id="{BAE0B57E-C484-145A-D57E-1C3643859A0A}"/>
              </a:ext>
            </a:extLst>
          </p:cNvPr>
          <p:cNvSpPr txBox="1">
            <a:spLocks/>
          </p:cNvSpPr>
          <p:nvPr>
            <p:custDataLst>
              <p:tags r:id="rId34"/>
            </p:custDataLst>
          </p:nvPr>
        </p:nvSpPr>
        <p:spPr>
          <a:xfrm>
            <a:off x="5642047" y="5881835"/>
            <a:ext cx="2078015"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Małgorzata Gołębiowska</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Associate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Poland</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+48 22 152 42 47</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700" dirty="0" err="1">
                <a:solidFill>
                  <a:srgbClr val="FB5A17">
                    <a:lumMod val="100000"/>
                  </a:srgbClr>
                </a:solidFill>
                <a:latin typeface="Arial" panose="020B0604020202020204" pitchFamily="34" charset="0"/>
              </a:rPr>
              <a:t>małgorzata.gołębiowska</a:t>
            </a: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@osborneclarke.com</a:t>
            </a:r>
          </a:p>
        </p:txBody>
      </p:sp>
      <p:pic>
        <p:nvPicPr>
          <p:cNvPr id="2066" name="Picture 18" descr="User Photo">
            <a:extLst>
              <a:ext uri="{FF2B5EF4-FFF2-40B4-BE49-F238E27FC236}">
                <a16:creationId xmlns:a16="http://schemas.microsoft.com/office/drawing/2014/main" id="{26DB2DFD-10D0-3B91-45E7-0577B617353D}"/>
              </a:ext>
            </a:extLst>
          </p:cNvPr>
          <p:cNvPicPr>
            <a:picLocks noChangeAspect="1" noChangeArrowheads="1"/>
          </p:cNvPicPr>
          <p:nvPr/>
        </p:nvPicPr>
        <p:blipFill>
          <a:blip r:embed="rId88" cstate="print">
            <a:extLst>
              <a:ext uri="{BEBA8EAE-BF5A-486C-A8C5-ECC9F3942E4B}">
                <a14:imgProps xmlns:a14="http://schemas.microsoft.com/office/drawing/2010/main">
                  <a14:imgLayer r:embed="rId8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098542" y="5915675"/>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17">
            <a:extLst>
              <a:ext uri="{FF2B5EF4-FFF2-40B4-BE49-F238E27FC236}">
                <a16:creationId xmlns:a16="http://schemas.microsoft.com/office/drawing/2014/main" id="{7167F1F5-36C0-2ED3-8B4F-161707BFB416}"/>
              </a:ext>
            </a:extLst>
          </p:cNvPr>
          <p:cNvSpPr txBox="1">
            <a:spLocks/>
          </p:cNvSpPr>
          <p:nvPr>
            <p:custDataLst>
              <p:tags r:id="rId35"/>
            </p:custDataLst>
          </p:nvPr>
        </p:nvSpPr>
        <p:spPr>
          <a:xfrm>
            <a:off x="7858435" y="5747604"/>
            <a:ext cx="2078015" cy="607680"/>
          </a:xfrm>
          <a:prstGeom prst="rect">
            <a:avLst/>
          </a:prstGeom>
        </p:spPr>
        <p:txBody>
          <a:bodyPr/>
          <a:lst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1" dirty="0">
                <a:solidFill>
                  <a:srgbClr val="003145">
                    <a:lumMod val="100000"/>
                  </a:srgbClr>
                </a:solidFill>
                <a:latin typeface="Arial" panose="020B0604020202020204" pitchFamily="34" charset="0"/>
              </a:rPr>
              <a:t>S</a:t>
            </a:r>
            <a:r>
              <a:rPr kumimoji="0" lang="en-GB" sz="800" b="1" i="0" u="none" strike="noStrike" kern="1200" cap="none" spc="0" normalizeH="0" baseline="0" noProof="0" dirty="0" err="1">
                <a:ln>
                  <a:noFill/>
                </a:ln>
                <a:solidFill>
                  <a:srgbClr val="003145">
                    <a:lumMod val="100000"/>
                  </a:srgbClr>
                </a:solidFill>
                <a:effectLst/>
                <a:uLnTx/>
                <a:uFillTx/>
                <a:latin typeface="Arial" panose="020B0604020202020204" pitchFamily="34" charset="0"/>
                <a:ea typeface="+mn-ea"/>
                <a:cs typeface="Arial" pitchFamily="34" charset="0"/>
              </a:rPr>
              <a:t>zymon</a:t>
            </a:r>
            <a:r>
              <a:rPr kumimoji="0" lang="en-GB" sz="8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 Ciach</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Counsel</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Poland</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 +48 22 152 42 </a:t>
            </a:r>
            <a:r>
              <a:rPr lang="en-GB" sz="700" dirty="0">
                <a:solidFill>
                  <a:srgbClr val="003145">
                    <a:lumMod val="100000"/>
                  </a:srgbClr>
                </a:solidFill>
                <a:latin typeface="Arial" panose="020B0604020202020204" pitchFamily="34" charset="0"/>
              </a:rPr>
              <a:t>04</a:t>
            </a:r>
            <a:endParaRPr kumimoji="0" lang="en-GB" sz="7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700" dirty="0" err="1">
                <a:solidFill>
                  <a:srgbClr val="FB5A17">
                    <a:lumMod val="100000"/>
                  </a:srgbClr>
                </a:solidFill>
                <a:latin typeface="Arial" panose="020B0604020202020204" pitchFamily="34" charset="0"/>
              </a:rPr>
              <a:t>szymon.ciach</a:t>
            </a:r>
            <a:r>
              <a:rPr kumimoji="0" lang="en-GB" sz="7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@osborneclarke.com</a:t>
            </a:r>
          </a:p>
        </p:txBody>
      </p:sp>
      <p:pic>
        <p:nvPicPr>
          <p:cNvPr id="2068" name="Picture 20" descr="User Photo">
            <a:extLst>
              <a:ext uri="{FF2B5EF4-FFF2-40B4-BE49-F238E27FC236}">
                <a16:creationId xmlns:a16="http://schemas.microsoft.com/office/drawing/2014/main" id="{115D7330-342E-40D1-B460-BBB44C2C4822}"/>
              </a:ext>
            </a:extLst>
          </p:cNvPr>
          <p:cNvPicPr>
            <a:picLocks noChangeAspect="1" noChangeArrowheads="1"/>
          </p:cNvPicPr>
          <p:nvPr/>
        </p:nvPicPr>
        <p:blipFill>
          <a:blip r:embed="rId90" cstate="print">
            <a:extLst>
              <a:ext uri="{BEBA8EAE-BF5A-486C-A8C5-ECC9F3942E4B}">
                <a14:imgProps xmlns:a14="http://schemas.microsoft.com/office/drawing/2010/main">
                  <a14:imgLayer r:embed="rId91">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316301" y="5807807"/>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BFBB4A3F-2194-BE35-EF59-CC6EF79EB3AC}"/>
              </a:ext>
            </a:extLst>
          </p:cNvPr>
          <p:cNvPicPr>
            <a:picLocks noChangeAspect="1" noChangeArrowheads="1"/>
          </p:cNvPicPr>
          <p:nvPr/>
        </p:nvPicPr>
        <p:blipFill>
          <a:blip r:embed="rId92" cstate="print">
            <a:extLst>
              <a:ext uri="{28A0092B-C50C-407E-A947-70E740481C1C}">
                <a14:useLocalDpi xmlns:a14="http://schemas.microsoft.com/office/drawing/2010/main" val="0"/>
              </a:ext>
            </a:extLst>
          </a:blip>
          <a:srcRect/>
          <a:stretch>
            <a:fillRect/>
          </a:stretch>
        </p:blipFill>
        <p:spPr bwMode="auto">
          <a:xfrm>
            <a:off x="462522" y="1887124"/>
            <a:ext cx="540000"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2521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9891a2c2c296acd59e6f6f3543859a8e768bef"/>
  <p:tag name="ISPRING_RESOURCE_PATHS_HASH" val="61b8316fa65942bf89a9a9b9b4c99f9ba03cc9a"/>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OUTLINEID" val="9D0F24D6E84C4E27817D9DE6F32E559A"/>
</p:tagLst>
</file>

<file path=ppt/tags/tag100.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101.xml><?xml version="1.0" encoding="utf-8"?>
<p:tagLst xmlns:a="http://schemas.openxmlformats.org/drawingml/2006/main" xmlns:r="http://schemas.openxmlformats.org/officeDocument/2006/relationships" xmlns:p="http://schemas.openxmlformats.org/presentationml/2006/main">
  <p:tag name="OUTLINEID" val="D482ACCCE86849328B28B7E27A4F787A"/>
</p:tagLst>
</file>

<file path=ppt/tags/tag102.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103.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104.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105.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106.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107.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108.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109.xml><?xml version="1.0" encoding="utf-8"?>
<p:tagLst xmlns:a="http://schemas.openxmlformats.org/drawingml/2006/main" xmlns:r="http://schemas.openxmlformats.org/officeDocument/2006/relationships" xmlns:p="http://schemas.openxmlformats.org/presentationml/2006/main">
  <p:tag name="OUTLINEID" val="4EDD096FD1DF4367AD5EBB4653A740CE"/>
</p:tagLst>
</file>

<file path=ppt/tags/tag11.xml><?xml version="1.0" encoding="utf-8"?>
<p:tagLst xmlns:a="http://schemas.openxmlformats.org/drawingml/2006/main" xmlns:r="http://schemas.openxmlformats.org/officeDocument/2006/relationships" xmlns:p="http://schemas.openxmlformats.org/presentationml/2006/main">
  <p:tag name="OUTLINEID" val="22B45AC03C9F4C16A19BD90CCB45404B"/>
</p:tagLst>
</file>

<file path=ppt/tags/tag110.xml><?xml version="1.0" encoding="utf-8"?>
<p:tagLst xmlns:a="http://schemas.openxmlformats.org/drawingml/2006/main" xmlns:r="http://schemas.openxmlformats.org/officeDocument/2006/relationships" xmlns:p="http://schemas.openxmlformats.org/presentationml/2006/main">
  <p:tag name="OUTLINEID" val="255759CF7D66402584E25ED15F08A814"/>
</p:tagLst>
</file>

<file path=ppt/tags/tag111.xml><?xml version="1.0" encoding="utf-8"?>
<p:tagLst xmlns:a="http://schemas.openxmlformats.org/drawingml/2006/main" xmlns:r="http://schemas.openxmlformats.org/officeDocument/2006/relationships" xmlns:p="http://schemas.openxmlformats.org/presentationml/2006/main">
  <p:tag name="OUTLINEID" val="4EDD096FD1DF4367AD5EBB4653A740CE"/>
</p:tagLst>
</file>

<file path=ppt/tags/tag112.xml><?xml version="1.0" encoding="utf-8"?>
<p:tagLst xmlns:a="http://schemas.openxmlformats.org/drawingml/2006/main" xmlns:r="http://schemas.openxmlformats.org/officeDocument/2006/relationships" xmlns:p="http://schemas.openxmlformats.org/presentationml/2006/main">
  <p:tag name="OUTLINEID" val="255759CF7D66402584E25ED15F08A814"/>
</p:tagLst>
</file>

<file path=ppt/tags/tag113.xml><?xml version="1.0" encoding="utf-8"?>
<p:tagLst xmlns:a="http://schemas.openxmlformats.org/drawingml/2006/main" xmlns:r="http://schemas.openxmlformats.org/officeDocument/2006/relationships" xmlns:p="http://schemas.openxmlformats.org/presentationml/2006/main">
  <p:tag name="OUTLINEID" val="22941000FD7C4F659B7CEE856665D2AF"/>
</p:tagLst>
</file>

<file path=ppt/tags/tag114.xml><?xml version="1.0" encoding="utf-8"?>
<p:tagLst xmlns:a="http://schemas.openxmlformats.org/drawingml/2006/main" xmlns:r="http://schemas.openxmlformats.org/officeDocument/2006/relationships" xmlns:p="http://schemas.openxmlformats.org/presentationml/2006/main">
  <p:tag name="OUTLINEID" val="7AAA2C434F8C429A9BE816DC16167B50"/>
</p:tagLst>
</file>

<file path=ppt/tags/tag115.xml><?xml version="1.0" encoding="utf-8"?>
<p:tagLst xmlns:a="http://schemas.openxmlformats.org/drawingml/2006/main" xmlns:r="http://schemas.openxmlformats.org/officeDocument/2006/relationships" xmlns:p="http://schemas.openxmlformats.org/presentationml/2006/main">
  <p:tag name="OUTLINEID" val="1BB6305E6E024C239873345C1F31C18E"/>
</p:tagLst>
</file>

<file path=ppt/tags/tag116.xml><?xml version="1.0" encoding="utf-8"?>
<p:tagLst xmlns:a="http://schemas.openxmlformats.org/drawingml/2006/main" xmlns:r="http://schemas.openxmlformats.org/officeDocument/2006/relationships" xmlns:p="http://schemas.openxmlformats.org/presentationml/2006/main">
  <p:tag name="OUTLINEID" val="380C47FABB444135B2A570B2D6E687A2"/>
</p:tagLst>
</file>

<file path=ppt/tags/tag117.xml><?xml version="1.0" encoding="utf-8"?>
<p:tagLst xmlns:a="http://schemas.openxmlformats.org/drawingml/2006/main" xmlns:r="http://schemas.openxmlformats.org/officeDocument/2006/relationships" xmlns:p="http://schemas.openxmlformats.org/presentationml/2006/main">
  <p:tag name="OUTLINEID" val="22941000FD7C4F659B7CEE856665D2AF"/>
</p:tagLst>
</file>

<file path=ppt/tags/tag118.xml><?xml version="1.0" encoding="utf-8"?>
<p:tagLst xmlns:a="http://schemas.openxmlformats.org/drawingml/2006/main" xmlns:r="http://schemas.openxmlformats.org/officeDocument/2006/relationships" xmlns:p="http://schemas.openxmlformats.org/presentationml/2006/main">
  <p:tag name="OUTLINEID" val="7AAA2C434F8C429A9BE816DC16167B50"/>
</p:tagLst>
</file>

<file path=ppt/tags/tag119.xml><?xml version="1.0" encoding="utf-8"?>
<p:tagLst xmlns:a="http://schemas.openxmlformats.org/drawingml/2006/main" xmlns:r="http://schemas.openxmlformats.org/officeDocument/2006/relationships" xmlns:p="http://schemas.openxmlformats.org/presentationml/2006/main">
  <p:tag name="OUTLINEID" val="22941000FD7C4F659B7CEE856665D2AF"/>
</p:tagLst>
</file>

<file path=ppt/tags/tag12.xml><?xml version="1.0" encoding="utf-8"?>
<p:tagLst xmlns:a="http://schemas.openxmlformats.org/drawingml/2006/main" xmlns:r="http://schemas.openxmlformats.org/officeDocument/2006/relationships" xmlns:p="http://schemas.openxmlformats.org/presentationml/2006/main">
  <p:tag name="OUTLINEID" val="338BF7FC7E8C4410BAB782C4D102DB78"/>
</p:tagLst>
</file>

<file path=ppt/tags/tag120.xml><?xml version="1.0" encoding="utf-8"?>
<p:tagLst xmlns:a="http://schemas.openxmlformats.org/drawingml/2006/main" xmlns:r="http://schemas.openxmlformats.org/officeDocument/2006/relationships" xmlns:p="http://schemas.openxmlformats.org/presentationml/2006/main">
  <p:tag name="OUTLINEID" val="7AAA2C434F8C429A9BE816DC16167B50"/>
</p:tagLst>
</file>

<file path=ppt/tags/tag121.xml><?xml version="1.0" encoding="utf-8"?>
<p:tagLst xmlns:a="http://schemas.openxmlformats.org/drawingml/2006/main" xmlns:r="http://schemas.openxmlformats.org/officeDocument/2006/relationships" xmlns:p="http://schemas.openxmlformats.org/presentationml/2006/main">
  <p:tag name="OUTLINEID" val="22941000FD7C4F659B7CEE856665D2AF"/>
</p:tagLst>
</file>

<file path=ppt/tags/tag122.xml><?xml version="1.0" encoding="utf-8"?>
<p:tagLst xmlns:a="http://schemas.openxmlformats.org/drawingml/2006/main" xmlns:r="http://schemas.openxmlformats.org/officeDocument/2006/relationships" xmlns:p="http://schemas.openxmlformats.org/presentationml/2006/main">
  <p:tag name="OUTLINEID" val="7AAA2C434F8C429A9BE816DC16167B50"/>
</p:tagLst>
</file>

<file path=ppt/tags/tag123.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124.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125.xml><?xml version="1.0" encoding="utf-8"?>
<p:tagLst xmlns:a="http://schemas.openxmlformats.org/drawingml/2006/main" xmlns:r="http://schemas.openxmlformats.org/officeDocument/2006/relationships" xmlns:p="http://schemas.openxmlformats.org/presentationml/2006/main">
  <p:tag name="OUTLINEID" val="D482ACCCE86849328B28B7E27A4F787A"/>
</p:tagLst>
</file>

<file path=ppt/tags/tag126.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127.xml><?xml version="1.0" encoding="utf-8"?>
<p:tagLst xmlns:a="http://schemas.openxmlformats.org/drawingml/2006/main" xmlns:r="http://schemas.openxmlformats.org/officeDocument/2006/relationships" xmlns:p="http://schemas.openxmlformats.org/presentationml/2006/main">
  <p:tag name="OUTLINEID" val="D482ACCCE86849328B28B7E27A4F787A"/>
</p:tagLst>
</file>

<file path=ppt/tags/tag128.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129.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13.xml><?xml version="1.0" encoding="utf-8"?>
<p:tagLst xmlns:a="http://schemas.openxmlformats.org/drawingml/2006/main" xmlns:r="http://schemas.openxmlformats.org/officeDocument/2006/relationships" xmlns:p="http://schemas.openxmlformats.org/presentationml/2006/main">
  <p:tag name="OUTLINEID" val="F4FDF60FF6AB4B62A509D441045B9F8F"/>
</p:tagLst>
</file>

<file path=ppt/tags/tag130.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131.xml><?xml version="1.0" encoding="utf-8"?>
<p:tagLst xmlns:a="http://schemas.openxmlformats.org/drawingml/2006/main" xmlns:r="http://schemas.openxmlformats.org/officeDocument/2006/relationships" xmlns:p="http://schemas.openxmlformats.org/presentationml/2006/main">
  <p:tag name="OUTLINEID" val="DA8A4EEDF8A946B4B7875F64580DAC1C"/>
</p:tagLst>
</file>

<file path=ppt/tags/tag132.xml><?xml version="1.0" encoding="utf-8"?>
<p:tagLst xmlns:a="http://schemas.openxmlformats.org/drawingml/2006/main" xmlns:r="http://schemas.openxmlformats.org/officeDocument/2006/relationships" xmlns:p="http://schemas.openxmlformats.org/presentationml/2006/main">
  <p:tag name="OUTLINEID" val="E13054D191DB4B55AF75DB9FF48BEF88"/>
</p:tagLst>
</file>

<file path=ppt/tags/tag133.xml><?xml version="1.0" encoding="utf-8"?>
<p:tagLst xmlns:a="http://schemas.openxmlformats.org/drawingml/2006/main" xmlns:r="http://schemas.openxmlformats.org/officeDocument/2006/relationships" xmlns:p="http://schemas.openxmlformats.org/presentationml/2006/main">
  <p:tag name="OUTLINEID" val="663E292300AB4826809143B8E516E5DD"/>
</p:tagLst>
</file>

<file path=ppt/tags/tag134.xml><?xml version="1.0" encoding="utf-8"?>
<p:tagLst xmlns:a="http://schemas.openxmlformats.org/drawingml/2006/main" xmlns:r="http://schemas.openxmlformats.org/officeDocument/2006/relationships" xmlns:p="http://schemas.openxmlformats.org/presentationml/2006/main">
  <p:tag name="OUTLINEID" val="1980F9818D264E8A8307A8193ADE32FC"/>
</p:tagLst>
</file>

<file path=ppt/tags/tag135.xml><?xml version="1.0" encoding="utf-8"?>
<p:tagLst xmlns:a="http://schemas.openxmlformats.org/drawingml/2006/main" xmlns:r="http://schemas.openxmlformats.org/officeDocument/2006/relationships" xmlns:p="http://schemas.openxmlformats.org/presentationml/2006/main">
  <p:tag name="OUTLINEID" val="CEC9462E4574449A87362E41B0BE4C7F"/>
</p:tagLst>
</file>

<file path=ppt/tags/tag136.xml><?xml version="1.0" encoding="utf-8"?>
<p:tagLst xmlns:a="http://schemas.openxmlformats.org/drawingml/2006/main" xmlns:r="http://schemas.openxmlformats.org/officeDocument/2006/relationships" xmlns:p="http://schemas.openxmlformats.org/presentationml/2006/main">
  <p:tag name="OUTLINEID" val="01A9BB55D8F541D2B3B471E8F3AA243F"/>
</p:tagLst>
</file>

<file path=ppt/tags/tag137.xml><?xml version="1.0" encoding="utf-8"?>
<p:tagLst xmlns:a="http://schemas.openxmlformats.org/drawingml/2006/main" xmlns:r="http://schemas.openxmlformats.org/officeDocument/2006/relationships" xmlns:p="http://schemas.openxmlformats.org/presentationml/2006/main">
  <p:tag name="OUTLINEID" val="DA8A4EEDF8A946B4B7875F64580DAC1C"/>
</p:tagLst>
</file>

<file path=ppt/tags/tag138.xml><?xml version="1.0" encoding="utf-8"?>
<p:tagLst xmlns:a="http://schemas.openxmlformats.org/drawingml/2006/main" xmlns:r="http://schemas.openxmlformats.org/officeDocument/2006/relationships" xmlns:p="http://schemas.openxmlformats.org/presentationml/2006/main">
  <p:tag name="OUTLINEID" val="E13054D191DB4B55AF75DB9FF48BEF88"/>
</p:tagLst>
</file>

<file path=ppt/tags/tag139.xml><?xml version="1.0" encoding="utf-8"?>
<p:tagLst xmlns:a="http://schemas.openxmlformats.org/drawingml/2006/main" xmlns:r="http://schemas.openxmlformats.org/officeDocument/2006/relationships" xmlns:p="http://schemas.openxmlformats.org/presentationml/2006/main">
  <p:tag name="OUTLINEID" val="663E292300AB4826809143B8E516E5DD"/>
</p:tagLst>
</file>

<file path=ppt/tags/tag14.xml><?xml version="1.0" encoding="utf-8"?>
<p:tagLst xmlns:a="http://schemas.openxmlformats.org/drawingml/2006/main" xmlns:r="http://schemas.openxmlformats.org/officeDocument/2006/relationships" xmlns:p="http://schemas.openxmlformats.org/presentationml/2006/main">
  <p:tag name="OUTLINEID" val="F24AD870109248A486B858D95B2FE63D"/>
</p:tagLst>
</file>

<file path=ppt/tags/tag140.xml><?xml version="1.0" encoding="utf-8"?>
<p:tagLst xmlns:a="http://schemas.openxmlformats.org/drawingml/2006/main" xmlns:r="http://schemas.openxmlformats.org/officeDocument/2006/relationships" xmlns:p="http://schemas.openxmlformats.org/presentationml/2006/main">
  <p:tag name="OUTLINEID" val="DA8A4EEDF8A946B4B7875F64580DAC1C"/>
</p:tagLst>
</file>

<file path=ppt/tags/tag141.xml><?xml version="1.0" encoding="utf-8"?>
<p:tagLst xmlns:a="http://schemas.openxmlformats.org/drawingml/2006/main" xmlns:r="http://schemas.openxmlformats.org/officeDocument/2006/relationships" xmlns:p="http://schemas.openxmlformats.org/presentationml/2006/main">
  <p:tag name="OUTLINEID" val="E13054D191DB4B55AF75DB9FF48BEF88"/>
</p:tagLst>
</file>

<file path=ppt/tags/tag142.xml><?xml version="1.0" encoding="utf-8"?>
<p:tagLst xmlns:a="http://schemas.openxmlformats.org/drawingml/2006/main" xmlns:r="http://schemas.openxmlformats.org/officeDocument/2006/relationships" xmlns:p="http://schemas.openxmlformats.org/presentationml/2006/main">
  <p:tag name="OUTLINEID" val="663E292300AB4826809143B8E516E5DD"/>
</p:tagLst>
</file>

<file path=ppt/tags/tag143.xml><?xml version="1.0" encoding="utf-8"?>
<p:tagLst xmlns:a="http://schemas.openxmlformats.org/drawingml/2006/main" xmlns:r="http://schemas.openxmlformats.org/officeDocument/2006/relationships" xmlns:p="http://schemas.openxmlformats.org/presentationml/2006/main">
  <p:tag name="OUTLINEID" val="DA8A4EEDF8A946B4B7875F64580DAC1C"/>
</p:tagLst>
</file>

<file path=ppt/tags/tag144.xml><?xml version="1.0" encoding="utf-8"?>
<p:tagLst xmlns:a="http://schemas.openxmlformats.org/drawingml/2006/main" xmlns:r="http://schemas.openxmlformats.org/officeDocument/2006/relationships" xmlns:p="http://schemas.openxmlformats.org/presentationml/2006/main">
  <p:tag name="OUTLINEID" val="E13054D191DB4B55AF75DB9FF48BEF88"/>
</p:tagLst>
</file>

<file path=ppt/tags/tag145.xml><?xml version="1.0" encoding="utf-8"?>
<p:tagLst xmlns:a="http://schemas.openxmlformats.org/drawingml/2006/main" xmlns:r="http://schemas.openxmlformats.org/officeDocument/2006/relationships" xmlns:p="http://schemas.openxmlformats.org/presentationml/2006/main">
  <p:tag name="OUTLINEID" val="663E292300AB4826809143B8E516E5DD"/>
</p:tagLst>
</file>

<file path=ppt/tags/tag146.xml><?xml version="1.0" encoding="utf-8"?>
<p:tagLst xmlns:a="http://schemas.openxmlformats.org/drawingml/2006/main" xmlns:r="http://schemas.openxmlformats.org/officeDocument/2006/relationships" xmlns:p="http://schemas.openxmlformats.org/presentationml/2006/main">
  <p:tag name="OUTLINEID" val="54BC71AFB5934FFBAA6F8BA4CF84CAD7"/>
</p:tagLst>
</file>

<file path=ppt/tags/tag147.xml><?xml version="1.0" encoding="utf-8"?>
<p:tagLst xmlns:a="http://schemas.openxmlformats.org/drawingml/2006/main" xmlns:r="http://schemas.openxmlformats.org/officeDocument/2006/relationships" xmlns:p="http://schemas.openxmlformats.org/presentationml/2006/main">
  <p:tag name="OUTLINEID" val="82B7D4B6A8BA4D23862B1AB0F30BEBF6"/>
</p:tagLst>
</file>

<file path=ppt/tags/tag148.xml><?xml version="1.0" encoding="utf-8"?>
<p:tagLst xmlns:a="http://schemas.openxmlformats.org/drawingml/2006/main" xmlns:r="http://schemas.openxmlformats.org/officeDocument/2006/relationships" xmlns:p="http://schemas.openxmlformats.org/presentationml/2006/main">
  <p:tag name="OUTLINEID" val="BB8BC0332F714D5FAE869B990CCD3046"/>
</p:tagLst>
</file>

<file path=ppt/tags/tag149.xml><?xml version="1.0" encoding="utf-8"?>
<p:tagLst xmlns:a="http://schemas.openxmlformats.org/drawingml/2006/main" xmlns:r="http://schemas.openxmlformats.org/officeDocument/2006/relationships" xmlns:p="http://schemas.openxmlformats.org/presentationml/2006/main">
  <p:tag name="OUTLINEID" val="3C9BFA63FECF4150889386C22B983F6C"/>
</p:tagLst>
</file>

<file path=ppt/tags/tag15.xml><?xml version="1.0" encoding="utf-8"?>
<p:tagLst xmlns:a="http://schemas.openxmlformats.org/drawingml/2006/main" xmlns:r="http://schemas.openxmlformats.org/officeDocument/2006/relationships" xmlns:p="http://schemas.openxmlformats.org/presentationml/2006/main">
  <p:tag name="OUTLINEID" val="BE6A6211326C4FB1A75FFC722FCC4DA3"/>
</p:tagLst>
</file>

<file path=ppt/tags/tag150.xml><?xml version="1.0" encoding="utf-8"?>
<p:tagLst xmlns:a="http://schemas.openxmlformats.org/drawingml/2006/main" xmlns:r="http://schemas.openxmlformats.org/officeDocument/2006/relationships" xmlns:p="http://schemas.openxmlformats.org/presentationml/2006/main">
  <p:tag name="OUTLINEID" val="CFE00C2B66BD4580A2BEEF5FC15F07F1"/>
</p:tagLst>
</file>

<file path=ppt/tags/tag151.xml><?xml version="1.0" encoding="utf-8"?>
<p:tagLst xmlns:a="http://schemas.openxmlformats.org/drawingml/2006/main" xmlns:r="http://schemas.openxmlformats.org/officeDocument/2006/relationships" xmlns:p="http://schemas.openxmlformats.org/presentationml/2006/main">
  <p:tag name="OUTLINEID" val="33FAFE9C0AD042AAA377D0816FE1A8E9"/>
</p:tagLst>
</file>

<file path=ppt/tags/tag152.xml><?xml version="1.0" encoding="utf-8"?>
<p:tagLst xmlns:a="http://schemas.openxmlformats.org/drawingml/2006/main" xmlns:r="http://schemas.openxmlformats.org/officeDocument/2006/relationships" xmlns:p="http://schemas.openxmlformats.org/presentationml/2006/main">
  <p:tag name="OUTLINEID" val="E9D33DC0E1C1414A8A94245636F02E4F"/>
</p:tagLst>
</file>

<file path=ppt/tags/tag153.xml><?xml version="1.0" encoding="utf-8"?>
<p:tagLst xmlns:a="http://schemas.openxmlformats.org/drawingml/2006/main" xmlns:r="http://schemas.openxmlformats.org/officeDocument/2006/relationships" xmlns:p="http://schemas.openxmlformats.org/presentationml/2006/main">
  <p:tag name="OUTLINEID" val="AFC0E662CB4D431683C985CB87C14970"/>
</p:tagLst>
</file>

<file path=ppt/tags/tag154.xml><?xml version="1.0" encoding="utf-8"?>
<p:tagLst xmlns:a="http://schemas.openxmlformats.org/drawingml/2006/main" xmlns:r="http://schemas.openxmlformats.org/officeDocument/2006/relationships" xmlns:p="http://schemas.openxmlformats.org/presentationml/2006/main">
  <p:tag name="OUTLINEID" val="6A95068FE81A4621AE4C63CBBB29A843"/>
</p:tagLst>
</file>

<file path=ppt/tags/tag155.xml><?xml version="1.0" encoding="utf-8"?>
<p:tagLst xmlns:a="http://schemas.openxmlformats.org/drawingml/2006/main" xmlns:r="http://schemas.openxmlformats.org/officeDocument/2006/relationships" xmlns:p="http://schemas.openxmlformats.org/presentationml/2006/main">
  <p:tag name="OUTLINEID" val="81A505FECF254CDEA8B3D286FAA97DA4"/>
</p:tagLst>
</file>

<file path=ppt/tags/tag156.xml><?xml version="1.0" encoding="utf-8"?>
<p:tagLst xmlns:a="http://schemas.openxmlformats.org/drawingml/2006/main" xmlns:r="http://schemas.openxmlformats.org/officeDocument/2006/relationships" xmlns:p="http://schemas.openxmlformats.org/presentationml/2006/main">
  <p:tag name="OUTLINEID" val="D412386661B34EACB955C0636F894B9D"/>
</p:tagLst>
</file>

<file path=ppt/tags/tag157.xml><?xml version="1.0" encoding="utf-8"?>
<p:tagLst xmlns:a="http://schemas.openxmlformats.org/drawingml/2006/main" xmlns:r="http://schemas.openxmlformats.org/officeDocument/2006/relationships" xmlns:p="http://schemas.openxmlformats.org/presentationml/2006/main">
  <p:tag name="OUTLINEID" val="FC063E21F9EE44A58980A67103615D7C"/>
</p:tagLst>
</file>

<file path=ppt/tags/tag158.xml><?xml version="1.0" encoding="utf-8"?>
<p:tagLst xmlns:a="http://schemas.openxmlformats.org/drawingml/2006/main" xmlns:r="http://schemas.openxmlformats.org/officeDocument/2006/relationships" xmlns:p="http://schemas.openxmlformats.org/presentationml/2006/main">
  <p:tag name="OUTLINEID" val="59110A461111419295C9E9DDED419C48"/>
</p:tagLst>
</file>

<file path=ppt/tags/tag159.xml><?xml version="1.0" encoding="utf-8"?>
<p:tagLst xmlns:a="http://schemas.openxmlformats.org/drawingml/2006/main" xmlns:r="http://schemas.openxmlformats.org/officeDocument/2006/relationships" xmlns:p="http://schemas.openxmlformats.org/presentationml/2006/main">
  <p:tag name="OUTLINEID" val="1C60E0DAA08A4961854CE11D72341F2D"/>
</p:tagLst>
</file>

<file path=ppt/tags/tag16.xml><?xml version="1.0" encoding="utf-8"?>
<p:tagLst xmlns:a="http://schemas.openxmlformats.org/drawingml/2006/main" xmlns:r="http://schemas.openxmlformats.org/officeDocument/2006/relationships" xmlns:p="http://schemas.openxmlformats.org/presentationml/2006/main">
  <p:tag name="OUTLINEID" val="9A091AE876F444C5AFC249213BBE8094"/>
</p:tagLst>
</file>

<file path=ppt/tags/tag160.xml><?xml version="1.0" encoding="utf-8"?>
<p:tagLst xmlns:a="http://schemas.openxmlformats.org/drawingml/2006/main" xmlns:r="http://schemas.openxmlformats.org/officeDocument/2006/relationships" xmlns:p="http://schemas.openxmlformats.org/presentationml/2006/main">
  <p:tag name="OUTLINEID" val="3592C192176C4958A5F7812567CFEA10"/>
</p:tagLst>
</file>

<file path=ppt/tags/tag161.xml><?xml version="1.0" encoding="utf-8"?>
<p:tagLst xmlns:a="http://schemas.openxmlformats.org/drawingml/2006/main" xmlns:r="http://schemas.openxmlformats.org/officeDocument/2006/relationships" xmlns:p="http://schemas.openxmlformats.org/presentationml/2006/main">
  <p:tag name="OUTLINEID" val="0D97373E867A4BCF8D94CDABA427E0ED"/>
</p:tagLst>
</file>

<file path=ppt/tags/tag162.xml><?xml version="1.0" encoding="utf-8"?>
<p:tagLst xmlns:a="http://schemas.openxmlformats.org/drawingml/2006/main" xmlns:r="http://schemas.openxmlformats.org/officeDocument/2006/relationships" xmlns:p="http://schemas.openxmlformats.org/presentationml/2006/main">
  <p:tag name="OUTLINEID" val="3C2D59EFADDA4612991C0950B0BBDB0C"/>
</p:tagLst>
</file>

<file path=ppt/tags/tag163.xml><?xml version="1.0" encoding="utf-8"?>
<p:tagLst xmlns:a="http://schemas.openxmlformats.org/drawingml/2006/main" xmlns:r="http://schemas.openxmlformats.org/officeDocument/2006/relationships" xmlns:p="http://schemas.openxmlformats.org/presentationml/2006/main">
  <p:tag name="OUTLINEID" val="1C60E0DAA08A4961854CE11D72341F2D"/>
</p:tagLst>
</file>

<file path=ppt/tags/tag164.xml><?xml version="1.0" encoding="utf-8"?>
<p:tagLst xmlns:a="http://schemas.openxmlformats.org/drawingml/2006/main" xmlns:r="http://schemas.openxmlformats.org/officeDocument/2006/relationships" xmlns:p="http://schemas.openxmlformats.org/presentationml/2006/main">
  <p:tag name="OUTLINEID" val="3592C192176C4958A5F7812567CFEA10"/>
</p:tagLst>
</file>

<file path=ppt/tags/tag165.xml><?xml version="1.0" encoding="utf-8"?>
<p:tagLst xmlns:a="http://schemas.openxmlformats.org/drawingml/2006/main" xmlns:r="http://schemas.openxmlformats.org/officeDocument/2006/relationships" xmlns:p="http://schemas.openxmlformats.org/presentationml/2006/main">
  <p:tag name="OUTLINEID" val="0D97373E867A4BCF8D94CDABA427E0ED"/>
</p:tagLst>
</file>

<file path=ppt/tags/tag166.xml><?xml version="1.0" encoding="utf-8"?>
<p:tagLst xmlns:a="http://schemas.openxmlformats.org/drawingml/2006/main" xmlns:r="http://schemas.openxmlformats.org/officeDocument/2006/relationships" xmlns:p="http://schemas.openxmlformats.org/presentationml/2006/main">
  <p:tag name="OUTLINEID" val="3C2D59EFADDA4612991C0950B0BBDB0C"/>
</p:tagLst>
</file>

<file path=ppt/tags/tag167.xml><?xml version="1.0" encoding="utf-8"?>
<p:tagLst xmlns:a="http://schemas.openxmlformats.org/drawingml/2006/main" xmlns:r="http://schemas.openxmlformats.org/officeDocument/2006/relationships" xmlns:p="http://schemas.openxmlformats.org/presentationml/2006/main">
  <p:tag name="OUTLINEID" val="1C60E0DAA08A4961854CE11D72341F2D"/>
</p:tagLst>
</file>

<file path=ppt/tags/tag168.xml><?xml version="1.0" encoding="utf-8"?>
<p:tagLst xmlns:a="http://schemas.openxmlformats.org/drawingml/2006/main" xmlns:r="http://schemas.openxmlformats.org/officeDocument/2006/relationships" xmlns:p="http://schemas.openxmlformats.org/presentationml/2006/main">
  <p:tag name="OUTLINEID" val="3592C192176C4958A5F7812567CFEA10"/>
</p:tagLst>
</file>

<file path=ppt/tags/tag169.xml><?xml version="1.0" encoding="utf-8"?>
<p:tagLst xmlns:a="http://schemas.openxmlformats.org/drawingml/2006/main" xmlns:r="http://schemas.openxmlformats.org/officeDocument/2006/relationships" xmlns:p="http://schemas.openxmlformats.org/presentationml/2006/main">
  <p:tag name="OUTLINEID" val="0D97373E867A4BCF8D94CDABA427E0ED"/>
</p:tagLst>
</file>

<file path=ppt/tags/tag17.xml><?xml version="1.0" encoding="utf-8"?>
<p:tagLst xmlns:a="http://schemas.openxmlformats.org/drawingml/2006/main" xmlns:r="http://schemas.openxmlformats.org/officeDocument/2006/relationships" xmlns:p="http://schemas.openxmlformats.org/presentationml/2006/main">
  <p:tag name="OUTLINEID" val="4B9093373BFA4692B031D814F2C7681F"/>
</p:tagLst>
</file>

<file path=ppt/tags/tag170.xml><?xml version="1.0" encoding="utf-8"?>
<p:tagLst xmlns:a="http://schemas.openxmlformats.org/drawingml/2006/main" xmlns:r="http://schemas.openxmlformats.org/officeDocument/2006/relationships" xmlns:p="http://schemas.openxmlformats.org/presentationml/2006/main">
  <p:tag name="OUTLINEID" val="3C2D59EFADDA4612991C0950B0BBDB0C"/>
</p:tagLst>
</file>

<file path=ppt/tags/tag171.xml><?xml version="1.0" encoding="utf-8"?>
<p:tagLst xmlns:a="http://schemas.openxmlformats.org/drawingml/2006/main" xmlns:r="http://schemas.openxmlformats.org/officeDocument/2006/relationships" xmlns:p="http://schemas.openxmlformats.org/presentationml/2006/main">
  <p:tag name="OUTLINEID" val="1C60E0DAA08A4961854CE11D72341F2D"/>
</p:tagLst>
</file>

<file path=ppt/tags/tag172.xml><?xml version="1.0" encoding="utf-8"?>
<p:tagLst xmlns:a="http://schemas.openxmlformats.org/drawingml/2006/main" xmlns:r="http://schemas.openxmlformats.org/officeDocument/2006/relationships" xmlns:p="http://schemas.openxmlformats.org/presentationml/2006/main">
  <p:tag name="OUTLINEID" val="3592C192176C4958A5F7812567CFEA10"/>
</p:tagLst>
</file>

<file path=ppt/tags/tag173.xml><?xml version="1.0" encoding="utf-8"?>
<p:tagLst xmlns:a="http://schemas.openxmlformats.org/drawingml/2006/main" xmlns:r="http://schemas.openxmlformats.org/officeDocument/2006/relationships" xmlns:p="http://schemas.openxmlformats.org/presentationml/2006/main">
  <p:tag name="OUTLINEID" val="0D97373E867A4BCF8D94CDABA427E0ED"/>
</p:tagLst>
</file>

<file path=ppt/tags/tag174.xml><?xml version="1.0" encoding="utf-8"?>
<p:tagLst xmlns:a="http://schemas.openxmlformats.org/drawingml/2006/main" xmlns:r="http://schemas.openxmlformats.org/officeDocument/2006/relationships" xmlns:p="http://schemas.openxmlformats.org/presentationml/2006/main">
  <p:tag name="OUTLINEID" val="3C2D59EFADDA4612991C0950B0BBDB0C"/>
</p:tagLst>
</file>

<file path=ppt/tags/tag175.xml><?xml version="1.0" encoding="utf-8"?>
<p:tagLst xmlns:a="http://schemas.openxmlformats.org/drawingml/2006/main" xmlns:r="http://schemas.openxmlformats.org/officeDocument/2006/relationships" xmlns:p="http://schemas.openxmlformats.org/presentationml/2006/main">
  <p:tag name="OUTLINEID" val="ABDB3189D5A64DA4A771640DAB33280C"/>
</p:tagLst>
</file>

<file path=ppt/tags/tag176.xml><?xml version="1.0" encoding="utf-8"?>
<p:tagLst xmlns:a="http://schemas.openxmlformats.org/drawingml/2006/main" xmlns:r="http://schemas.openxmlformats.org/officeDocument/2006/relationships" xmlns:p="http://schemas.openxmlformats.org/presentationml/2006/main">
  <p:tag name="OUTLINEID" val="1D96699046C64D8FA21359747CD9BAD7"/>
</p:tagLst>
</file>

<file path=ppt/tags/tag177.xml><?xml version="1.0" encoding="utf-8"?>
<p:tagLst xmlns:a="http://schemas.openxmlformats.org/drawingml/2006/main" xmlns:r="http://schemas.openxmlformats.org/officeDocument/2006/relationships" xmlns:p="http://schemas.openxmlformats.org/presentationml/2006/main">
  <p:tag name="OUTLINEID" val="7240FDAB6332479AB0D0AE60A3C40605"/>
</p:tagLst>
</file>

<file path=ppt/tags/tag178.xml><?xml version="1.0" encoding="utf-8"?>
<p:tagLst xmlns:a="http://schemas.openxmlformats.org/drawingml/2006/main" xmlns:r="http://schemas.openxmlformats.org/officeDocument/2006/relationships" xmlns:p="http://schemas.openxmlformats.org/presentationml/2006/main">
  <p:tag name="OUTLINEID" val="9B65361BE0E74075985BA851D602A897"/>
</p:tagLst>
</file>

<file path=ppt/tags/tag179.xml><?xml version="1.0" encoding="utf-8"?>
<p:tagLst xmlns:a="http://schemas.openxmlformats.org/drawingml/2006/main" xmlns:r="http://schemas.openxmlformats.org/officeDocument/2006/relationships" xmlns:p="http://schemas.openxmlformats.org/presentationml/2006/main">
  <p:tag name="OUTLINEID" val="23828BA29E6B4CC78D6E8F41473B22C0"/>
</p:tagLst>
</file>

<file path=ppt/tags/tag18.xml><?xml version="1.0" encoding="utf-8"?>
<p:tagLst xmlns:a="http://schemas.openxmlformats.org/drawingml/2006/main" xmlns:r="http://schemas.openxmlformats.org/officeDocument/2006/relationships" xmlns:p="http://schemas.openxmlformats.org/presentationml/2006/main">
  <p:tag name="OUTLINEID" val="C330C9897D9246D881D3BDEB4034D1C5"/>
</p:tagLst>
</file>

<file path=ppt/tags/tag180.xml><?xml version="1.0" encoding="utf-8"?>
<p:tagLst xmlns:a="http://schemas.openxmlformats.org/drawingml/2006/main" xmlns:r="http://schemas.openxmlformats.org/officeDocument/2006/relationships" xmlns:p="http://schemas.openxmlformats.org/presentationml/2006/main">
  <p:tag name="OUTLINEID" val="34DC7CE4CA0043C78AEFA8360F1DBF31"/>
</p:tagLst>
</file>

<file path=ppt/tags/tag181.xml><?xml version="1.0" encoding="utf-8"?>
<p:tagLst xmlns:a="http://schemas.openxmlformats.org/drawingml/2006/main" xmlns:r="http://schemas.openxmlformats.org/officeDocument/2006/relationships" xmlns:p="http://schemas.openxmlformats.org/presentationml/2006/main">
  <p:tag name="OUTLINEID" val="C93CA0859E184070A17E3C50387F0361"/>
</p:tagLst>
</file>

<file path=ppt/tags/tag182.xml><?xml version="1.0" encoding="utf-8"?>
<p:tagLst xmlns:a="http://schemas.openxmlformats.org/drawingml/2006/main" xmlns:r="http://schemas.openxmlformats.org/officeDocument/2006/relationships" xmlns:p="http://schemas.openxmlformats.org/presentationml/2006/main">
  <p:tag name="OUTLINEID" val="F4FD08BE91FB4FA19FB49FF3584D573D"/>
</p:tagLst>
</file>

<file path=ppt/tags/tag183.xml><?xml version="1.0" encoding="utf-8"?>
<p:tagLst xmlns:a="http://schemas.openxmlformats.org/drawingml/2006/main" xmlns:r="http://schemas.openxmlformats.org/officeDocument/2006/relationships" xmlns:p="http://schemas.openxmlformats.org/presentationml/2006/main">
  <p:tag name="OUTLINEID" val="831169EFFA3B44DB83F37432280937AD"/>
</p:tagLst>
</file>

<file path=ppt/tags/tag184.xml><?xml version="1.0" encoding="utf-8"?>
<p:tagLst xmlns:a="http://schemas.openxmlformats.org/drawingml/2006/main" xmlns:r="http://schemas.openxmlformats.org/officeDocument/2006/relationships" xmlns:p="http://schemas.openxmlformats.org/presentationml/2006/main">
  <p:tag name="OUTLINEID" val="52482CC79DD8434DABBB1B3A5B804362"/>
</p:tagLst>
</file>

<file path=ppt/tags/tag185.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186.xml><?xml version="1.0" encoding="utf-8"?>
<p:tagLst xmlns:a="http://schemas.openxmlformats.org/drawingml/2006/main" xmlns:r="http://schemas.openxmlformats.org/officeDocument/2006/relationships" xmlns:p="http://schemas.openxmlformats.org/presentationml/2006/main">
  <p:tag name="OUTLINEID" val="7303595C7FF64D858516EBDE2C988FBB"/>
</p:tagLst>
</file>

<file path=ppt/tags/tag187.xml><?xml version="1.0" encoding="utf-8"?>
<p:tagLst xmlns:a="http://schemas.openxmlformats.org/drawingml/2006/main" xmlns:r="http://schemas.openxmlformats.org/officeDocument/2006/relationships" xmlns:p="http://schemas.openxmlformats.org/presentationml/2006/main">
  <p:tag name="OUTLINEID" val="F4F045A7FE7D4E5A8E2E580B92E386A5"/>
</p:tagLst>
</file>

<file path=ppt/tags/tag188.xml><?xml version="1.0" encoding="utf-8"?>
<p:tagLst xmlns:a="http://schemas.openxmlformats.org/drawingml/2006/main" xmlns:r="http://schemas.openxmlformats.org/officeDocument/2006/relationships" xmlns:p="http://schemas.openxmlformats.org/presentationml/2006/main">
  <p:tag name="OUTLINEID" val="E68DCA1414554A65BF84F8C9ECE2BC1D"/>
</p:tagLst>
</file>

<file path=ppt/tags/tag189.xml><?xml version="1.0" encoding="utf-8"?>
<p:tagLst xmlns:a="http://schemas.openxmlformats.org/drawingml/2006/main" xmlns:r="http://schemas.openxmlformats.org/officeDocument/2006/relationships" xmlns:p="http://schemas.openxmlformats.org/presentationml/2006/main">
  <p:tag name="OUTLINEID" val="1078230AC3794210B21716A252025F28"/>
</p:tagLst>
</file>

<file path=ppt/tags/tag19.xml><?xml version="1.0" encoding="utf-8"?>
<p:tagLst xmlns:a="http://schemas.openxmlformats.org/drawingml/2006/main" xmlns:r="http://schemas.openxmlformats.org/officeDocument/2006/relationships" xmlns:p="http://schemas.openxmlformats.org/presentationml/2006/main">
  <p:tag name="OUTLINEID" val="6CD55EF1E10D415BAE90E269A0FB779C"/>
</p:tagLst>
</file>

<file path=ppt/tags/tag190.xml><?xml version="1.0" encoding="utf-8"?>
<p:tagLst xmlns:a="http://schemas.openxmlformats.org/drawingml/2006/main" xmlns:r="http://schemas.openxmlformats.org/officeDocument/2006/relationships" xmlns:p="http://schemas.openxmlformats.org/presentationml/2006/main">
  <p:tag name="OUTLINEID" val="C555CF069DF045759B610ADF6DE20DDE"/>
</p:tagLst>
</file>

<file path=ppt/tags/tag191.xml><?xml version="1.0" encoding="utf-8"?>
<p:tagLst xmlns:a="http://schemas.openxmlformats.org/drawingml/2006/main" xmlns:r="http://schemas.openxmlformats.org/officeDocument/2006/relationships" xmlns:p="http://schemas.openxmlformats.org/presentationml/2006/main">
  <p:tag name="OUTLINEID" val="7E33FD90898941D5AD64A782A4FF8289"/>
</p:tagLst>
</file>

<file path=ppt/tags/tag192.xml><?xml version="1.0" encoding="utf-8"?>
<p:tagLst xmlns:a="http://schemas.openxmlformats.org/drawingml/2006/main" xmlns:r="http://schemas.openxmlformats.org/officeDocument/2006/relationships" xmlns:p="http://schemas.openxmlformats.org/presentationml/2006/main">
  <p:tag name="OUTLINEID" val="0B290E7542B349D290A5CEEA2562A39C"/>
</p:tagLst>
</file>

<file path=ppt/tags/tag193.xml><?xml version="1.0" encoding="utf-8"?>
<p:tagLst xmlns:a="http://schemas.openxmlformats.org/drawingml/2006/main" xmlns:r="http://schemas.openxmlformats.org/officeDocument/2006/relationships" xmlns:p="http://schemas.openxmlformats.org/presentationml/2006/main">
  <p:tag name="OUTLINEID" val="EE284028A5BA4BAF810B483C8145FA77"/>
</p:tagLst>
</file>

<file path=ppt/tags/tag194.xml><?xml version="1.0" encoding="utf-8"?>
<p:tagLst xmlns:a="http://schemas.openxmlformats.org/drawingml/2006/main" xmlns:r="http://schemas.openxmlformats.org/officeDocument/2006/relationships" xmlns:p="http://schemas.openxmlformats.org/presentationml/2006/main">
  <p:tag name="OUTLINEID" val="EE284028A5BA4BAF810B483C8145FA77"/>
</p:tagLst>
</file>

<file path=ppt/tags/tag195.xml><?xml version="1.0" encoding="utf-8"?>
<p:tagLst xmlns:a="http://schemas.openxmlformats.org/drawingml/2006/main" xmlns:r="http://schemas.openxmlformats.org/officeDocument/2006/relationships" xmlns:p="http://schemas.openxmlformats.org/presentationml/2006/main">
  <p:tag name="OUTLINEID" val="8F7414EC118D403C9590735F3CC855FB"/>
</p:tagLst>
</file>

<file path=ppt/tags/tag196.xml><?xml version="1.0" encoding="utf-8"?>
<p:tagLst xmlns:a="http://schemas.openxmlformats.org/drawingml/2006/main" xmlns:r="http://schemas.openxmlformats.org/officeDocument/2006/relationships" xmlns:p="http://schemas.openxmlformats.org/presentationml/2006/main">
  <p:tag name="OUTLINEID" val="14B7BDFED55E4924B6A9286867299F6D"/>
</p:tagLst>
</file>

<file path=ppt/tags/tag197.xml><?xml version="1.0" encoding="utf-8"?>
<p:tagLst xmlns:a="http://schemas.openxmlformats.org/drawingml/2006/main" xmlns:r="http://schemas.openxmlformats.org/officeDocument/2006/relationships" xmlns:p="http://schemas.openxmlformats.org/presentationml/2006/main">
  <p:tag name="OUTLINEID" val="5940B905240F4C9CABFD626AF9C9F46D"/>
</p:tagLst>
</file>

<file path=ppt/tags/tag198.xml><?xml version="1.0" encoding="utf-8"?>
<p:tagLst xmlns:a="http://schemas.openxmlformats.org/drawingml/2006/main" xmlns:r="http://schemas.openxmlformats.org/officeDocument/2006/relationships" xmlns:p="http://schemas.openxmlformats.org/presentationml/2006/main">
  <p:tag name="OUTLINEID" val="CF4E7F86E18F4424AC4F472A1A76B8B6"/>
</p:tagLst>
</file>

<file path=ppt/tags/tag199.xml><?xml version="1.0" encoding="utf-8"?>
<p:tagLst xmlns:a="http://schemas.openxmlformats.org/drawingml/2006/main" xmlns:r="http://schemas.openxmlformats.org/officeDocument/2006/relationships" xmlns:p="http://schemas.openxmlformats.org/presentationml/2006/main">
  <p:tag name="OUTLINEID" val="83EEFDBB659F4E3CA24A764A7ED70FEC"/>
</p:tagLst>
</file>

<file path=ppt/tags/tag2.xml><?xml version="1.0" encoding="utf-8"?>
<p:tagLst xmlns:a="http://schemas.openxmlformats.org/drawingml/2006/main" xmlns:r="http://schemas.openxmlformats.org/officeDocument/2006/relationships" xmlns:p="http://schemas.openxmlformats.org/presentationml/2006/main">
  <p:tag name="OUTLINEID" val="13796B5D8FAC48FB8431CF8925E1DB6D"/>
</p:tagLst>
</file>

<file path=ppt/tags/tag20.xml><?xml version="1.0" encoding="utf-8"?>
<p:tagLst xmlns:a="http://schemas.openxmlformats.org/drawingml/2006/main" xmlns:r="http://schemas.openxmlformats.org/officeDocument/2006/relationships" xmlns:p="http://schemas.openxmlformats.org/presentationml/2006/main">
  <p:tag name="OUTLINEID" val="7730C5CC62314AD691DE20293B7B0574"/>
</p:tagLst>
</file>

<file path=ppt/tags/tag200.xml><?xml version="1.0" encoding="utf-8"?>
<p:tagLst xmlns:a="http://schemas.openxmlformats.org/drawingml/2006/main" xmlns:r="http://schemas.openxmlformats.org/officeDocument/2006/relationships" xmlns:p="http://schemas.openxmlformats.org/presentationml/2006/main">
  <p:tag name="OUTLINEID" val="AEA24DB8B430403C84C506FD73B3F34B"/>
</p:tagLst>
</file>

<file path=ppt/tags/tag201.xml><?xml version="1.0" encoding="utf-8"?>
<p:tagLst xmlns:a="http://schemas.openxmlformats.org/drawingml/2006/main" xmlns:r="http://schemas.openxmlformats.org/officeDocument/2006/relationships" xmlns:p="http://schemas.openxmlformats.org/presentationml/2006/main">
  <p:tag name="OUTLINEID" val="A6494F061F1448D8B998B81EA948D742"/>
</p:tagLst>
</file>

<file path=ppt/tags/tag202.xml><?xml version="1.0" encoding="utf-8"?>
<p:tagLst xmlns:a="http://schemas.openxmlformats.org/drawingml/2006/main" xmlns:r="http://schemas.openxmlformats.org/officeDocument/2006/relationships" xmlns:p="http://schemas.openxmlformats.org/presentationml/2006/main">
  <p:tag name="OUTLINEID" val="2DF4C8E19D3D40E6BCFB2AC9B0E6C866"/>
</p:tagLst>
</file>

<file path=ppt/tags/tag203.xml><?xml version="1.0" encoding="utf-8"?>
<p:tagLst xmlns:a="http://schemas.openxmlformats.org/drawingml/2006/main" xmlns:r="http://schemas.openxmlformats.org/officeDocument/2006/relationships" xmlns:p="http://schemas.openxmlformats.org/presentationml/2006/main">
  <p:tag name="OUTLINEID" val="60B6F5F2CD87449E88FBF8025E5CC6B0"/>
</p:tagLst>
</file>

<file path=ppt/tags/tag204.xml><?xml version="1.0" encoding="utf-8"?>
<p:tagLst xmlns:a="http://schemas.openxmlformats.org/drawingml/2006/main" xmlns:r="http://schemas.openxmlformats.org/officeDocument/2006/relationships" xmlns:p="http://schemas.openxmlformats.org/presentationml/2006/main">
  <p:tag name="OUTLINEID" val="E731926AED934C5AB641128B6109B0C3"/>
</p:tagLst>
</file>

<file path=ppt/tags/tag205.xml><?xml version="1.0" encoding="utf-8"?>
<p:tagLst xmlns:a="http://schemas.openxmlformats.org/drawingml/2006/main" xmlns:r="http://schemas.openxmlformats.org/officeDocument/2006/relationships" xmlns:p="http://schemas.openxmlformats.org/presentationml/2006/main">
  <p:tag name="OUTLINEID" val="17EEE65D38FB48EE8DFCB186E1B6B366"/>
</p:tagLst>
</file>

<file path=ppt/tags/tag206.xml><?xml version="1.0" encoding="utf-8"?>
<p:tagLst xmlns:a="http://schemas.openxmlformats.org/drawingml/2006/main" xmlns:r="http://schemas.openxmlformats.org/officeDocument/2006/relationships" xmlns:p="http://schemas.openxmlformats.org/presentationml/2006/main">
  <p:tag name="OUTLINEID" val="97B6449764EF42FA9F0311D8EFD26BD4"/>
</p:tagLst>
</file>

<file path=ppt/tags/tag207.xml><?xml version="1.0" encoding="utf-8"?>
<p:tagLst xmlns:a="http://schemas.openxmlformats.org/drawingml/2006/main" xmlns:r="http://schemas.openxmlformats.org/officeDocument/2006/relationships" xmlns:p="http://schemas.openxmlformats.org/presentationml/2006/main">
  <p:tag name="OUTLINEID" val="4D9C8D74678A4F00A5FCAE5FC9C60B57"/>
</p:tagLst>
</file>

<file path=ppt/tags/tag208.xml><?xml version="1.0" encoding="utf-8"?>
<p:tagLst xmlns:a="http://schemas.openxmlformats.org/drawingml/2006/main" xmlns:r="http://schemas.openxmlformats.org/officeDocument/2006/relationships" xmlns:p="http://schemas.openxmlformats.org/presentationml/2006/main">
  <p:tag name="OUTLINEID" val="8E0F19CEDF8540179E3AB7320142251E"/>
</p:tagLst>
</file>

<file path=ppt/tags/tag209.xml><?xml version="1.0" encoding="utf-8"?>
<p:tagLst xmlns:a="http://schemas.openxmlformats.org/drawingml/2006/main" xmlns:r="http://schemas.openxmlformats.org/officeDocument/2006/relationships" xmlns:p="http://schemas.openxmlformats.org/presentationml/2006/main">
  <p:tag name="OUTLINEID" val="12693A41EE08405182C073E1E89FE75F"/>
</p:tagLst>
</file>

<file path=ppt/tags/tag21.xml><?xml version="1.0" encoding="utf-8"?>
<p:tagLst xmlns:a="http://schemas.openxmlformats.org/drawingml/2006/main" xmlns:r="http://schemas.openxmlformats.org/officeDocument/2006/relationships" xmlns:p="http://schemas.openxmlformats.org/presentationml/2006/main">
  <p:tag name="OUTLINEID" val="2521DD707D6740FFB1AC0E2918D2C84D"/>
</p:tagLst>
</file>

<file path=ppt/tags/tag210.xml><?xml version="1.0" encoding="utf-8"?>
<p:tagLst xmlns:a="http://schemas.openxmlformats.org/drawingml/2006/main" xmlns:r="http://schemas.openxmlformats.org/officeDocument/2006/relationships" xmlns:p="http://schemas.openxmlformats.org/presentationml/2006/main">
  <p:tag name="OUTLINEID" val="0B0C944C78D0484A983A119BEB2E22F0"/>
</p:tagLst>
</file>

<file path=ppt/tags/tag211.xml><?xml version="1.0" encoding="utf-8"?>
<p:tagLst xmlns:a="http://schemas.openxmlformats.org/drawingml/2006/main" xmlns:r="http://schemas.openxmlformats.org/officeDocument/2006/relationships" xmlns:p="http://schemas.openxmlformats.org/presentationml/2006/main">
  <p:tag name="OUTLINEID" val="6B649898B0CE45CC83D75D56DB3A4269"/>
</p:tagLst>
</file>

<file path=ppt/tags/tag212.xml><?xml version="1.0" encoding="utf-8"?>
<p:tagLst xmlns:a="http://schemas.openxmlformats.org/drawingml/2006/main" xmlns:r="http://schemas.openxmlformats.org/officeDocument/2006/relationships" xmlns:p="http://schemas.openxmlformats.org/presentationml/2006/main">
  <p:tag name="OUTLINEID" val="A339C43157834589B6DA377B16AE5D93"/>
</p:tagLst>
</file>

<file path=ppt/tags/tag213.xml><?xml version="1.0" encoding="utf-8"?>
<p:tagLst xmlns:a="http://schemas.openxmlformats.org/drawingml/2006/main" xmlns:r="http://schemas.openxmlformats.org/officeDocument/2006/relationships" xmlns:p="http://schemas.openxmlformats.org/presentationml/2006/main">
  <p:tag name="OUTLINEID" val="2115A5B11D3242A690FE115E0A017CA4"/>
</p:tagLst>
</file>

<file path=ppt/tags/tag214.xml><?xml version="1.0" encoding="utf-8"?>
<p:tagLst xmlns:a="http://schemas.openxmlformats.org/drawingml/2006/main" xmlns:r="http://schemas.openxmlformats.org/officeDocument/2006/relationships" xmlns:p="http://schemas.openxmlformats.org/presentationml/2006/main">
  <p:tag name="OUTLINEID" val="72F18E6077F144E7A113B1A9AA4DA8F1"/>
</p:tagLst>
</file>

<file path=ppt/tags/tag215.xml><?xml version="1.0" encoding="utf-8"?>
<p:tagLst xmlns:a="http://schemas.openxmlformats.org/drawingml/2006/main" xmlns:r="http://schemas.openxmlformats.org/officeDocument/2006/relationships" xmlns:p="http://schemas.openxmlformats.org/presentationml/2006/main">
  <p:tag name="OUTLINEID" val="72F18E6077F144E7A113B1A9AA4DA8F1"/>
</p:tagLst>
</file>

<file path=ppt/tags/tag216.xml><?xml version="1.0" encoding="utf-8"?>
<p:tagLst xmlns:a="http://schemas.openxmlformats.org/drawingml/2006/main" xmlns:r="http://schemas.openxmlformats.org/officeDocument/2006/relationships" xmlns:p="http://schemas.openxmlformats.org/presentationml/2006/main">
  <p:tag name="OUTLINEID" val="FCB08D9078A8477C90BF1A622A4078F0"/>
</p:tagLst>
</file>

<file path=ppt/tags/tag217.xml><?xml version="1.0" encoding="utf-8"?>
<p:tagLst xmlns:a="http://schemas.openxmlformats.org/drawingml/2006/main" xmlns:r="http://schemas.openxmlformats.org/officeDocument/2006/relationships" xmlns:p="http://schemas.openxmlformats.org/presentationml/2006/main">
  <p:tag name="OUTLINEID" val="FCB08D9078A8477C90BF1A622A4078F0"/>
</p:tagLst>
</file>

<file path=ppt/tags/tag218.xml><?xml version="1.0" encoding="utf-8"?>
<p:tagLst xmlns:a="http://schemas.openxmlformats.org/drawingml/2006/main" xmlns:r="http://schemas.openxmlformats.org/officeDocument/2006/relationships" xmlns:p="http://schemas.openxmlformats.org/presentationml/2006/main">
  <p:tag name="OUTLINEID" val="FD752F23B7FC416DBAE9022C41CC2E94"/>
</p:tagLst>
</file>

<file path=ppt/tags/tag219.xml><?xml version="1.0" encoding="utf-8"?>
<p:tagLst xmlns:a="http://schemas.openxmlformats.org/drawingml/2006/main" xmlns:r="http://schemas.openxmlformats.org/officeDocument/2006/relationships" xmlns:p="http://schemas.openxmlformats.org/presentationml/2006/main">
  <p:tag name="OUTLINEID" val="C6592272D81B4737BDC7B43298618D8D"/>
</p:tagLst>
</file>

<file path=ppt/tags/tag22.xml><?xml version="1.0" encoding="utf-8"?>
<p:tagLst xmlns:a="http://schemas.openxmlformats.org/drawingml/2006/main" xmlns:r="http://schemas.openxmlformats.org/officeDocument/2006/relationships" xmlns:p="http://schemas.openxmlformats.org/presentationml/2006/main">
  <p:tag name="OUTLINEID" val="ED0DE28ECD1B4C27B93D27B227F37722"/>
</p:tagLst>
</file>

<file path=ppt/tags/tag220.xml><?xml version="1.0" encoding="utf-8"?>
<p:tagLst xmlns:a="http://schemas.openxmlformats.org/drawingml/2006/main" xmlns:r="http://schemas.openxmlformats.org/officeDocument/2006/relationships" xmlns:p="http://schemas.openxmlformats.org/presentationml/2006/main">
  <p:tag name="OUTLINEID" val="511925162CA84BCFB8EE2443C86BFB21"/>
</p:tagLst>
</file>

<file path=ppt/tags/tag221.xml><?xml version="1.0" encoding="utf-8"?>
<p:tagLst xmlns:a="http://schemas.openxmlformats.org/drawingml/2006/main" xmlns:r="http://schemas.openxmlformats.org/officeDocument/2006/relationships" xmlns:p="http://schemas.openxmlformats.org/presentationml/2006/main">
  <p:tag name="OUTLINEID" val="E23BFF942F6D4C3488840A8A86F564DF"/>
</p:tagLst>
</file>

<file path=ppt/tags/tag222.xml><?xml version="1.0" encoding="utf-8"?>
<p:tagLst xmlns:a="http://schemas.openxmlformats.org/drawingml/2006/main" xmlns:r="http://schemas.openxmlformats.org/officeDocument/2006/relationships" xmlns:p="http://schemas.openxmlformats.org/presentationml/2006/main">
  <p:tag name="OUTLINEID" val="F65662EE0774459DBFD2992A1E8C8F4A"/>
</p:tagLst>
</file>

<file path=ppt/tags/tag223.xml><?xml version="1.0" encoding="utf-8"?>
<p:tagLst xmlns:a="http://schemas.openxmlformats.org/drawingml/2006/main" xmlns:r="http://schemas.openxmlformats.org/officeDocument/2006/relationships" xmlns:p="http://schemas.openxmlformats.org/presentationml/2006/main">
  <p:tag name="OUTLINEID" val="FA52D76C41724523AA0C5C371B2BEBAD"/>
</p:tagLst>
</file>

<file path=ppt/tags/tag224.xml><?xml version="1.0" encoding="utf-8"?>
<p:tagLst xmlns:a="http://schemas.openxmlformats.org/drawingml/2006/main" xmlns:r="http://schemas.openxmlformats.org/officeDocument/2006/relationships" xmlns:p="http://schemas.openxmlformats.org/presentationml/2006/main">
  <p:tag name="OUTLINEID" val="99190E72E0D944289E05A43C6CDB34A3"/>
</p:tagLst>
</file>

<file path=ppt/tags/tag225.xml><?xml version="1.0" encoding="utf-8"?>
<p:tagLst xmlns:a="http://schemas.openxmlformats.org/drawingml/2006/main" xmlns:r="http://schemas.openxmlformats.org/officeDocument/2006/relationships" xmlns:p="http://schemas.openxmlformats.org/presentationml/2006/main">
  <p:tag name="OUTLINEID" val="B8BE2E274D864DCDB977635199369368"/>
</p:tagLst>
</file>

<file path=ppt/tags/tag226.xml><?xml version="1.0" encoding="utf-8"?>
<p:tagLst xmlns:a="http://schemas.openxmlformats.org/drawingml/2006/main" xmlns:r="http://schemas.openxmlformats.org/officeDocument/2006/relationships" xmlns:p="http://schemas.openxmlformats.org/presentationml/2006/main">
  <p:tag name="OUTLINEID" val="A5BC2293B2F04A2589DA4B66D6EFE921"/>
</p:tagLst>
</file>

<file path=ppt/tags/tag227.xml><?xml version="1.0" encoding="utf-8"?>
<p:tagLst xmlns:a="http://schemas.openxmlformats.org/drawingml/2006/main" xmlns:r="http://schemas.openxmlformats.org/officeDocument/2006/relationships" xmlns:p="http://schemas.openxmlformats.org/presentationml/2006/main">
  <p:tag name="OUTLINEID" val="3EE2C72EF542440AA279418500946F53"/>
</p:tagLst>
</file>

<file path=ppt/tags/tag228.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229.xml><?xml version="1.0" encoding="utf-8"?>
<p:tagLst xmlns:a="http://schemas.openxmlformats.org/drawingml/2006/main" xmlns:r="http://schemas.openxmlformats.org/officeDocument/2006/relationships" xmlns:p="http://schemas.openxmlformats.org/presentationml/2006/main">
  <p:tag name="OUTLINEID" val="723D33ECDE0E4D0EAFDCE150FD1A0DCE"/>
</p:tagLst>
</file>

<file path=ppt/tags/tag23.xml><?xml version="1.0" encoding="utf-8"?>
<p:tagLst xmlns:a="http://schemas.openxmlformats.org/drawingml/2006/main" xmlns:r="http://schemas.openxmlformats.org/officeDocument/2006/relationships" xmlns:p="http://schemas.openxmlformats.org/presentationml/2006/main">
  <p:tag name="OUTLINEID" val="3B6354CFAB4D4D3482B0EA50E39BD67F"/>
</p:tagLst>
</file>

<file path=ppt/tags/tag230.xml><?xml version="1.0" encoding="utf-8"?>
<p:tagLst xmlns:a="http://schemas.openxmlformats.org/drawingml/2006/main" xmlns:r="http://schemas.openxmlformats.org/officeDocument/2006/relationships" xmlns:p="http://schemas.openxmlformats.org/presentationml/2006/main">
  <p:tag name="OUTLINEID" val="7D3976FB98A7462E8CBB450FDF6FEBFB"/>
</p:tagLst>
</file>

<file path=ppt/tags/tag231.xml><?xml version="1.0" encoding="utf-8"?>
<p:tagLst xmlns:a="http://schemas.openxmlformats.org/drawingml/2006/main" xmlns:r="http://schemas.openxmlformats.org/officeDocument/2006/relationships" xmlns:p="http://schemas.openxmlformats.org/presentationml/2006/main">
  <p:tag name="OUTLINEID" val="0657D72B4DE343B8A52F3EABEDA4D580"/>
</p:tagLst>
</file>

<file path=ppt/tags/tag232.xml><?xml version="1.0" encoding="utf-8"?>
<p:tagLst xmlns:a="http://schemas.openxmlformats.org/drawingml/2006/main" xmlns:r="http://schemas.openxmlformats.org/officeDocument/2006/relationships" xmlns:p="http://schemas.openxmlformats.org/presentationml/2006/main">
  <p:tag name="OUTLINEID" val="68232367F22A4D79A6A6FC58434106BE"/>
</p:tagLst>
</file>

<file path=ppt/tags/tag233.xml><?xml version="1.0" encoding="utf-8"?>
<p:tagLst xmlns:a="http://schemas.openxmlformats.org/drawingml/2006/main" xmlns:r="http://schemas.openxmlformats.org/officeDocument/2006/relationships" xmlns:p="http://schemas.openxmlformats.org/presentationml/2006/main">
  <p:tag name="OUTLINEID" val="6418D281D212402680406FB5C77DC02B"/>
</p:tagLst>
</file>

<file path=ppt/tags/tag234.xml><?xml version="1.0" encoding="utf-8"?>
<p:tagLst xmlns:a="http://schemas.openxmlformats.org/drawingml/2006/main" xmlns:r="http://schemas.openxmlformats.org/officeDocument/2006/relationships" xmlns:p="http://schemas.openxmlformats.org/presentationml/2006/main">
  <p:tag name="OUTLINEID" val="39E7FA5EAE424703B7DC484DAF4E4CD2"/>
</p:tagLst>
</file>

<file path=ppt/tags/tag235.xml><?xml version="1.0" encoding="utf-8"?>
<p:tagLst xmlns:a="http://schemas.openxmlformats.org/drawingml/2006/main" xmlns:r="http://schemas.openxmlformats.org/officeDocument/2006/relationships" xmlns:p="http://schemas.openxmlformats.org/presentationml/2006/main">
  <p:tag name="OUTLINEID" val="C1C4A410E477415CAD19BE59417E6C61"/>
</p:tagLst>
</file>

<file path=ppt/tags/tag236.xml><?xml version="1.0" encoding="utf-8"?>
<p:tagLst xmlns:a="http://schemas.openxmlformats.org/drawingml/2006/main" xmlns:r="http://schemas.openxmlformats.org/officeDocument/2006/relationships" xmlns:p="http://schemas.openxmlformats.org/presentationml/2006/main">
  <p:tag name="OUTLINEID" val="A78510AEE0544E45B8705F51981A0BB5"/>
</p:tagLst>
</file>

<file path=ppt/tags/tag237.xml><?xml version="1.0" encoding="utf-8"?>
<p:tagLst xmlns:a="http://schemas.openxmlformats.org/drawingml/2006/main" xmlns:r="http://schemas.openxmlformats.org/officeDocument/2006/relationships" xmlns:p="http://schemas.openxmlformats.org/presentationml/2006/main">
  <p:tag name="OUTLINEID" val="69922BCC373F423FAFC57796A978F8A5"/>
</p:tagLst>
</file>

<file path=ppt/tags/tag238.xml><?xml version="1.0" encoding="utf-8"?>
<p:tagLst xmlns:a="http://schemas.openxmlformats.org/drawingml/2006/main" xmlns:r="http://schemas.openxmlformats.org/officeDocument/2006/relationships" xmlns:p="http://schemas.openxmlformats.org/presentationml/2006/main">
  <p:tag name="OUTLINEID" val="E0D479F15CB042DC8F846701A88CCFA8"/>
</p:tagLst>
</file>

<file path=ppt/tags/tag239.xml><?xml version="1.0" encoding="utf-8"?>
<p:tagLst xmlns:a="http://schemas.openxmlformats.org/drawingml/2006/main" xmlns:r="http://schemas.openxmlformats.org/officeDocument/2006/relationships" xmlns:p="http://schemas.openxmlformats.org/presentationml/2006/main">
  <p:tag name="OUTLINEID" val="9516FDDB348D4557B7A7F14F82B0F4EC"/>
</p:tagLst>
</file>

<file path=ppt/tags/tag24.xml><?xml version="1.0" encoding="utf-8"?>
<p:tagLst xmlns:a="http://schemas.openxmlformats.org/drawingml/2006/main" xmlns:r="http://schemas.openxmlformats.org/officeDocument/2006/relationships" xmlns:p="http://schemas.openxmlformats.org/presentationml/2006/main">
  <p:tag name="OUTLINEID" val="DEFDC2CA1C474AB3B20C9AB5BFFC05D7"/>
</p:tagLst>
</file>

<file path=ppt/tags/tag240.xml><?xml version="1.0" encoding="utf-8"?>
<p:tagLst xmlns:a="http://schemas.openxmlformats.org/drawingml/2006/main" xmlns:r="http://schemas.openxmlformats.org/officeDocument/2006/relationships" xmlns:p="http://schemas.openxmlformats.org/presentationml/2006/main">
  <p:tag name="OUTLINEID" val="21B4274BC0F34916868E3AEF28B74B83"/>
</p:tagLst>
</file>

<file path=ppt/tags/tag241.xml><?xml version="1.0" encoding="utf-8"?>
<p:tagLst xmlns:a="http://schemas.openxmlformats.org/drawingml/2006/main" xmlns:r="http://schemas.openxmlformats.org/officeDocument/2006/relationships" xmlns:p="http://schemas.openxmlformats.org/presentationml/2006/main">
  <p:tag name="OUTLINEID" val="5EFD7ED4579342D2B2FAEE7249FD22CC"/>
</p:tagLst>
</file>

<file path=ppt/tags/tag242.xml><?xml version="1.0" encoding="utf-8"?>
<p:tagLst xmlns:a="http://schemas.openxmlformats.org/drawingml/2006/main" xmlns:r="http://schemas.openxmlformats.org/officeDocument/2006/relationships" xmlns:p="http://schemas.openxmlformats.org/presentationml/2006/main">
  <p:tag name="OUTLINEID" val="0EB7AAE0F5FA49EBB362ACDB98BD4351"/>
</p:tagLst>
</file>

<file path=ppt/tags/tag243.xml><?xml version="1.0" encoding="utf-8"?>
<p:tagLst xmlns:a="http://schemas.openxmlformats.org/drawingml/2006/main" xmlns:r="http://schemas.openxmlformats.org/officeDocument/2006/relationships" xmlns:p="http://schemas.openxmlformats.org/presentationml/2006/main">
  <p:tag name="OUTLINEID" val="0A550D3A2DAD4058A920220582D2A2C5"/>
</p:tagLst>
</file>

<file path=ppt/tags/tag244.xml><?xml version="1.0" encoding="utf-8"?>
<p:tagLst xmlns:a="http://schemas.openxmlformats.org/drawingml/2006/main" xmlns:r="http://schemas.openxmlformats.org/officeDocument/2006/relationships" xmlns:p="http://schemas.openxmlformats.org/presentationml/2006/main">
  <p:tag name="OUTLINEID" val="6FEA78BF854E43F6A796F99254DB40DC"/>
</p:tagLst>
</file>

<file path=ppt/tags/tag245.xml><?xml version="1.0" encoding="utf-8"?>
<p:tagLst xmlns:a="http://schemas.openxmlformats.org/drawingml/2006/main" xmlns:r="http://schemas.openxmlformats.org/officeDocument/2006/relationships" xmlns:p="http://schemas.openxmlformats.org/presentationml/2006/main">
  <p:tag name="OUTLINEID" val="03048F239AEF408FBB5D77D800D4889F"/>
</p:tagLst>
</file>

<file path=ppt/tags/tag246.xml><?xml version="1.0" encoding="utf-8"?>
<p:tagLst xmlns:a="http://schemas.openxmlformats.org/drawingml/2006/main" xmlns:r="http://schemas.openxmlformats.org/officeDocument/2006/relationships" xmlns:p="http://schemas.openxmlformats.org/presentationml/2006/main">
  <p:tag name="OUTLINEID" val="0B26A5BF2E8A43A589A95A10C6FD6E35"/>
</p:tagLst>
</file>

<file path=ppt/tags/tag247.xml><?xml version="1.0" encoding="utf-8"?>
<p:tagLst xmlns:a="http://schemas.openxmlformats.org/drawingml/2006/main" xmlns:r="http://schemas.openxmlformats.org/officeDocument/2006/relationships" xmlns:p="http://schemas.openxmlformats.org/presentationml/2006/main">
  <p:tag name="OUTLINEID" val="4AFD8214B3504F5EB15F105E846206E7"/>
</p:tagLst>
</file>

<file path=ppt/tags/tag248.xml><?xml version="1.0" encoding="utf-8"?>
<p:tagLst xmlns:a="http://schemas.openxmlformats.org/drawingml/2006/main" xmlns:r="http://schemas.openxmlformats.org/officeDocument/2006/relationships" xmlns:p="http://schemas.openxmlformats.org/presentationml/2006/main">
  <p:tag name="OUTLINEID" val="09491F6EF6DC4EB68701269AC63CB3FA"/>
</p:tagLst>
</file>

<file path=ppt/tags/tag249.xml><?xml version="1.0" encoding="utf-8"?>
<p:tagLst xmlns:a="http://schemas.openxmlformats.org/drawingml/2006/main" xmlns:r="http://schemas.openxmlformats.org/officeDocument/2006/relationships" xmlns:p="http://schemas.openxmlformats.org/presentationml/2006/main">
  <p:tag name="OUTLINEID" val="51E2ECDDFA2449F1806742C4D9F30ECF"/>
</p:tagLst>
</file>

<file path=ppt/tags/tag25.xml><?xml version="1.0" encoding="utf-8"?>
<p:tagLst xmlns:a="http://schemas.openxmlformats.org/drawingml/2006/main" xmlns:r="http://schemas.openxmlformats.org/officeDocument/2006/relationships" xmlns:p="http://schemas.openxmlformats.org/presentationml/2006/main">
  <p:tag name="OUTLINEID" val="9B8BA0FEC2104313B6E9FAD06AFC1F8E"/>
</p:tagLst>
</file>

<file path=ppt/tags/tag250.xml><?xml version="1.0" encoding="utf-8"?>
<p:tagLst xmlns:a="http://schemas.openxmlformats.org/drawingml/2006/main" xmlns:r="http://schemas.openxmlformats.org/officeDocument/2006/relationships" xmlns:p="http://schemas.openxmlformats.org/presentationml/2006/main">
  <p:tag name="OUTLINEID" val="11D26A11CD934FA597D083F2B62DC721"/>
</p:tagLst>
</file>

<file path=ppt/tags/tag251.xml><?xml version="1.0" encoding="utf-8"?>
<p:tagLst xmlns:a="http://schemas.openxmlformats.org/drawingml/2006/main" xmlns:r="http://schemas.openxmlformats.org/officeDocument/2006/relationships" xmlns:p="http://schemas.openxmlformats.org/presentationml/2006/main">
  <p:tag name="OUTLINEFRAGMENTID" val="54DF5540E3A148B78B5950E768F214A2"/>
</p:tagLst>
</file>

<file path=ppt/tags/tag252.xml><?xml version="1.0" encoding="utf-8"?>
<p:tagLst xmlns:a="http://schemas.openxmlformats.org/drawingml/2006/main" xmlns:r="http://schemas.openxmlformats.org/officeDocument/2006/relationships" xmlns:p="http://schemas.openxmlformats.org/presentationml/2006/main">
  <p:tag name="OUTLINEFRAGMENTID" val="2939D4470AA14EA3BBE532DEF7A988F7"/>
</p:tagLst>
</file>

<file path=ppt/tags/tag253.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254.xml><?xml version="1.0" encoding="utf-8"?>
<p:tagLst xmlns:a="http://schemas.openxmlformats.org/drawingml/2006/main" xmlns:r="http://schemas.openxmlformats.org/officeDocument/2006/relationships" xmlns:p="http://schemas.openxmlformats.org/presentationml/2006/main">
  <p:tag name="OUTLINEFRAGMENTID" val="EB42F803CDB642CB9E5B89FAD3243AF9"/>
</p:tagLst>
</file>

<file path=ppt/tags/tag255.xml><?xml version="1.0" encoding="utf-8"?>
<p:tagLst xmlns:a="http://schemas.openxmlformats.org/drawingml/2006/main" xmlns:r="http://schemas.openxmlformats.org/officeDocument/2006/relationships" xmlns:p="http://schemas.openxmlformats.org/presentationml/2006/main">
  <p:tag name="OUTLINEFRAGMENTID" val="037FF5095AD446C69B0FAB259123E7E8"/>
</p:tagLst>
</file>

<file path=ppt/tags/tag256.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257.xml><?xml version="1.0" encoding="utf-8"?>
<p:tagLst xmlns:a="http://schemas.openxmlformats.org/drawingml/2006/main" xmlns:r="http://schemas.openxmlformats.org/officeDocument/2006/relationships" xmlns:p="http://schemas.openxmlformats.org/presentationml/2006/main">
  <p:tag name="OUTLINEFRAGMENTID" val="EB42F803CDB642CB9E5B89FAD3243AF9"/>
</p:tagLst>
</file>

<file path=ppt/tags/tag258.xml><?xml version="1.0" encoding="utf-8"?>
<p:tagLst xmlns:a="http://schemas.openxmlformats.org/drawingml/2006/main" xmlns:r="http://schemas.openxmlformats.org/officeDocument/2006/relationships" xmlns:p="http://schemas.openxmlformats.org/presentationml/2006/main">
  <p:tag name="OUTLINEFRAGMENTID" val="EB42F803CDB642CB9E5B89FAD3243AF9"/>
</p:tagLst>
</file>

<file path=ppt/tags/tag259.xml><?xml version="1.0" encoding="utf-8"?>
<p:tagLst xmlns:a="http://schemas.openxmlformats.org/drawingml/2006/main" xmlns:r="http://schemas.openxmlformats.org/officeDocument/2006/relationships" xmlns:p="http://schemas.openxmlformats.org/presentationml/2006/main">
  <p:tag name="OUTLINEID" val="6F1985199942470EAA31DA9DCB24515E"/>
</p:tagLst>
</file>

<file path=ppt/tags/tag26.xml><?xml version="1.0" encoding="utf-8"?>
<p:tagLst xmlns:a="http://schemas.openxmlformats.org/drawingml/2006/main" xmlns:r="http://schemas.openxmlformats.org/officeDocument/2006/relationships" xmlns:p="http://schemas.openxmlformats.org/presentationml/2006/main">
  <p:tag name="OUTLINEID" val="0722EEA9927648939D616FB7618D38E3"/>
</p:tagLst>
</file>

<file path=ppt/tags/tag261.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262.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263.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264.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265.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266.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267.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268.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269.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27.xml><?xml version="1.0" encoding="utf-8"?>
<p:tagLst xmlns:a="http://schemas.openxmlformats.org/drawingml/2006/main" xmlns:r="http://schemas.openxmlformats.org/officeDocument/2006/relationships" xmlns:p="http://schemas.openxmlformats.org/presentationml/2006/main">
  <p:tag name="OUTLINEID" val="104415B2FC694BBAA1FF74363BD466AA"/>
</p:tagLst>
</file>

<file path=ppt/tags/tag270.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271.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272.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273.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274.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275.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276.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277.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278.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279.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28.xml><?xml version="1.0" encoding="utf-8"?>
<p:tagLst xmlns:a="http://schemas.openxmlformats.org/drawingml/2006/main" xmlns:r="http://schemas.openxmlformats.org/officeDocument/2006/relationships" xmlns:p="http://schemas.openxmlformats.org/presentationml/2006/main">
  <p:tag name="OUTLINEID" val="B6E8BC62689E413A9A4924F6C7969B44"/>
</p:tagLst>
</file>

<file path=ppt/tags/tag280.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281.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282.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283.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284.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285.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286.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287.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288.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289.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29.xml><?xml version="1.0" encoding="utf-8"?>
<p:tagLst xmlns:a="http://schemas.openxmlformats.org/drawingml/2006/main" xmlns:r="http://schemas.openxmlformats.org/officeDocument/2006/relationships" xmlns:p="http://schemas.openxmlformats.org/presentationml/2006/main">
  <p:tag name="OUTLINEID" val="0953216FC339442CB400C43DE00E2828"/>
</p:tagLst>
</file>

<file path=ppt/tags/tag290.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291.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292.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293.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294.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295.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296.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297.xml><?xml version="1.0" encoding="utf-8"?>
<p:tagLst xmlns:a="http://schemas.openxmlformats.org/drawingml/2006/main" xmlns:r="http://schemas.openxmlformats.org/officeDocument/2006/relationships" xmlns:p="http://schemas.openxmlformats.org/presentationml/2006/main">
  <p:tag name="OUTLINEID" val="7303595C7FF64D858516EBDE2C988FBB"/>
</p:tagLst>
</file>

<file path=ppt/tags/tag298.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299.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3.xml><?xml version="1.0" encoding="utf-8"?>
<p:tagLst xmlns:a="http://schemas.openxmlformats.org/drawingml/2006/main" xmlns:r="http://schemas.openxmlformats.org/officeDocument/2006/relationships" xmlns:p="http://schemas.openxmlformats.org/presentationml/2006/main">
  <p:tag name="OUTLINEID" val="723D33ECDE0E4D0EAFDCE150FD1A0DCE"/>
</p:tagLst>
</file>

<file path=ppt/tags/tag30.xml><?xml version="1.0" encoding="utf-8"?>
<p:tagLst xmlns:a="http://schemas.openxmlformats.org/drawingml/2006/main" xmlns:r="http://schemas.openxmlformats.org/officeDocument/2006/relationships" xmlns:p="http://schemas.openxmlformats.org/presentationml/2006/main">
  <p:tag name="OUTLINEID" val="A645B15CB9034E44A56FB807E5B33C65"/>
</p:tagLst>
</file>

<file path=ppt/tags/tag300.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301.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302.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303.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304.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305.xml><?xml version="1.0" encoding="utf-8"?>
<p:tagLst xmlns:a="http://schemas.openxmlformats.org/drawingml/2006/main" xmlns:r="http://schemas.openxmlformats.org/officeDocument/2006/relationships" xmlns:p="http://schemas.openxmlformats.org/presentationml/2006/main">
  <p:tag name="OUTLINEID" val="7303595C7FF64D858516EBDE2C988FBB"/>
</p:tagLst>
</file>

<file path=ppt/tags/tag306.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307.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308.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309.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31.xml><?xml version="1.0" encoding="utf-8"?>
<p:tagLst xmlns:a="http://schemas.openxmlformats.org/drawingml/2006/main" xmlns:r="http://schemas.openxmlformats.org/officeDocument/2006/relationships" xmlns:p="http://schemas.openxmlformats.org/presentationml/2006/main">
  <p:tag name="OUTLINEID" val="A047081277B8498D977C7100F534E3A6"/>
</p:tagLst>
</file>

<file path=ppt/tags/tag310.xml><?xml version="1.0" encoding="utf-8"?>
<p:tagLst xmlns:a="http://schemas.openxmlformats.org/drawingml/2006/main" xmlns:r="http://schemas.openxmlformats.org/officeDocument/2006/relationships" xmlns:p="http://schemas.openxmlformats.org/presentationml/2006/main">
  <p:tag name="OUTLINEID" val="EC342417E1E54CF28FACC13830033B0E"/>
</p:tagLst>
</file>

<file path=ppt/tags/tag311.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312.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313.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314.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315.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316.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317.xml><?xml version="1.0" encoding="utf-8"?>
<p:tagLst xmlns:a="http://schemas.openxmlformats.org/drawingml/2006/main" xmlns:r="http://schemas.openxmlformats.org/officeDocument/2006/relationships" xmlns:p="http://schemas.openxmlformats.org/presentationml/2006/main">
  <p:tag name="OUTLINEFRAGMENTID" val="4AFA279EDE484935BFFF4E9A448FFE05"/>
</p:tagLst>
</file>

<file path=ppt/tags/tag318.xml><?xml version="1.0" encoding="utf-8"?>
<p:tagLst xmlns:a="http://schemas.openxmlformats.org/drawingml/2006/main" xmlns:r="http://schemas.openxmlformats.org/officeDocument/2006/relationships" xmlns:p="http://schemas.openxmlformats.org/presentationml/2006/main">
  <p:tag name="OUTLINEID" val="6418D281D212402680406FB5C77DC02B"/>
</p:tagLst>
</file>

<file path=ppt/tags/tag319.xml><?xml version="1.0" encoding="utf-8"?>
<p:tagLst xmlns:a="http://schemas.openxmlformats.org/drawingml/2006/main" xmlns:r="http://schemas.openxmlformats.org/officeDocument/2006/relationships" xmlns:p="http://schemas.openxmlformats.org/presentationml/2006/main">
  <p:tag name="OUTLINEID" val="39E7FA5EAE424703B7DC484DAF4E4CD2"/>
</p:tagLst>
</file>

<file path=ppt/tags/tag32.xml><?xml version="1.0" encoding="utf-8"?>
<p:tagLst xmlns:a="http://schemas.openxmlformats.org/drawingml/2006/main" xmlns:r="http://schemas.openxmlformats.org/officeDocument/2006/relationships" xmlns:p="http://schemas.openxmlformats.org/presentationml/2006/main">
  <p:tag name="OUTLINEID" val="DE0429EED394496297DCE164D48EE553"/>
</p:tagLst>
</file>

<file path=ppt/tags/tag320.xml><?xml version="1.0" encoding="utf-8"?>
<p:tagLst xmlns:a="http://schemas.openxmlformats.org/drawingml/2006/main" xmlns:r="http://schemas.openxmlformats.org/officeDocument/2006/relationships" xmlns:p="http://schemas.openxmlformats.org/presentationml/2006/main">
  <p:tag name="OUTLINEID" val="C1C4A410E477415CAD19BE59417E6C61"/>
  <p:tag name="OUTLINERELAUNCH" val="true"/>
</p:tagLst>
</file>

<file path=ppt/tags/tag321.xml><?xml version="1.0" encoding="utf-8"?>
<p:tagLst xmlns:a="http://schemas.openxmlformats.org/drawingml/2006/main" xmlns:r="http://schemas.openxmlformats.org/officeDocument/2006/relationships" xmlns:p="http://schemas.openxmlformats.org/presentationml/2006/main">
  <p:tag name="OUTLINEID" val="A78510AEE0544E45B8705F51981A0BB5"/>
  <p:tag name="OUTLINERELAUNCH" val="true"/>
</p:tagLst>
</file>

<file path=ppt/tags/tag322.xml><?xml version="1.0" encoding="utf-8"?>
<p:tagLst xmlns:a="http://schemas.openxmlformats.org/drawingml/2006/main" xmlns:r="http://schemas.openxmlformats.org/officeDocument/2006/relationships" xmlns:p="http://schemas.openxmlformats.org/presentationml/2006/main">
  <p:tag name="OUTLINEID" val="69922BCC373F423FAFC57796A978F8A5"/>
  <p:tag name="OUTLINERELAUNCH" val="true"/>
</p:tagLst>
</file>

<file path=ppt/tags/tag323.xml><?xml version="1.0" encoding="utf-8"?>
<p:tagLst xmlns:a="http://schemas.openxmlformats.org/drawingml/2006/main" xmlns:r="http://schemas.openxmlformats.org/officeDocument/2006/relationships" xmlns:p="http://schemas.openxmlformats.org/presentationml/2006/main">
  <p:tag name="OUTLINEID" val="E0D479F15CB042DC8F846701A88CCFA8"/>
  <p:tag name="OUTLINERELAUNCH" val="true"/>
</p:tagLst>
</file>

<file path=ppt/tags/tag324.xml><?xml version="1.0" encoding="utf-8"?>
<p:tagLst xmlns:a="http://schemas.openxmlformats.org/drawingml/2006/main" xmlns:r="http://schemas.openxmlformats.org/officeDocument/2006/relationships" xmlns:p="http://schemas.openxmlformats.org/presentationml/2006/main">
  <p:tag name="OUTLINEID" val="9516FDDB348D4557B7A7F14F82B0F4EC"/>
  <p:tag name="OUTLINERELAUNCH" val="true"/>
</p:tagLst>
</file>

<file path=ppt/tags/tag325.xml><?xml version="1.0" encoding="utf-8"?>
<p:tagLst xmlns:a="http://schemas.openxmlformats.org/drawingml/2006/main" xmlns:r="http://schemas.openxmlformats.org/officeDocument/2006/relationships" xmlns:p="http://schemas.openxmlformats.org/presentationml/2006/main">
  <p:tag name="OUTLINEID" val="21B4274BC0F34916868E3AEF28B74B83"/>
  <p:tag name="OUTLINERELAUNCH" val="true"/>
</p:tagLst>
</file>

<file path=ppt/tags/tag326.xml><?xml version="1.0" encoding="utf-8"?>
<p:tagLst xmlns:a="http://schemas.openxmlformats.org/drawingml/2006/main" xmlns:r="http://schemas.openxmlformats.org/officeDocument/2006/relationships" xmlns:p="http://schemas.openxmlformats.org/presentationml/2006/main">
  <p:tag name="OUTLINEID" val="5EFD7ED4579342D2B2FAEE7249FD22CC"/>
  <p:tag name="OUTLINERELAUNCH" val="true"/>
</p:tagLst>
</file>

<file path=ppt/tags/tag327.xml><?xml version="1.0" encoding="utf-8"?>
<p:tagLst xmlns:a="http://schemas.openxmlformats.org/drawingml/2006/main" xmlns:r="http://schemas.openxmlformats.org/officeDocument/2006/relationships" xmlns:p="http://schemas.openxmlformats.org/presentationml/2006/main">
  <p:tag name="OUTLINEID" val="0EB7AAE0F5FA49EBB362ACDB98BD4351"/>
  <p:tag name="OUTLINERELAUNCH" val="true"/>
</p:tagLst>
</file>

<file path=ppt/tags/tag328.xml><?xml version="1.0" encoding="utf-8"?>
<p:tagLst xmlns:a="http://schemas.openxmlformats.org/drawingml/2006/main" xmlns:r="http://schemas.openxmlformats.org/officeDocument/2006/relationships" xmlns:p="http://schemas.openxmlformats.org/presentationml/2006/main">
  <p:tag name="OUTLINEID" val="0A550D3A2DAD4058A920220582D2A2C5"/>
  <p:tag name="OUTLINERELAUNCH" val="true"/>
</p:tagLst>
</file>

<file path=ppt/tags/tag329.xml><?xml version="1.0" encoding="utf-8"?>
<p:tagLst xmlns:a="http://schemas.openxmlformats.org/drawingml/2006/main" xmlns:r="http://schemas.openxmlformats.org/officeDocument/2006/relationships" xmlns:p="http://schemas.openxmlformats.org/presentationml/2006/main">
  <p:tag name="OUTLINEID" val="6FEA78BF854E43F6A796F99254DB40DC"/>
  <p:tag name="OUTLINERELAUNCH" val="true"/>
</p:tagLst>
</file>

<file path=ppt/tags/tag33.xml><?xml version="1.0" encoding="utf-8"?>
<p:tagLst xmlns:a="http://schemas.openxmlformats.org/drawingml/2006/main" xmlns:r="http://schemas.openxmlformats.org/officeDocument/2006/relationships" xmlns:p="http://schemas.openxmlformats.org/presentationml/2006/main">
  <p:tag name="OUTLINEID" val="A8367AEABD644919875DD5F495E16A92"/>
</p:tagLst>
</file>

<file path=ppt/tags/tag330.xml><?xml version="1.0" encoding="utf-8"?>
<p:tagLst xmlns:a="http://schemas.openxmlformats.org/drawingml/2006/main" xmlns:r="http://schemas.openxmlformats.org/officeDocument/2006/relationships" xmlns:p="http://schemas.openxmlformats.org/presentationml/2006/main">
  <p:tag name="OUTLINEID" val="03048F239AEF408FBB5D77D800D4889F"/>
  <p:tag name="OUTLINERELAUNCH" val="true"/>
</p:tagLst>
</file>

<file path=ppt/tags/tag331.xml><?xml version="1.0" encoding="utf-8"?>
<p:tagLst xmlns:a="http://schemas.openxmlformats.org/drawingml/2006/main" xmlns:r="http://schemas.openxmlformats.org/officeDocument/2006/relationships" xmlns:p="http://schemas.openxmlformats.org/presentationml/2006/main">
  <p:tag name="OUTLINEID" val="0B26A5BF2E8A43A589A95A10C6FD6E35"/>
  <p:tag name="OUTLINERELAUNCH" val="true"/>
</p:tagLst>
</file>

<file path=ppt/tags/tag332.xml><?xml version="1.0" encoding="utf-8"?>
<p:tagLst xmlns:a="http://schemas.openxmlformats.org/drawingml/2006/main" xmlns:r="http://schemas.openxmlformats.org/officeDocument/2006/relationships" xmlns:p="http://schemas.openxmlformats.org/presentationml/2006/main">
  <p:tag name="OUTLINEID" val="4AFD8214B3504F5EB15F105E846206E7"/>
  <p:tag name="OUTLINERELAUNCH" val="true"/>
</p:tagLst>
</file>

<file path=ppt/tags/tag333.xml><?xml version="1.0" encoding="utf-8"?>
<p:tagLst xmlns:a="http://schemas.openxmlformats.org/drawingml/2006/main" xmlns:r="http://schemas.openxmlformats.org/officeDocument/2006/relationships" xmlns:p="http://schemas.openxmlformats.org/presentationml/2006/main">
  <p:tag name="OUTLINEID" val="09491F6EF6DC4EB68701269AC63CB3FA"/>
  <p:tag name="OUTLINERELAUNCH" val="true"/>
</p:tagLst>
</file>

<file path=ppt/tags/tag334.xml><?xml version="1.0" encoding="utf-8"?>
<p:tagLst xmlns:a="http://schemas.openxmlformats.org/drawingml/2006/main" xmlns:r="http://schemas.openxmlformats.org/officeDocument/2006/relationships" xmlns:p="http://schemas.openxmlformats.org/presentationml/2006/main">
  <p:tag name="OUTLINEID" val="51E2ECDDFA2449F1806742C4D9F30ECF"/>
  <p:tag name="OUTLINERELAUNCH" val="true"/>
</p:tagLst>
</file>

<file path=ppt/tags/tag335.xml><?xml version="1.0" encoding="utf-8"?>
<p:tagLst xmlns:a="http://schemas.openxmlformats.org/drawingml/2006/main" xmlns:r="http://schemas.openxmlformats.org/officeDocument/2006/relationships" xmlns:p="http://schemas.openxmlformats.org/presentationml/2006/main">
  <p:tag name="OUTLINEID" val="11D26A11CD934FA597D083F2B62DC721"/>
  <p:tag name="OUTLINERELAUNCH" val="true"/>
</p:tagLst>
</file>

<file path=ppt/tags/tag336.xml><?xml version="1.0" encoding="utf-8"?>
<p:tagLst xmlns:a="http://schemas.openxmlformats.org/drawingml/2006/main" xmlns:r="http://schemas.openxmlformats.org/officeDocument/2006/relationships" xmlns:p="http://schemas.openxmlformats.org/presentationml/2006/main">
  <p:tag name="OUTLINEFRAGMENTID" val="176B26BE99B64222B40AE115F168CD97"/>
</p:tagLst>
</file>

<file path=ppt/tags/tag337.xml><?xml version="1.0" encoding="utf-8"?>
<p:tagLst xmlns:a="http://schemas.openxmlformats.org/drawingml/2006/main" xmlns:r="http://schemas.openxmlformats.org/officeDocument/2006/relationships" xmlns:p="http://schemas.openxmlformats.org/presentationml/2006/main">
  <p:tag name="OUTLINEID" val="7D3976FB98A7462E8CBB450FDF6FEBFB"/>
</p:tagLst>
</file>

<file path=ppt/tags/tag338.xml><?xml version="1.0" encoding="utf-8"?>
<p:tagLst xmlns:a="http://schemas.openxmlformats.org/drawingml/2006/main" xmlns:r="http://schemas.openxmlformats.org/officeDocument/2006/relationships" xmlns:p="http://schemas.openxmlformats.org/presentationml/2006/main">
  <p:tag name="OUTLINEID" val="0657D72B4DE343B8A52F3EABEDA4D580"/>
</p:tagLst>
</file>

<file path=ppt/tags/tag339.xml><?xml version="1.0" encoding="utf-8"?>
<p:tagLst xmlns:a="http://schemas.openxmlformats.org/drawingml/2006/main" xmlns:r="http://schemas.openxmlformats.org/officeDocument/2006/relationships" xmlns:p="http://schemas.openxmlformats.org/presentationml/2006/main">
  <p:tag name="OUTLINEID" val="68232367F22A4D79A6A6FC58434106BE"/>
</p:tagLst>
</file>

<file path=ppt/tags/tag34.xml><?xml version="1.0" encoding="utf-8"?>
<p:tagLst xmlns:a="http://schemas.openxmlformats.org/drawingml/2006/main" xmlns:r="http://schemas.openxmlformats.org/officeDocument/2006/relationships" xmlns:p="http://schemas.openxmlformats.org/presentationml/2006/main">
  <p:tag name="OUTLINEID" val="21A4BEF9303D41F4A95D6E6AE7F2F0E7"/>
</p:tagLst>
</file>

<file path=ppt/tags/tag35.xml><?xml version="1.0" encoding="utf-8"?>
<p:tagLst xmlns:a="http://schemas.openxmlformats.org/drawingml/2006/main" xmlns:r="http://schemas.openxmlformats.org/officeDocument/2006/relationships" xmlns:p="http://schemas.openxmlformats.org/presentationml/2006/main">
  <p:tag name="OUTLINEID" val="8CB61D3A4EB94E6CB4AE4CA35820A743"/>
</p:tagLst>
</file>

<file path=ppt/tags/tag36.xml><?xml version="1.0" encoding="utf-8"?>
<p:tagLst xmlns:a="http://schemas.openxmlformats.org/drawingml/2006/main" xmlns:r="http://schemas.openxmlformats.org/officeDocument/2006/relationships" xmlns:p="http://schemas.openxmlformats.org/presentationml/2006/main">
  <p:tag name="OUTLINEID" val="9BB16C1E08754699851C73F7613FFEF7"/>
</p:tagLst>
</file>

<file path=ppt/tags/tag37.xml><?xml version="1.0" encoding="utf-8"?>
<p:tagLst xmlns:a="http://schemas.openxmlformats.org/drawingml/2006/main" xmlns:r="http://schemas.openxmlformats.org/officeDocument/2006/relationships" xmlns:p="http://schemas.openxmlformats.org/presentationml/2006/main">
  <p:tag name="OUTLINEID" val="FE23E79197AC42B18DF8B95962DC1BBA"/>
</p:tagLst>
</file>

<file path=ppt/tags/tag38.xml><?xml version="1.0" encoding="utf-8"?>
<p:tagLst xmlns:a="http://schemas.openxmlformats.org/drawingml/2006/main" xmlns:r="http://schemas.openxmlformats.org/officeDocument/2006/relationships" xmlns:p="http://schemas.openxmlformats.org/presentationml/2006/main">
  <p:tag name="OUTLINEID" val="6E2A02AC8BE249789047187AF8FE9A36"/>
</p:tagLst>
</file>

<file path=ppt/tags/tag39.xml><?xml version="1.0" encoding="utf-8"?>
<p:tagLst xmlns:a="http://schemas.openxmlformats.org/drawingml/2006/main" xmlns:r="http://schemas.openxmlformats.org/officeDocument/2006/relationships" xmlns:p="http://schemas.openxmlformats.org/presentationml/2006/main">
  <p:tag name="OUTLINEID" val="D3CDC9ABF5384BA8AB7E0A6A9742CD20"/>
</p:tagLst>
</file>

<file path=ppt/tags/tag4.xml><?xml version="1.0" encoding="utf-8"?>
<p:tagLst xmlns:a="http://schemas.openxmlformats.org/drawingml/2006/main" xmlns:r="http://schemas.openxmlformats.org/officeDocument/2006/relationships" xmlns:p="http://schemas.openxmlformats.org/presentationml/2006/main">
  <p:tag name="OUTLINEID" val="68232367F22A4D79A6A6FC58434106BE"/>
</p:tagLst>
</file>

<file path=ppt/tags/tag40.xml><?xml version="1.0" encoding="utf-8"?>
<p:tagLst xmlns:a="http://schemas.openxmlformats.org/drawingml/2006/main" xmlns:r="http://schemas.openxmlformats.org/officeDocument/2006/relationships" xmlns:p="http://schemas.openxmlformats.org/presentationml/2006/main">
  <p:tag name="OUTLINEID" val="C656E387C8B24AF29AAB03EC8424617B"/>
</p:tagLst>
</file>

<file path=ppt/tags/tag41.xml><?xml version="1.0" encoding="utf-8"?>
<p:tagLst xmlns:a="http://schemas.openxmlformats.org/drawingml/2006/main" xmlns:r="http://schemas.openxmlformats.org/officeDocument/2006/relationships" xmlns:p="http://schemas.openxmlformats.org/presentationml/2006/main">
  <p:tag name="OUTLINEID" val="37378BDDEA0F43D080788B4C72CCAFAD"/>
</p:tagLst>
</file>

<file path=ppt/tags/tag42.xml><?xml version="1.0" encoding="utf-8"?>
<p:tagLst xmlns:a="http://schemas.openxmlformats.org/drawingml/2006/main" xmlns:r="http://schemas.openxmlformats.org/officeDocument/2006/relationships" xmlns:p="http://schemas.openxmlformats.org/presentationml/2006/main">
  <p:tag name="OUTLINEID" val="E976EF0A9A944818BCA1024FEBDD4960"/>
</p:tagLst>
</file>

<file path=ppt/tags/tag43.xml><?xml version="1.0" encoding="utf-8"?>
<p:tagLst xmlns:a="http://schemas.openxmlformats.org/drawingml/2006/main" xmlns:r="http://schemas.openxmlformats.org/officeDocument/2006/relationships" xmlns:p="http://schemas.openxmlformats.org/presentationml/2006/main">
  <p:tag name="OUTLINEID" val="AFBC93261D784427BEF94C96B621E6E6"/>
</p:tagLst>
</file>

<file path=ppt/tags/tag44.xml><?xml version="1.0" encoding="utf-8"?>
<p:tagLst xmlns:a="http://schemas.openxmlformats.org/drawingml/2006/main" xmlns:r="http://schemas.openxmlformats.org/officeDocument/2006/relationships" xmlns:p="http://schemas.openxmlformats.org/presentationml/2006/main">
  <p:tag name="OUTLINEID" val="212FAC1753EB41BF8F77FA082F6FDAB4"/>
</p:tagLst>
</file>

<file path=ppt/tags/tag45.xml><?xml version="1.0" encoding="utf-8"?>
<p:tagLst xmlns:a="http://schemas.openxmlformats.org/drawingml/2006/main" xmlns:r="http://schemas.openxmlformats.org/officeDocument/2006/relationships" xmlns:p="http://schemas.openxmlformats.org/presentationml/2006/main">
  <p:tag name="OUTLINEID" val="60792723AF01482CB098590CBB8B7490"/>
</p:tagLst>
</file>

<file path=ppt/tags/tag46.xml><?xml version="1.0" encoding="utf-8"?>
<p:tagLst xmlns:a="http://schemas.openxmlformats.org/drawingml/2006/main" xmlns:r="http://schemas.openxmlformats.org/officeDocument/2006/relationships" xmlns:p="http://schemas.openxmlformats.org/presentationml/2006/main">
  <p:tag name="OUTLINEID" val="1068C51779DB418D83303C6ACF4110E1"/>
</p:tagLst>
</file>

<file path=ppt/tags/tag47.xml><?xml version="1.0" encoding="utf-8"?>
<p:tagLst xmlns:a="http://schemas.openxmlformats.org/drawingml/2006/main" xmlns:r="http://schemas.openxmlformats.org/officeDocument/2006/relationships" xmlns:p="http://schemas.openxmlformats.org/presentationml/2006/main">
  <p:tag name="OUTLINEID" val="10A93FEF35694E939A5D04ECF349CC9F"/>
</p:tagLst>
</file>

<file path=ppt/tags/tag48.xml><?xml version="1.0" encoding="utf-8"?>
<p:tagLst xmlns:a="http://schemas.openxmlformats.org/drawingml/2006/main" xmlns:r="http://schemas.openxmlformats.org/officeDocument/2006/relationships" xmlns:p="http://schemas.openxmlformats.org/presentationml/2006/main">
  <p:tag name="OUTLINEID" val="21B47505CBF14A019FC1340E945521F5"/>
</p:tagLst>
</file>

<file path=ppt/tags/tag49.xml><?xml version="1.0" encoding="utf-8"?>
<p:tagLst xmlns:a="http://schemas.openxmlformats.org/drawingml/2006/main" xmlns:r="http://schemas.openxmlformats.org/officeDocument/2006/relationships" xmlns:p="http://schemas.openxmlformats.org/presentationml/2006/main">
  <p:tag name="OUTLINEID" val="00A36333BCF74531BDA9F8D03B552884"/>
</p:tagLst>
</file>

<file path=ppt/tags/tag5.xml><?xml version="1.0" encoding="utf-8"?>
<p:tagLst xmlns:a="http://schemas.openxmlformats.org/drawingml/2006/main" xmlns:r="http://schemas.openxmlformats.org/officeDocument/2006/relationships" xmlns:p="http://schemas.openxmlformats.org/presentationml/2006/main">
  <p:tag name="OUTLINEID" val="500C5378CE4548BC9D4BEFD48DC36262"/>
</p:tagLst>
</file>

<file path=ppt/tags/tag50.xml><?xml version="1.0" encoding="utf-8"?>
<p:tagLst xmlns:a="http://schemas.openxmlformats.org/drawingml/2006/main" xmlns:r="http://schemas.openxmlformats.org/officeDocument/2006/relationships" xmlns:p="http://schemas.openxmlformats.org/presentationml/2006/main">
  <p:tag name="OUTLINEID" val="28BD6127554141F3A3CF9E5F88A00995"/>
</p:tagLst>
</file>

<file path=ppt/tags/tag51.xml><?xml version="1.0" encoding="utf-8"?>
<p:tagLst xmlns:a="http://schemas.openxmlformats.org/drawingml/2006/main" xmlns:r="http://schemas.openxmlformats.org/officeDocument/2006/relationships" xmlns:p="http://schemas.openxmlformats.org/presentationml/2006/main">
  <p:tag name="OUTLINEID" val="AFEF069C144A496D82E56307B1751B8D"/>
</p:tagLst>
</file>

<file path=ppt/tags/tag52.xml><?xml version="1.0" encoding="utf-8"?>
<p:tagLst xmlns:a="http://schemas.openxmlformats.org/drawingml/2006/main" xmlns:r="http://schemas.openxmlformats.org/officeDocument/2006/relationships" xmlns:p="http://schemas.openxmlformats.org/presentationml/2006/main">
  <p:tag name="OUTLINEID" val="DA1B7548D45D47869803BB9A8E23DC99"/>
</p:tagLst>
</file>

<file path=ppt/tags/tag53.xml><?xml version="1.0" encoding="utf-8"?>
<p:tagLst xmlns:a="http://schemas.openxmlformats.org/drawingml/2006/main" xmlns:r="http://schemas.openxmlformats.org/officeDocument/2006/relationships" xmlns:p="http://schemas.openxmlformats.org/presentationml/2006/main">
  <p:tag name="OUTLINEID" val="739649BD1836403BB12EFE826B8E766D"/>
</p:tagLst>
</file>

<file path=ppt/tags/tag54.xml><?xml version="1.0" encoding="utf-8"?>
<p:tagLst xmlns:a="http://schemas.openxmlformats.org/drawingml/2006/main" xmlns:r="http://schemas.openxmlformats.org/officeDocument/2006/relationships" xmlns:p="http://schemas.openxmlformats.org/presentationml/2006/main">
  <p:tag name="OUTLINEID" val="B42E98D98F1C403989EAC6F7CB9797B6"/>
</p:tagLst>
</file>

<file path=ppt/tags/tag55.xml><?xml version="1.0" encoding="utf-8"?>
<p:tagLst xmlns:a="http://schemas.openxmlformats.org/drawingml/2006/main" xmlns:r="http://schemas.openxmlformats.org/officeDocument/2006/relationships" xmlns:p="http://schemas.openxmlformats.org/presentationml/2006/main">
  <p:tag name="OUTLINEID" val="853A379265474C609A1A114C536FC8BA"/>
</p:tagLst>
</file>

<file path=ppt/tags/tag56.xml><?xml version="1.0" encoding="utf-8"?>
<p:tagLst xmlns:a="http://schemas.openxmlformats.org/drawingml/2006/main" xmlns:r="http://schemas.openxmlformats.org/officeDocument/2006/relationships" xmlns:p="http://schemas.openxmlformats.org/presentationml/2006/main">
  <p:tag name="OUTLINEID" val="77E7D6F9B1044EAEA2F1FFA8CFAC32F1"/>
</p:tagLst>
</file>

<file path=ppt/tags/tag57.xml><?xml version="1.0" encoding="utf-8"?>
<p:tagLst xmlns:a="http://schemas.openxmlformats.org/drawingml/2006/main" xmlns:r="http://schemas.openxmlformats.org/officeDocument/2006/relationships" xmlns:p="http://schemas.openxmlformats.org/presentationml/2006/main">
  <p:tag name="OUTLINEID" val="F56349FF8AAE4AE2AD433BA27A2110FC"/>
</p:tagLst>
</file>

<file path=ppt/tags/tag58.xml><?xml version="1.0" encoding="utf-8"?>
<p:tagLst xmlns:a="http://schemas.openxmlformats.org/drawingml/2006/main" xmlns:r="http://schemas.openxmlformats.org/officeDocument/2006/relationships" xmlns:p="http://schemas.openxmlformats.org/presentationml/2006/main">
  <p:tag name="OUTLINEID" val="6F6BEC6F79034485931BC92F1E73B8FE"/>
</p:tagLst>
</file>

<file path=ppt/tags/tag59.xml><?xml version="1.0" encoding="utf-8"?>
<p:tagLst xmlns:a="http://schemas.openxmlformats.org/drawingml/2006/main" xmlns:r="http://schemas.openxmlformats.org/officeDocument/2006/relationships" xmlns:p="http://schemas.openxmlformats.org/presentationml/2006/main">
  <p:tag name="OUTLINEID" val="B7143F8B12A64FEBA5CC960F7E877C12"/>
</p:tagLst>
</file>

<file path=ppt/tags/tag6.xml><?xml version="1.0" encoding="utf-8"?>
<p:tagLst xmlns:a="http://schemas.openxmlformats.org/drawingml/2006/main" xmlns:r="http://schemas.openxmlformats.org/officeDocument/2006/relationships" xmlns:p="http://schemas.openxmlformats.org/presentationml/2006/main">
  <p:tag name="OUTLINEID" val="E851512EA88A447AB600095C9B63F54B"/>
</p:tagLst>
</file>

<file path=ppt/tags/tag60.xml><?xml version="1.0" encoding="utf-8"?>
<p:tagLst xmlns:a="http://schemas.openxmlformats.org/drawingml/2006/main" xmlns:r="http://schemas.openxmlformats.org/officeDocument/2006/relationships" xmlns:p="http://schemas.openxmlformats.org/presentationml/2006/main">
  <p:tag name="OUTLINEID" val="821F88024A1F45E2BA8B14EEA7ADFD2B"/>
</p:tagLst>
</file>

<file path=ppt/tags/tag61.xml><?xml version="1.0" encoding="utf-8"?>
<p:tagLst xmlns:a="http://schemas.openxmlformats.org/drawingml/2006/main" xmlns:r="http://schemas.openxmlformats.org/officeDocument/2006/relationships" xmlns:p="http://schemas.openxmlformats.org/presentationml/2006/main">
  <p:tag name="OUTLINEID" val="6D462736867F4D52808B22DE1121D866"/>
</p:tagLst>
</file>

<file path=ppt/tags/tag62.xml><?xml version="1.0" encoding="utf-8"?>
<p:tagLst xmlns:a="http://schemas.openxmlformats.org/drawingml/2006/main" xmlns:r="http://schemas.openxmlformats.org/officeDocument/2006/relationships" xmlns:p="http://schemas.openxmlformats.org/presentationml/2006/main">
  <p:tag name="OUTLINEID" val="378BD3B3E9134A0FA448D279459E2962"/>
</p:tagLst>
</file>

<file path=ppt/tags/tag63.xml><?xml version="1.0" encoding="utf-8"?>
<p:tagLst xmlns:a="http://schemas.openxmlformats.org/drawingml/2006/main" xmlns:r="http://schemas.openxmlformats.org/officeDocument/2006/relationships" xmlns:p="http://schemas.openxmlformats.org/presentationml/2006/main">
  <p:tag name="OUTLINEID" val="6418D281D212402680406FB5C77DC02B"/>
</p:tagLst>
</file>

<file path=ppt/tags/tag64.xml><?xml version="1.0" encoding="utf-8"?>
<p:tagLst xmlns:a="http://schemas.openxmlformats.org/drawingml/2006/main" xmlns:r="http://schemas.openxmlformats.org/officeDocument/2006/relationships" xmlns:p="http://schemas.openxmlformats.org/presentationml/2006/main">
  <p:tag name="OUTLINEID" val="39E7FA5EAE424703B7DC484DAF4E4CD2"/>
</p:tagLst>
</file>

<file path=ppt/tags/tag65.xml><?xml version="1.0" encoding="utf-8"?>
<p:tagLst xmlns:a="http://schemas.openxmlformats.org/drawingml/2006/main" xmlns:r="http://schemas.openxmlformats.org/officeDocument/2006/relationships" xmlns:p="http://schemas.openxmlformats.org/presentationml/2006/main">
  <p:tag name="OUTLINEID" val="C1C4A410E477415CAD19BE59417E6C61"/>
</p:tagLst>
</file>

<file path=ppt/tags/tag66.xml><?xml version="1.0" encoding="utf-8"?>
<p:tagLst xmlns:a="http://schemas.openxmlformats.org/drawingml/2006/main" xmlns:r="http://schemas.openxmlformats.org/officeDocument/2006/relationships" xmlns:p="http://schemas.openxmlformats.org/presentationml/2006/main">
  <p:tag name="OUTLINEID" val="A78510AEE0544E45B8705F51981A0BB5"/>
</p:tagLst>
</file>

<file path=ppt/tags/tag67.xml><?xml version="1.0" encoding="utf-8"?>
<p:tagLst xmlns:a="http://schemas.openxmlformats.org/drawingml/2006/main" xmlns:r="http://schemas.openxmlformats.org/officeDocument/2006/relationships" xmlns:p="http://schemas.openxmlformats.org/presentationml/2006/main">
  <p:tag name="OUTLINEID" val="69922BCC373F423FAFC57796A978F8A5"/>
</p:tagLst>
</file>

<file path=ppt/tags/tag68.xml><?xml version="1.0" encoding="utf-8"?>
<p:tagLst xmlns:a="http://schemas.openxmlformats.org/drawingml/2006/main" xmlns:r="http://schemas.openxmlformats.org/officeDocument/2006/relationships" xmlns:p="http://schemas.openxmlformats.org/presentationml/2006/main">
  <p:tag name="OUTLINEID" val="E0D479F15CB042DC8F846701A88CCFA8"/>
</p:tagLst>
</file>

<file path=ppt/tags/tag69.xml><?xml version="1.0" encoding="utf-8"?>
<p:tagLst xmlns:a="http://schemas.openxmlformats.org/drawingml/2006/main" xmlns:r="http://schemas.openxmlformats.org/officeDocument/2006/relationships" xmlns:p="http://schemas.openxmlformats.org/presentationml/2006/main">
  <p:tag name="OUTLINEID" val="9516FDDB348D4557B7A7F14F82B0F4EC"/>
</p:tagLst>
</file>

<file path=ppt/tags/tag7.xml><?xml version="1.0" encoding="utf-8"?>
<p:tagLst xmlns:a="http://schemas.openxmlformats.org/drawingml/2006/main" xmlns:r="http://schemas.openxmlformats.org/officeDocument/2006/relationships" xmlns:p="http://schemas.openxmlformats.org/presentationml/2006/main">
  <p:tag name="OUTLINEID" val="962C9E4CD6DA4FDEABEEE01B7D4D3468"/>
</p:tagLst>
</file>

<file path=ppt/tags/tag70.xml><?xml version="1.0" encoding="utf-8"?>
<p:tagLst xmlns:a="http://schemas.openxmlformats.org/drawingml/2006/main" xmlns:r="http://schemas.openxmlformats.org/officeDocument/2006/relationships" xmlns:p="http://schemas.openxmlformats.org/presentationml/2006/main">
  <p:tag name="OUTLINEID" val="21B4274BC0F34916868E3AEF28B74B83"/>
</p:tagLst>
</file>

<file path=ppt/tags/tag71.xml><?xml version="1.0" encoding="utf-8"?>
<p:tagLst xmlns:a="http://schemas.openxmlformats.org/drawingml/2006/main" xmlns:r="http://schemas.openxmlformats.org/officeDocument/2006/relationships" xmlns:p="http://schemas.openxmlformats.org/presentationml/2006/main">
  <p:tag name="OUTLINEID" val="5EFD7ED4579342D2B2FAEE7249FD22CC"/>
</p:tagLst>
</file>

<file path=ppt/tags/tag72.xml><?xml version="1.0" encoding="utf-8"?>
<p:tagLst xmlns:a="http://schemas.openxmlformats.org/drawingml/2006/main" xmlns:r="http://schemas.openxmlformats.org/officeDocument/2006/relationships" xmlns:p="http://schemas.openxmlformats.org/presentationml/2006/main">
  <p:tag name="OUTLINEID" val="0EB7AAE0F5FA49EBB362ACDB98BD4351"/>
</p:tagLst>
</file>

<file path=ppt/tags/tag73.xml><?xml version="1.0" encoding="utf-8"?>
<p:tagLst xmlns:a="http://schemas.openxmlformats.org/drawingml/2006/main" xmlns:r="http://schemas.openxmlformats.org/officeDocument/2006/relationships" xmlns:p="http://schemas.openxmlformats.org/presentationml/2006/main">
  <p:tag name="OUTLINEID" val="0A550D3A2DAD4058A920220582D2A2C5"/>
</p:tagLst>
</file>

<file path=ppt/tags/tag74.xml><?xml version="1.0" encoding="utf-8"?>
<p:tagLst xmlns:a="http://schemas.openxmlformats.org/drawingml/2006/main" xmlns:r="http://schemas.openxmlformats.org/officeDocument/2006/relationships" xmlns:p="http://schemas.openxmlformats.org/presentationml/2006/main">
  <p:tag name="OUTLINEID" val="6FEA78BF854E43F6A796F99254DB40DC"/>
</p:tagLst>
</file>

<file path=ppt/tags/tag75.xml><?xml version="1.0" encoding="utf-8"?>
<p:tagLst xmlns:a="http://schemas.openxmlformats.org/drawingml/2006/main" xmlns:r="http://schemas.openxmlformats.org/officeDocument/2006/relationships" xmlns:p="http://schemas.openxmlformats.org/presentationml/2006/main">
  <p:tag name="OUTLINEID" val="03048F239AEF408FBB5D77D800D4889F"/>
</p:tagLst>
</file>

<file path=ppt/tags/tag76.xml><?xml version="1.0" encoding="utf-8"?>
<p:tagLst xmlns:a="http://schemas.openxmlformats.org/drawingml/2006/main" xmlns:r="http://schemas.openxmlformats.org/officeDocument/2006/relationships" xmlns:p="http://schemas.openxmlformats.org/presentationml/2006/main">
  <p:tag name="OUTLINEID" val="0B26A5BF2E8A43A589A95A10C6FD6E35"/>
</p:tagLst>
</file>

<file path=ppt/tags/tag77.xml><?xml version="1.0" encoding="utf-8"?>
<p:tagLst xmlns:a="http://schemas.openxmlformats.org/drawingml/2006/main" xmlns:r="http://schemas.openxmlformats.org/officeDocument/2006/relationships" xmlns:p="http://schemas.openxmlformats.org/presentationml/2006/main">
  <p:tag name="OUTLINEID" val="4AFD8214B3504F5EB15F105E846206E7"/>
</p:tagLst>
</file>

<file path=ppt/tags/tag78.xml><?xml version="1.0" encoding="utf-8"?>
<p:tagLst xmlns:a="http://schemas.openxmlformats.org/drawingml/2006/main" xmlns:r="http://schemas.openxmlformats.org/officeDocument/2006/relationships" xmlns:p="http://schemas.openxmlformats.org/presentationml/2006/main">
  <p:tag name="OUTLINEID" val="09491F6EF6DC4EB68701269AC63CB3FA"/>
</p:tagLst>
</file>

<file path=ppt/tags/tag79.xml><?xml version="1.0" encoding="utf-8"?>
<p:tagLst xmlns:a="http://schemas.openxmlformats.org/drawingml/2006/main" xmlns:r="http://schemas.openxmlformats.org/officeDocument/2006/relationships" xmlns:p="http://schemas.openxmlformats.org/presentationml/2006/main">
  <p:tag name="OUTLINEID" val="51E2ECDDFA2449F1806742C4D9F30ECF"/>
</p:tagLst>
</file>

<file path=ppt/tags/tag8.xml><?xml version="1.0" encoding="utf-8"?>
<p:tagLst xmlns:a="http://schemas.openxmlformats.org/drawingml/2006/main" xmlns:r="http://schemas.openxmlformats.org/officeDocument/2006/relationships" xmlns:p="http://schemas.openxmlformats.org/presentationml/2006/main">
  <p:tag name="OUTLINEID" val="1ED992A01A524B23AB56CD69D90D9A3F"/>
</p:tagLst>
</file>

<file path=ppt/tags/tag80.xml><?xml version="1.0" encoding="utf-8"?>
<p:tagLst xmlns:a="http://schemas.openxmlformats.org/drawingml/2006/main" xmlns:r="http://schemas.openxmlformats.org/officeDocument/2006/relationships" xmlns:p="http://schemas.openxmlformats.org/presentationml/2006/main">
  <p:tag name="OUTLINEID" val="11D26A11CD934FA597D083F2B62DC721"/>
</p:tagLst>
</file>

<file path=ppt/tags/tag81.xml><?xml version="1.0" encoding="utf-8"?>
<p:tagLst xmlns:a="http://schemas.openxmlformats.org/drawingml/2006/main" xmlns:r="http://schemas.openxmlformats.org/officeDocument/2006/relationships" xmlns:p="http://schemas.openxmlformats.org/presentationml/2006/main">
  <p:tag name="OUTLINEID" val="67154F96EECA4894A092792779BD963B"/>
</p:tagLst>
</file>

<file path=ppt/tags/tag82.xml><?xml version="1.0" encoding="utf-8"?>
<p:tagLst xmlns:a="http://schemas.openxmlformats.org/drawingml/2006/main" xmlns:r="http://schemas.openxmlformats.org/officeDocument/2006/relationships" xmlns:p="http://schemas.openxmlformats.org/presentationml/2006/main">
  <p:tag name="OUTLINEID" val="3304E0A6675246D0B6E5E97B73D079A5"/>
</p:tagLst>
</file>

<file path=ppt/tags/tag83.xml><?xml version="1.0" encoding="utf-8"?>
<p:tagLst xmlns:a="http://schemas.openxmlformats.org/drawingml/2006/main" xmlns:r="http://schemas.openxmlformats.org/officeDocument/2006/relationships" xmlns:p="http://schemas.openxmlformats.org/presentationml/2006/main">
  <p:tag name="OUTLINEID" val="FD3CF0C267AF482385C949FDCB29D81D"/>
</p:tagLst>
</file>

<file path=ppt/tags/tag84.xml><?xml version="1.0" encoding="utf-8"?>
<p:tagLst xmlns:a="http://schemas.openxmlformats.org/drawingml/2006/main" xmlns:r="http://schemas.openxmlformats.org/officeDocument/2006/relationships" xmlns:p="http://schemas.openxmlformats.org/presentationml/2006/main">
  <p:tag name="OUTLINEID" val="91F8CACE0F454402B838D1CB6985BD0A"/>
</p:tagLst>
</file>

<file path=ppt/tags/tag85.xml><?xml version="1.0" encoding="utf-8"?>
<p:tagLst xmlns:a="http://schemas.openxmlformats.org/drawingml/2006/main" xmlns:r="http://schemas.openxmlformats.org/officeDocument/2006/relationships" xmlns:p="http://schemas.openxmlformats.org/presentationml/2006/main">
  <p:tag name="OUTLINEID" val="84C6E93FB6D14DED9D2AFF6BA023BA5F"/>
</p:tagLst>
</file>

<file path=ppt/tags/tag86.xml><?xml version="1.0" encoding="utf-8"?>
<p:tagLst xmlns:a="http://schemas.openxmlformats.org/drawingml/2006/main" xmlns:r="http://schemas.openxmlformats.org/officeDocument/2006/relationships" xmlns:p="http://schemas.openxmlformats.org/presentationml/2006/main">
  <p:tag name="OUTLINEID" val="640FA9F8626D4717995194098E39ABD1"/>
</p:tagLst>
</file>

<file path=ppt/tags/tag87.xml><?xml version="1.0" encoding="utf-8"?>
<p:tagLst xmlns:a="http://schemas.openxmlformats.org/drawingml/2006/main" xmlns:r="http://schemas.openxmlformats.org/officeDocument/2006/relationships" xmlns:p="http://schemas.openxmlformats.org/presentationml/2006/main">
  <p:tag name="OUTLINEID" val="0E19F88E28CE4A28861C3E2AD72B3847"/>
</p:tagLst>
</file>

<file path=ppt/tags/tag88.xml><?xml version="1.0" encoding="utf-8"?>
<p:tagLst xmlns:a="http://schemas.openxmlformats.org/drawingml/2006/main" xmlns:r="http://schemas.openxmlformats.org/officeDocument/2006/relationships" xmlns:p="http://schemas.openxmlformats.org/presentationml/2006/main">
  <p:tag name="OUTLINEID" val="FE990AD66E134EC3A61445EFFFBBD662"/>
</p:tagLst>
</file>

<file path=ppt/tags/tag89.xml><?xml version="1.0" encoding="utf-8"?>
<p:tagLst xmlns:a="http://schemas.openxmlformats.org/drawingml/2006/main" xmlns:r="http://schemas.openxmlformats.org/officeDocument/2006/relationships" xmlns:p="http://schemas.openxmlformats.org/presentationml/2006/main">
  <p:tag name="OUTLINEID" val="EB4A011C73904CECB97A5ECE0D144037"/>
</p:tagLst>
</file>

<file path=ppt/tags/tag9.xml><?xml version="1.0" encoding="utf-8"?>
<p:tagLst xmlns:a="http://schemas.openxmlformats.org/drawingml/2006/main" xmlns:r="http://schemas.openxmlformats.org/officeDocument/2006/relationships" xmlns:p="http://schemas.openxmlformats.org/presentationml/2006/main">
  <p:tag name="OUTLINEID" val="2C7575C9149A4A9EAC96DBC0A7D6C1A9"/>
</p:tagLst>
</file>

<file path=ppt/tags/tag90.xml><?xml version="1.0" encoding="utf-8"?>
<p:tagLst xmlns:a="http://schemas.openxmlformats.org/drawingml/2006/main" xmlns:r="http://schemas.openxmlformats.org/officeDocument/2006/relationships" xmlns:p="http://schemas.openxmlformats.org/presentationml/2006/main">
  <p:tag name="OUTLINEID" val="C079A4B1F3CD4C36B696BB3C78859790"/>
</p:tagLst>
</file>

<file path=ppt/tags/tag91.xml><?xml version="1.0" encoding="utf-8"?>
<p:tagLst xmlns:a="http://schemas.openxmlformats.org/drawingml/2006/main" xmlns:r="http://schemas.openxmlformats.org/officeDocument/2006/relationships" xmlns:p="http://schemas.openxmlformats.org/presentationml/2006/main">
  <p:tag name="OUTLINEID" val="66B98548247F42B2B61160E62BB9E2D1"/>
</p:tagLst>
</file>

<file path=ppt/tags/tag92.xml><?xml version="1.0" encoding="utf-8"?>
<p:tagLst xmlns:a="http://schemas.openxmlformats.org/drawingml/2006/main" xmlns:r="http://schemas.openxmlformats.org/officeDocument/2006/relationships" xmlns:p="http://schemas.openxmlformats.org/presentationml/2006/main">
  <p:tag name="OUTLINEID" val="9A73C49CA96C4B15B424311781444F97"/>
</p:tagLst>
</file>

<file path=ppt/tags/tag93.xml><?xml version="1.0" encoding="utf-8"?>
<p:tagLst xmlns:a="http://schemas.openxmlformats.org/drawingml/2006/main" xmlns:r="http://schemas.openxmlformats.org/officeDocument/2006/relationships" xmlns:p="http://schemas.openxmlformats.org/presentationml/2006/main">
  <p:tag name="OUTLINEID" val="DFC94CEAD9EF4AAA82A47C2DC58CA6C1"/>
</p:tagLst>
</file>

<file path=ppt/tags/tag94.xml><?xml version="1.0" encoding="utf-8"?>
<p:tagLst xmlns:a="http://schemas.openxmlformats.org/drawingml/2006/main" xmlns:r="http://schemas.openxmlformats.org/officeDocument/2006/relationships" xmlns:p="http://schemas.openxmlformats.org/presentationml/2006/main">
  <p:tag name="OUTLINEID" val="A41F8566125E42DFBFDA6CF3DE2CB2E6"/>
</p:tagLst>
</file>

<file path=ppt/tags/tag95.xml><?xml version="1.0" encoding="utf-8"?>
<p:tagLst xmlns:a="http://schemas.openxmlformats.org/drawingml/2006/main" xmlns:r="http://schemas.openxmlformats.org/officeDocument/2006/relationships" xmlns:p="http://schemas.openxmlformats.org/presentationml/2006/main">
  <p:tag name="OUTLINEID" val="14E106EAFFF3413485A79ADFB48ABD95"/>
</p:tagLst>
</file>

<file path=ppt/tags/tag96.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97.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98.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99.xml><?xml version="1.0" encoding="utf-8"?>
<p:tagLst xmlns:a="http://schemas.openxmlformats.org/drawingml/2006/main" xmlns:r="http://schemas.openxmlformats.org/officeDocument/2006/relationships" xmlns:p="http://schemas.openxmlformats.org/presentationml/2006/main">
  <p:tag name="OUTLINEID" val="D482ACCCE86849328B28B7E27A4F787A"/>
</p:tagLst>
</file>

<file path=ppt/theme/theme1.xml><?xml version="1.0" encoding="utf-8"?>
<a:theme xmlns:a="http://schemas.openxmlformats.org/drawingml/2006/main" name="OC 16:9">
  <a:themeElements>
    <a:clrScheme name="Financial Services">
      <a:dk1>
        <a:srgbClr val="003145"/>
      </a:dk1>
      <a:lt1>
        <a:srgbClr val="FFFFFF"/>
      </a:lt1>
      <a:dk2>
        <a:srgbClr val="1D8BB5"/>
      </a:dk2>
      <a:lt2>
        <a:srgbClr val="DCD1A9"/>
      </a:lt2>
      <a:accent1>
        <a:srgbClr val="891B2D"/>
      </a:accent1>
      <a:accent2>
        <a:srgbClr val="003145"/>
      </a:accent2>
      <a:accent3>
        <a:srgbClr val="5EB9CF"/>
      </a:accent3>
      <a:accent4>
        <a:srgbClr val="A7A9AC"/>
      </a:accent4>
      <a:accent5>
        <a:srgbClr val="B7D0E2"/>
      </a:accent5>
      <a:accent6>
        <a:srgbClr val="75626F"/>
      </a:accent6>
      <a:hlink>
        <a:srgbClr val="FB5A17"/>
      </a:hlink>
      <a:folHlink>
        <a:srgbClr val="FB5A17"/>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spAutoFit/>
      </a:bodyPr>
      <a:lstStyle>
        <a:defPPr algn="l">
          <a:defRPr sz="1600" dirty="0" smtClean="0"/>
        </a:defPPr>
      </a:lstStyle>
    </a:txDef>
  </a:objectDefaults>
  <a:extraClrSchemeLst/>
  <a:custClrLst>
    <a:custClr name="Blue">
      <a:srgbClr val="003145"/>
    </a:custClr>
    <a:custClr name="Orange">
      <a:srgbClr val="FB5A17"/>
    </a:custClr>
    <a:custClr name="Red">
      <a:srgbClr val="4E2E2D"/>
    </a:custClr>
    <a:custClr name="Blue">
      <a:srgbClr val="007AC3"/>
    </a:custClr>
    <a:custClr name="Red">
      <a:srgbClr val="891B2D"/>
    </a:custClr>
    <a:custClr name="Green">
      <a:srgbClr val="5C6224"/>
    </a:custClr>
    <a:custClr name="Green">
      <a:srgbClr val="B5A300"/>
    </a:custClr>
    <a:custClr name="Green">
      <a:srgbClr val="71AB00"/>
    </a:custClr>
    <a:custClr name="Purple">
      <a:srgbClr val="531948"/>
    </a:custClr>
    <a:custClr name="Green">
      <a:srgbClr val="136F55"/>
    </a:custClr>
    <a:custClr name="Green">
      <a:srgbClr val="75B39D"/>
    </a:custClr>
    <a:custClr name="Blue">
      <a:srgbClr val="1D8BB5"/>
    </a:custClr>
    <a:custClr name="Blue">
      <a:srgbClr val="5EB9CF"/>
    </a:custClr>
    <a:custClr name="Grey">
      <a:srgbClr val="A7A9AC"/>
    </a:custClr>
    <a:custClr name="Yellow">
      <a:srgbClr val="FECF21"/>
    </a:custClr>
    <a:custClr name="Orange">
      <a:srgbClr val="DFA300"/>
    </a:custClr>
  </a:custClrLst>
  <a:extLst>
    <a:ext uri="{05A4C25C-085E-4340-85A3-A5531E510DB2}">
      <thm15:themeFamily xmlns:thm15="http://schemas.microsoft.com/office/thememl/2012/main" name="Presentation.potx" id="{7CE86525-0294-4A6E-B5DB-A6B419AFF39D}" vid="{C615C174-0067-422E-9B7C-3D30CD5CE6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Template>
  <TotalTime>0</TotalTime>
  <Words>1874</Words>
  <Application>Microsoft Office PowerPoint</Application>
  <PresentationFormat>Widescreen</PresentationFormat>
  <Paragraphs>400</Paragraphs>
  <Slides>12</Slides>
  <Notes>2</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2024-09-26T11:54:00Z</dcterms:created>
  <dcterms:modified xsi:type="dcterms:W3CDTF">2024-09-26T11:54:00Z</dcterms:modified>
</cp:coreProperties>
</file>