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y="6858000" cx="12192000"/>
  <p:notesSz cx="7559675" cy="10691800"/>
  <p:embeddedFontLst>
    <p:embeddedFont>
      <p:font typeface="Roboto"/>
      <p:regular r:id="rId24"/>
      <p:bold r:id="rId25"/>
      <p:italic r:id="rId26"/>
      <p:boldItalic r:id="rId27"/>
    </p:embeddedFont>
    <p:embeddedFont>
      <p:font typeface="Garamond"/>
      <p:regular r:id="rId28"/>
      <p:bold r:id="rId29"/>
      <p:italic r:id="rId30"/>
      <p:boldItalic r:id="rId31"/>
    </p:embeddedFont>
    <p:embeddedFont>
      <p:font typeface="Corbel"/>
      <p:regular r:id="rId32"/>
      <p:bold r:id="rId33"/>
      <p:italic r:id="rId34"/>
      <p:boldItalic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6" roundtripDataSignature="AMtx7mhQNv5VINRWNNsUpi0absFNDs2Hf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Roboto-regular.fntdata"/><Relationship Id="rId23" Type="http://schemas.openxmlformats.org/officeDocument/2006/relationships/slide" Target="slides/slide18.xml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font" Target="fonts/Roboto-italic.fntdata"/><Relationship Id="rId25" Type="http://schemas.openxmlformats.org/officeDocument/2006/relationships/font" Target="fonts/Roboto-bold.fntdata"/><Relationship Id="rId28" Type="http://schemas.openxmlformats.org/officeDocument/2006/relationships/font" Target="fonts/Garamond-regular.fntdata"/><Relationship Id="rId27" Type="http://schemas.openxmlformats.org/officeDocument/2006/relationships/font" Target="fonts/Roboto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Garamond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Garamond-boldItalic.fntdata"/><Relationship Id="rId30" Type="http://schemas.openxmlformats.org/officeDocument/2006/relationships/font" Target="fonts/Garamond-italic.fntdata"/><Relationship Id="rId11" Type="http://schemas.openxmlformats.org/officeDocument/2006/relationships/slide" Target="slides/slide6.xml"/><Relationship Id="rId33" Type="http://schemas.openxmlformats.org/officeDocument/2006/relationships/font" Target="fonts/Corbel-bold.fntdata"/><Relationship Id="rId10" Type="http://schemas.openxmlformats.org/officeDocument/2006/relationships/slide" Target="slides/slide5.xml"/><Relationship Id="rId32" Type="http://schemas.openxmlformats.org/officeDocument/2006/relationships/font" Target="fonts/Corbel-regular.fntdata"/><Relationship Id="rId13" Type="http://schemas.openxmlformats.org/officeDocument/2006/relationships/slide" Target="slides/slide8.xml"/><Relationship Id="rId35" Type="http://schemas.openxmlformats.org/officeDocument/2006/relationships/font" Target="fonts/Corbel-boldItalic.fntdata"/><Relationship Id="rId12" Type="http://schemas.openxmlformats.org/officeDocument/2006/relationships/slide" Target="slides/slide7.xml"/><Relationship Id="rId34" Type="http://schemas.openxmlformats.org/officeDocument/2006/relationships/font" Target="fonts/Corbel-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36" Type="http://customschemas.google.com/relationships/presentationmetadata" Target="meta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276600" cy="5365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4281488" y="0"/>
            <a:ext cx="3276600" cy="5365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10155238"/>
            <a:ext cx="3276600" cy="5365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2b925246ba2_0_4:notes"/>
          <p:cNvSpPr/>
          <p:nvPr>
            <p:ph idx="2" type="sldImg"/>
          </p:nvPr>
        </p:nvSpPr>
        <p:spPr>
          <a:xfrm>
            <a:off x="420313" y="801885"/>
            <a:ext cx="67197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2b925246ba2_0_4:notes"/>
          <p:cNvSpPr txBox="1"/>
          <p:nvPr>
            <p:ph idx="1" type="body"/>
          </p:nvPr>
        </p:nvSpPr>
        <p:spPr>
          <a:xfrm>
            <a:off x="755968" y="5078605"/>
            <a:ext cx="6047700" cy="4811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6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6" name="Google Shape;556;p6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7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1" name="Google Shape;581;p7:notes"/>
          <p:cNvSpPr txBox="1"/>
          <p:nvPr>
            <p:ph idx="1" type="body"/>
          </p:nvPr>
        </p:nvSpPr>
        <p:spPr>
          <a:xfrm>
            <a:off x="755650" y="5145088"/>
            <a:ext cx="6048300" cy="42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82" name="Google Shape;582;p7:notes"/>
          <p:cNvSpPr txBox="1"/>
          <p:nvPr>
            <p:ph idx="12" type="sldNum"/>
          </p:nvPr>
        </p:nvSpPr>
        <p:spPr>
          <a:xfrm>
            <a:off x="4281488" y="10155238"/>
            <a:ext cx="3276600" cy="53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2b925246ba2_0_214:notes"/>
          <p:cNvSpPr/>
          <p:nvPr>
            <p:ph idx="2" type="sldImg"/>
          </p:nvPr>
        </p:nvSpPr>
        <p:spPr>
          <a:xfrm>
            <a:off x="573088" y="1336675"/>
            <a:ext cx="6413400" cy="360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6" name="Google Shape;626;g2b925246ba2_0_214:notes"/>
          <p:cNvSpPr txBox="1"/>
          <p:nvPr>
            <p:ph idx="1" type="body"/>
          </p:nvPr>
        </p:nvSpPr>
        <p:spPr>
          <a:xfrm>
            <a:off x="755650" y="5145088"/>
            <a:ext cx="6048300" cy="42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27" name="Google Shape;627;g2b925246ba2_0_214:notes"/>
          <p:cNvSpPr txBox="1"/>
          <p:nvPr>
            <p:ph idx="12" type="sldNum"/>
          </p:nvPr>
        </p:nvSpPr>
        <p:spPr>
          <a:xfrm>
            <a:off x="4281488" y="10155238"/>
            <a:ext cx="3276600" cy="53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9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7" name="Google Shape;637;p9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8" name="Google Shape;638;p9:notes"/>
          <p:cNvSpPr txBox="1"/>
          <p:nvPr>
            <p:ph idx="12" type="sldNum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2b925246ba2_0_83:notes"/>
          <p:cNvSpPr/>
          <p:nvPr>
            <p:ph idx="2" type="sldImg"/>
          </p:nvPr>
        </p:nvSpPr>
        <p:spPr>
          <a:xfrm>
            <a:off x="573088" y="1336675"/>
            <a:ext cx="6413400" cy="360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6" name="Google Shape;646;g2b925246ba2_0_83:notes"/>
          <p:cNvSpPr txBox="1"/>
          <p:nvPr>
            <p:ph idx="1" type="body"/>
          </p:nvPr>
        </p:nvSpPr>
        <p:spPr>
          <a:xfrm>
            <a:off x="755650" y="5145088"/>
            <a:ext cx="6048300" cy="42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47" name="Google Shape;647;g2b925246ba2_0_83:notes"/>
          <p:cNvSpPr txBox="1"/>
          <p:nvPr>
            <p:ph idx="12" type="sldNum"/>
          </p:nvPr>
        </p:nvSpPr>
        <p:spPr>
          <a:xfrm>
            <a:off x="4281488" y="10155238"/>
            <a:ext cx="3276600" cy="53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12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7" name="Google Shape;667;p12:notes"/>
          <p:cNvSpPr txBox="1"/>
          <p:nvPr>
            <p:ph idx="1" type="body"/>
          </p:nvPr>
        </p:nvSpPr>
        <p:spPr>
          <a:xfrm>
            <a:off x="755650" y="5145088"/>
            <a:ext cx="6048300" cy="42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68" name="Google Shape;668;p12:notes"/>
          <p:cNvSpPr txBox="1"/>
          <p:nvPr>
            <p:ph idx="12" type="sldNum"/>
          </p:nvPr>
        </p:nvSpPr>
        <p:spPr>
          <a:xfrm>
            <a:off x="4281488" y="10155238"/>
            <a:ext cx="3276600" cy="53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13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8" name="Google Shape;678;p13:notes"/>
          <p:cNvSpPr txBox="1"/>
          <p:nvPr>
            <p:ph idx="1" type="body"/>
          </p:nvPr>
        </p:nvSpPr>
        <p:spPr>
          <a:xfrm>
            <a:off x="755650" y="5145088"/>
            <a:ext cx="6048300" cy="42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79" name="Google Shape;679;p13:notes"/>
          <p:cNvSpPr txBox="1"/>
          <p:nvPr>
            <p:ph idx="12" type="sldNum"/>
          </p:nvPr>
        </p:nvSpPr>
        <p:spPr>
          <a:xfrm>
            <a:off x="4281488" y="10155238"/>
            <a:ext cx="3276600" cy="53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14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8" name="Google Shape;688;p14:notes"/>
          <p:cNvSpPr txBox="1"/>
          <p:nvPr>
            <p:ph idx="1" type="body"/>
          </p:nvPr>
        </p:nvSpPr>
        <p:spPr>
          <a:xfrm>
            <a:off x="755650" y="5145088"/>
            <a:ext cx="6048300" cy="42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89" name="Google Shape;689;p14:notes"/>
          <p:cNvSpPr txBox="1"/>
          <p:nvPr>
            <p:ph idx="12" type="sldNum"/>
          </p:nvPr>
        </p:nvSpPr>
        <p:spPr>
          <a:xfrm>
            <a:off x="4281488" y="10155238"/>
            <a:ext cx="3276600" cy="53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15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8" name="Google Shape;698;p15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99" name="Google Shape;699;p15:notes"/>
          <p:cNvSpPr txBox="1"/>
          <p:nvPr>
            <p:ph idx="12" type="sldNum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2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4" name="Google Shape;464;p2:notes"/>
          <p:cNvSpPr txBox="1"/>
          <p:nvPr>
            <p:ph idx="1" type="body"/>
          </p:nvPr>
        </p:nvSpPr>
        <p:spPr>
          <a:xfrm>
            <a:off x="755650" y="5145088"/>
            <a:ext cx="6048300" cy="42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65" name="Google Shape;465;p2:notes"/>
          <p:cNvSpPr txBox="1"/>
          <p:nvPr>
            <p:ph idx="12" type="sldNum"/>
          </p:nvPr>
        </p:nvSpPr>
        <p:spPr>
          <a:xfrm>
            <a:off x="4281488" y="10155238"/>
            <a:ext cx="3276600" cy="53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2b925246ba2_0_116:notes"/>
          <p:cNvSpPr/>
          <p:nvPr>
            <p:ph idx="2" type="sldImg"/>
          </p:nvPr>
        </p:nvSpPr>
        <p:spPr>
          <a:xfrm>
            <a:off x="420313" y="801885"/>
            <a:ext cx="67197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2b925246ba2_0_116:notes"/>
          <p:cNvSpPr txBox="1"/>
          <p:nvPr>
            <p:ph idx="1" type="body"/>
          </p:nvPr>
        </p:nvSpPr>
        <p:spPr>
          <a:xfrm>
            <a:off x="755968" y="5078605"/>
            <a:ext cx="6047700" cy="4811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2bb360e87c4_0_0:notes"/>
          <p:cNvSpPr/>
          <p:nvPr>
            <p:ph idx="2" type="sldImg"/>
          </p:nvPr>
        </p:nvSpPr>
        <p:spPr>
          <a:xfrm>
            <a:off x="573088" y="1336675"/>
            <a:ext cx="6413400" cy="360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2bb360e87c4_0_0:notes"/>
          <p:cNvSpPr txBox="1"/>
          <p:nvPr>
            <p:ph idx="1" type="body"/>
          </p:nvPr>
        </p:nvSpPr>
        <p:spPr>
          <a:xfrm>
            <a:off x="755650" y="5145088"/>
            <a:ext cx="6048300" cy="4210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g2bb360e87c4_0_0:notes"/>
          <p:cNvSpPr txBox="1"/>
          <p:nvPr>
            <p:ph idx="12" type="sldNum"/>
          </p:nvPr>
        </p:nvSpPr>
        <p:spPr>
          <a:xfrm>
            <a:off x="4281488" y="10155238"/>
            <a:ext cx="3276600" cy="536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2b925246ba2_0_165:notes"/>
          <p:cNvSpPr/>
          <p:nvPr>
            <p:ph idx="2" type="sldImg"/>
          </p:nvPr>
        </p:nvSpPr>
        <p:spPr>
          <a:xfrm>
            <a:off x="420313" y="801885"/>
            <a:ext cx="67197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2b925246ba2_0_165:notes"/>
          <p:cNvSpPr txBox="1"/>
          <p:nvPr>
            <p:ph idx="1" type="body"/>
          </p:nvPr>
        </p:nvSpPr>
        <p:spPr>
          <a:xfrm>
            <a:off x="755968" y="5078605"/>
            <a:ext cx="6047700" cy="4811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2bb8bb3ebd3_0_854:notes"/>
          <p:cNvSpPr txBox="1"/>
          <p:nvPr>
            <p:ph idx="1" type="body"/>
          </p:nvPr>
        </p:nvSpPr>
        <p:spPr>
          <a:xfrm>
            <a:off x="755968" y="5145428"/>
            <a:ext cx="6047700" cy="4209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0" name="Google Shape;490;g2bb8bb3ebd3_0_854:notes"/>
          <p:cNvSpPr/>
          <p:nvPr>
            <p:ph idx="2" type="sldImg"/>
          </p:nvPr>
        </p:nvSpPr>
        <p:spPr>
          <a:xfrm>
            <a:off x="2078911" y="1336475"/>
            <a:ext cx="3402000" cy="360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2b925246ba2_0_224:notes"/>
          <p:cNvSpPr/>
          <p:nvPr>
            <p:ph idx="2" type="sldImg"/>
          </p:nvPr>
        </p:nvSpPr>
        <p:spPr>
          <a:xfrm>
            <a:off x="573088" y="1336675"/>
            <a:ext cx="6413400" cy="360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2" name="Google Shape;512;g2b925246ba2_0_224:notes"/>
          <p:cNvSpPr txBox="1"/>
          <p:nvPr>
            <p:ph idx="1" type="body"/>
          </p:nvPr>
        </p:nvSpPr>
        <p:spPr>
          <a:xfrm>
            <a:off x="755650" y="5145088"/>
            <a:ext cx="6048300" cy="42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g2b925246ba2_0_224:notes"/>
          <p:cNvSpPr txBox="1"/>
          <p:nvPr>
            <p:ph idx="12" type="sldNum"/>
          </p:nvPr>
        </p:nvSpPr>
        <p:spPr>
          <a:xfrm>
            <a:off x="4281488" y="10155238"/>
            <a:ext cx="3276600" cy="53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4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2" name="Google Shape;522;p4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5:notes"/>
          <p:cNvSpPr txBox="1"/>
          <p:nvPr>
            <p:ph idx="1" type="body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5" name="Google Shape;535;p5:notes"/>
          <p:cNvSpPr/>
          <p:nvPr>
            <p:ph idx="2" type="sldImg"/>
          </p:nvPr>
        </p:nvSpPr>
        <p:spPr>
          <a:xfrm>
            <a:off x="573088" y="1336675"/>
            <a:ext cx="6413500" cy="3608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jpg"/><Relationship Id="rId3" Type="http://schemas.openxmlformats.org/officeDocument/2006/relationships/image" Target="../media/image3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1.png"/><Relationship Id="rId3" Type="http://schemas.openxmlformats.org/officeDocument/2006/relationships/image" Target="../media/image3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3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6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25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jp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jp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6 Content">
  <p:cSld name="Title, 6 Conten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6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6"/>
          <p:cNvSpPr txBox="1"/>
          <p:nvPr>
            <p:ph idx="1"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p26"/>
          <p:cNvSpPr txBox="1"/>
          <p:nvPr>
            <p:ph idx="2"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" name="Google Shape;54;p26"/>
          <p:cNvSpPr txBox="1"/>
          <p:nvPr>
            <p:ph idx="3"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" name="Google Shape;55;p26"/>
          <p:cNvSpPr txBox="1"/>
          <p:nvPr>
            <p:ph idx="4"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" name="Google Shape;56;p26"/>
          <p:cNvSpPr txBox="1"/>
          <p:nvPr>
            <p:ph idx="5"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" name="Google Shape;57;p26"/>
          <p:cNvSpPr txBox="1"/>
          <p:nvPr>
            <p:ph idx="6"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b925246ba2_0_54"/>
          <p:cNvSpPr txBox="1"/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60" name="Google Shape;60;g2b925246ba2_0_54"/>
          <p:cNvSpPr txBox="1"/>
          <p:nvPr>
            <p:ph idx="1" type="subTitle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700"/>
              <a:buNone/>
              <a:defRPr sz="3700"/>
            </a:lvl1pPr>
            <a:lvl2pPr lvl="1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700"/>
              <a:buNone/>
              <a:defRPr sz="3700"/>
            </a:lvl2pPr>
            <a:lvl3pPr lvl="2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700"/>
              <a:buNone/>
              <a:defRPr sz="3700"/>
            </a:lvl3pPr>
            <a:lvl4pPr lvl="3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700"/>
              <a:buNone/>
              <a:defRPr sz="3700"/>
            </a:lvl4pPr>
            <a:lvl5pPr lvl="4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700"/>
              <a:buNone/>
              <a:defRPr sz="3700"/>
            </a:lvl5pPr>
            <a:lvl6pPr lvl="5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700"/>
              <a:buNone/>
              <a:defRPr sz="3700"/>
            </a:lvl6pPr>
            <a:lvl7pPr lvl="6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700"/>
              <a:buNone/>
              <a:defRPr sz="3700"/>
            </a:lvl7pPr>
            <a:lvl8pPr lvl="7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700"/>
              <a:buNone/>
              <a:defRPr sz="3700"/>
            </a:lvl8pPr>
            <a:lvl9pPr lvl="8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61" name="Google Shape;61;g2b925246ba2_0_5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 sz="1900"/>
            </a:lvl1pPr>
            <a:lvl2pPr lvl="1" rtl="0">
              <a:buNone/>
              <a:defRPr sz="1900"/>
            </a:lvl2pPr>
            <a:lvl3pPr lvl="2" rtl="0">
              <a:buNone/>
              <a:defRPr sz="1900"/>
            </a:lvl3pPr>
            <a:lvl4pPr lvl="3" rtl="0">
              <a:buNone/>
              <a:defRPr sz="1900"/>
            </a:lvl4pPr>
            <a:lvl5pPr lvl="4" rtl="0">
              <a:buNone/>
              <a:defRPr sz="1900"/>
            </a:lvl5pPr>
            <a:lvl6pPr lvl="5" rtl="0">
              <a:buNone/>
              <a:defRPr sz="1900"/>
            </a:lvl6pPr>
            <a:lvl7pPr lvl="6" rtl="0">
              <a:buNone/>
              <a:defRPr sz="1900"/>
            </a:lvl7pPr>
            <a:lvl8pPr lvl="7" rtl="0">
              <a:buNone/>
              <a:defRPr sz="1900"/>
            </a:lvl8pPr>
            <a:lvl9pPr lvl="8" rtl="0">
              <a:buNone/>
              <a:defRPr sz="19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Layout White w/Gray Sidebar">
  <p:cSld name="Text Layout White w/Gray Sidebar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bb8bb3ebd3_0_882"/>
          <p:cNvSpPr txBox="1"/>
          <p:nvPr>
            <p:ph idx="1" type="body"/>
          </p:nvPr>
        </p:nvSpPr>
        <p:spPr>
          <a:xfrm>
            <a:off x="515941" y="1431926"/>
            <a:ext cx="7380300" cy="48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68795" lvl="0" marL="457200" rtl="0" algn="l">
              <a:lnSpc>
                <a:spcPct val="100000"/>
              </a:lnSpc>
              <a:spcBef>
                <a:spcPts val="317"/>
              </a:spcBef>
              <a:spcAft>
                <a:spcPts val="0"/>
              </a:spcAft>
              <a:buClr>
                <a:schemeClr val="dk1"/>
              </a:buClr>
              <a:buSzPts val="633"/>
              <a:buChar char="•"/>
              <a:defRPr/>
            </a:lvl1pPr>
            <a:lvl2pPr indent="-268795" lvl="1" marL="91440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SzPts val="633"/>
              <a:buChar char="•"/>
              <a:defRPr/>
            </a:lvl2pPr>
            <a:lvl3pPr indent="-268795" lvl="2" marL="137160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SzPts val="633"/>
              <a:buChar char="•"/>
              <a:defRPr/>
            </a:lvl3pPr>
            <a:lvl4pPr indent="-268795" lvl="3" marL="182880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SzPts val="633"/>
              <a:buChar char="•"/>
              <a:defRPr/>
            </a:lvl4pPr>
            <a:lvl5pPr indent="-268795" lvl="4" marL="228600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SzPts val="633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g2bb8bb3ebd3_0_882"/>
          <p:cNvSpPr/>
          <p:nvPr/>
        </p:nvSpPr>
        <p:spPr>
          <a:xfrm>
            <a:off x="3" y="6582427"/>
            <a:ext cx="12192000" cy="275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57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g2bb8bb3ebd3_0_882"/>
          <p:cNvSpPr txBox="1"/>
          <p:nvPr>
            <p:ph idx="10" type="dt"/>
          </p:nvPr>
        </p:nvSpPr>
        <p:spPr>
          <a:xfrm>
            <a:off x="9948865" y="6596799"/>
            <a:ext cx="17271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g2bb8bb3ebd3_0_882"/>
          <p:cNvSpPr txBox="1"/>
          <p:nvPr>
            <p:ph idx="12" type="sldNum"/>
          </p:nvPr>
        </p:nvSpPr>
        <p:spPr>
          <a:xfrm>
            <a:off x="11676065" y="6582426"/>
            <a:ext cx="516000" cy="27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 b="0" i="0" sz="317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ctr">
              <a:spcBef>
                <a:spcPts val="0"/>
              </a:spcBef>
              <a:buNone/>
              <a:defRPr b="0" i="0" sz="317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ctr">
              <a:spcBef>
                <a:spcPts val="0"/>
              </a:spcBef>
              <a:buNone/>
              <a:defRPr b="0" i="0" sz="317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ctr">
              <a:spcBef>
                <a:spcPts val="0"/>
              </a:spcBef>
              <a:buNone/>
              <a:defRPr b="0" i="0" sz="317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ctr">
              <a:spcBef>
                <a:spcPts val="0"/>
              </a:spcBef>
              <a:buNone/>
              <a:defRPr b="0" i="0" sz="317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ctr">
              <a:spcBef>
                <a:spcPts val="0"/>
              </a:spcBef>
              <a:buNone/>
              <a:defRPr b="0" i="0" sz="317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ctr">
              <a:spcBef>
                <a:spcPts val="0"/>
              </a:spcBef>
              <a:buNone/>
              <a:defRPr b="0" i="0" sz="317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ctr">
              <a:spcBef>
                <a:spcPts val="0"/>
              </a:spcBef>
              <a:buNone/>
              <a:defRPr b="0" i="0" sz="317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ctr">
              <a:spcBef>
                <a:spcPts val="0"/>
              </a:spcBef>
              <a:buNone/>
              <a:defRPr b="0" i="0" sz="317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4" name="Google Shape;74;g2bb8bb3ebd3_0_882"/>
          <p:cNvSpPr txBox="1"/>
          <p:nvPr>
            <p:ph idx="2" type="body"/>
          </p:nvPr>
        </p:nvSpPr>
        <p:spPr>
          <a:xfrm>
            <a:off x="515940" y="899161"/>
            <a:ext cx="73776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17"/>
              </a:spcBef>
              <a:spcAft>
                <a:spcPts val="0"/>
              </a:spcAft>
              <a:buClr>
                <a:schemeClr val="dk2"/>
              </a:buClr>
              <a:buSzPts val="570"/>
              <a:buNone/>
              <a:defRPr sz="570">
                <a:solidFill>
                  <a:schemeClr val="dk2"/>
                </a:solidFill>
              </a:defRPr>
            </a:lvl1pPr>
            <a:lvl2pPr indent="-342900" lvl="1" marL="9144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g2bb8bb3ebd3_0_882"/>
          <p:cNvSpPr txBox="1"/>
          <p:nvPr/>
        </p:nvSpPr>
        <p:spPr>
          <a:xfrm>
            <a:off x="515941" y="6596798"/>
            <a:ext cx="1727100" cy="1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317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www.dlapiper.com</a:t>
            </a:r>
            <a:endParaRPr/>
          </a:p>
        </p:txBody>
      </p:sp>
      <p:sp>
        <p:nvSpPr>
          <p:cNvPr id="76" name="Google Shape;76;g2bb8bb3ebd3_0_882"/>
          <p:cNvSpPr txBox="1"/>
          <p:nvPr>
            <p:ph type="title"/>
          </p:nvPr>
        </p:nvSpPr>
        <p:spPr>
          <a:xfrm>
            <a:off x="515938" y="368300"/>
            <a:ext cx="73803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g2bb8bb3ebd3_0_882"/>
          <p:cNvSpPr txBox="1"/>
          <p:nvPr>
            <p:ph idx="11" type="ftr"/>
          </p:nvPr>
        </p:nvSpPr>
        <p:spPr>
          <a:xfrm>
            <a:off x="2387600" y="6596798"/>
            <a:ext cx="7416900" cy="2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g2bb8bb3ebd3_0_882"/>
          <p:cNvSpPr/>
          <p:nvPr/>
        </p:nvSpPr>
        <p:spPr>
          <a:xfrm>
            <a:off x="8525692" y="1"/>
            <a:ext cx="3666300" cy="6581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7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o Image Cover">
  <p:cSld name="No Image Cov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g2bb8bb3ebd3_0_8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5939" y="6062542"/>
            <a:ext cx="730799" cy="427159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g2bb8bb3ebd3_0_892"/>
          <p:cNvSpPr txBox="1"/>
          <p:nvPr>
            <p:ph type="title"/>
          </p:nvPr>
        </p:nvSpPr>
        <p:spPr>
          <a:xfrm>
            <a:off x="515938" y="1789949"/>
            <a:ext cx="5832600" cy="10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39"/>
              <a:buFont typeface="Cambria"/>
              <a:buNone/>
              <a:defRPr b="0" i="0" sz="1139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g2bb8bb3ebd3_0_892"/>
          <p:cNvSpPr txBox="1"/>
          <p:nvPr>
            <p:ph idx="1" type="body"/>
          </p:nvPr>
        </p:nvSpPr>
        <p:spPr>
          <a:xfrm>
            <a:off x="515940" y="2903866"/>
            <a:ext cx="58326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17"/>
              </a:spcBef>
              <a:spcAft>
                <a:spcPts val="0"/>
              </a:spcAft>
              <a:buClr>
                <a:schemeClr val="lt1"/>
              </a:buClr>
              <a:buSzPts val="633"/>
              <a:buNone/>
              <a:defRPr b="0" i="0" sz="6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83" name="Google Shape;83;g2bb8bb3ebd3_0_892"/>
          <p:cNvSpPr txBox="1"/>
          <p:nvPr>
            <p:ph idx="10" type="dt"/>
          </p:nvPr>
        </p:nvSpPr>
        <p:spPr>
          <a:xfrm>
            <a:off x="9914457" y="6222224"/>
            <a:ext cx="1727100" cy="26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48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ring Cover">
  <p:cSld name="String Cov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g2bb8bb3ebd3_0_8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5939" y="6062542"/>
            <a:ext cx="730799" cy="427159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g2bb8bb3ebd3_0_897"/>
          <p:cNvSpPr txBox="1"/>
          <p:nvPr>
            <p:ph type="title"/>
          </p:nvPr>
        </p:nvSpPr>
        <p:spPr>
          <a:xfrm>
            <a:off x="1552135" y="4748271"/>
            <a:ext cx="9087600" cy="10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39"/>
              <a:buFont typeface="Cambria"/>
              <a:buNone/>
              <a:defRPr b="0" i="0" sz="1139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g2bb8bb3ebd3_0_897"/>
          <p:cNvSpPr txBox="1"/>
          <p:nvPr>
            <p:ph idx="1" type="body"/>
          </p:nvPr>
        </p:nvSpPr>
        <p:spPr>
          <a:xfrm>
            <a:off x="3179764" y="5862188"/>
            <a:ext cx="58326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317"/>
              </a:spcBef>
              <a:spcAft>
                <a:spcPts val="0"/>
              </a:spcAft>
              <a:buClr>
                <a:schemeClr val="lt1"/>
              </a:buClr>
              <a:buSzPts val="633"/>
              <a:buNone/>
              <a:defRPr sz="6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88" name="Google Shape;88;g2bb8bb3ebd3_0_897"/>
          <p:cNvSpPr txBox="1"/>
          <p:nvPr>
            <p:ph idx="10" type="dt"/>
          </p:nvPr>
        </p:nvSpPr>
        <p:spPr>
          <a:xfrm>
            <a:off x="9914457" y="6222224"/>
            <a:ext cx="1727100" cy="26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48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graphic Cover Dark">
  <p:cSld name="Photographic Cover Dark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g2bb8bb3ebd3_0_90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562100"/>
            <a:ext cx="12192000" cy="52959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g2bb8bb3ebd3_0_902"/>
          <p:cNvSpPr/>
          <p:nvPr/>
        </p:nvSpPr>
        <p:spPr>
          <a:xfrm>
            <a:off x="3" y="6582427"/>
            <a:ext cx="12192000" cy="275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7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g2bb8bb3ebd3_0_902"/>
          <p:cNvSpPr/>
          <p:nvPr/>
        </p:nvSpPr>
        <p:spPr>
          <a:xfrm>
            <a:off x="0" y="2"/>
            <a:ext cx="12192000" cy="68580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7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" name="Google Shape;93;g2bb8bb3ebd3_0_9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5939" y="6062542"/>
            <a:ext cx="730799" cy="427159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g2bb8bb3ebd3_0_902"/>
          <p:cNvSpPr txBox="1"/>
          <p:nvPr>
            <p:ph idx="1" type="body"/>
          </p:nvPr>
        </p:nvSpPr>
        <p:spPr>
          <a:xfrm>
            <a:off x="3179764" y="5862188"/>
            <a:ext cx="58326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317"/>
              </a:spcBef>
              <a:spcAft>
                <a:spcPts val="0"/>
              </a:spcAft>
              <a:buClr>
                <a:schemeClr val="lt1"/>
              </a:buClr>
              <a:buSzPts val="633"/>
              <a:buNone/>
              <a:defRPr b="0" i="0" sz="6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95" name="Google Shape;95;g2bb8bb3ebd3_0_902"/>
          <p:cNvSpPr txBox="1"/>
          <p:nvPr>
            <p:ph type="title"/>
          </p:nvPr>
        </p:nvSpPr>
        <p:spPr>
          <a:xfrm>
            <a:off x="1552135" y="4737100"/>
            <a:ext cx="9087600" cy="10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39"/>
              <a:buFont typeface="Cambria"/>
              <a:buNone/>
              <a:defRPr b="0" i="0" sz="1139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g2bb8bb3ebd3_0_902"/>
          <p:cNvSpPr txBox="1"/>
          <p:nvPr>
            <p:ph idx="10" type="dt"/>
          </p:nvPr>
        </p:nvSpPr>
        <p:spPr>
          <a:xfrm>
            <a:off x="9914457" y="6222224"/>
            <a:ext cx="1727100" cy="26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48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graphic Cover White">
  <p:cSld name="Photographic Cover White">
    <p:bg>
      <p:bgPr>
        <a:solidFill>
          <a:schemeClr val="lt2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g2bb8bb3ebd3_0_9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562100"/>
            <a:ext cx="12192000" cy="529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g2bb8bb3ebd3_0_9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5938" y="6063980"/>
            <a:ext cx="728339" cy="425721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g2bb8bb3ebd3_0_910"/>
          <p:cNvSpPr txBox="1"/>
          <p:nvPr>
            <p:ph idx="1" type="body"/>
          </p:nvPr>
        </p:nvSpPr>
        <p:spPr>
          <a:xfrm>
            <a:off x="3179764" y="5862188"/>
            <a:ext cx="58326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317"/>
              </a:spcBef>
              <a:spcAft>
                <a:spcPts val="0"/>
              </a:spcAft>
              <a:buClr>
                <a:schemeClr val="dk1"/>
              </a:buClr>
              <a:buSzPts val="633"/>
              <a:buNone/>
              <a:defRPr b="0" i="0" sz="63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01" name="Google Shape;101;g2bb8bb3ebd3_0_910"/>
          <p:cNvSpPr txBox="1"/>
          <p:nvPr>
            <p:ph type="title"/>
          </p:nvPr>
        </p:nvSpPr>
        <p:spPr>
          <a:xfrm>
            <a:off x="1552135" y="4737100"/>
            <a:ext cx="9087600" cy="10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39"/>
              <a:buFont typeface="Cambria"/>
              <a:buNone/>
              <a:defRPr b="0" i="0" sz="1139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g2bb8bb3ebd3_0_910"/>
          <p:cNvSpPr txBox="1"/>
          <p:nvPr>
            <p:ph idx="10" type="dt"/>
          </p:nvPr>
        </p:nvSpPr>
        <p:spPr>
          <a:xfrm>
            <a:off x="9914457" y="6222224"/>
            <a:ext cx="1727100" cy="26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4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g2bb8bb3ebd3_0_910"/>
          <p:cNvSpPr/>
          <p:nvPr/>
        </p:nvSpPr>
        <p:spPr>
          <a:xfrm>
            <a:off x="3" y="6582427"/>
            <a:ext cx="12192000" cy="275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7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g2bb8bb3ebd3_0_910"/>
          <p:cNvSpPr/>
          <p:nvPr/>
        </p:nvSpPr>
        <p:spPr>
          <a:xfrm>
            <a:off x="0" y="2"/>
            <a:ext cx="12192000" cy="68580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7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Layout White">
  <p:cSld name="Text Layout White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bb8bb3ebd3_0_918"/>
          <p:cNvSpPr txBox="1"/>
          <p:nvPr>
            <p:ph idx="1" type="body"/>
          </p:nvPr>
        </p:nvSpPr>
        <p:spPr>
          <a:xfrm>
            <a:off x="515940" y="1882171"/>
            <a:ext cx="11160000" cy="44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68795" lvl="0" marL="457200" rtl="0" algn="l">
              <a:lnSpc>
                <a:spcPct val="100000"/>
              </a:lnSpc>
              <a:spcBef>
                <a:spcPts val="317"/>
              </a:spcBef>
              <a:spcAft>
                <a:spcPts val="0"/>
              </a:spcAft>
              <a:buClr>
                <a:schemeClr val="dk1"/>
              </a:buClr>
              <a:buSzPts val="633"/>
              <a:buChar char="•"/>
              <a:defRPr/>
            </a:lvl1pPr>
            <a:lvl2pPr indent="-268795" lvl="1" marL="91440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SzPts val="633"/>
              <a:buChar char="•"/>
              <a:defRPr/>
            </a:lvl2pPr>
            <a:lvl3pPr indent="-268795" lvl="2" marL="137160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SzPts val="633"/>
              <a:buChar char="•"/>
              <a:defRPr/>
            </a:lvl3pPr>
            <a:lvl4pPr indent="-268795" lvl="3" marL="182880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SzPts val="633"/>
              <a:buChar char="•"/>
              <a:defRPr/>
            </a:lvl4pPr>
            <a:lvl5pPr indent="-268795" lvl="4" marL="228600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SzPts val="633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07" name="Google Shape;107;g2bb8bb3ebd3_0_918"/>
          <p:cNvSpPr/>
          <p:nvPr/>
        </p:nvSpPr>
        <p:spPr>
          <a:xfrm>
            <a:off x="3" y="6582427"/>
            <a:ext cx="12192000" cy="275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7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g2bb8bb3ebd3_0_918"/>
          <p:cNvSpPr txBox="1"/>
          <p:nvPr>
            <p:ph idx="2" type="body"/>
          </p:nvPr>
        </p:nvSpPr>
        <p:spPr>
          <a:xfrm>
            <a:off x="515938" y="1432200"/>
            <a:ext cx="11160000" cy="4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17"/>
              </a:spcBef>
              <a:spcAft>
                <a:spcPts val="0"/>
              </a:spcAft>
              <a:buClr>
                <a:schemeClr val="accent6"/>
              </a:buClr>
              <a:buSzPts val="696"/>
              <a:buNone/>
              <a:defRPr b="1" sz="696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-228600" lvl="1" marL="914400" rtl="0" algn="l">
              <a:lnSpc>
                <a:spcPct val="109952"/>
              </a:lnSpc>
              <a:spcBef>
                <a:spcPts val="158"/>
              </a:spcBef>
              <a:spcAft>
                <a:spcPts val="0"/>
              </a:spcAft>
              <a:buSzPts val="633"/>
              <a:buNone/>
              <a:defRPr b="1" sz="633"/>
            </a:lvl2pPr>
            <a:lvl3pPr indent="-228600" lvl="2" marL="1371600" rtl="0" algn="l">
              <a:lnSpc>
                <a:spcPct val="122105"/>
              </a:lnSpc>
              <a:spcBef>
                <a:spcPts val="158"/>
              </a:spcBef>
              <a:spcAft>
                <a:spcPts val="0"/>
              </a:spcAft>
              <a:buSzPts val="570"/>
              <a:buNone/>
              <a:defRPr b="1" sz="570"/>
            </a:lvl3pPr>
            <a:lvl4pPr indent="-228600" lvl="3" marL="1828800" rtl="0" algn="l">
              <a:lnSpc>
                <a:spcPct val="137549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4pPr>
            <a:lvl5pPr indent="-228600" lvl="4" marL="2286000" rtl="0" algn="l">
              <a:lnSpc>
                <a:spcPct val="137549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5pPr>
            <a:lvl6pPr indent="-2286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6pPr>
            <a:lvl7pPr indent="-2286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7pPr>
            <a:lvl8pPr indent="-2286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8pPr>
            <a:lvl9pPr indent="-2286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9pPr>
          </a:lstStyle>
          <a:p/>
        </p:txBody>
      </p:sp>
      <p:sp>
        <p:nvSpPr>
          <p:cNvPr id="109" name="Google Shape;109;g2bb8bb3ebd3_0_918"/>
          <p:cNvSpPr txBox="1"/>
          <p:nvPr>
            <p:ph idx="10" type="dt"/>
          </p:nvPr>
        </p:nvSpPr>
        <p:spPr>
          <a:xfrm>
            <a:off x="9948865" y="6596799"/>
            <a:ext cx="17271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g2bb8bb3ebd3_0_918"/>
          <p:cNvSpPr txBox="1"/>
          <p:nvPr>
            <p:ph idx="12" type="sldNum"/>
          </p:nvPr>
        </p:nvSpPr>
        <p:spPr>
          <a:xfrm>
            <a:off x="11676065" y="6582426"/>
            <a:ext cx="516000" cy="27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1" name="Google Shape;111;g2bb8bb3ebd3_0_918"/>
          <p:cNvSpPr txBox="1"/>
          <p:nvPr>
            <p:ph idx="3" type="body"/>
          </p:nvPr>
        </p:nvSpPr>
        <p:spPr>
          <a:xfrm>
            <a:off x="515940" y="899161"/>
            <a:ext cx="111600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17"/>
              </a:spcBef>
              <a:spcAft>
                <a:spcPts val="0"/>
              </a:spcAft>
              <a:buClr>
                <a:schemeClr val="dk2"/>
              </a:buClr>
              <a:buSzPts val="570"/>
              <a:buNone/>
              <a:defRPr sz="570">
                <a:solidFill>
                  <a:schemeClr val="dk2"/>
                </a:solidFill>
              </a:defRPr>
            </a:lvl1pPr>
            <a:lvl2pPr indent="-342900" lvl="1" marL="9144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12" name="Google Shape;112;g2bb8bb3ebd3_0_918"/>
          <p:cNvSpPr txBox="1"/>
          <p:nvPr/>
        </p:nvSpPr>
        <p:spPr>
          <a:xfrm>
            <a:off x="515941" y="6596798"/>
            <a:ext cx="1727100" cy="1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31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www.dlapiper.com</a:t>
            </a:r>
            <a:endParaRPr/>
          </a:p>
        </p:txBody>
      </p:sp>
      <p:sp>
        <p:nvSpPr>
          <p:cNvPr id="113" name="Google Shape;113;g2bb8bb3ebd3_0_918"/>
          <p:cNvSpPr txBox="1"/>
          <p:nvPr>
            <p:ph type="title"/>
          </p:nvPr>
        </p:nvSpPr>
        <p:spPr>
          <a:xfrm>
            <a:off x="515940" y="368300"/>
            <a:ext cx="111600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g2bb8bb3ebd3_0_918"/>
          <p:cNvSpPr txBox="1"/>
          <p:nvPr>
            <p:ph idx="11" type="ftr"/>
          </p:nvPr>
        </p:nvSpPr>
        <p:spPr>
          <a:xfrm>
            <a:off x="2387600" y="6596798"/>
            <a:ext cx="7416900" cy="2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Layout White w/Dark Sidebar">
  <p:cSld name="Text Layout White w/Dark Sidebar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bb8bb3ebd3_0_928"/>
          <p:cNvSpPr txBox="1"/>
          <p:nvPr>
            <p:ph idx="1" type="body"/>
          </p:nvPr>
        </p:nvSpPr>
        <p:spPr>
          <a:xfrm>
            <a:off x="515941" y="1432200"/>
            <a:ext cx="7380300" cy="487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68795" lvl="0" marL="457200" rtl="0" algn="l">
              <a:lnSpc>
                <a:spcPct val="100000"/>
              </a:lnSpc>
              <a:spcBef>
                <a:spcPts val="317"/>
              </a:spcBef>
              <a:spcAft>
                <a:spcPts val="0"/>
              </a:spcAft>
              <a:buClr>
                <a:schemeClr val="dk1"/>
              </a:buClr>
              <a:buSzPts val="633"/>
              <a:buChar char="•"/>
              <a:defRPr/>
            </a:lvl1pPr>
            <a:lvl2pPr indent="-268795" lvl="1" marL="91440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SzPts val="633"/>
              <a:buChar char="•"/>
              <a:defRPr/>
            </a:lvl2pPr>
            <a:lvl3pPr indent="-268795" lvl="2" marL="137160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SzPts val="633"/>
              <a:buChar char="•"/>
              <a:defRPr/>
            </a:lvl3pPr>
            <a:lvl4pPr indent="-268795" lvl="3" marL="182880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SzPts val="633"/>
              <a:buChar char="•"/>
              <a:defRPr/>
            </a:lvl4pPr>
            <a:lvl5pPr indent="-268795" lvl="4" marL="228600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SzPts val="633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17" name="Google Shape;117;g2bb8bb3ebd3_0_928"/>
          <p:cNvSpPr/>
          <p:nvPr/>
        </p:nvSpPr>
        <p:spPr>
          <a:xfrm>
            <a:off x="3" y="6582427"/>
            <a:ext cx="12192000" cy="275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7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g2bb8bb3ebd3_0_928"/>
          <p:cNvSpPr txBox="1"/>
          <p:nvPr>
            <p:ph idx="10" type="dt"/>
          </p:nvPr>
        </p:nvSpPr>
        <p:spPr>
          <a:xfrm>
            <a:off x="9948865" y="6596799"/>
            <a:ext cx="17271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g2bb8bb3ebd3_0_928"/>
          <p:cNvSpPr txBox="1"/>
          <p:nvPr>
            <p:ph idx="12" type="sldNum"/>
          </p:nvPr>
        </p:nvSpPr>
        <p:spPr>
          <a:xfrm>
            <a:off x="11676065" y="6582426"/>
            <a:ext cx="516000" cy="27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0" name="Google Shape;120;g2bb8bb3ebd3_0_928"/>
          <p:cNvSpPr txBox="1"/>
          <p:nvPr>
            <p:ph idx="2" type="body"/>
          </p:nvPr>
        </p:nvSpPr>
        <p:spPr>
          <a:xfrm>
            <a:off x="515940" y="899161"/>
            <a:ext cx="73776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17"/>
              </a:spcBef>
              <a:spcAft>
                <a:spcPts val="0"/>
              </a:spcAft>
              <a:buClr>
                <a:schemeClr val="dk2"/>
              </a:buClr>
              <a:buSzPts val="570"/>
              <a:buNone/>
              <a:defRPr sz="570">
                <a:solidFill>
                  <a:schemeClr val="dk2"/>
                </a:solidFill>
              </a:defRPr>
            </a:lvl1pPr>
            <a:lvl2pPr indent="-342900" lvl="1" marL="9144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21" name="Google Shape;121;g2bb8bb3ebd3_0_928"/>
          <p:cNvSpPr txBox="1"/>
          <p:nvPr/>
        </p:nvSpPr>
        <p:spPr>
          <a:xfrm>
            <a:off x="515941" y="6596798"/>
            <a:ext cx="1727100" cy="1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31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www.dlapiper.com</a:t>
            </a:r>
            <a:endParaRPr/>
          </a:p>
        </p:txBody>
      </p:sp>
      <p:sp>
        <p:nvSpPr>
          <p:cNvPr id="122" name="Google Shape;122;g2bb8bb3ebd3_0_928"/>
          <p:cNvSpPr txBox="1"/>
          <p:nvPr>
            <p:ph type="title"/>
          </p:nvPr>
        </p:nvSpPr>
        <p:spPr>
          <a:xfrm>
            <a:off x="515938" y="368300"/>
            <a:ext cx="73803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g2bb8bb3ebd3_0_928"/>
          <p:cNvSpPr txBox="1"/>
          <p:nvPr>
            <p:ph idx="11" type="ftr"/>
          </p:nvPr>
        </p:nvSpPr>
        <p:spPr>
          <a:xfrm>
            <a:off x="2387600" y="6596798"/>
            <a:ext cx="7416900" cy="2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g2bb8bb3ebd3_0_928"/>
          <p:cNvSpPr/>
          <p:nvPr/>
        </p:nvSpPr>
        <p:spPr>
          <a:xfrm>
            <a:off x="8525692" y="1"/>
            <a:ext cx="3666300" cy="6581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7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Layout White">
  <p:cSld name="Blank Layout White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bb8bb3ebd3_0_938"/>
          <p:cNvSpPr/>
          <p:nvPr/>
        </p:nvSpPr>
        <p:spPr>
          <a:xfrm>
            <a:off x="3" y="6582427"/>
            <a:ext cx="12192000" cy="275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7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g2bb8bb3ebd3_0_938"/>
          <p:cNvSpPr txBox="1"/>
          <p:nvPr>
            <p:ph idx="10" type="dt"/>
          </p:nvPr>
        </p:nvSpPr>
        <p:spPr>
          <a:xfrm>
            <a:off x="9948865" y="6596798"/>
            <a:ext cx="17271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g2bb8bb3ebd3_0_938"/>
          <p:cNvSpPr txBox="1"/>
          <p:nvPr>
            <p:ph idx="12" type="sldNum"/>
          </p:nvPr>
        </p:nvSpPr>
        <p:spPr>
          <a:xfrm>
            <a:off x="11676065" y="6582426"/>
            <a:ext cx="516000" cy="27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9" name="Google Shape;129;g2bb8bb3ebd3_0_938"/>
          <p:cNvSpPr txBox="1"/>
          <p:nvPr>
            <p:ph idx="1" type="body"/>
          </p:nvPr>
        </p:nvSpPr>
        <p:spPr>
          <a:xfrm>
            <a:off x="515940" y="899161"/>
            <a:ext cx="111600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17"/>
              </a:spcBef>
              <a:spcAft>
                <a:spcPts val="0"/>
              </a:spcAft>
              <a:buClr>
                <a:schemeClr val="dk2"/>
              </a:buClr>
              <a:buSzPts val="570"/>
              <a:buNone/>
              <a:defRPr sz="570">
                <a:solidFill>
                  <a:schemeClr val="dk2"/>
                </a:solidFill>
              </a:defRPr>
            </a:lvl1pPr>
            <a:lvl2pPr indent="-342900" lvl="1" marL="9144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30" name="Google Shape;130;g2bb8bb3ebd3_0_938"/>
          <p:cNvSpPr txBox="1"/>
          <p:nvPr/>
        </p:nvSpPr>
        <p:spPr>
          <a:xfrm>
            <a:off x="515941" y="6596798"/>
            <a:ext cx="1727100" cy="1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31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www.dlapiper.com</a:t>
            </a:r>
            <a:endParaRPr/>
          </a:p>
        </p:txBody>
      </p:sp>
      <p:sp>
        <p:nvSpPr>
          <p:cNvPr id="131" name="Google Shape;131;g2bb8bb3ebd3_0_938"/>
          <p:cNvSpPr txBox="1"/>
          <p:nvPr>
            <p:ph type="title"/>
          </p:nvPr>
        </p:nvSpPr>
        <p:spPr>
          <a:xfrm>
            <a:off x="515940" y="368300"/>
            <a:ext cx="111600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g2bb8bb3ebd3_0_938"/>
          <p:cNvSpPr txBox="1"/>
          <p:nvPr>
            <p:ph idx="11" type="ftr"/>
          </p:nvPr>
        </p:nvSpPr>
        <p:spPr>
          <a:xfrm>
            <a:off x="2387600" y="6596798"/>
            <a:ext cx="7416900" cy="2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8"/>
          <p:cNvSpPr/>
          <p:nvPr/>
        </p:nvSpPr>
        <p:spPr>
          <a:xfrm>
            <a:off x="3796935" y="1"/>
            <a:ext cx="8395063" cy="685800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" name="Google Shape;18;p18"/>
          <p:cNvSpPr txBox="1"/>
          <p:nvPr>
            <p:ph idx="1" type="body"/>
          </p:nvPr>
        </p:nvSpPr>
        <p:spPr>
          <a:xfrm>
            <a:off x="4343280" y="1783263"/>
            <a:ext cx="723912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9" name="Google Shape;19;p18"/>
          <p:cNvSpPr/>
          <p:nvPr/>
        </p:nvSpPr>
        <p:spPr>
          <a:xfrm>
            <a:off x="-190500" y="0"/>
            <a:ext cx="2870200" cy="7035800"/>
          </a:xfrm>
          <a:prstGeom prst="rect">
            <a:avLst/>
          </a:prstGeom>
          <a:solidFill>
            <a:srgbClr val="070A1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highlight>
                <a:srgbClr val="070A19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Text&#10;&#10;Description automatically generated" id="20" name="Google Shape;20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01236" y="5949850"/>
            <a:ext cx="1676398" cy="6099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holding a phone&#10;&#10;Description automatically generated with low confidence" id="21" name="Google Shape;21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56479" y="0"/>
            <a:ext cx="2936180" cy="1651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Layout Gray">
  <p:cSld name="Text Layout Gray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bb8bb3ebd3_0_946"/>
          <p:cNvSpPr/>
          <p:nvPr/>
        </p:nvSpPr>
        <p:spPr>
          <a:xfrm>
            <a:off x="0" y="1432201"/>
            <a:ext cx="12192000" cy="514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7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g2bb8bb3ebd3_0_946"/>
          <p:cNvSpPr/>
          <p:nvPr/>
        </p:nvSpPr>
        <p:spPr>
          <a:xfrm>
            <a:off x="3" y="6582427"/>
            <a:ext cx="12192000" cy="275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7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g2bb8bb3ebd3_0_946"/>
          <p:cNvSpPr txBox="1"/>
          <p:nvPr>
            <p:ph idx="10" type="dt"/>
          </p:nvPr>
        </p:nvSpPr>
        <p:spPr>
          <a:xfrm>
            <a:off x="9948865" y="6582427"/>
            <a:ext cx="1727100" cy="27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g2bb8bb3ebd3_0_946"/>
          <p:cNvSpPr txBox="1"/>
          <p:nvPr>
            <p:ph idx="12" type="sldNum"/>
          </p:nvPr>
        </p:nvSpPr>
        <p:spPr>
          <a:xfrm>
            <a:off x="11676065" y="6582426"/>
            <a:ext cx="516000" cy="27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8" name="Google Shape;138;g2bb8bb3ebd3_0_946"/>
          <p:cNvSpPr txBox="1"/>
          <p:nvPr>
            <p:ph idx="1" type="body"/>
          </p:nvPr>
        </p:nvSpPr>
        <p:spPr>
          <a:xfrm>
            <a:off x="515940" y="899161"/>
            <a:ext cx="111600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17"/>
              </a:spcBef>
              <a:spcAft>
                <a:spcPts val="0"/>
              </a:spcAft>
              <a:buClr>
                <a:schemeClr val="dk2"/>
              </a:buClr>
              <a:buSzPts val="570"/>
              <a:buNone/>
              <a:defRPr sz="570">
                <a:solidFill>
                  <a:schemeClr val="dk2"/>
                </a:solidFill>
              </a:defRPr>
            </a:lvl1pPr>
            <a:lvl2pPr indent="-342900" lvl="1" marL="9144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39" name="Google Shape;139;g2bb8bb3ebd3_0_946"/>
          <p:cNvSpPr txBox="1"/>
          <p:nvPr/>
        </p:nvSpPr>
        <p:spPr>
          <a:xfrm>
            <a:off x="515941" y="6596798"/>
            <a:ext cx="1727100" cy="1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31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www.dlapiper.com</a:t>
            </a:r>
            <a:endParaRPr/>
          </a:p>
        </p:txBody>
      </p:sp>
      <p:sp>
        <p:nvSpPr>
          <p:cNvPr id="140" name="Google Shape;140;g2bb8bb3ebd3_0_946"/>
          <p:cNvSpPr txBox="1"/>
          <p:nvPr>
            <p:ph type="title"/>
          </p:nvPr>
        </p:nvSpPr>
        <p:spPr>
          <a:xfrm>
            <a:off x="515940" y="368300"/>
            <a:ext cx="111600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g2bb8bb3ebd3_0_946"/>
          <p:cNvSpPr txBox="1"/>
          <p:nvPr>
            <p:ph idx="11" type="ftr"/>
          </p:nvPr>
        </p:nvSpPr>
        <p:spPr>
          <a:xfrm>
            <a:off x="2387600" y="6596798"/>
            <a:ext cx="7416900" cy="2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g2bb8bb3ebd3_0_946"/>
          <p:cNvSpPr txBox="1"/>
          <p:nvPr>
            <p:ph idx="2" type="body"/>
          </p:nvPr>
        </p:nvSpPr>
        <p:spPr>
          <a:xfrm>
            <a:off x="515940" y="1797269"/>
            <a:ext cx="11160000" cy="45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68795" lvl="0" marL="457200" rtl="0" algn="l">
              <a:lnSpc>
                <a:spcPct val="100000"/>
              </a:lnSpc>
              <a:spcBef>
                <a:spcPts val="317"/>
              </a:spcBef>
              <a:spcAft>
                <a:spcPts val="0"/>
              </a:spcAft>
              <a:buClr>
                <a:schemeClr val="dk1"/>
              </a:buClr>
              <a:buSzPts val="633"/>
              <a:buChar char="•"/>
              <a:defRPr/>
            </a:lvl1pPr>
            <a:lvl2pPr indent="-268795" lvl="1" marL="91440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SzPts val="633"/>
              <a:buChar char="•"/>
              <a:defRPr/>
            </a:lvl2pPr>
            <a:lvl3pPr indent="-268795" lvl="2" marL="137160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SzPts val="633"/>
              <a:buChar char="•"/>
              <a:defRPr/>
            </a:lvl3pPr>
            <a:lvl4pPr indent="-268795" lvl="3" marL="182880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SzPts val="633"/>
              <a:buChar char="•"/>
              <a:defRPr/>
            </a:lvl4pPr>
            <a:lvl5pPr indent="-268795" lvl="4" marL="228600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SzPts val="633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Layout Gray">
  <p:cSld name="Blank Layout Gray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bb8bb3ebd3_0_956"/>
          <p:cNvSpPr/>
          <p:nvPr/>
        </p:nvSpPr>
        <p:spPr>
          <a:xfrm>
            <a:off x="0" y="1432201"/>
            <a:ext cx="12192000" cy="514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7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g2bb8bb3ebd3_0_956"/>
          <p:cNvSpPr/>
          <p:nvPr/>
        </p:nvSpPr>
        <p:spPr>
          <a:xfrm>
            <a:off x="3" y="6582427"/>
            <a:ext cx="12192000" cy="275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7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g2bb8bb3ebd3_0_956"/>
          <p:cNvSpPr txBox="1"/>
          <p:nvPr>
            <p:ph idx="10" type="dt"/>
          </p:nvPr>
        </p:nvSpPr>
        <p:spPr>
          <a:xfrm>
            <a:off x="9948865" y="6582427"/>
            <a:ext cx="1727100" cy="27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g2bb8bb3ebd3_0_956"/>
          <p:cNvSpPr txBox="1"/>
          <p:nvPr>
            <p:ph idx="12" type="sldNum"/>
          </p:nvPr>
        </p:nvSpPr>
        <p:spPr>
          <a:xfrm>
            <a:off x="11676065" y="6582426"/>
            <a:ext cx="516000" cy="27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8" name="Google Shape;148;g2bb8bb3ebd3_0_956"/>
          <p:cNvSpPr txBox="1"/>
          <p:nvPr>
            <p:ph idx="1" type="body"/>
          </p:nvPr>
        </p:nvSpPr>
        <p:spPr>
          <a:xfrm>
            <a:off x="515940" y="899161"/>
            <a:ext cx="111600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17"/>
              </a:spcBef>
              <a:spcAft>
                <a:spcPts val="0"/>
              </a:spcAft>
              <a:buClr>
                <a:schemeClr val="dk2"/>
              </a:buClr>
              <a:buSzPts val="570"/>
              <a:buNone/>
              <a:defRPr sz="570">
                <a:solidFill>
                  <a:schemeClr val="dk2"/>
                </a:solidFill>
              </a:defRPr>
            </a:lvl1pPr>
            <a:lvl2pPr indent="-342900" lvl="1" marL="9144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49" name="Google Shape;149;g2bb8bb3ebd3_0_956"/>
          <p:cNvSpPr txBox="1"/>
          <p:nvPr/>
        </p:nvSpPr>
        <p:spPr>
          <a:xfrm>
            <a:off x="515941" y="6596798"/>
            <a:ext cx="1727100" cy="1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31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www.dlapiper.com</a:t>
            </a:r>
            <a:endParaRPr/>
          </a:p>
        </p:txBody>
      </p:sp>
      <p:sp>
        <p:nvSpPr>
          <p:cNvPr id="150" name="Google Shape;150;g2bb8bb3ebd3_0_956"/>
          <p:cNvSpPr txBox="1"/>
          <p:nvPr>
            <p:ph type="title"/>
          </p:nvPr>
        </p:nvSpPr>
        <p:spPr>
          <a:xfrm>
            <a:off x="515940" y="368300"/>
            <a:ext cx="111600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g2bb8bb3ebd3_0_956"/>
          <p:cNvSpPr txBox="1"/>
          <p:nvPr>
            <p:ph idx="11" type="ftr"/>
          </p:nvPr>
        </p:nvSpPr>
        <p:spPr>
          <a:xfrm>
            <a:off x="2387600" y="6596798"/>
            <a:ext cx="7416900" cy="2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Layout Dark">
  <p:cSld name="Text Layout Dark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bb8bb3ebd3_0_965"/>
          <p:cNvSpPr/>
          <p:nvPr/>
        </p:nvSpPr>
        <p:spPr>
          <a:xfrm>
            <a:off x="0" y="1"/>
            <a:ext cx="12192000" cy="6581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7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g2bb8bb3ebd3_0_965"/>
          <p:cNvSpPr txBox="1"/>
          <p:nvPr>
            <p:ph idx="1" type="body"/>
          </p:nvPr>
        </p:nvSpPr>
        <p:spPr>
          <a:xfrm>
            <a:off x="515938" y="1432200"/>
            <a:ext cx="11160000" cy="4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17"/>
              </a:spcBef>
              <a:spcAft>
                <a:spcPts val="0"/>
              </a:spcAft>
              <a:buClr>
                <a:schemeClr val="accent6"/>
              </a:buClr>
              <a:buSzPts val="696"/>
              <a:buNone/>
              <a:defRPr b="1" sz="696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-228600" lvl="1" marL="914400" rtl="0" algn="l">
              <a:lnSpc>
                <a:spcPct val="109952"/>
              </a:lnSpc>
              <a:spcBef>
                <a:spcPts val="158"/>
              </a:spcBef>
              <a:spcAft>
                <a:spcPts val="0"/>
              </a:spcAft>
              <a:buSzPts val="633"/>
              <a:buNone/>
              <a:defRPr b="1" sz="633"/>
            </a:lvl2pPr>
            <a:lvl3pPr indent="-228600" lvl="2" marL="1371600" rtl="0" algn="l">
              <a:lnSpc>
                <a:spcPct val="122105"/>
              </a:lnSpc>
              <a:spcBef>
                <a:spcPts val="158"/>
              </a:spcBef>
              <a:spcAft>
                <a:spcPts val="0"/>
              </a:spcAft>
              <a:buSzPts val="570"/>
              <a:buNone/>
              <a:defRPr b="1" sz="570"/>
            </a:lvl3pPr>
            <a:lvl4pPr indent="-228600" lvl="3" marL="1828800" rtl="0" algn="l">
              <a:lnSpc>
                <a:spcPct val="137549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4pPr>
            <a:lvl5pPr indent="-228600" lvl="4" marL="2286000" rtl="0" algn="l">
              <a:lnSpc>
                <a:spcPct val="137549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5pPr>
            <a:lvl6pPr indent="-2286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6pPr>
            <a:lvl7pPr indent="-2286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7pPr>
            <a:lvl8pPr indent="-2286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8pPr>
            <a:lvl9pPr indent="-2286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9pPr>
          </a:lstStyle>
          <a:p/>
        </p:txBody>
      </p:sp>
      <p:sp>
        <p:nvSpPr>
          <p:cNvPr id="155" name="Google Shape;155;g2bb8bb3ebd3_0_965"/>
          <p:cNvSpPr txBox="1"/>
          <p:nvPr>
            <p:ph idx="10" type="dt"/>
          </p:nvPr>
        </p:nvSpPr>
        <p:spPr>
          <a:xfrm>
            <a:off x="9948865" y="6582427"/>
            <a:ext cx="1727100" cy="27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g2bb8bb3ebd3_0_965"/>
          <p:cNvSpPr txBox="1"/>
          <p:nvPr>
            <p:ph idx="12" type="sldNum"/>
          </p:nvPr>
        </p:nvSpPr>
        <p:spPr>
          <a:xfrm>
            <a:off x="11676065" y="6582426"/>
            <a:ext cx="516000" cy="27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7" name="Google Shape;157;g2bb8bb3ebd3_0_965"/>
          <p:cNvSpPr txBox="1"/>
          <p:nvPr>
            <p:ph idx="2" type="body"/>
          </p:nvPr>
        </p:nvSpPr>
        <p:spPr>
          <a:xfrm>
            <a:off x="515940" y="899161"/>
            <a:ext cx="111600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17"/>
              </a:spcBef>
              <a:spcAft>
                <a:spcPts val="0"/>
              </a:spcAft>
              <a:buClr>
                <a:schemeClr val="lt2"/>
              </a:buClr>
              <a:buSzPts val="570"/>
              <a:buNone/>
              <a:defRPr sz="570">
                <a:solidFill>
                  <a:schemeClr val="lt2"/>
                </a:solidFill>
              </a:defRPr>
            </a:lvl1pPr>
            <a:lvl2pPr indent="-342900" lvl="1" marL="9144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58" name="Google Shape;158;g2bb8bb3ebd3_0_965"/>
          <p:cNvSpPr txBox="1"/>
          <p:nvPr>
            <p:ph type="title"/>
          </p:nvPr>
        </p:nvSpPr>
        <p:spPr>
          <a:xfrm>
            <a:off x="515940" y="368300"/>
            <a:ext cx="111600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39"/>
              <a:buFont typeface="Cambria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" name="Google Shape;159;g2bb8bb3ebd3_0_965"/>
          <p:cNvSpPr txBox="1"/>
          <p:nvPr>
            <p:ph idx="11" type="ftr"/>
          </p:nvPr>
        </p:nvSpPr>
        <p:spPr>
          <a:xfrm>
            <a:off x="2387600" y="6596798"/>
            <a:ext cx="7416900" cy="2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0" name="Google Shape;160;g2bb8bb3ebd3_0_965"/>
          <p:cNvSpPr txBox="1"/>
          <p:nvPr>
            <p:ph idx="3" type="body"/>
          </p:nvPr>
        </p:nvSpPr>
        <p:spPr>
          <a:xfrm>
            <a:off x="515940" y="1882171"/>
            <a:ext cx="11160000" cy="44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68795" lvl="0" marL="457200" rtl="0" algn="l">
              <a:lnSpc>
                <a:spcPct val="100000"/>
              </a:lnSpc>
              <a:spcBef>
                <a:spcPts val="317"/>
              </a:spcBef>
              <a:spcAft>
                <a:spcPts val="0"/>
              </a:spcAft>
              <a:buClr>
                <a:schemeClr val="lt1"/>
              </a:buClr>
              <a:buSzPts val="633"/>
              <a:buChar char="•"/>
              <a:defRPr>
                <a:solidFill>
                  <a:schemeClr val="lt1"/>
                </a:solidFill>
              </a:defRPr>
            </a:lvl1pPr>
            <a:lvl2pPr indent="-268795" lvl="1" marL="91440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SzPts val="633"/>
              <a:buChar char="•"/>
              <a:defRPr>
                <a:solidFill>
                  <a:schemeClr val="lt1"/>
                </a:solidFill>
              </a:defRPr>
            </a:lvl2pPr>
            <a:lvl3pPr indent="-268795" lvl="2" marL="137160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SzPts val="633"/>
              <a:buChar char="•"/>
              <a:defRPr>
                <a:solidFill>
                  <a:schemeClr val="lt1"/>
                </a:solidFill>
              </a:defRPr>
            </a:lvl3pPr>
            <a:lvl4pPr indent="-268795" lvl="3" marL="182880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SzPts val="633"/>
              <a:buChar char="•"/>
              <a:defRPr>
                <a:solidFill>
                  <a:schemeClr val="lt1"/>
                </a:solidFill>
              </a:defRPr>
            </a:lvl4pPr>
            <a:lvl5pPr indent="-268795" lvl="4" marL="228600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SzPts val="633"/>
              <a:buChar char="•"/>
              <a:defRPr>
                <a:solidFill>
                  <a:schemeClr val="lt1"/>
                </a:solidFill>
              </a:defRPr>
            </a:lvl5pPr>
            <a:lvl6pPr indent="-264795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70"/>
              <a:buChar char="•"/>
              <a:defRPr>
                <a:solidFill>
                  <a:schemeClr val="lt1"/>
                </a:solidFill>
              </a:defRPr>
            </a:lvl6pPr>
            <a:lvl7pPr indent="-264795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70"/>
              <a:buChar char="•"/>
              <a:defRPr>
                <a:solidFill>
                  <a:schemeClr val="lt1"/>
                </a:solidFill>
              </a:defRPr>
            </a:lvl7pPr>
            <a:lvl8pPr indent="-264795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70"/>
              <a:buChar char="•"/>
              <a:defRPr>
                <a:solidFill>
                  <a:schemeClr val="lt1"/>
                </a:solidFill>
              </a:defRPr>
            </a:lvl8pPr>
            <a:lvl9pPr indent="-3429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61" name="Google Shape;161;g2bb8bb3ebd3_0_965"/>
          <p:cNvSpPr txBox="1"/>
          <p:nvPr/>
        </p:nvSpPr>
        <p:spPr>
          <a:xfrm>
            <a:off x="515941" y="6596798"/>
            <a:ext cx="1727100" cy="1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www.dlapiper.com</a:t>
            </a: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Layout Dark w/Sidebar">
  <p:cSld name="Text Layout Dark w/Sidebar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bb8bb3ebd3_0_975"/>
          <p:cNvSpPr/>
          <p:nvPr/>
        </p:nvSpPr>
        <p:spPr>
          <a:xfrm>
            <a:off x="0" y="1"/>
            <a:ext cx="12192000" cy="6581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7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g2bb8bb3ebd3_0_975"/>
          <p:cNvSpPr txBox="1"/>
          <p:nvPr>
            <p:ph idx="10" type="dt"/>
          </p:nvPr>
        </p:nvSpPr>
        <p:spPr>
          <a:xfrm>
            <a:off x="9948865" y="6582427"/>
            <a:ext cx="1727100" cy="27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" name="Google Shape;165;g2bb8bb3ebd3_0_975"/>
          <p:cNvSpPr txBox="1"/>
          <p:nvPr>
            <p:ph idx="12" type="sldNum"/>
          </p:nvPr>
        </p:nvSpPr>
        <p:spPr>
          <a:xfrm>
            <a:off x="11676065" y="6582426"/>
            <a:ext cx="516000" cy="27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6" name="Google Shape;166;g2bb8bb3ebd3_0_975"/>
          <p:cNvSpPr txBox="1"/>
          <p:nvPr>
            <p:ph idx="1" type="body"/>
          </p:nvPr>
        </p:nvSpPr>
        <p:spPr>
          <a:xfrm>
            <a:off x="515940" y="899161"/>
            <a:ext cx="73803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17"/>
              </a:spcBef>
              <a:spcAft>
                <a:spcPts val="0"/>
              </a:spcAft>
              <a:buClr>
                <a:schemeClr val="lt2"/>
              </a:buClr>
              <a:buSzPts val="570"/>
              <a:buNone/>
              <a:defRPr sz="570">
                <a:solidFill>
                  <a:schemeClr val="lt2"/>
                </a:solidFill>
              </a:defRPr>
            </a:lvl1pPr>
            <a:lvl2pPr indent="-342900" lvl="1" marL="9144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67" name="Google Shape;167;g2bb8bb3ebd3_0_975"/>
          <p:cNvSpPr txBox="1"/>
          <p:nvPr>
            <p:ph type="title"/>
          </p:nvPr>
        </p:nvSpPr>
        <p:spPr>
          <a:xfrm>
            <a:off x="515940" y="368300"/>
            <a:ext cx="73830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39"/>
              <a:buFont typeface="Cambria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8" name="Google Shape;168;g2bb8bb3ebd3_0_975"/>
          <p:cNvSpPr txBox="1"/>
          <p:nvPr>
            <p:ph idx="11" type="ftr"/>
          </p:nvPr>
        </p:nvSpPr>
        <p:spPr>
          <a:xfrm>
            <a:off x="2387600" y="6596798"/>
            <a:ext cx="7416900" cy="2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9" name="Google Shape;169;g2bb8bb3ebd3_0_975"/>
          <p:cNvSpPr txBox="1"/>
          <p:nvPr>
            <p:ph idx="2" type="body"/>
          </p:nvPr>
        </p:nvSpPr>
        <p:spPr>
          <a:xfrm>
            <a:off x="515941" y="1432200"/>
            <a:ext cx="7380300" cy="487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68795" lvl="0" marL="457200" rtl="0" algn="l">
              <a:lnSpc>
                <a:spcPct val="100000"/>
              </a:lnSpc>
              <a:spcBef>
                <a:spcPts val="317"/>
              </a:spcBef>
              <a:spcAft>
                <a:spcPts val="0"/>
              </a:spcAft>
              <a:buClr>
                <a:schemeClr val="lt1"/>
              </a:buClr>
              <a:buSzPts val="633"/>
              <a:buChar char="•"/>
              <a:defRPr>
                <a:solidFill>
                  <a:schemeClr val="lt1"/>
                </a:solidFill>
              </a:defRPr>
            </a:lvl1pPr>
            <a:lvl2pPr indent="-268795" lvl="1" marL="91440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SzPts val="633"/>
              <a:buChar char="•"/>
              <a:defRPr>
                <a:solidFill>
                  <a:schemeClr val="lt1"/>
                </a:solidFill>
              </a:defRPr>
            </a:lvl2pPr>
            <a:lvl3pPr indent="-268795" lvl="2" marL="137160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SzPts val="633"/>
              <a:buChar char="•"/>
              <a:defRPr>
                <a:solidFill>
                  <a:schemeClr val="lt1"/>
                </a:solidFill>
              </a:defRPr>
            </a:lvl3pPr>
            <a:lvl4pPr indent="-268795" lvl="3" marL="182880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SzPts val="633"/>
              <a:buChar char="•"/>
              <a:defRPr>
                <a:solidFill>
                  <a:schemeClr val="lt1"/>
                </a:solidFill>
              </a:defRPr>
            </a:lvl4pPr>
            <a:lvl5pPr indent="-268795" lvl="4" marL="228600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SzPts val="633"/>
              <a:buChar char="•"/>
              <a:defRPr>
                <a:solidFill>
                  <a:schemeClr val="lt1"/>
                </a:solidFill>
              </a:defRPr>
            </a:lvl5pPr>
            <a:lvl6pPr indent="-264795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70"/>
              <a:buChar char="•"/>
              <a:defRPr>
                <a:solidFill>
                  <a:schemeClr val="lt1"/>
                </a:solidFill>
              </a:defRPr>
            </a:lvl6pPr>
            <a:lvl7pPr indent="-264795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70"/>
              <a:buChar char="•"/>
              <a:defRPr>
                <a:solidFill>
                  <a:schemeClr val="lt1"/>
                </a:solidFill>
              </a:defRPr>
            </a:lvl7pPr>
            <a:lvl8pPr indent="-264795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70"/>
              <a:buChar char="•"/>
              <a:defRPr>
                <a:solidFill>
                  <a:schemeClr val="lt1"/>
                </a:solidFill>
              </a:defRPr>
            </a:lvl8pPr>
            <a:lvl9pPr indent="-3429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70" name="Google Shape;170;g2bb8bb3ebd3_0_975"/>
          <p:cNvSpPr/>
          <p:nvPr/>
        </p:nvSpPr>
        <p:spPr>
          <a:xfrm>
            <a:off x="8525692" y="1"/>
            <a:ext cx="3666300" cy="6581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7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g2bb8bb3ebd3_0_975"/>
          <p:cNvSpPr txBox="1"/>
          <p:nvPr/>
        </p:nvSpPr>
        <p:spPr>
          <a:xfrm>
            <a:off x="515941" y="6596798"/>
            <a:ext cx="1727100" cy="1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www.dlapiper.com</a:t>
            </a:r>
            <a:endParaRPr/>
          </a:p>
        </p:txBody>
      </p:sp>
      <p:cxnSp>
        <p:nvCxnSpPr>
          <p:cNvPr id="172" name="Google Shape;172;g2bb8bb3ebd3_0_975"/>
          <p:cNvCxnSpPr/>
          <p:nvPr/>
        </p:nvCxnSpPr>
        <p:spPr>
          <a:xfrm>
            <a:off x="0" y="6582427"/>
            <a:ext cx="121920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Layout Dark">
  <p:cSld name="Blank Layout Dark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bb8bb3ebd3_0_986"/>
          <p:cNvSpPr/>
          <p:nvPr/>
        </p:nvSpPr>
        <p:spPr>
          <a:xfrm>
            <a:off x="0" y="1"/>
            <a:ext cx="12192000" cy="6581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7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g2bb8bb3ebd3_0_986"/>
          <p:cNvSpPr txBox="1"/>
          <p:nvPr>
            <p:ph idx="10" type="dt"/>
          </p:nvPr>
        </p:nvSpPr>
        <p:spPr>
          <a:xfrm>
            <a:off x="9948865" y="6582427"/>
            <a:ext cx="1727100" cy="27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6" name="Google Shape;176;g2bb8bb3ebd3_0_986"/>
          <p:cNvSpPr txBox="1"/>
          <p:nvPr>
            <p:ph idx="12" type="sldNum"/>
          </p:nvPr>
        </p:nvSpPr>
        <p:spPr>
          <a:xfrm>
            <a:off x="11676065" y="6582426"/>
            <a:ext cx="516000" cy="27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77" name="Google Shape;177;g2bb8bb3ebd3_0_986"/>
          <p:cNvSpPr txBox="1"/>
          <p:nvPr>
            <p:ph idx="1" type="body"/>
          </p:nvPr>
        </p:nvSpPr>
        <p:spPr>
          <a:xfrm>
            <a:off x="515940" y="899161"/>
            <a:ext cx="111600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17"/>
              </a:spcBef>
              <a:spcAft>
                <a:spcPts val="0"/>
              </a:spcAft>
              <a:buClr>
                <a:schemeClr val="lt2"/>
              </a:buClr>
              <a:buSzPts val="570"/>
              <a:buNone/>
              <a:defRPr sz="570">
                <a:solidFill>
                  <a:schemeClr val="lt2"/>
                </a:solidFill>
              </a:defRPr>
            </a:lvl1pPr>
            <a:lvl2pPr indent="-342900" lvl="1" marL="9144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78" name="Google Shape;178;g2bb8bb3ebd3_0_986"/>
          <p:cNvSpPr txBox="1"/>
          <p:nvPr>
            <p:ph type="title"/>
          </p:nvPr>
        </p:nvSpPr>
        <p:spPr>
          <a:xfrm>
            <a:off x="515940" y="368300"/>
            <a:ext cx="111600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39"/>
              <a:buFont typeface="Cambria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" name="Google Shape;179;g2bb8bb3ebd3_0_986"/>
          <p:cNvSpPr txBox="1"/>
          <p:nvPr>
            <p:ph idx="11" type="ftr"/>
          </p:nvPr>
        </p:nvSpPr>
        <p:spPr>
          <a:xfrm>
            <a:off x="2387600" y="6596798"/>
            <a:ext cx="7416900" cy="2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0" name="Google Shape;180;g2bb8bb3ebd3_0_986"/>
          <p:cNvSpPr txBox="1"/>
          <p:nvPr/>
        </p:nvSpPr>
        <p:spPr>
          <a:xfrm>
            <a:off x="515941" y="6596798"/>
            <a:ext cx="1727100" cy="1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www.dlapiper.com</a:t>
            </a: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ro Slide">
  <p:cSld name="Intro Slid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bb8bb3ebd3_0_994"/>
          <p:cNvSpPr/>
          <p:nvPr/>
        </p:nvSpPr>
        <p:spPr>
          <a:xfrm>
            <a:off x="0" y="6581820"/>
            <a:ext cx="12192000" cy="27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7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g2bb8bb3ebd3_0_994"/>
          <p:cNvSpPr/>
          <p:nvPr/>
        </p:nvSpPr>
        <p:spPr>
          <a:xfrm>
            <a:off x="0" y="2"/>
            <a:ext cx="12192000" cy="68580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7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g2bb8bb3ebd3_0_994"/>
          <p:cNvSpPr txBox="1"/>
          <p:nvPr>
            <p:ph idx="1" type="body"/>
          </p:nvPr>
        </p:nvSpPr>
        <p:spPr>
          <a:xfrm>
            <a:off x="515938" y="1432200"/>
            <a:ext cx="5496600" cy="4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17"/>
              </a:spcBef>
              <a:spcAft>
                <a:spcPts val="0"/>
              </a:spcAft>
              <a:buClr>
                <a:schemeClr val="accent6"/>
              </a:buClr>
              <a:buSzPts val="696"/>
              <a:buNone/>
              <a:defRPr b="1" sz="696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-228600" lvl="1" marL="914400" rtl="0" algn="l">
              <a:lnSpc>
                <a:spcPct val="109952"/>
              </a:lnSpc>
              <a:spcBef>
                <a:spcPts val="158"/>
              </a:spcBef>
              <a:spcAft>
                <a:spcPts val="0"/>
              </a:spcAft>
              <a:buSzPts val="633"/>
              <a:buNone/>
              <a:defRPr b="1" sz="633"/>
            </a:lvl2pPr>
            <a:lvl3pPr indent="-228600" lvl="2" marL="1371600" rtl="0" algn="l">
              <a:lnSpc>
                <a:spcPct val="122105"/>
              </a:lnSpc>
              <a:spcBef>
                <a:spcPts val="158"/>
              </a:spcBef>
              <a:spcAft>
                <a:spcPts val="0"/>
              </a:spcAft>
              <a:buSzPts val="570"/>
              <a:buNone/>
              <a:defRPr b="1" sz="570"/>
            </a:lvl3pPr>
            <a:lvl4pPr indent="-228600" lvl="3" marL="1828800" rtl="0" algn="l">
              <a:lnSpc>
                <a:spcPct val="137549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4pPr>
            <a:lvl5pPr indent="-228600" lvl="4" marL="2286000" rtl="0" algn="l">
              <a:lnSpc>
                <a:spcPct val="137549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5pPr>
            <a:lvl6pPr indent="-2286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6pPr>
            <a:lvl7pPr indent="-2286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7pPr>
            <a:lvl8pPr indent="-2286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8pPr>
            <a:lvl9pPr indent="-2286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9pPr>
          </a:lstStyle>
          <a:p/>
        </p:txBody>
      </p:sp>
      <p:sp>
        <p:nvSpPr>
          <p:cNvPr id="185" name="Google Shape;185;g2bb8bb3ebd3_0_994"/>
          <p:cNvSpPr txBox="1"/>
          <p:nvPr>
            <p:ph idx="10" type="dt"/>
          </p:nvPr>
        </p:nvSpPr>
        <p:spPr>
          <a:xfrm>
            <a:off x="9948865" y="6582427"/>
            <a:ext cx="1727100" cy="27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" name="Google Shape;186;g2bb8bb3ebd3_0_994"/>
          <p:cNvSpPr txBox="1"/>
          <p:nvPr>
            <p:ph idx="12" type="sldNum"/>
          </p:nvPr>
        </p:nvSpPr>
        <p:spPr>
          <a:xfrm>
            <a:off x="11676065" y="6582426"/>
            <a:ext cx="516000" cy="27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7" name="Google Shape;187;g2bb8bb3ebd3_0_994"/>
          <p:cNvSpPr txBox="1"/>
          <p:nvPr>
            <p:ph idx="2" type="body"/>
          </p:nvPr>
        </p:nvSpPr>
        <p:spPr>
          <a:xfrm>
            <a:off x="515938" y="899161"/>
            <a:ext cx="54966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17"/>
              </a:spcBef>
              <a:spcAft>
                <a:spcPts val="0"/>
              </a:spcAft>
              <a:buClr>
                <a:schemeClr val="lt2"/>
              </a:buClr>
              <a:buSzPts val="570"/>
              <a:buNone/>
              <a:defRPr sz="570">
                <a:solidFill>
                  <a:schemeClr val="lt2"/>
                </a:solidFill>
              </a:defRPr>
            </a:lvl1pPr>
            <a:lvl2pPr indent="-342900" lvl="1" marL="9144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88" name="Google Shape;188;g2bb8bb3ebd3_0_994"/>
          <p:cNvSpPr txBox="1"/>
          <p:nvPr/>
        </p:nvSpPr>
        <p:spPr>
          <a:xfrm>
            <a:off x="515941" y="6596798"/>
            <a:ext cx="1727100" cy="1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www.dlapiper.com</a:t>
            </a:r>
            <a:endParaRPr/>
          </a:p>
        </p:txBody>
      </p:sp>
      <p:sp>
        <p:nvSpPr>
          <p:cNvPr id="189" name="Google Shape;189;g2bb8bb3ebd3_0_994"/>
          <p:cNvSpPr txBox="1"/>
          <p:nvPr>
            <p:ph type="title"/>
          </p:nvPr>
        </p:nvSpPr>
        <p:spPr>
          <a:xfrm>
            <a:off x="515939" y="368300"/>
            <a:ext cx="55008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39"/>
              <a:buFont typeface="Cambria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0" name="Google Shape;190;g2bb8bb3ebd3_0_994"/>
          <p:cNvSpPr txBox="1"/>
          <p:nvPr>
            <p:ph idx="11" type="ftr"/>
          </p:nvPr>
        </p:nvSpPr>
        <p:spPr>
          <a:xfrm>
            <a:off x="2387600" y="6596798"/>
            <a:ext cx="7416900" cy="2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1" name="Google Shape;191;g2bb8bb3ebd3_0_994"/>
          <p:cNvSpPr txBox="1"/>
          <p:nvPr>
            <p:ph idx="3" type="body"/>
          </p:nvPr>
        </p:nvSpPr>
        <p:spPr>
          <a:xfrm>
            <a:off x="515940" y="1882171"/>
            <a:ext cx="5500800" cy="44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68795" lvl="0" marL="457200" rtl="0" algn="l">
              <a:lnSpc>
                <a:spcPct val="100000"/>
              </a:lnSpc>
              <a:spcBef>
                <a:spcPts val="317"/>
              </a:spcBef>
              <a:spcAft>
                <a:spcPts val="0"/>
              </a:spcAft>
              <a:buClr>
                <a:schemeClr val="lt1"/>
              </a:buClr>
              <a:buSzPts val="633"/>
              <a:buChar char="•"/>
              <a:defRPr>
                <a:solidFill>
                  <a:schemeClr val="lt1"/>
                </a:solidFill>
              </a:defRPr>
            </a:lvl1pPr>
            <a:lvl2pPr indent="-268795" lvl="1" marL="91440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SzPts val="633"/>
              <a:buChar char="•"/>
              <a:defRPr>
                <a:solidFill>
                  <a:schemeClr val="lt1"/>
                </a:solidFill>
              </a:defRPr>
            </a:lvl2pPr>
            <a:lvl3pPr indent="-268795" lvl="2" marL="137160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SzPts val="633"/>
              <a:buChar char="•"/>
              <a:defRPr>
                <a:solidFill>
                  <a:schemeClr val="lt1"/>
                </a:solidFill>
              </a:defRPr>
            </a:lvl3pPr>
            <a:lvl4pPr indent="-268795" lvl="3" marL="182880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SzPts val="633"/>
              <a:buChar char="•"/>
              <a:defRPr>
                <a:solidFill>
                  <a:schemeClr val="lt1"/>
                </a:solidFill>
              </a:defRPr>
            </a:lvl4pPr>
            <a:lvl5pPr indent="-268795" lvl="4" marL="228600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SzPts val="633"/>
              <a:buChar char="•"/>
              <a:defRPr>
                <a:solidFill>
                  <a:schemeClr val="lt1"/>
                </a:solidFill>
              </a:defRPr>
            </a:lvl5pPr>
            <a:lvl6pPr indent="-264795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70"/>
              <a:buChar char="•"/>
              <a:defRPr>
                <a:solidFill>
                  <a:schemeClr val="lt1"/>
                </a:solidFill>
              </a:defRPr>
            </a:lvl6pPr>
            <a:lvl7pPr indent="-264795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70"/>
              <a:buChar char="•"/>
              <a:defRPr>
                <a:solidFill>
                  <a:schemeClr val="lt1"/>
                </a:solidFill>
              </a:defRPr>
            </a:lvl7pPr>
            <a:lvl8pPr indent="-264795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70"/>
              <a:buChar char="•"/>
              <a:defRPr>
                <a:solidFill>
                  <a:schemeClr val="lt1"/>
                </a:solidFill>
              </a:defRPr>
            </a:lvl8pPr>
            <a:lvl9pPr indent="-3429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Slide w/Background">
  <p:cSld name="Divider Slide w/Background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bb8bb3ebd3_0_1005"/>
          <p:cNvSpPr/>
          <p:nvPr/>
        </p:nvSpPr>
        <p:spPr>
          <a:xfrm>
            <a:off x="3" y="6581820"/>
            <a:ext cx="12192000" cy="27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7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g2bb8bb3ebd3_0_1005"/>
          <p:cNvSpPr/>
          <p:nvPr/>
        </p:nvSpPr>
        <p:spPr>
          <a:xfrm>
            <a:off x="0" y="2"/>
            <a:ext cx="12192000" cy="68580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7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g2bb8bb3ebd3_0_1005"/>
          <p:cNvSpPr txBox="1"/>
          <p:nvPr>
            <p:ph type="title"/>
          </p:nvPr>
        </p:nvSpPr>
        <p:spPr>
          <a:xfrm>
            <a:off x="515938" y="1431382"/>
            <a:ext cx="10969500" cy="4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39"/>
              <a:buFont typeface="Cambria"/>
              <a:buNone/>
              <a:defRPr sz="1139">
                <a:solidFill>
                  <a:schemeClr val="accent5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6" name="Google Shape;196;g2bb8bb3ebd3_0_1005"/>
          <p:cNvSpPr txBox="1"/>
          <p:nvPr>
            <p:ph idx="1" type="body"/>
          </p:nvPr>
        </p:nvSpPr>
        <p:spPr>
          <a:xfrm>
            <a:off x="515938" y="1962243"/>
            <a:ext cx="109695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17"/>
              </a:spcBef>
              <a:spcAft>
                <a:spcPts val="0"/>
              </a:spcAft>
              <a:buClr>
                <a:schemeClr val="lt2"/>
              </a:buClr>
              <a:buSzPts val="570"/>
              <a:buNone/>
              <a:defRPr sz="570">
                <a:solidFill>
                  <a:schemeClr val="lt2"/>
                </a:solidFill>
              </a:defRPr>
            </a:lvl1pPr>
            <a:lvl2pPr indent="-342900" lvl="1" marL="9144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97" name="Google Shape;197;g2bb8bb3ebd3_0_1005"/>
          <p:cNvSpPr txBox="1"/>
          <p:nvPr/>
        </p:nvSpPr>
        <p:spPr>
          <a:xfrm>
            <a:off x="515941" y="6596798"/>
            <a:ext cx="1727100" cy="1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www.dlapiper.com</a:t>
            </a:r>
            <a:endParaRPr/>
          </a:p>
        </p:txBody>
      </p:sp>
      <p:sp>
        <p:nvSpPr>
          <p:cNvPr id="198" name="Google Shape;198;g2bb8bb3ebd3_0_1005"/>
          <p:cNvSpPr txBox="1"/>
          <p:nvPr>
            <p:ph idx="11" type="ftr"/>
          </p:nvPr>
        </p:nvSpPr>
        <p:spPr>
          <a:xfrm>
            <a:off x="2387600" y="6596798"/>
            <a:ext cx="7416900" cy="2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17">
                <a:solidFill>
                  <a:schemeClr val="dk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9" name="Google Shape;199;g2bb8bb3ebd3_0_1005"/>
          <p:cNvSpPr txBox="1"/>
          <p:nvPr>
            <p:ph idx="10" type="dt"/>
          </p:nvPr>
        </p:nvSpPr>
        <p:spPr>
          <a:xfrm>
            <a:off x="9948864" y="6596797"/>
            <a:ext cx="1727100" cy="26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sz="317">
                <a:solidFill>
                  <a:schemeClr val="dk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0" name="Google Shape;200;g2bb8bb3ebd3_0_1005"/>
          <p:cNvSpPr txBox="1"/>
          <p:nvPr>
            <p:ph idx="12" type="sldNum"/>
          </p:nvPr>
        </p:nvSpPr>
        <p:spPr>
          <a:xfrm>
            <a:off x="11676067" y="6596798"/>
            <a:ext cx="5160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Slide Blank">
  <p:cSld name="Divider Slide Blank">
    <p:bg>
      <p:bgPr>
        <a:solidFill>
          <a:schemeClr val="dk1"/>
        </a:solid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bb8bb3ebd3_0_1014"/>
          <p:cNvSpPr/>
          <p:nvPr/>
        </p:nvSpPr>
        <p:spPr>
          <a:xfrm>
            <a:off x="3" y="6581820"/>
            <a:ext cx="12192000" cy="27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7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g2bb8bb3ebd3_0_1014"/>
          <p:cNvSpPr/>
          <p:nvPr/>
        </p:nvSpPr>
        <p:spPr>
          <a:xfrm>
            <a:off x="0" y="2"/>
            <a:ext cx="12192000" cy="68580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7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g2bb8bb3ebd3_0_1014"/>
          <p:cNvSpPr txBox="1"/>
          <p:nvPr>
            <p:ph type="title"/>
          </p:nvPr>
        </p:nvSpPr>
        <p:spPr>
          <a:xfrm>
            <a:off x="515938" y="1431382"/>
            <a:ext cx="10969500" cy="4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39"/>
              <a:buFont typeface="Cambria"/>
              <a:buNone/>
              <a:defRPr sz="1139">
                <a:solidFill>
                  <a:schemeClr val="accent5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5" name="Google Shape;205;g2bb8bb3ebd3_0_1014"/>
          <p:cNvSpPr txBox="1"/>
          <p:nvPr>
            <p:ph idx="1" type="body"/>
          </p:nvPr>
        </p:nvSpPr>
        <p:spPr>
          <a:xfrm>
            <a:off x="515938" y="1962243"/>
            <a:ext cx="109695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17"/>
              </a:spcBef>
              <a:spcAft>
                <a:spcPts val="0"/>
              </a:spcAft>
              <a:buClr>
                <a:schemeClr val="lt2"/>
              </a:buClr>
              <a:buSzPts val="570"/>
              <a:buNone/>
              <a:defRPr sz="570">
                <a:solidFill>
                  <a:schemeClr val="lt2"/>
                </a:solidFill>
              </a:defRPr>
            </a:lvl1pPr>
            <a:lvl2pPr indent="-342900" lvl="1" marL="9144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06" name="Google Shape;206;g2bb8bb3ebd3_0_1014"/>
          <p:cNvSpPr txBox="1"/>
          <p:nvPr/>
        </p:nvSpPr>
        <p:spPr>
          <a:xfrm>
            <a:off x="515941" y="6596798"/>
            <a:ext cx="1727100" cy="1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www.dlapiper.com</a:t>
            </a:r>
            <a:endParaRPr/>
          </a:p>
        </p:txBody>
      </p:sp>
      <p:sp>
        <p:nvSpPr>
          <p:cNvPr id="207" name="Google Shape;207;g2bb8bb3ebd3_0_1014"/>
          <p:cNvSpPr txBox="1"/>
          <p:nvPr>
            <p:ph idx="11" type="ftr"/>
          </p:nvPr>
        </p:nvSpPr>
        <p:spPr>
          <a:xfrm>
            <a:off x="2387600" y="6596798"/>
            <a:ext cx="7416900" cy="2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17">
                <a:solidFill>
                  <a:schemeClr val="dk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8" name="Google Shape;208;g2bb8bb3ebd3_0_1014"/>
          <p:cNvSpPr txBox="1"/>
          <p:nvPr>
            <p:ph idx="10" type="dt"/>
          </p:nvPr>
        </p:nvSpPr>
        <p:spPr>
          <a:xfrm>
            <a:off x="9948864" y="6596797"/>
            <a:ext cx="1727100" cy="26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sz="317">
                <a:solidFill>
                  <a:schemeClr val="dk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9" name="Google Shape;209;g2bb8bb3ebd3_0_1014"/>
          <p:cNvSpPr txBox="1"/>
          <p:nvPr>
            <p:ph idx="12" type="sldNum"/>
          </p:nvPr>
        </p:nvSpPr>
        <p:spPr>
          <a:xfrm>
            <a:off x="11676067" y="6596798"/>
            <a:ext cx="5160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Slide w/Image">
  <p:cSld name="Divider Slide w/Image">
    <p:bg>
      <p:bgPr>
        <a:solidFill>
          <a:schemeClr val="dk1"/>
        </a:solidFill>
      </p:bgPr>
    </p:bg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bb8bb3ebd3_0_1023"/>
          <p:cNvSpPr/>
          <p:nvPr/>
        </p:nvSpPr>
        <p:spPr>
          <a:xfrm>
            <a:off x="1" y="6581820"/>
            <a:ext cx="12192000" cy="27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7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g2bb8bb3ebd3_0_1023"/>
          <p:cNvSpPr/>
          <p:nvPr/>
        </p:nvSpPr>
        <p:spPr>
          <a:xfrm>
            <a:off x="0" y="2"/>
            <a:ext cx="12192000" cy="68580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7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g2bb8bb3ebd3_0_1023"/>
          <p:cNvSpPr txBox="1"/>
          <p:nvPr>
            <p:ph type="title"/>
          </p:nvPr>
        </p:nvSpPr>
        <p:spPr>
          <a:xfrm>
            <a:off x="515938" y="1431382"/>
            <a:ext cx="10969500" cy="4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39"/>
              <a:buFont typeface="Cambria"/>
              <a:buNone/>
              <a:defRPr sz="1139">
                <a:solidFill>
                  <a:schemeClr val="accent5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4" name="Google Shape;214;g2bb8bb3ebd3_0_1023"/>
          <p:cNvSpPr txBox="1"/>
          <p:nvPr>
            <p:ph idx="1" type="body"/>
          </p:nvPr>
        </p:nvSpPr>
        <p:spPr>
          <a:xfrm>
            <a:off x="515938" y="1962243"/>
            <a:ext cx="109695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17"/>
              </a:spcBef>
              <a:spcAft>
                <a:spcPts val="0"/>
              </a:spcAft>
              <a:buClr>
                <a:schemeClr val="lt2"/>
              </a:buClr>
              <a:buSzPts val="570"/>
              <a:buNone/>
              <a:defRPr sz="570">
                <a:solidFill>
                  <a:schemeClr val="lt2"/>
                </a:solidFill>
              </a:defRPr>
            </a:lvl1pPr>
            <a:lvl2pPr indent="-342900" lvl="1" marL="9144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15" name="Google Shape;215;g2bb8bb3ebd3_0_1023"/>
          <p:cNvSpPr txBox="1"/>
          <p:nvPr/>
        </p:nvSpPr>
        <p:spPr>
          <a:xfrm>
            <a:off x="515941" y="6596798"/>
            <a:ext cx="1727100" cy="1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www.dlapiper.com</a:t>
            </a:r>
            <a:endParaRPr/>
          </a:p>
        </p:txBody>
      </p:sp>
      <p:sp>
        <p:nvSpPr>
          <p:cNvPr id="216" name="Google Shape;216;g2bb8bb3ebd3_0_1023"/>
          <p:cNvSpPr txBox="1"/>
          <p:nvPr>
            <p:ph idx="11" type="ftr"/>
          </p:nvPr>
        </p:nvSpPr>
        <p:spPr>
          <a:xfrm>
            <a:off x="2387600" y="6596798"/>
            <a:ext cx="7416900" cy="2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17">
                <a:solidFill>
                  <a:schemeClr val="dk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7" name="Google Shape;217;g2bb8bb3ebd3_0_1023"/>
          <p:cNvSpPr txBox="1"/>
          <p:nvPr>
            <p:ph idx="10" type="dt"/>
          </p:nvPr>
        </p:nvSpPr>
        <p:spPr>
          <a:xfrm>
            <a:off x="9948864" y="6596797"/>
            <a:ext cx="1727100" cy="26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sz="317">
                <a:solidFill>
                  <a:schemeClr val="dk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8" name="Google Shape;218;g2bb8bb3ebd3_0_1023"/>
          <p:cNvSpPr txBox="1"/>
          <p:nvPr>
            <p:ph idx="12" type="sldNum"/>
          </p:nvPr>
        </p:nvSpPr>
        <p:spPr>
          <a:xfrm>
            <a:off x="11676067" y="6596798"/>
            <a:ext cx="5160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9" name="Google Shape;219;g2bb8bb3ebd3_0_1023"/>
          <p:cNvSpPr/>
          <p:nvPr>
            <p:ph idx="2" type="pic"/>
          </p:nvPr>
        </p:nvSpPr>
        <p:spPr>
          <a:xfrm>
            <a:off x="3" y="3435657"/>
            <a:ext cx="12192000" cy="31461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cxnSp>
        <p:nvCxnSpPr>
          <p:cNvPr id="220" name="Google Shape;220;g2bb8bb3ebd3_0_1023"/>
          <p:cNvCxnSpPr/>
          <p:nvPr/>
        </p:nvCxnSpPr>
        <p:spPr>
          <a:xfrm>
            <a:off x="0" y="6582427"/>
            <a:ext cx="121920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Slide">
  <p:cSld name="Quote Slid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bb8bb3ebd3_0_1034"/>
          <p:cNvSpPr/>
          <p:nvPr/>
        </p:nvSpPr>
        <p:spPr>
          <a:xfrm>
            <a:off x="3" y="6581820"/>
            <a:ext cx="12192000" cy="27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7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g2bb8bb3ebd3_0_1034"/>
          <p:cNvSpPr/>
          <p:nvPr/>
        </p:nvSpPr>
        <p:spPr>
          <a:xfrm>
            <a:off x="0" y="2"/>
            <a:ext cx="12192000" cy="68580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7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g2bb8bb3ebd3_0_1034"/>
          <p:cNvSpPr txBox="1"/>
          <p:nvPr>
            <p:ph type="title"/>
          </p:nvPr>
        </p:nvSpPr>
        <p:spPr>
          <a:xfrm>
            <a:off x="2400303" y="368301"/>
            <a:ext cx="7391400" cy="3081900"/>
          </a:xfrm>
          <a:prstGeom prst="rect">
            <a:avLst/>
          </a:prstGeom>
          <a:noFill/>
          <a:ln>
            <a:noFill/>
          </a:ln>
        </p:spPr>
        <p:txBody>
          <a:bodyPr anchorCtr="1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39"/>
              <a:buFont typeface="Cambria"/>
              <a:buNone/>
              <a:defRPr i="1" sz="1139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rtl="0">
              <a:spcBef>
                <a:spcPts val="19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5" name="Google Shape;225;g2bb8bb3ebd3_0_1034"/>
          <p:cNvSpPr txBox="1"/>
          <p:nvPr/>
        </p:nvSpPr>
        <p:spPr>
          <a:xfrm>
            <a:off x="515941" y="6596798"/>
            <a:ext cx="1727100" cy="1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www.dlapiper.com</a:t>
            </a:r>
            <a:endParaRPr/>
          </a:p>
        </p:txBody>
      </p:sp>
      <p:sp>
        <p:nvSpPr>
          <p:cNvPr id="226" name="Google Shape;226;g2bb8bb3ebd3_0_1034"/>
          <p:cNvSpPr txBox="1"/>
          <p:nvPr>
            <p:ph idx="11" type="ftr"/>
          </p:nvPr>
        </p:nvSpPr>
        <p:spPr>
          <a:xfrm>
            <a:off x="2387600" y="6596798"/>
            <a:ext cx="7416900" cy="2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17">
                <a:solidFill>
                  <a:schemeClr val="dk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7" name="Google Shape;227;g2bb8bb3ebd3_0_1034"/>
          <p:cNvSpPr txBox="1"/>
          <p:nvPr>
            <p:ph idx="10" type="dt"/>
          </p:nvPr>
        </p:nvSpPr>
        <p:spPr>
          <a:xfrm>
            <a:off x="9948864" y="6596797"/>
            <a:ext cx="1727100" cy="26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sz="317">
                <a:solidFill>
                  <a:schemeClr val="dk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8" name="Google Shape;228;g2bb8bb3ebd3_0_1034"/>
          <p:cNvSpPr txBox="1"/>
          <p:nvPr>
            <p:ph idx="12" type="sldNum"/>
          </p:nvPr>
        </p:nvSpPr>
        <p:spPr>
          <a:xfrm>
            <a:off x="11676067" y="6596798"/>
            <a:ext cx="5160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 type="twoObj">
  <p:cSld name="TWO_OBJECT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9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19"/>
          <p:cNvSpPr txBox="1"/>
          <p:nvPr>
            <p:ph idx="1"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" name="Google Shape;25;p19"/>
          <p:cNvSpPr txBox="1"/>
          <p:nvPr>
            <p:ph idx="2"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and Image 1 - White">
  <p:cSld name="Text and Image 1 - White"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bb8bb3ebd3_0_1042"/>
          <p:cNvSpPr/>
          <p:nvPr/>
        </p:nvSpPr>
        <p:spPr>
          <a:xfrm>
            <a:off x="3" y="6582427"/>
            <a:ext cx="12192000" cy="275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7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g2bb8bb3ebd3_0_1042"/>
          <p:cNvSpPr txBox="1"/>
          <p:nvPr>
            <p:ph idx="1" type="body"/>
          </p:nvPr>
        </p:nvSpPr>
        <p:spPr>
          <a:xfrm>
            <a:off x="515940" y="1432200"/>
            <a:ext cx="7389300" cy="4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17"/>
              </a:spcBef>
              <a:spcAft>
                <a:spcPts val="0"/>
              </a:spcAft>
              <a:buClr>
                <a:schemeClr val="accent6"/>
              </a:buClr>
              <a:buSzPts val="696"/>
              <a:buNone/>
              <a:defRPr b="1" sz="696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-228600" lvl="1" marL="914400" rtl="0" algn="l">
              <a:lnSpc>
                <a:spcPct val="109952"/>
              </a:lnSpc>
              <a:spcBef>
                <a:spcPts val="158"/>
              </a:spcBef>
              <a:spcAft>
                <a:spcPts val="0"/>
              </a:spcAft>
              <a:buSzPts val="633"/>
              <a:buNone/>
              <a:defRPr b="1" sz="633"/>
            </a:lvl2pPr>
            <a:lvl3pPr indent="-228600" lvl="2" marL="1371600" rtl="0" algn="l">
              <a:lnSpc>
                <a:spcPct val="122105"/>
              </a:lnSpc>
              <a:spcBef>
                <a:spcPts val="158"/>
              </a:spcBef>
              <a:spcAft>
                <a:spcPts val="0"/>
              </a:spcAft>
              <a:buSzPts val="570"/>
              <a:buNone/>
              <a:defRPr b="1" sz="570"/>
            </a:lvl3pPr>
            <a:lvl4pPr indent="-228600" lvl="3" marL="1828800" rtl="0" algn="l">
              <a:lnSpc>
                <a:spcPct val="137549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4pPr>
            <a:lvl5pPr indent="-228600" lvl="4" marL="2286000" rtl="0" algn="l">
              <a:lnSpc>
                <a:spcPct val="137549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5pPr>
            <a:lvl6pPr indent="-2286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6pPr>
            <a:lvl7pPr indent="-2286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7pPr>
            <a:lvl8pPr indent="-2286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8pPr>
            <a:lvl9pPr indent="-2286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9pPr>
          </a:lstStyle>
          <a:p/>
        </p:txBody>
      </p:sp>
      <p:sp>
        <p:nvSpPr>
          <p:cNvPr id="232" name="Google Shape;232;g2bb8bb3ebd3_0_1042"/>
          <p:cNvSpPr txBox="1"/>
          <p:nvPr>
            <p:ph idx="10" type="dt"/>
          </p:nvPr>
        </p:nvSpPr>
        <p:spPr>
          <a:xfrm>
            <a:off x="9948865" y="6582427"/>
            <a:ext cx="1727100" cy="27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3" name="Google Shape;233;g2bb8bb3ebd3_0_1042"/>
          <p:cNvSpPr txBox="1"/>
          <p:nvPr>
            <p:ph idx="12" type="sldNum"/>
          </p:nvPr>
        </p:nvSpPr>
        <p:spPr>
          <a:xfrm>
            <a:off x="11676065" y="6582426"/>
            <a:ext cx="516000" cy="27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34" name="Google Shape;234;g2bb8bb3ebd3_0_1042"/>
          <p:cNvSpPr txBox="1"/>
          <p:nvPr>
            <p:ph idx="2" type="body"/>
          </p:nvPr>
        </p:nvSpPr>
        <p:spPr>
          <a:xfrm>
            <a:off x="515940" y="899161"/>
            <a:ext cx="73893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17"/>
              </a:spcBef>
              <a:spcAft>
                <a:spcPts val="0"/>
              </a:spcAft>
              <a:buClr>
                <a:schemeClr val="dk2"/>
              </a:buClr>
              <a:buSzPts val="570"/>
              <a:buNone/>
              <a:defRPr sz="570">
                <a:solidFill>
                  <a:schemeClr val="dk2"/>
                </a:solidFill>
              </a:defRPr>
            </a:lvl1pPr>
            <a:lvl2pPr indent="-342900" lvl="1" marL="9144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35" name="Google Shape;235;g2bb8bb3ebd3_0_1042"/>
          <p:cNvSpPr txBox="1"/>
          <p:nvPr/>
        </p:nvSpPr>
        <p:spPr>
          <a:xfrm>
            <a:off x="515941" y="6596798"/>
            <a:ext cx="1727100" cy="1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31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www.dlapiper.com</a:t>
            </a:r>
            <a:endParaRPr/>
          </a:p>
        </p:txBody>
      </p:sp>
      <p:sp>
        <p:nvSpPr>
          <p:cNvPr id="236" name="Google Shape;236;g2bb8bb3ebd3_0_1042"/>
          <p:cNvSpPr txBox="1"/>
          <p:nvPr>
            <p:ph type="title"/>
          </p:nvPr>
        </p:nvSpPr>
        <p:spPr>
          <a:xfrm>
            <a:off x="515938" y="368300"/>
            <a:ext cx="73923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7" name="Google Shape;237;g2bb8bb3ebd3_0_1042"/>
          <p:cNvSpPr txBox="1"/>
          <p:nvPr>
            <p:ph idx="11" type="ftr"/>
          </p:nvPr>
        </p:nvSpPr>
        <p:spPr>
          <a:xfrm>
            <a:off x="2387600" y="6596798"/>
            <a:ext cx="7416900" cy="2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8" name="Google Shape;238;g2bb8bb3ebd3_0_1042"/>
          <p:cNvSpPr/>
          <p:nvPr>
            <p:ph idx="3" type="pic"/>
          </p:nvPr>
        </p:nvSpPr>
        <p:spPr>
          <a:xfrm>
            <a:off x="8521548" y="1"/>
            <a:ext cx="3670500" cy="65817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39" name="Google Shape;239;g2bb8bb3ebd3_0_1042"/>
          <p:cNvSpPr txBox="1"/>
          <p:nvPr>
            <p:ph idx="4" type="body"/>
          </p:nvPr>
        </p:nvSpPr>
        <p:spPr>
          <a:xfrm>
            <a:off x="515941" y="1882171"/>
            <a:ext cx="7386600" cy="44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68795" lvl="0" marL="457200" rtl="0" algn="l">
              <a:lnSpc>
                <a:spcPct val="100000"/>
              </a:lnSpc>
              <a:spcBef>
                <a:spcPts val="317"/>
              </a:spcBef>
              <a:spcAft>
                <a:spcPts val="0"/>
              </a:spcAft>
              <a:buClr>
                <a:schemeClr val="dk1"/>
              </a:buClr>
              <a:buSzPts val="633"/>
              <a:buChar char="•"/>
              <a:defRPr/>
            </a:lvl1pPr>
            <a:lvl2pPr indent="-268795" lvl="1" marL="91440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SzPts val="633"/>
              <a:buChar char="•"/>
              <a:defRPr/>
            </a:lvl2pPr>
            <a:lvl3pPr indent="-268795" lvl="2" marL="137160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SzPts val="633"/>
              <a:buChar char="•"/>
              <a:defRPr/>
            </a:lvl3pPr>
            <a:lvl4pPr indent="-268795" lvl="3" marL="182880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SzPts val="633"/>
              <a:buChar char="•"/>
              <a:defRPr/>
            </a:lvl4pPr>
            <a:lvl5pPr indent="-268795" lvl="4" marL="228600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SzPts val="633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and Image 1 - Dark">
  <p:cSld name="Text and Image 1 - Dark"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bb8bb3ebd3_0_1053"/>
          <p:cNvSpPr/>
          <p:nvPr/>
        </p:nvSpPr>
        <p:spPr>
          <a:xfrm>
            <a:off x="-1" y="1"/>
            <a:ext cx="8525700" cy="6581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7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g2bb8bb3ebd3_0_1053"/>
          <p:cNvSpPr txBox="1"/>
          <p:nvPr>
            <p:ph idx="1" type="body"/>
          </p:nvPr>
        </p:nvSpPr>
        <p:spPr>
          <a:xfrm>
            <a:off x="515938" y="1432200"/>
            <a:ext cx="7389300" cy="4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17"/>
              </a:spcBef>
              <a:spcAft>
                <a:spcPts val="0"/>
              </a:spcAft>
              <a:buClr>
                <a:schemeClr val="accent6"/>
              </a:buClr>
              <a:buSzPts val="696"/>
              <a:buNone/>
              <a:defRPr b="1" sz="696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-228600" lvl="1" marL="914400" rtl="0" algn="l">
              <a:lnSpc>
                <a:spcPct val="109952"/>
              </a:lnSpc>
              <a:spcBef>
                <a:spcPts val="158"/>
              </a:spcBef>
              <a:spcAft>
                <a:spcPts val="0"/>
              </a:spcAft>
              <a:buSzPts val="633"/>
              <a:buNone/>
              <a:defRPr b="1" sz="633"/>
            </a:lvl2pPr>
            <a:lvl3pPr indent="-228600" lvl="2" marL="1371600" rtl="0" algn="l">
              <a:lnSpc>
                <a:spcPct val="122105"/>
              </a:lnSpc>
              <a:spcBef>
                <a:spcPts val="158"/>
              </a:spcBef>
              <a:spcAft>
                <a:spcPts val="0"/>
              </a:spcAft>
              <a:buSzPts val="570"/>
              <a:buNone/>
              <a:defRPr b="1" sz="570"/>
            </a:lvl3pPr>
            <a:lvl4pPr indent="-228600" lvl="3" marL="1828800" rtl="0" algn="l">
              <a:lnSpc>
                <a:spcPct val="137549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4pPr>
            <a:lvl5pPr indent="-228600" lvl="4" marL="2286000" rtl="0" algn="l">
              <a:lnSpc>
                <a:spcPct val="137549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5pPr>
            <a:lvl6pPr indent="-2286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6pPr>
            <a:lvl7pPr indent="-2286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7pPr>
            <a:lvl8pPr indent="-2286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8pPr>
            <a:lvl9pPr indent="-2286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9pPr>
          </a:lstStyle>
          <a:p/>
        </p:txBody>
      </p:sp>
      <p:sp>
        <p:nvSpPr>
          <p:cNvPr id="243" name="Google Shape;243;g2bb8bb3ebd3_0_1053"/>
          <p:cNvSpPr txBox="1"/>
          <p:nvPr>
            <p:ph idx="10" type="dt"/>
          </p:nvPr>
        </p:nvSpPr>
        <p:spPr>
          <a:xfrm>
            <a:off x="9948865" y="6582427"/>
            <a:ext cx="1727100" cy="27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4" name="Google Shape;244;g2bb8bb3ebd3_0_1053"/>
          <p:cNvSpPr txBox="1"/>
          <p:nvPr>
            <p:ph idx="12" type="sldNum"/>
          </p:nvPr>
        </p:nvSpPr>
        <p:spPr>
          <a:xfrm>
            <a:off x="11676065" y="6582426"/>
            <a:ext cx="516000" cy="27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45" name="Google Shape;245;g2bb8bb3ebd3_0_1053"/>
          <p:cNvSpPr txBox="1"/>
          <p:nvPr>
            <p:ph idx="2" type="body"/>
          </p:nvPr>
        </p:nvSpPr>
        <p:spPr>
          <a:xfrm>
            <a:off x="515940" y="899161"/>
            <a:ext cx="73839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17"/>
              </a:spcBef>
              <a:spcAft>
                <a:spcPts val="0"/>
              </a:spcAft>
              <a:buClr>
                <a:schemeClr val="lt2"/>
              </a:buClr>
              <a:buSzPts val="570"/>
              <a:buNone/>
              <a:defRPr sz="570">
                <a:solidFill>
                  <a:schemeClr val="lt2"/>
                </a:solidFill>
              </a:defRPr>
            </a:lvl1pPr>
            <a:lvl2pPr indent="-342900" lvl="1" marL="9144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46" name="Google Shape;246;g2bb8bb3ebd3_0_1053"/>
          <p:cNvSpPr txBox="1"/>
          <p:nvPr>
            <p:ph type="title"/>
          </p:nvPr>
        </p:nvSpPr>
        <p:spPr>
          <a:xfrm>
            <a:off x="515941" y="368300"/>
            <a:ext cx="73866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39"/>
              <a:buFont typeface="Cambria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7" name="Google Shape;247;g2bb8bb3ebd3_0_1053"/>
          <p:cNvSpPr txBox="1"/>
          <p:nvPr>
            <p:ph idx="11" type="ftr"/>
          </p:nvPr>
        </p:nvSpPr>
        <p:spPr>
          <a:xfrm>
            <a:off x="2387600" y="6596798"/>
            <a:ext cx="7416900" cy="2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8" name="Google Shape;248;g2bb8bb3ebd3_0_1053"/>
          <p:cNvSpPr/>
          <p:nvPr>
            <p:ph idx="3" type="pic"/>
          </p:nvPr>
        </p:nvSpPr>
        <p:spPr>
          <a:xfrm>
            <a:off x="8525692" y="1"/>
            <a:ext cx="3666300" cy="65817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49" name="Google Shape;249;g2bb8bb3ebd3_0_1053"/>
          <p:cNvSpPr txBox="1"/>
          <p:nvPr>
            <p:ph idx="4" type="body"/>
          </p:nvPr>
        </p:nvSpPr>
        <p:spPr>
          <a:xfrm>
            <a:off x="515941" y="1882171"/>
            <a:ext cx="7386600" cy="44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68795" lvl="0" marL="457200" rtl="0" algn="l">
              <a:lnSpc>
                <a:spcPct val="100000"/>
              </a:lnSpc>
              <a:spcBef>
                <a:spcPts val="317"/>
              </a:spcBef>
              <a:spcAft>
                <a:spcPts val="0"/>
              </a:spcAft>
              <a:buClr>
                <a:schemeClr val="lt1"/>
              </a:buClr>
              <a:buSzPts val="633"/>
              <a:buChar char="•"/>
              <a:defRPr>
                <a:solidFill>
                  <a:schemeClr val="lt1"/>
                </a:solidFill>
              </a:defRPr>
            </a:lvl1pPr>
            <a:lvl2pPr indent="-268795" lvl="1" marL="91440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SzPts val="633"/>
              <a:buChar char="•"/>
              <a:defRPr>
                <a:solidFill>
                  <a:schemeClr val="lt1"/>
                </a:solidFill>
              </a:defRPr>
            </a:lvl2pPr>
            <a:lvl3pPr indent="-268795" lvl="2" marL="137160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SzPts val="633"/>
              <a:buChar char="•"/>
              <a:defRPr>
                <a:solidFill>
                  <a:schemeClr val="lt1"/>
                </a:solidFill>
              </a:defRPr>
            </a:lvl3pPr>
            <a:lvl4pPr indent="-268795" lvl="3" marL="182880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SzPts val="633"/>
              <a:buChar char="•"/>
              <a:defRPr>
                <a:solidFill>
                  <a:schemeClr val="lt1"/>
                </a:solidFill>
              </a:defRPr>
            </a:lvl4pPr>
            <a:lvl5pPr indent="-268795" lvl="4" marL="228600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SzPts val="633"/>
              <a:buChar char="•"/>
              <a:defRPr>
                <a:solidFill>
                  <a:schemeClr val="lt1"/>
                </a:solidFill>
              </a:defRPr>
            </a:lvl5pPr>
            <a:lvl6pPr indent="-264795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70"/>
              <a:buChar char="•"/>
              <a:defRPr>
                <a:solidFill>
                  <a:schemeClr val="lt1"/>
                </a:solidFill>
              </a:defRPr>
            </a:lvl6pPr>
            <a:lvl7pPr indent="-264795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70"/>
              <a:buChar char="•"/>
              <a:defRPr>
                <a:solidFill>
                  <a:schemeClr val="lt1"/>
                </a:solidFill>
              </a:defRPr>
            </a:lvl7pPr>
            <a:lvl8pPr indent="-264795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70"/>
              <a:buChar char="•"/>
              <a:defRPr>
                <a:solidFill>
                  <a:schemeClr val="lt1"/>
                </a:solidFill>
              </a:defRPr>
            </a:lvl8pPr>
            <a:lvl9pPr indent="-3429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50" name="Google Shape;250;g2bb8bb3ebd3_0_1053"/>
          <p:cNvSpPr txBox="1"/>
          <p:nvPr/>
        </p:nvSpPr>
        <p:spPr>
          <a:xfrm>
            <a:off x="515941" y="6596798"/>
            <a:ext cx="1727100" cy="1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www.dlapiper.com</a:t>
            </a:r>
            <a:endParaRPr/>
          </a:p>
        </p:txBody>
      </p:sp>
      <p:cxnSp>
        <p:nvCxnSpPr>
          <p:cNvPr id="251" name="Google Shape;251;g2bb8bb3ebd3_0_1053"/>
          <p:cNvCxnSpPr/>
          <p:nvPr/>
        </p:nvCxnSpPr>
        <p:spPr>
          <a:xfrm>
            <a:off x="0" y="6582427"/>
            <a:ext cx="121920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and Image 2 - White">
  <p:cSld name="Text and Image 2 - White"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2bb8bb3ebd3_0_1065"/>
          <p:cNvSpPr/>
          <p:nvPr/>
        </p:nvSpPr>
        <p:spPr>
          <a:xfrm>
            <a:off x="3" y="6582427"/>
            <a:ext cx="12192000" cy="275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7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g2bb8bb3ebd3_0_1065"/>
          <p:cNvSpPr txBox="1"/>
          <p:nvPr>
            <p:ph idx="1" type="body"/>
          </p:nvPr>
        </p:nvSpPr>
        <p:spPr>
          <a:xfrm>
            <a:off x="515939" y="1432200"/>
            <a:ext cx="5500800" cy="4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17"/>
              </a:spcBef>
              <a:spcAft>
                <a:spcPts val="0"/>
              </a:spcAft>
              <a:buClr>
                <a:schemeClr val="accent6"/>
              </a:buClr>
              <a:buSzPts val="696"/>
              <a:buNone/>
              <a:defRPr b="1" sz="696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-228600" lvl="1" marL="914400" rtl="0" algn="l">
              <a:lnSpc>
                <a:spcPct val="109952"/>
              </a:lnSpc>
              <a:spcBef>
                <a:spcPts val="158"/>
              </a:spcBef>
              <a:spcAft>
                <a:spcPts val="0"/>
              </a:spcAft>
              <a:buSzPts val="633"/>
              <a:buNone/>
              <a:defRPr b="1" sz="633"/>
            </a:lvl2pPr>
            <a:lvl3pPr indent="-228600" lvl="2" marL="1371600" rtl="0" algn="l">
              <a:lnSpc>
                <a:spcPct val="122105"/>
              </a:lnSpc>
              <a:spcBef>
                <a:spcPts val="158"/>
              </a:spcBef>
              <a:spcAft>
                <a:spcPts val="0"/>
              </a:spcAft>
              <a:buSzPts val="570"/>
              <a:buNone/>
              <a:defRPr b="1" sz="570"/>
            </a:lvl3pPr>
            <a:lvl4pPr indent="-228600" lvl="3" marL="1828800" rtl="0" algn="l">
              <a:lnSpc>
                <a:spcPct val="137549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4pPr>
            <a:lvl5pPr indent="-228600" lvl="4" marL="2286000" rtl="0" algn="l">
              <a:lnSpc>
                <a:spcPct val="137549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5pPr>
            <a:lvl6pPr indent="-2286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6pPr>
            <a:lvl7pPr indent="-2286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7pPr>
            <a:lvl8pPr indent="-2286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8pPr>
            <a:lvl9pPr indent="-2286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9pPr>
          </a:lstStyle>
          <a:p/>
        </p:txBody>
      </p:sp>
      <p:sp>
        <p:nvSpPr>
          <p:cNvPr id="255" name="Google Shape;255;g2bb8bb3ebd3_0_1065"/>
          <p:cNvSpPr txBox="1"/>
          <p:nvPr>
            <p:ph idx="10" type="dt"/>
          </p:nvPr>
        </p:nvSpPr>
        <p:spPr>
          <a:xfrm>
            <a:off x="9948865" y="6582427"/>
            <a:ext cx="1727100" cy="27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6" name="Google Shape;256;g2bb8bb3ebd3_0_1065"/>
          <p:cNvSpPr txBox="1"/>
          <p:nvPr>
            <p:ph idx="12" type="sldNum"/>
          </p:nvPr>
        </p:nvSpPr>
        <p:spPr>
          <a:xfrm>
            <a:off x="11676065" y="6582426"/>
            <a:ext cx="516000" cy="27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57" name="Google Shape;257;g2bb8bb3ebd3_0_1065"/>
          <p:cNvSpPr txBox="1"/>
          <p:nvPr>
            <p:ph idx="2" type="body"/>
          </p:nvPr>
        </p:nvSpPr>
        <p:spPr>
          <a:xfrm>
            <a:off x="515939" y="899161"/>
            <a:ext cx="5500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17"/>
              </a:spcBef>
              <a:spcAft>
                <a:spcPts val="0"/>
              </a:spcAft>
              <a:buClr>
                <a:schemeClr val="dk2"/>
              </a:buClr>
              <a:buSzPts val="570"/>
              <a:buNone/>
              <a:defRPr sz="570">
                <a:solidFill>
                  <a:schemeClr val="dk2"/>
                </a:solidFill>
              </a:defRPr>
            </a:lvl1pPr>
            <a:lvl2pPr indent="-342900" lvl="1" marL="9144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58" name="Google Shape;258;g2bb8bb3ebd3_0_1065"/>
          <p:cNvSpPr txBox="1"/>
          <p:nvPr/>
        </p:nvSpPr>
        <p:spPr>
          <a:xfrm>
            <a:off x="515941" y="6596798"/>
            <a:ext cx="1727100" cy="1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31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www.dlapiper.com</a:t>
            </a:r>
            <a:endParaRPr/>
          </a:p>
        </p:txBody>
      </p:sp>
      <p:sp>
        <p:nvSpPr>
          <p:cNvPr id="259" name="Google Shape;259;g2bb8bb3ebd3_0_1065"/>
          <p:cNvSpPr txBox="1"/>
          <p:nvPr>
            <p:ph type="title"/>
          </p:nvPr>
        </p:nvSpPr>
        <p:spPr>
          <a:xfrm>
            <a:off x="515938" y="368300"/>
            <a:ext cx="55047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0" name="Google Shape;260;g2bb8bb3ebd3_0_1065"/>
          <p:cNvSpPr txBox="1"/>
          <p:nvPr>
            <p:ph idx="11" type="ftr"/>
          </p:nvPr>
        </p:nvSpPr>
        <p:spPr>
          <a:xfrm>
            <a:off x="2387600" y="6596798"/>
            <a:ext cx="7416900" cy="2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1" name="Google Shape;261;g2bb8bb3ebd3_0_1065"/>
          <p:cNvSpPr/>
          <p:nvPr>
            <p:ph idx="3" type="pic"/>
          </p:nvPr>
        </p:nvSpPr>
        <p:spPr>
          <a:xfrm>
            <a:off x="6544301" y="1"/>
            <a:ext cx="5647800" cy="65817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62" name="Google Shape;262;g2bb8bb3ebd3_0_1065"/>
          <p:cNvSpPr txBox="1"/>
          <p:nvPr>
            <p:ph idx="4" type="body"/>
          </p:nvPr>
        </p:nvSpPr>
        <p:spPr>
          <a:xfrm>
            <a:off x="515940" y="1882171"/>
            <a:ext cx="5500800" cy="44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68795" lvl="0" marL="457200" rtl="0" algn="l">
              <a:lnSpc>
                <a:spcPct val="100000"/>
              </a:lnSpc>
              <a:spcBef>
                <a:spcPts val="317"/>
              </a:spcBef>
              <a:spcAft>
                <a:spcPts val="0"/>
              </a:spcAft>
              <a:buClr>
                <a:schemeClr val="dk1"/>
              </a:buClr>
              <a:buSzPts val="633"/>
              <a:buChar char="•"/>
              <a:defRPr/>
            </a:lvl1pPr>
            <a:lvl2pPr indent="-268795" lvl="1" marL="91440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SzPts val="633"/>
              <a:buChar char="•"/>
              <a:defRPr/>
            </a:lvl2pPr>
            <a:lvl3pPr indent="-268795" lvl="2" marL="137160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SzPts val="633"/>
              <a:buChar char="•"/>
              <a:defRPr/>
            </a:lvl3pPr>
            <a:lvl4pPr indent="-268795" lvl="3" marL="182880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SzPts val="633"/>
              <a:buChar char="•"/>
              <a:defRPr/>
            </a:lvl4pPr>
            <a:lvl5pPr indent="-268795" lvl="4" marL="228600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SzPts val="633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and Image 2 - Dark">
  <p:cSld name="Text and Image 2 - Dark"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2bb8bb3ebd3_0_1076"/>
          <p:cNvSpPr/>
          <p:nvPr/>
        </p:nvSpPr>
        <p:spPr>
          <a:xfrm>
            <a:off x="0" y="1"/>
            <a:ext cx="6544200" cy="6581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7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g2bb8bb3ebd3_0_1076"/>
          <p:cNvSpPr txBox="1"/>
          <p:nvPr>
            <p:ph idx="1" type="body"/>
          </p:nvPr>
        </p:nvSpPr>
        <p:spPr>
          <a:xfrm>
            <a:off x="515939" y="1432200"/>
            <a:ext cx="5500800" cy="4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17"/>
              </a:spcBef>
              <a:spcAft>
                <a:spcPts val="0"/>
              </a:spcAft>
              <a:buClr>
                <a:schemeClr val="accent6"/>
              </a:buClr>
              <a:buSzPts val="696"/>
              <a:buNone/>
              <a:defRPr b="1" sz="696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-228600" lvl="1" marL="914400" rtl="0" algn="l">
              <a:lnSpc>
                <a:spcPct val="109952"/>
              </a:lnSpc>
              <a:spcBef>
                <a:spcPts val="158"/>
              </a:spcBef>
              <a:spcAft>
                <a:spcPts val="0"/>
              </a:spcAft>
              <a:buSzPts val="633"/>
              <a:buNone/>
              <a:defRPr b="1" sz="633"/>
            </a:lvl2pPr>
            <a:lvl3pPr indent="-228600" lvl="2" marL="1371600" rtl="0" algn="l">
              <a:lnSpc>
                <a:spcPct val="122105"/>
              </a:lnSpc>
              <a:spcBef>
                <a:spcPts val="158"/>
              </a:spcBef>
              <a:spcAft>
                <a:spcPts val="0"/>
              </a:spcAft>
              <a:buSzPts val="570"/>
              <a:buNone/>
              <a:defRPr b="1" sz="570"/>
            </a:lvl3pPr>
            <a:lvl4pPr indent="-228600" lvl="3" marL="1828800" rtl="0" algn="l">
              <a:lnSpc>
                <a:spcPct val="137549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4pPr>
            <a:lvl5pPr indent="-228600" lvl="4" marL="2286000" rtl="0" algn="l">
              <a:lnSpc>
                <a:spcPct val="137549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5pPr>
            <a:lvl6pPr indent="-2286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6pPr>
            <a:lvl7pPr indent="-2286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7pPr>
            <a:lvl8pPr indent="-2286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8pPr>
            <a:lvl9pPr indent="-2286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9pPr>
          </a:lstStyle>
          <a:p/>
        </p:txBody>
      </p:sp>
      <p:sp>
        <p:nvSpPr>
          <p:cNvPr id="266" name="Google Shape;266;g2bb8bb3ebd3_0_1076"/>
          <p:cNvSpPr txBox="1"/>
          <p:nvPr>
            <p:ph idx="10" type="dt"/>
          </p:nvPr>
        </p:nvSpPr>
        <p:spPr>
          <a:xfrm>
            <a:off x="9948865" y="6582427"/>
            <a:ext cx="1727100" cy="27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7" name="Google Shape;267;g2bb8bb3ebd3_0_1076"/>
          <p:cNvSpPr txBox="1"/>
          <p:nvPr>
            <p:ph idx="12" type="sldNum"/>
          </p:nvPr>
        </p:nvSpPr>
        <p:spPr>
          <a:xfrm>
            <a:off x="11676065" y="6582426"/>
            <a:ext cx="516000" cy="27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68" name="Google Shape;268;g2bb8bb3ebd3_0_1076"/>
          <p:cNvSpPr txBox="1"/>
          <p:nvPr>
            <p:ph idx="2" type="body"/>
          </p:nvPr>
        </p:nvSpPr>
        <p:spPr>
          <a:xfrm>
            <a:off x="515941" y="899161"/>
            <a:ext cx="54966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17"/>
              </a:spcBef>
              <a:spcAft>
                <a:spcPts val="0"/>
              </a:spcAft>
              <a:buClr>
                <a:schemeClr val="lt2"/>
              </a:buClr>
              <a:buSzPts val="570"/>
              <a:buNone/>
              <a:defRPr sz="570">
                <a:solidFill>
                  <a:schemeClr val="lt2"/>
                </a:solidFill>
              </a:defRPr>
            </a:lvl1pPr>
            <a:lvl2pPr indent="-342900" lvl="1" marL="9144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69" name="Google Shape;269;g2bb8bb3ebd3_0_1076"/>
          <p:cNvSpPr txBox="1"/>
          <p:nvPr>
            <p:ph type="title"/>
          </p:nvPr>
        </p:nvSpPr>
        <p:spPr>
          <a:xfrm>
            <a:off x="515938" y="368300"/>
            <a:ext cx="55008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39"/>
              <a:buFont typeface="Cambria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0" name="Google Shape;270;g2bb8bb3ebd3_0_1076"/>
          <p:cNvSpPr txBox="1"/>
          <p:nvPr>
            <p:ph idx="11" type="ftr"/>
          </p:nvPr>
        </p:nvSpPr>
        <p:spPr>
          <a:xfrm>
            <a:off x="2387600" y="6596798"/>
            <a:ext cx="7416900" cy="2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1" name="Google Shape;271;g2bb8bb3ebd3_0_1076"/>
          <p:cNvSpPr/>
          <p:nvPr>
            <p:ph idx="3" type="pic"/>
          </p:nvPr>
        </p:nvSpPr>
        <p:spPr>
          <a:xfrm>
            <a:off x="6544301" y="1"/>
            <a:ext cx="5647800" cy="65817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72" name="Google Shape;272;g2bb8bb3ebd3_0_1076"/>
          <p:cNvSpPr txBox="1"/>
          <p:nvPr>
            <p:ph idx="4" type="body"/>
          </p:nvPr>
        </p:nvSpPr>
        <p:spPr>
          <a:xfrm>
            <a:off x="515939" y="1882171"/>
            <a:ext cx="5500800" cy="44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68795" lvl="0" marL="457200" rtl="0" algn="l">
              <a:lnSpc>
                <a:spcPct val="100000"/>
              </a:lnSpc>
              <a:spcBef>
                <a:spcPts val="317"/>
              </a:spcBef>
              <a:spcAft>
                <a:spcPts val="0"/>
              </a:spcAft>
              <a:buClr>
                <a:schemeClr val="lt1"/>
              </a:buClr>
              <a:buSzPts val="633"/>
              <a:buChar char="•"/>
              <a:defRPr>
                <a:solidFill>
                  <a:schemeClr val="lt1"/>
                </a:solidFill>
              </a:defRPr>
            </a:lvl1pPr>
            <a:lvl2pPr indent="-268795" lvl="1" marL="91440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SzPts val="633"/>
              <a:buChar char="•"/>
              <a:defRPr>
                <a:solidFill>
                  <a:schemeClr val="lt1"/>
                </a:solidFill>
              </a:defRPr>
            </a:lvl2pPr>
            <a:lvl3pPr indent="-268795" lvl="2" marL="137160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SzPts val="633"/>
              <a:buChar char="•"/>
              <a:defRPr>
                <a:solidFill>
                  <a:schemeClr val="lt1"/>
                </a:solidFill>
              </a:defRPr>
            </a:lvl3pPr>
            <a:lvl4pPr indent="-268795" lvl="3" marL="182880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SzPts val="633"/>
              <a:buChar char="•"/>
              <a:defRPr>
                <a:solidFill>
                  <a:schemeClr val="lt1"/>
                </a:solidFill>
              </a:defRPr>
            </a:lvl4pPr>
            <a:lvl5pPr indent="-268795" lvl="4" marL="228600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SzPts val="633"/>
              <a:buChar char="•"/>
              <a:defRPr>
                <a:solidFill>
                  <a:schemeClr val="lt1"/>
                </a:solidFill>
              </a:defRPr>
            </a:lvl5pPr>
            <a:lvl6pPr indent="-264795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70"/>
              <a:buChar char="•"/>
              <a:defRPr>
                <a:solidFill>
                  <a:schemeClr val="lt1"/>
                </a:solidFill>
              </a:defRPr>
            </a:lvl6pPr>
            <a:lvl7pPr indent="-264795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70"/>
              <a:buChar char="•"/>
              <a:defRPr>
                <a:solidFill>
                  <a:schemeClr val="lt1"/>
                </a:solidFill>
              </a:defRPr>
            </a:lvl7pPr>
            <a:lvl8pPr indent="-264795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70"/>
              <a:buChar char="•"/>
              <a:defRPr>
                <a:solidFill>
                  <a:schemeClr val="lt1"/>
                </a:solidFill>
              </a:defRPr>
            </a:lvl8pPr>
            <a:lvl9pPr indent="-3429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73" name="Google Shape;273;g2bb8bb3ebd3_0_1076"/>
          <p:cNvSpPr txBox="1"/>
          <p:nvPr/>
        </p:nvSpPr>
        <p:spPr>
          <a:xfrm>
            <a:off x="515941" y="6596798"/>
            <a:ext cx="1727100" cy="1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www.dlapiper.com</a:t>
            </a:r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and Image 3 - White">
  <p:cSld name="Text and Image 3 - White"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bb8bb3ebd3_0_1087"/>
          <p:cNvSpPr/>
          <p:nvPr/>
        </p:nvSpPr>
        <p:spPr>
          <a:xfrm>
            <a:off x="3" y="6582427"/>
            <a:ext cx="12192000" cy="275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7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g2bb8bb3ebd3_0_1087"/>
          <p:cNvSpPr txBox="1"/>
          <p:nvPr>
            <p:ph idx="10" type="dt"/>
          </p:nvPr>
        </p:nvSpPr>
        <p:spPr>
          <a:xfrm>
            <a:off x="9948865" y="6582427"/>
            <a:ext cx="1727100" cy="27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7" name="Google Shape;277;g2bb8bb3ebd3_0_1087"/>
          <p:cNvSpPr txBox="1"/>
          <p:nvPr>
            <p:ph idx="12" type="sldNum"/>
          </p:nvPr>
        </p:nvSpPr>
        <p:spPr>
          <a:xfrm>
            <a:off x="11676065" y="6582426"/>
            <a:ext cx="516000" cy="27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78" name="Google Shape;278;g2bb8bb3ebd3_0_1087"/>
          <p:cNvSpPr txBox="1"/>
          <p:nvPr>
            <p:ph idx="1" type="body"/>
          </p:nvPr>
        </p:nvSpPr>
        <p:spPr>
          <a:xfrm>
            <a:off x="515938" y="899161"/>
            <a:ext cx="111600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17"/>
              </a:spcBef>
              <a:spcAft>
                <a:spcPts val="0"/>
              </a:spcAft>
              <a:buClr>
                <a:schemeClr val="dk2"/>
              </a:buClr>
              <a:buSzPts val="570"/>
              <a:buNone/>
              <a:defRPr sz="570">
                <a:solidFill>
                  <a:schemeClr val="dk2"/>
                </a:solidFill>
              </a:defRPr>
            </a:lvl1pPr>
            <a:lvl2pPr indent="-342900" lvl="1" marL="9144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79" name="Google Shape;279;g2bb8bb3ebd3_0_1087"/>
          <p:cNvSpPr txBox="1"/>
          <p:nvPr/>
        </p:nvSpPr>
        <p:spPr>
          <a:xfrm>
            <a:off x="515941" y="6596798"/>
            <a:ext cx="1727100" cy="1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31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www.dlapiper.com</a:t>
            </a:r>
            <a:endParaRPr/>
          </a:p>
        </p:txBody>
      </p:sp>
      <p:sp>
        <p:nvSpPr>
          <p:cNvPr id="280" name="Google Shape;280;g2bb8bb3ebd3_0_1087"/>
          <p:cNvSpPr txBox="1"/>
          <p:nvPr>
            <p:ph type="title"/>
          </p:nvPr>
        </p:nvSpPr>
        <p:spPr>
          <a:xfrm>
            <a:off x="515940" y="368300"/>
            <a:ext cx="111600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1" name="Google Shape;281;g2bb8bb3ebd3_0_1087"/>
          <p:cNvSpPr txBox="1"/>
          <p:nvPr>
            <p:ph idx="11" type="ftr"/>
          </p:nvPr>
        </p:nvSpPr>
        <p:spPr>
          <a:xfrm>
            <a:off x="2387600" y="6596798"/>
            <a:ext cx="7416900" cy="2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2" name="Google Shape;282;g2bb8bb3ebd3_0_1087"/>
          <p:cNvSpPr/>
          <p:nvPr>
            <p:ph idx="2" type="pic"/>
          </p:nvPr>
        </p:nvSpPr>
        <p:spPr>
          <a:xfrm>
            <a:off x="3" y="3671047"/>
            <a:ext cx="12192000" cy="29109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83" name="Google Shape;283;g2bb8bb3ebd3_0_1087"/>
          <p:cNvSpPr txBox="1"/>
          <p:nvPr>
            <p:ph idx="3" type="body"/>
          </p:nvPr>
        </p:nvSpPr>
        <p:spPr>
          <a:xfrm>
            <a:off x="515940" y="1432200"/>
            <a:ext cx="11160000" cy="20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68795" lvl="0" marL="457200" rtl="0" algn="l">
              <a:lnSpc>
                <a:spcPct val="100000"/>
              </a:lnSpc>
              <a:spcBef>
                <a:spcPts val="317"/>
              </a:spcBef>
              <a:spcAft>
                <a:spcPts val="0"/>
              </a:spcAft>
              <a:buClr>
                <a:schemeClr val="dk1"/>
              </a:buClr>
              <a:buSzPts val="633"/>
              <a:buChar char="•"/>
              <a:defRPr/>
            </a:lvl1pPr>
            <a:lvl2pPr indent="-268795" lvl="1" marL="91440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SzPts val="633"/>
              <a:buChar char="•"/>
              <a:defRPr/>
            </a:lvl2pPr>
            <a:lvl3pPr indent="-268795" lvl="2" marL="137160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SzPts val="633"/>
              <a:buChar char="•"/>
              <a:defRPr/>
            </a:lvl3pPr>
            <a:lvl4pPr indent="-268795" lvl="3" marL="182880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SzPts val="633"/>
              <a:buChar char="•"/>
              <a:defRPr/>
            </a:lvl4pPr>
            <a:lvl5pPr indent="-268795" lvl="4" marL="228600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SzPts val="633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and Image 3 - Dark">
  <p:cSld name="Text and Image 3 - Dark"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bb8bb3ebd3_0_1097"/>
          <p:cNvSpPr/>
          <p:nvPr/>
        </p:nvSpPr>
        <p:spPr>
          <a:xfrm>
            <a:off x="1" y="1"/>
            <a:ext cx="12192000" cy="3671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7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g2bb8bb3ebd3_0_1097"/>
          <p:cNvSpPr txBox="1"/>
          <p:nvPr>
            <p:ph idx="10" type="dt"/>
          </p:nvPr>
        </p:nvSpPr>
        <p:spPr>
          <a:xfrm>
            <a:off x="9948865" y="6582427"/>
            <a:ext cx="1727100" cy="27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7" name="Google Shape;287;g2bb8bb3ebd3_0_1097"/>
          <p:cNvSpPr txBox="1"/>
          <p:nvPr>
            <p:ph idx="12" type="sldNum"/>
          </p:nvPr>
        </p:nvSpPr>
        <p:spPr>
          <a:xfrm>
            <a:off x="11676065" y="6582426"/>
            <a:ext cx="516000" cy="27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ctr">
              <a:spcBef>
                <a:spcPts val="0"/>
              </a:spcBef>
              <a:buNone/>
              <a:defRPr b="0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88" name="Google Shape;288;g2bb8bb3ebd3_0_1097"/>
          <p:cNvSpPr txBox="1"/>
          <p:nvPr>
            <p:ph idx="1" type="body"/>
          </p:nvPr>
        </p:nvSpPr>
        <p:spPr>
          <a:xfrm>
            <a:off x="515940" y="899161"/>
            <a:ext cx="111516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17"/>
              </a:spcBef>
              <a:spcAft>
                <a:spcPts val="0"/>
              </a:spcAft>
              <a:buClr>
                <a:schemeClr val="lt2"/>
              </a:buClr>
              <a:buSzPts val="570"/>
              <a:buNone/>
              <a:defRPr sz="570">
                <a:solidFill>
                  <a:schemeClr val="lt2"/>
                </a:solidFill>
              </a:defRPr>
            </a:lvl1pPr>
            <a:lvl2pPr indent="-342900" lvl="1" marL="9144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89" name="Google Shape;289;g2bb8bb3ebd3_0_1097"/>
          <p:cNvSpPr txBox="1"/>
          <p:nvPr>
            <p:ph type="title"/>
          </p:nvPr>
        </p:nvSpPr>
        <p:spPr>
          <a:xfrm>
            <a:off x="515940" y="368300"/>
            <a:ext cx="111516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39"/>
              <a:buFont typeface="Cambria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0" name="Google Shape;290;g2bb8bb3ebd3_0_1097"/>
          <p:cNvSpPr txBox="1"/>
          <p:nvPr>
            <p:ph idx="11" type="ftr"/>
          </p:nvPr>
        </p:nvSpPr>
        <p:spPr>
          <a:xfrm>
            <a:off x="2387600" y="6596798"/>
            <a:ext cx="7416900" cy="2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1" name="Google Shape;291;g2bb8bb3ebd3_0_1097"/>
          <p:cNvSpPr/>
          <p:nvPr>
            <p:ph idx="2" type="pic"/>
          </p:nvPr>
        </p:nvSpPr>
        <p:spPr>
          <a:xfrm>
            <a:off x="3" y="3671047"/>
            <a:ext cx="12192000" cy="29109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92" name="Google Shape;292;g2bb8bb3ebd3_0_1097"/>
          <p:cNvSpPr txBox="1"/>
          <p:nvPr>
            <p:ph idx="3" type="body"/>
          </p:nvPr>
        </p:nvSpPr>
        <p:spPr>
          <a:xfrm>
            <a:off x="515940" y="1431926"/>
            <a:ext cx="11160000" cy="20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68795" lvl="0" marL="457200" rtl="0" algn="l">
              <a:lnSpc>
                <a:spcPct val="100000"/>
              </a:lnSpc>
              <a:spcBef>
                <a:spcPts val="317"/>
              </a:spcBef>
              <a:spcAft>
                <a:spcPts val="0"/>
              </a:spcAft>
              <a:buClr>
                <a:schemeClr val="lt1"/>
              </a:buClr>
              <a:buSzPts val="633"/>
              <a:buChar char="•"/>
              <a:defRPr>
                <a:solidFill>
                  <a:schemeClr val="lt1"/>
                </a:solidFill>
              </a:defRPr>
            </a:lvl1pPr>
            <a:lvl2pPr indent="-268795" lvl="1" marL="91440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SzPts val="633"/>
              <a:buChar char="•"/>
              <a:defRPr>
                <a:solidFill>
                  <a:schemeClr val="lt1"/>
                </a:solidFill>
              </a:defRPr>
            </a:lvl2pPr>
            <a:lvl3pPr indent="-268795" lvl="2" marL="137160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SzPts val="633"/>
              <a:buChar char="•"/>
              <a:defRPr>
                <a:solidFill>
                  <a:schemeClr val="lt1"/>
                </a:solidFill>
              </a:defRPr>
            </a:lvl3pPr>
            <a:lvl4pPr indent="-268795" lvl="3" marL="182880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SzPts val="633"/>
              <a:buChar char="•"/>
              <a:defRPr>
                <a:solidFill>
                  <a:schemeClr val="lt1"/>
                </a:solidFill>
              </a:defRPr>
            </a:lvl4pPr>
            <a:lvl5pPr indent="-268795" lvl="4" marL="228600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SzPts val="633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93" name="Google Shape;293;g2bb8bb3ebd3_0_1097"/>
          <p:cNvSpPr txBox="1"/>
          <p:nvPr/>
        </p:nvSpPr>
        <p:spPr>
          <a:xfrm>
            <a:off x="515941" y="6596798"/>
            <a:ext cx="1727100" cy="1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31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www.dlapiper.com</a:t>
            </a:r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Page x 1">
  <p:cSld name="Image Page x 1"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bb8bb3ebd3_0_1107"/>
          <p:cNvSpPr/>
          <p:nvPr/>
        </p:nvSpPr>
        <p:spPr>
          <a:xfrm>
            <a:off x="3" y="6582427"/>
            <a:ext cx="12192000" cy="275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7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g2bb8bb3ebd3_0_1107"/>
          <p:cNvSpPr txBox="1"/>
          <p:nvPr>
            <p:ph idx="10" type="dt"/>
          </p:nvPr>
        </p:nvSpPr>
        <p:spPr>
          <a:xfrm>
            <a:off x="9948865" y="6582427"/>
            <a:ext cx="1727100" cy="27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7" name="Google Shape;297;g2bb8bb3ebd3_0_1107"/>
          <p:cNvSpPr txBox="1"/>
          <p:nvPr>
            <p:ph idx="12" type="sldNum"/>
          </p:nvPr>
        </p:nvSpPr>
        <p:spPr>
          <a:xfrm>
            <a:off x="11676065" y="6582426"/>
            <a:ext cx="516000" cy="27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98" name="Google Shape;298;g2bb8bb3ebd3_0_1107"/>
          <p:cNvSpPr txBox="1"/>
          <p:nvPr>
            <p:ph idx="1" type="body"/>
          </p:nvPr>
        </p:nvSpPr>
        <p:spPr>
          <a:xfrm>
            <a:off x="515938" y="899161"/>
            <a:ext cx="111600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17"/>
              </a:spcBef>
              <a:spcAft>
                <a:spcPts val="0"/>
              </a:spcAft>
              <a:buClr>
                <a:schemeClr val="dk2"/>
              </a:buClr>
              <a:buSzPts val="570"/>
              <a:buNone/>
              <a:defRPr sz="570">
                <a:solidFill>
                  <a:schemeClr val="dk2"/>
                </a:solidFill>
              </a:defRPr>
            </a:lvl1pPr>
            <a:lvl2pPr indent="-342900" lvl="1" marL="9144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99" name="Google Shape;299;g2bb8bb3ebd3_0_1107"/>
          <p:cNvSpPr txBox="1"/>
          <p:nvPr/>
        </p:nvSpPr>
        <p:spPr>
          <a:xfrm>
            <a:off x="515941" y="6596798"/>
            <a:ext cx="1727100" cy="1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31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www.dlapiper.com</a:t>
            </a:r>
            <a:endParaRPr/>
          </a:p>
        </p:txBody>
      </p:sp>
      <p:sp>
        <p:nvSpPr>
          <p:cNvPr id="300" name="Google Shape;300;g2bb8bb3ebd3_0_1107"/>
          <p:cNvSpPr txBox="1"/>
          <p:nvPr>
            <p:ph type="title"/>
          </p:nvPr>
        </p:nvSpPr>
        <p:spPr>
          <a:xfrm>
            <a:off x="515938" y="368300"/>
            <a:ext cx="111600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1" name="Google Shape;301;g2bb8bb3ebd3_0_1107"/>
          <p:cNvSpPr txBox="1"/>
          <p:nvPr>
            <p:ph idx="11" type="ftr"/>
          </p:nvPr>
        </p:nvSpPr>
        <p:spPr>
          <a:xfrm>
            <a:off x="2387600" y="6596798"/>
            <a:ext cx="7416900" cy="2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2" name="Google Shape;302;g2bb8bb3ebd3_0_1107"/>
          <p:cNvSpPr/>
          <p:nvPr>
            <p:ph idx="2" type="pic"/>
          </p:nvPr>
        </p:nvSpPr>
        <p:spPr>
          <a:xfrm>
            <a:off x="515939" y="1867800"/>
            <a:ext cx="11160000" cy="4221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303" name="Google Shape;303;g2bb8bb3ebd3_0_1107"/>
          <p:cNvSpPr txBox="1"/>
          <p:nvPr>
            <p:ph idx="3" type="body"/>
          </p:nvPr>
        </p:nvSpPr>
        <p:spPr>
          <a:xfrm>
            <a:off x="515938" y="1432200"/>
            <a:ext cx="11160000" cy="4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17"/>
              </a:spcBef>
              <a:spcAft>
                <a:spcPts val="0"/>
              </a:spcAft>
              <a:buClr>
                <a:schemeClr val="accent6"/>
              </a:buClr>
              <a:buSzPts val="696"/>
              <a:buNone/>
              <a:defRPr b="1" sz="696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-228600" lvl="1" marL="914400" rtl="0" algn="l">
              <a:lnSpc>
                <a:spcPct val="109952"/>
              </a:lnSpc>
              <a:spcBef>
                <a:spcPts val="158"/>
              </a:spcBef>
              <a:spcAft>
                <a:spcPts val="0"/>
              </a:spcAft>
              <a:buSzPts val="633"/>
              <a:buNone/>
              <a:defRPr b="1" sz="633"/>
            </a:lvl2pPr>
            <a:lvl3pPr indent="-228600" lvl="2" marL="1371600" rtl="0" algn="l">
              <a:lnSpc>
                <a:spcPct val="122105"/>
              </a:lnSpc>
              <a:spcBef>
                <a:spcPts val="158"/>
              </a:spcBef>
              <a:spcAft>
                <a:spcPts val="0"/>
              </a:spcAft>
              <a:buSzPts val="570"/>
              <a:buNone/>
              <a:defRPr b="1" sz="570"/>
            </a:lvl3pPr>
            <a:lvl4pPr indent="-228600" lvl="3" marL="1828800" rtl="0" algn="l">
              <a:lnSpc>
                <a:spcPct val="137549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4pPr>
            <a:lvl5pPr indent="-228600" lvl="4" marL="2286000" rtl="0" algn="l">
              <a:lnSpc>
                <a:spcPct val="137549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5pPr>
            <a:lvl6pPr indent="-2286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6pPr>
            <a:lvl7pPr indent="-2286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7pPr>
            <a:lvl8pPr indent="-2286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8pPr>
            <a:lvl9pPr indent="-2286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9pPr>
          </a:lstStyle>
          <a:p/>
        </p:txBody>
      </p:sp>
      <p:sp>
        <p:nvSpPr>
          <p:cNvPr id="304" name="Google Shape;304;g2bb8bb3ebd3_0_1107"/>
          <p:cNvSpPr txBox="1"/>
          <p:nvPr>
            <p:ph idx="4" type="body"/>
          </p:nvPr>
        </p:nvSpPr>
        <p:spPr>
          <a:xfrm>
            <a:off x="515939" y="6093965"/>
            <a:ext cx="11160000" cy="2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17"/>
              </a:spcBef>
              <a:spcAft>
                <a:spcPts val="0"/>
              </a:spcAft>
              <a:buClr>
                <a:schemeClr val="dk2"/>
              </a:buClr>
              <a:buSzPts val="380"/>
              <a:buNone/>
              <a:defRPr sz="380">
                <a:solidFill>
                  <a:schemeClr val="dk2"/>
                </a:solidFill>
              </a:defRPr>
            </a:lvl1pPr>
            <a:lvl2pPr indent="-342900" lvl="1" marL="9144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Page x 2">
  <p:cSld name="Image Page x 2"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bb8bb3ebd3_0_1118"/>
          <p:cNvSpPr/>
          <p:nvPr/>
        </p:nvSpPr>
        <p:spPr>
          <a:xfrm>
            <a:off x="3" y="6582427"/>
            <a:ext cx="12192000" cy="275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7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g2bb8bb3ebd3_0_1118"/>
          <p:cNvSpPr txBox="1"/>
          <p:nvPr>
            <p:ph idx="10" type="dt"/>
          </p:nvPr>
        </p:nvSpPr>
        <p:spPr>
          <a:xfrm>
            <a:off x="9948865" y="6582427"/>
            <a:ext cx="1727100" cy="27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8" name="Google Shape;308;g2bb8bb3ebd3_0_1118"/>
          <p:cNvSpPr txBox="1"/>
          <p:nvPr>
            <p:ph idx="12" type="sldNum"/>
          </p:nvPr>
        </p:nvSpPr>
        <p:spPr>
          <a:xfrm>
            <a:off x="11676065" y="6582426"/>
            <a:ext cx="516000" cy="27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09" name="Google Shape;309;g2bb8bb3ebd3_0_1118"/>
          <p:cNvSpPr txBox="1"/>
          <p:nvPr>
            <p:ph idx="1" type="body"/>
          </p:nvPr>
        </p:nvSpPr>
        <p:spPr>
          <a:xfrm>
            <a:off x="515938" y="899161"/>
            <a:ext cx="111600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22105"/>
              </a:lnSpc>
              <a:spcBef>
                <a:spcPts val="317"/>
              </a:spcBef>
              <a:spcAft>
                <a:spcPts val="0"/>
              </a:spcAft>
              <a:buClr>
                <a:schemeClr val="dk2"/>
              </a:buClr>
              <a:buSzPts val="570"/>
              <a:buNone/>
              <a:defRPr sz="570">
                <a:solidFill>
                  <a:schemeClr val="dk2"/>
                </a:solidFill>
              </a:defRPr>
            </a:lvl1pPr>
            <a:lvl2pPr indent="-342900" lvl="1" marL="9144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10" name="Google Shape;310;g2bb8bb3ebd3_0_1118"/>
          <p:cNvSpPr txBox="1"/>
          <p:nvPr/>
        </p:nvSpPr>
        <p:spPr>
          <a:xfrm>
            <a:off x="515941" y="6596798"/>
            <a:ext cx="1727100" cy="1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31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www.dlapiper.com</a:t>
            </a:r>
            <a:endParaRPr/>
          </a:p>
        </p:txBody>
      </p:sp>
      <p:sp>
        <p:nvSpPr>
          <p:cNvPr id="311" name="Google Shape;311;g2bb8bb3ebd3_0_1118"/>
          <p:cNvSpPr txBox="1"/>
          <p:nvPr>
            <p:ph type="title"/>
          </p:nvPr>
        </p:nvSpPr>
        <p:spPr>
          <a:xfrm>
            <a:off x="515938" y="368300"/>
            <a:ext cx="111600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2" name="Google Shape;312;g2bb8bb3ebd3_0_1118"/>
          <p:cNvSpPr txBox="1"/>
          <p:nvPr>
            <p:ph idx="11" type="ftr"/>
          </p:nvPr>
        </p:nvSpPr>
        <p:spPr>
          <a:xfrm>
            <a:off x="2387600" y="6596798"/>
            <a:ext cx="7416900" cy="2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3" name="Google Shape;313;g2bb8bb3ebd3_0_1118"/>
          <p:cNvSpPr/>
          <p:nvPr>
            <p:ph idx="2" type="pic"/>
          </p:nvPr>
        </p:nvSpPr>
        <p:spPr>
          <a:xfrm>
            <a:off x="515938" y="1867800"/>
            <a:ext cx="5508600" cy="4221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314" name="Google Shape;314;g2bb8bb3ebd3_0_1118"/>
          <p:cNvSpPr txBox="1"/>
          <p:nvPr>
            <p:ph idx="3" type="body"/>
          </p:nvPr>
        </p:nvSpPr>
        <p:spPr>
          <a:xfrm>
            <a:off x="515939" y="1432200"/>
            <a:ext cx="5508600" cy="4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17"/>
              </a:spcBef>
              <a:spcAft>
                <a:spcPts val="0"/>
              </a:spcAft>
              <a:buClr>
                <a:schemeClr val="accent6"/>
              </a:buClr>
              <a:buSzPts val="696"/>
              <a:buNone/>
              <a:defRPr b="1" sz="696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-228600" lvl="1" marL="914400" rtl="0" algn="l">
              <a:lnSpc>
                <a:spcPct val="109952"/>
              </a:lnSpc>
              <a:spcBef>
                <a:spcPts val="158"/>
              </a:spcBef>
              <a:spcAft>
                <a:spcPts val="0"/>
              </a:spcAft>
              <a:buSzPts val="633"/>
              <a:buNone/>
              <a:defRPr b="1" sz="633"/>
            </a:lvl2pPr>
            <a:lvl3pPr indent="-228600" lvl="2" marL="1371600" rtl="0" algn="l">
              <a:lnSpc>
                <a:spcPct val="122105"/>
              </a:lnSpc>
              <a:spcBef>
                <a:spcPts val="158"/>
              </a:spcBef>
              <a:spcAft>
                <a:spcPts val="0"/>
              </a:spcAft>
              <a:buSzPts val="570"/>
              <a:buNone/>
              <a:defRPr b="1" sz="570"/>
            </a:lvl3pPr>
            <a:lvl4pPr indent="-228600" lvl="3" marL="1828800" rtl="0" algn="l">
              <a:lnSpc>
                <a:spcPct val="137549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4pPr>
            <a:lvl5pPr indent="-228600" lvl="4" marL="2286000" rtl="0" algn="l">
              <a:lnSpc>
                <a:spcPct val="137549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5pPr>
            <a:lvl6pPr indent="-2286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6pPr>
            <a:lvl7pPr indent="-2286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7pPr>
            <a:lvl8pPr indent="-2286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8pPr>
            <a:lvl9pPr indent="-2286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9pPr>
          </a:lstStyle>
          <a:p/>
        </p:txBody>
      </p:sp>
      <p:sp>
        <p:nvSpPr>
          <p:cNvPr id="315" name="Google Shape;315;g2bb8bb3ebd3_0_1118"/>
          <p:cNvSpPr txBox="1"/>
          <p:nvPr>
            <p:ph idx="4" type="body"/>
          </p:nvPr>
        </p:nvSpPr>
        <p:spPr>
          <a:xfrm>
            <a:off x="515938" y="6093965"/>
            <a:ext cx="5508600" cy="2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17"/>
              </a:spcBef>
              <a:spcAft>
                <a:spcPts val="0"/>
              </a:spcAft>
              <a:buClr>
                <a:schemeClr val="dk2"/>
              </a:buClr>
              <a:buSzPts val="380"/>
              <a:buNone/>
              <a:defRPr sz="380">
                <a:solidFill>
                  <a:schemeClr val="dk2"/>
                </a:solidFill>
              </a:defRPr>
            </a:lvl1pPr>
            <a:lvl2pPr indent="-342900" lvl="1" marL="9144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16" name="Google Shape;316;g2bb8bb3ebd3_0_1118"/>
          <p:cNvSpPr/>
          <p:nvPr>
            <p:ph idx="5" type="pic"/>
          </p:nvPr>
        </p:nvSpPr>
        <p:spPr>
          <a:xfrm>
            <a:off x="6167439" y="1867800"/>
            <a:ext cx="5500500" cy="4221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317" name="Google Shape;317;g2bb8bb3ebd3_0_1118"/>
          <p:cNvSpPr txBox="1"/>
          <p:nvPr>
            <p:ph idx="6" type="body"/>
          </p:nvPr>
        </p:nvSpPr>
        <p:spPr>
          <a:xfrm>
            <a:off x="6159267" y="6093965"/>
            <a:ext cx="5508600" cy="2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17"/>
              </a:spcBef>
              <a:spcAft>
                <a:spcPts val="0"/>
              </a:spcAft>
              <a:buClr>
                <a:schemeClr val="dk2"/>
              </a:buClr>
              <a:buSzPts val="380"/>
              <a:buNone/>
              <a:defRPr sz="380">
                <a:solidFill>
                  <a:schemeClr val="dk2"/>
                </a:solidFill>
              </a:defRPr>
            </a:lvl1pPr>
            <a:lvl2pPr indent="-342900" lvl="1" marL="9144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18" name="Google Shape;318;g2bb8bb3ebd3_0_1118"/>
          <p:cNvSpPr txBox="1"/>
          <p:nvPr>
            <p:ph idx="7" type="body"/>
          </p:nvPr>
        </p:nvSpPr>
        <p:spPr>
          <a:xfrm>
            <a:off x="6167439" y="1432200"/>
            <a:ext cx="5508600" cy="4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17"/>
              </a:spcBef>
              <a:spcAft>
                <a:spcPts val="0"/>
              </a:spcAft>
              <a:buClr>
                <a:schemeClr val="accent6"/>
              </a:buClr>
              <a:buSzPts val="696"/>
              <a:buNone/>
              <a:defRPr b="1" sz="696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-228600" lvl="1" marL="914400" rtl="0" algn="l">
              <a:lnSpc>
                <a:spcPct val="109952"/>
              </a:lnSpc>
              <a:spcBef>
                <a:spcPts val="158"/>
              </a:spcBef>
              <a:spcAft>
                <a:spcPts val="0"/>
              </a:spcAft>
              <a:buSzPts val="633"/>
              <a:buNone/>
              <a:defRPr b="1" sz="633"/>
            </a:lvl2pPr>
            <a:lvl3pPr indent="-228600" lvl="2" marL="1371600" rtl="0" algn="l">
              <a:lnSpc>
                <a:spcPct val="122105"/>
              </a:lnSpc>
              <a:spcBef>
                <a:spcPts val="158"/>
              </a:spcBef>
              <a:spcAft>
                <a:spcPts val="0"/>
              </a:spcAft>
              <a:buSzPts val="570"/>
              <a:buNone/>
              <a:defRPr b="1" sz="570"/>
            </a:lvl3pPr>
            <a:lvl4pPr indent="-228600" lvl="3" marL="1828800" rtl="0" algn="l">
              <a:lnSpc>
                <a:spcPct val="137549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4pPr>
            <a:lvl5pPr indent="-228600" lvl="4" marL="2286000" rtl="0" algn="l">
              <a:lnSpc>
                <a:spcPct val="137549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5pPr>
            <a:lvl6pPr indent="-2286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6pPr>
            <a:lvl7pPr indent="-2286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7pPr>
            <a:lvl8pPr indent="-2286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8pPr>
            <a:lvl9pPr indent="-2286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Page x 3">
  <p:cSld name="Image Page x 3"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2bb8bb3ebd3_0_1132"/>
          <p:cNvSpPr/>
          <p:nvPr/>
        </p:nvSpPr>
        <p:spPr>
          <a:xfrm>
            <a:off x="3" y="6582427"/>
            <a:ext cx="12192000" cy="275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7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g2bb8bb3ebd3_0_1132"/>
          <p:cNvSpPr txBox="1"/>
          <p:nvPr>
            <p:ph idx="10" type="dt"/>
          </p:nvPr>
        </p:nvSpPr>
        <p:spPr>
          <a:xfrm>
            <a:off x="9948865" y="6582427"/>
            <a:ext cx="1727100" cy="27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2" name="Google Shape;322;g2bb8bb3ebd3_0_1132"/>
          <p:cNvSpPr txBox="1"/>
          <p:nvPr>
            <p:ph idx="12" type="sldNum"/>
          </p:nvPr>
        </p:nvSpPr>
        <p:spPr>
          <a:xfrm>
            <a:off x="11676065" y="6582426"/>
            <a:ext cx="516000" cy="27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23" name="Google Shape;323;g2bb8bb3ebd3_0_1132"/>
          <p:cNvSpPr txBox="1"/>
          <p:nvPr>
            <p:ph idx="1" type="body"/>
          </p:nvPr>
        </p:nvSpPr>
        <p:spPr>
          <a:xfrm>
            <a:off x="515938" y="899161"/>
            <a:ext cx="111600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22105"/>
              </a:lnSpc>
              <a:spcBef>
                <a:spcPts val="317"/>
              </a:spcBef>
              <a:spcAft>
                <a:spcPts val="0"/>
              </a:spcAft>
              <a:buClr>
                <a:schemeClr val="dk2"/>
              </a:buClr>
              <a:buSzPts val="570"/>
              <a:buNone/>
              <a:defRPr sz="570">
                <a:solidFill>
                  <a:schemeClr val="dk2"/>
                </a:solidFill>
              </a:defRPr>
            </a:lvl1pPr>
            <a:lvl2pPr indent="-342900" lvl="1" marL="9144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24" name="Google Shape;324;g2bb8bb3ebd3_0_1132"/>
          <p:cNvSpPr txBox="1"/>
          <p:nvPr/>
        </p:nvSpPr>
        <p:spPr>
          <a:xfrm>
            <a:off x="515941" y="6596798"/>
            <a:ext cx="1727100" cy="1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31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www.dlapiper.com</a:t>
            </a:r>
            <a:endParaRPr/>
          </a:p>
        </p:txBody>
      </p:sp>
      <p:sp>
        <p:nvSpPr>
          <p:cNvPr id="325" name="Google Shape;325;g2bb8bb3ebd3_0_1132"/>
          <p:cNvSpPr txBox="1"/>
          <p:nvPr>
            <p:ph type="title"/>
          </p:nvPr>
        </p:nvSpPr>
        <p:spPr>
          <a:xfrm>
            <a:off x="515938" y="368300"/>
            <a:ext cx="111600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6" name="Google Shape;326;g2bb8bb3ebd3_0_1132"/>
          <p:cNvSpPr txBox="1"/>
          <p:nvPr>
            <p:ph idx="11" type="ftr"/>
          </p:nvPr>
        </p:nvSpPr>
        <p:spPr>
          <a:xfrm>
            <a:off x="2387600" y="6596798"/>
            <a:ext cx="7416900" cy="2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7" name="Google Shape;327;g2bb8bb3ebd3_0_1132"/>
          <p:cNvSpPr/>
          <p:nvPr>
            <p:ph idx="2" type="pic"/>
          </p:nvPr>
        </p:nvSpPr>
        <p:spPr>
          <a:xfrm>
            <a:off x="515940" y="1867800"/>
            <a:ext cx="3614700" cy="4221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328" name="Google Shape;328;g2bb8bb3ebd3_0_1132"/>
          <p:cNvSpPr txBox="1"/>
          <p:nvPr>
            <p:ph idx="3" type="body"/>
          </p:nvPr>
        </p:nvSpPr>
        <p:spPr>
          <a:xfrm>
            <a:off x="515938" y="1432200"/>
            <a:ext cx="3614700" cy="4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17"/>
              </a:spcBef>
              <a:spcAft>
                <a:spcPts val="0"/>
              </a:spcAft>
              <a:buClr>
                <a:schemeClr val="accent6"/>
              </a:buClr>
              <a:buSzPts val="696"/>
              <a:buNone/>
              <a:defRPr b="1" sz="696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-228600" lvl="1" marL="914400" rtl="0" algn="l">
              <a:lnSpc>
                <a:spcPct val="109952"/>
              </a:lnSpc>
              <a:spcBef>
                <a:spcPts val="158"/>
              </a:spcBef>
              <a:spcAft>
                <a:spcPts val="0"/>
              </a:spcAft>
              <a:buSzPts val="633"/>
              <a:buNone/>
              <a:defRPr b="1" sz="633"/>
            </a:lvl2pPr>
            <a:lvl3pPr indent="-228600" lvl="2" marL="1371600" rtl="0" algn="l">
              <a:lnSpc>
                <a:spcPct val="122105"/>
              </a:lnSpc>
              <a:spcBef>
                <a:spcPts val="158"/>
              </a:spcBef>
              <a:spcAft>
                <a:spcPts val="0"/>
              </a:spcAft>
              <a:buSzPts val="570"/>
              <a:buNone/>
              <a:defRPr b="1" sz="570"/>
            </a:lvl3pPr>
            <a:lvl4pPr indent="-228600" lvl="3" marL="1828800" rtl="0" algn="l">
              <a:lnSpc>
                <a:spcPct val="137549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4pPr>
            <a:lvl5pPr indent="-228600" lvl="4" marL="2286000" rtl="0" algn="l">
              <a:lnSpc>
                <a:spcPct val="137549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5pPr>
            <a:lvl6pPr indent="-2286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6pPr>
            <a:lvl7pPr indent="-2286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7pPr>
            <a:lvl8pPr indent="-2286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8pPr>
            <a:lvl9pPr indent="-2286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9pPr>
          </a:lstStyle>
          <a:p/>
        </p:txBody>
      </p:sp>
      <p:sp>
        <p:nvSpPr>
          <p:cNvPr id="329" name="Google Shape;329;g2bb8bb3ebd3_0_1132"/>
          <p:cNvSpPr txBox="1"/>
          <p:nvPr>
            <p:ph idx="4" type="body"/>
          </p:nvPr>
        </p:nvSpPr>
        <p:spPr>
          <a:xfrm>
            <a:off x="515938" y="6093965"/>
            <a:ext cx="3614700" cy="2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17"/>
              </a:spcBef>
              <a:spcAft>
                <a:spcPts val="0"/>
              </a:spcAft>
              <a:buClr>
                <a:schemeClr val="dk2"/>
              </a:buClr>
              <a:buSzPts val="380"/>
              <a:buNone/>
              <a:defRPr sz="380">
                <a:solidFill>
                  <a:schemeClr val="dk2"/>
                </a:solidFill>
              </a:defRPr>
            </a:lvl1pPr>
            <a:lvl2pPr indent="-342900" lvl="1" marL="9144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30" name="Google Shape;330;g2bb8bb3ebd3_0_1132"/>
          <p:cNvSpPr/>
          <p:nvPr>
            <p:ph idx="5" type="pic"/>
          </p:nvPr>
        </p:nvSpPr>
        <p:spPr>
          <a:xfrm>
            <a:off x="4286250" y="1867800"/>
            <a:ext cx="3616200" cy="4221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331" name="Google Shape;331;g2bb8bb3ebd3_0_1132"/>
          <p:cNvSpPr txBox="1"/>
          <p:nvPr>
            <p:ph idx="6" type="body"/>
          </p:nvPr>
        </p:nvSpPr>
        <p:spPr>
          <a:xfrm>
            <a:off x="4286249" y="1432200"/>
            <a:ext cx="3614700" cy="4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17"/>
              </a:spcBef>
              <a:spcAft>
                <a:spcPts val="0"/>
              </a:spcAft>
              <a:buClr>
                <a:schemeClr val="accent6"/>
              </a:buClr>
              <a:buSzPts val="696"/>
              <a:buNone/>
              <a:defRPr b="1" sz="696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-228600" lvl="1" marL="914400" rtl="0" algn="l">
              <a:lnSpc>
                <a:spcPct val="109952"/>
              </a:lnSpc>
              <a:spcBef>
                <a:spcPts val="158"/>
              </a:spcBef>
              <a:spcAft>
                <a:spcPts val="0"/>
              </a:spcAft>
              <a:buSzPts val="633"/>
              <a:buNone/>
              <a:defRPr b="1" sz="633"/>
            </a:lvl2pPr>
            <a:lvl3pPr indent="-228600" lvl="2" marL="1371600" rtl="0" algn="l">
              <a:lnSpc>
                <a:spcPct val="122105"/>
              </a:lnSpc>
              <a:spcBef>
                <a:spcPts val="158"/>
              </a:spcBef>
              <a:spcAft>
                <a:spcPts val="0"/>
              </a:spcAft>
              <a:buSzPts val="570"/>
              <a:buNone/>
              <a:defRPr b="1" sz="570"/>
            </a:lvl3pPr>
            <a:lvl4pPr indent="-228600" lvl="3" marL="1828800" rtl="0" algn="l">
              <a:lnSpc>
                <a:spcPct val="137549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4pPr>
            <a:lvl5pPr indent="-228600" lvl="4" marL="2286000" rtl="0" algn="l">
              <a:lnSpc>
                <a:spcPct val="137549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5pPr>
            <a:lvl6pPr indent="-2286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6pPr>
            <a:lvl7pPr indent="-2286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7pPr>
            <a:lvl8pPr indent="-2286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8pPr>
            <a:lvl9pPr indent="-2286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9pPr>
          </a:lstStyle>
          <a:p/>
        </p:txBody>
      </p:sp>
      <p:sp>
        <p:nvSpPr>
          <p:cNvPr id="332" name="Google Shape;332;g2bb8bb3ebd3_0_1132"/>
          <p:cNvSpPr txBox="1"/>
          <p:nvPr>
            <p:ph idx="7" type="body"/>
          </p:nvPr>
        </p:nvSpPr>
        <p:spPr>
          <a:xfrm>
            <a:off x="4286249" y="6093965"/>
            <a:ext cx="3614700" cy="2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17"/>
              </a:spcBef>
              <a:spcAft>
                <a:spcPts val="0"/>
              </a:spcAft>
              <a:buClr>
                <a:schemeClr val="dk2"/>
              </a:buClr>
              <a:buSzPts val="380"/>
              <a:buNone/>
              <a:defRPr sz="380">
                <a:solidFill>
                  <a:schemeClr val="dk2"/>
                </a:solidFill>
              </a:defRPr>
            </a:lvl1pPr>
            <a:lvl2pPr indent="-342900" lvl="1" marL="9144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33" name="Google Shape;333;g2bb8bb3ebd3_0_1132"/>
          <p:cNvSpPr/>
          <p:nvPr>
            <p:ph idx="8" type="pic"/>
          </p:nvPr>
        </p:nvSpPr>
        <p:spPr>
          <a:xfrm>
            <a:off x="8061327" y="1867800"/>
            <a:ext cx="3614700" cy="4221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334" name="Google Shape;334;g2bb8bb3ebd3_0_1132"/>
          <p:cNvSpPr txBox="1"/>
          <p:nvPr>
            <p:ph idx="9" type="body"/>
          </p:nvPr>
        </p:nvSpPr>
        <p:spPr>
          <a:xfrm>
            <a:off x="8061326" y="1432200"/>
            <a:ext cx="3614700" cy="4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17"/>
              </a:spcBef>
              <a:spcAft>
                <a:spcPts val="0"/>
              </a:spcAft>
              <a:buClr>
                <a:schemeClr val="accent6"/>
              </a:buClr>
              <a:buSzPts val="696"/>
              <a:buNone/>
              <a:defRPr b="1" sz="696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-228600" lvl="1" marL="914400" rtl="0" algn="l">
              <a:lnSpc>
                <a:spcPct val="109952"/>
              </a:lnSpc>
              <a:spcBef>
                <a:spcPts val="158"/>
              </a:spcBef>
              <a:spcAft>
                <a:spcPts val="0"/>
              </a:spcAft>
              <a:buSzPts val="633"/>
              <a:buNone/>
              <a:defRPr b="1" sz="633"/>
            </a:lvl2pPr>
            <a:lvl3pPr indent="-228600" lvl="2" marL="1371600" rtl="0" algn="l">
              <a:lnSpc>
                <a:spcPct val="122105"/>
              </a:lnSpc>
              <a:spcBef>
                <a:spcPts val="158"/>
              </a:spcBef>
              <a:spcAft>
                <a:spcPts val="0"/>
              </a:spcAft>
              <a:buSzPts val="570"/>
              <a:buNone/>
              <a:defRPr b="1" sz="570"/>
            </a:lvl3pPr>
            <a:lvl4pPr indent="-228600" lvl="3" marL="1828800" rtl="0" algn="l">
              <a:lnSpc>
                <a:spcPct val="137549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4pPr>
            <a:lvl5pPr indent="-228600" lvl="4" marL="2286000" rtl="0" algn="l">
              <a:lnSpc>
                <a:spcPct val="137549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5pPr>
            <a:lvl6pPr indent="-2286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6pPr>
            <a:lvl7pPr indent="-2286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7pPr>
            <a:lvl8pPr indent="-2286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8pPr>
            <a:lvl9pPr indent="-2286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9pPr>
          </a:lstStyle>
          <a:p/>
        </p:txBody>
      </p:sp>
      <p:sp>
        <p:nvSpPr>
          <p:cNvPr id="335" name="Google Shape;335;g2bb8bb3ebd3_0_1132"/>
          <p:cNvSpPr txBox="1"/>
          <p:nvPr>
            <p:ph idx="13" type="body"/>
          </p:nvPr>
        </p:nvSpPr>
        <p:spPr>
          <a:xfrm>
            <a:off x="8061324" y="6093965"/>
            <a:ext cx="3614700" cy="2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17"/>
              </a:spcBef>
              <a:spcAft>
                <a:spcPts val="0"/>
              </a:spcAft>
              <a:buClr>
                <a:schemeClr val="dk2"/>
              </a:buClr>
              <a:buSzPts val="380"/>
              <a:buNone/>
              <a:defRPr sz="380">
                <a:solidFill>
                  <a:schemeClr val="dk2"/>
                </a:solidFill>
              </a:defRPr>
            </a:lvl1pPr>
            <a:lvl2pPr indent="-342900" lvl="1" marL="9144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Image Page x 3">
  <p:cSld name="1_Image Page x 3"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2bb8bb3ebd3_0_1149"/>
          <p:cNvSpPr/>
          <p:nvPr/>
        </p:nvSpPr>
        <p:spPr>
          <a:xfrm>
            <a:off x="3" y="6582427"/>
            <a:ext cx="12192000" cy="275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7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g2bb8bb3ebd3_0_1149"/>
          <p:cNvSpPr txBox="1"/>
          <p:nvPr>
            <p:ph idx="10" type="dt"/>
          </p:nvPr>
        </p:nvSpPr>
        <p:spPr>
          <a:xfrm>
            <a:off x="9948865" y="6582427"/>
            <a:ext cx="1727100" cy="27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9" name="Google Shape;339;g2bb8bb3ebd3_0_1149"/>
          <p:cNvSpPr txBox="1"/>
          <p:nvPr>
            <p:ph idx="12" type="sldNum"/>
          </p:nvPr>
        </p:nvSpPr>
        <p:spPr>
          <a:xfrm>
            <a:off x="11676065" y="6582426"/>
            <a:ext cx="516000" cy="27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40" name="Google Shape;340;g2bb8bb3ebd3_0_1149"/>
          <p:cNvSpPr txBox="1"/>
          <p:nvPr>
            <p:ph idx="1" type="body"/>
          </p:nvPr>
        </p:nvSpPr>
        <p:spPr>
          <a:xfrm>
            <a:off x="515938" y="899161"/>
            <a:ext cx="111600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22105"/>
              </a:lnSpc>
              <a:spcBef>
                <a:spcPts val="317"/>
              </a:spcBef>
              <a:spcAft>
                <a:spcPts val="0"/>
              </a:spcAft>
              <a:buClr>
                <a:schemeClr val="dk2"/>
              </a:buClr>
              <a:buSzPts val="570"/>
              <a:buNone/>
              <a:defRPr sz="570">
                <a:solidFill>
                  <a:schemeClr val="dk2"/>
                </a:solidFill>
              </a:defRPr>
            </a:lvl1pPr>
            <a:lvl2pPr indent="-342900" lvl="1" marL="9144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41" name="Google Shape;341;g2bb8bb3ebd3_0_1149"/>
          <p:cNvSpPr txBox="1"/>
          <p:nvPr/>
        </p:nvSpPr>
        <p:spPr>
          <a:xfrm>
            <a:off x="515941" y="6596798"/>
            <a:ext cx="1727100" cy="1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31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www.dlapiper.com</a:t>
            </a:r>
            <a:endParaRPr/>
          </a:p>
        </p:txBody>
      </p:sp>
      <p:sp>
        <p:nvSpPr>
          <p:cNvPr id="342" name="Google Shape;342;g2bb8bb3ebd3_0_1149"/>
          <p:cNvSpPr txBox="1"/>
          <p:nvPr>
            <p:ph type="title"/>
          </p:nvPr>
        </p:nvSpPr>
        <p:spPr>
          <a:xfrm>
            <a:off x="515940" y="368300"/>
            <a:ext cx="111600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3" name="Google Shape;343;g2bb8bb3ebd3_0_1149"/>
          <p:cNvSpPr txBox="1"/>
          <p:nvPr>
            <p:ph idx="11" type="ftr"/>
          </p:nvPr>
        </p:nvSpPr>
        <p:spPr>
          <a:xfrm>
            <a:off x="2387600" y="6596798"/>
            <a:ext cx="7416900" cy="2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4" name="Google Shape;344;g2bb8bb3ebd3_0_1149"/>
          <p:cNvSpPr txBox="1"/>
          <p:nvPr>
            <p:ph idx="2" type="body"/>
          </p:nvPr>
        </p:nvSpPr>
        <p:spPr>
          <a:xfrm>
            <a:off x="515941" y="1637040"/>
            <a:ext cx="1727100" cy="4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17"/>
              </a:spcBef>
              <a:spcAft>
                <a:spcPts val="0"/>
              </a:spcAft>
              <a:buClr>
                <a:schemeClr val="accent6"/>
              </a:buClr>
              <a:buSzPts val="506"/>
              <a:buNone/>
              <a:defRPr b="1" sz="506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-228600" lvl="1" marL="914400" rtl="0" algn="l">
              <a:lnSpc>
                <a:spcPct val="109952"/>
              </a:lnSpc>
              <a:spcBef>
                <a:spcPts val="158"/>
              </a:spcBef>
              <a:spcAft>
                <a:spcPts val="0"/>
              </a:spcAft>
              <a:buSzPts val="633"/>
              <a:buNone/>
              <a:defRPr b="1" sz="633"/>
            </a:lvl2pPr>
            <a:lvl3pPr indent="-228600" lvl="2" marL="1371600" rtl="0" algn="l">
              <a:lnSpc>
                <a:spcPct val="122105"/>
              </a:lnSpc>
              <a:spcBef>
                <a:spcPts val="158"/>
              </a:spcBef>
              <a:spcAft>
                <a:spcPts val="0"/>
              </a:spcAft>
              <a:buSzPts val="570"/>
              <a:buNone/>
              <a:defRPr b="1" sz="570"/>
            </a:lvl3pPr>
            <a:lvl4pPr indent="-228600" lvl="3" marL="1828800" rtl="0" algn="l">
              <a:lnSpc>
                <a:spcPct val="137549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4pPr>
            <a:lvl5pPr indent="-228600" lvl="4" marL="2286000" rtl="0" algn="l">
              <a:lnSpc>
                <a:spcPct val="137549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5pPr>
            <a:lvl6pPr indent="-2286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6pPr>
            <a:lvl7pPr indent="-2286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7pPr>
            <a:lvl8pPr indent="-2286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8pPr>
            <a:lvl9pPr indent="-2286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9pPr>
          </a:lstStyle>
          <a:p/>
        </p:txBody>
      </p:sp>
      <p:sp>
        <p:nvSpPr>
          <p:cNvPr id="345" name="Google Shape;345;g2bb8bb3ebd3_0_1149"/>
          <p:cNvSpPr/>
          <p:nvPr>
            <p:ph idx="3" type="pic"/>
          </p:nvPr>
        </p:nvSpPr>
        <p:spPr>
          <a:xfrm>
            <a:off x="515939" y="2072640"/>
            <a:ext cx="1727400" cy="19914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346" name="Google Shape;346;g2bb8bb3ebd3_0_1149"/>
          <p:cNvSpPr txBox="1"/>
          <p:nvPr>
            <p:ph idx="4" type="body"/>
          </p:nvPr>
        </p:nvSpPr>
        <p:spPr>
          <a:xfrm>
            <a:off x="515938" y="4105283"/>
            <a:ext cx="1727100" cy="2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17"/>
              </a:spcBef>
              <a:spcAft>
                <a:spcPts val="0"/>
              </a:spcAft>
              <a:buClr>
                <a:schemeClr val="dk2"/>
              </a:buClr>
              <a:buSzPts val="380"/>
              <a:buNone/>
              <a:defRPr sz="380">
                <a:solidFill>
                  <a:schemeClr val="dk2"/>
                </a:solidFill>
              </a:defRPr>
            </a:lvl1pPr>
            <a:lvl2pPr indent="-342900" lvl="1" marL="9144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47" name="Google Shape;347;g2bb8bb3ebd3_0_1149"/>
          <p:cNvSpPr txBox="1"/>
          <p:nvPr>
            <p:ph idx="5" type="body"/>
          </p:nvPr>
        </p:nvSpPr>
        <p:spPr>
          <a:xfrm>
            <a:off x="2403137" y="1637040"/>
            <a:ext cx="1727100" cy="4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17"/>
              </a:spcBef>
              <a:spcAft>
                <a:spcPts val="0"/>
              </a:spcAft>
              <a:buClr>
                <a:schemeClr val="accent6"/>
              </a:buClr>
              <a:buSzPts val="506"/>
              <a:buNone/>
              <a:defRPr b="1" sz="506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-228600" lvl="1" marL="914400" rtl="0" algn="l">
              <a:lnSpc>
                <a:spcPct val="109952"/>
              </a:lnSpc>
              <a:spcBef>
                <a:spcPts val="158"/>
              </a:spcBef>
              <a:spcAft>
                <a:spcPts val="0"/>
              </a:spcAft>
              <a:buSzPts val="633"/>
              <a:buNone/>
              <a:defRPr b="1" sz="633"/>
            </a:lvl2pPr>
            <a:lvl3pPr indent="-228600" lvl="2" marL="1371600" rtl="0" algn="l">
              <a:lnSpc>
                <a:spcPct val="122105"/>
              </a:lnSpc>
              <a:spcBef>
                <a:spcPts val="158"/>
              </a:spcBef>
              <a:spcAft>
                <a:spcPts val="0"/>
              </a:spcAft>
              <a:buSzPts val="570"/>
              <a:buNone/>
              <a:defRPr b="1" sz="570"/>
            </a:lvl3pPr>
            <a:lvl4pPr indent="-228600" lvl="3" marL="1828800" rtl="0" algn="l">
              <a:lnSpc>
                <a:spcPct val="137549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4pPr>
            <a:lvl5pPr indent="-228600" lvl="4" marL="2286000" rtl="0" algn="l">
              <a:lnSpc>
                <a:spcPct val="137549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5pPr>
            <a:lvl6pPr indent="-2286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6pPr>
            <a:lvl7pPr indent="-2286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7pPr>
            <a:lvl8pPr indent="-2286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8pPr>
            <a:lvl9pPr indent="-2286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9pPr>
          </a:lstStyle>
          <a:p/>
        </p:txBody>
      </p:sp>
      <p:sp>
        <p:nvSpPr>
          <p:cNvPr id="348" name="Google Shape;348;g2bb8bb3ebd3_0_1149"/>
          <p:cNvSpPr/>
          <p:nvPr>
            <p:ph idx="6" type="pic"/>
          </p:nvPr>
        </p:nvSpPr>
        <p:spPr>
          <a:xfrm>
            <a:off x="2403138" y="2072640"/>
            <a:ext cx="1727400" cy="19914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349" name="Google Shape;349;g2bb8bb3ebd3_0_1149"/>
          <p:cNvSpPr txBox="1"/>
          <p:nvPr>
            <p:ph idx="7" type="body"/>
          </p:nvPr>
        </p:nvSpPr>
        <p:spPr>
          <a:xfrm>
            <a:off x="2403136" y="4105283"/>
            <a:ext cx="1727100" cy="2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17"/>
              </a:spcBef>
              <a:spcAft>
                <a:spcPts val="0"/>
              </a:spcAft>
              <a:buClr>
                <a:schemeClr val="dk2"/>
              </a:buClr>
              <a:buSzPts val="380"/>
              <a:buNone/>
              <a:defRPr sz="380">
                <a:solidFill>
                  <a:schemeClr val="dk2"/>
                </a:solidFill>
              </a:defRPr>
            </a:lvl1pPr>
            <a:lvl2pPr indent="-342900" lvl="1" marL="9144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50" name="Google Shape;350;g2bb8bb3ebd3_0_1149"/>
          <p:cNvSpPr txBox="1"/>
          <p:nvPr>
            <p:ph idx="8" type="body"/>
          </p:nvPr>
        </p:nvSpPr>
        <p:spPr>
          <a:xfrm>
            <a:off x="4286252" y="1637040"/>
            <a:ext cx="1727100" cy="4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17"/>
              </a:spcBef>
              <a:spcAft>
                <a:spcPts val="0"/>
              </a:spcAft>
              <a:buClr>
                <a:schemeClr val="accent6"/>
              </a:buClr>
              <a:buSzPts val="506"/>
              <a:buNone/>
              <a:defRPr b="1" sz="506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-228600" lvl="1" marL="914400" rtl="0" algn="l">
              <a:lnSpc>
                <a:spcPct val="109952"/>
              </a:lnSpc>
              <a:spcBef>
                <a:spcPts val="158"/>
              </a:spcBef>
              <a:spcAft>
                <a:spcPts val="0"/>
              </a:spcAft>
              <a:buSzPts val="633"/>
              <a:buNone/>
              <a:defRPr b="1" sz="633"/>
            </a:lvl2pPr>
            <a:lvl3pPr indent="-228600" lvl="2" marL="1371600" rtl="0" algn="l">
              <a:lnSpc>
                <a:spcPct val="122105"/>
              </a:lnSpc>
              <a:spcBef>
                <a:spcPts val="158"/>
              </a:spcBef>
              <a:spcAft>
                <a:spcPts val="0"/>
              </a:spcAft>
              <a:buSzPts val="570"/>
              <a:buNone/>
              <a:defRPr b="1" sz="570"/>
            </a:lvl3pPr>
            <a:lvl4pPr indent="-228600" lvl="3" marL="1828800" rtl="0" algn="l">
              <a:lnSpc>
                <a:spcPct val="137549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4pPr>
            <a:lvl5pPr indent="-228600" lvl="4" marL="2286000" rtl="0" algn="l">
              <a:lnSpc>
                <a:spcPct val="137549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5pPr>
            <a:lvl6pPr indent="-2286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6pPr>
            <a:lvl7pPr indent="-2286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7pPr>
            <a:lvl8pPr indent="-2286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8pPr>
            <a:lvl9pPr indent="-2286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9pPr>
          </a:lstStyle>
          <a:p/>
        </p:txBody>
      </p:sp>
      <p:sp>
        <p:nvSpPr>
          <p:cNvPr id="351" name="Google Shape;351;g2bb8bb3ebd3_0_1149"/>
          <p:cNvSpPr/>
          <p:nvPr>
            <p:ph idx="9" type="pic"/>
          </p:nvPr>
        </p:nvSpPr>
        <p:spPr>
          <a:xfrm>
            <a:off x="4286251" y="2072640"/>
            <a:ext cx="1727400" cy="19914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352" name="Google Shape;352;g2bb8bb3ebd3_0_1149"/>
          <p:cNvSpPr txBox="1"/>
          <p:nvPr>
            <p:ph idx="13" type="body"/>
          </p:nvPr>
        </p:nvSpPr>
        <p:spPr>
          <a:xfrm>
            <a:off x="4286251" y="4105283"/>
            <a:ext cx="1727100" cy="2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17"/>
              </a:spcBef>
              <a:spcAft>
                <a:spcPts val="0"/>
              </a:spcAft>
              <a:buClr>
                <a:schemeClr val="dk2"/>
              </a:buClr>
              <a:buSzPts val="380"/>
              <a:buNone/>
              <a:defRPr sz="380">
                <a:solidFill>
                  <a:schemeClr val="dk2"/>
                </a:solidFill>
              </a:defRPr>
            </a:lvl1pPr>
            <a:lvl2pPr indent="-342900" lvl="1" marL="9144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53" name="Google Shape;353;g2bb8bb3ebd3_0_1149"/>
          <p:cNvSpPr txBox="1"/>
          <p:nvPr>
            <p:ph idx="14" type="body"/>
          </p:nvPr>
        </p:nvSpPr>
        <p:spPr>
          <a:xfrm>
            <a:off x="6175037" y="1637040"/>
            <a:ext cx="1727100" cy="4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17"/>
              </a:spcBef>
              <a:spcAft>
                <a:spcPts val="0"/>
              </a:spcAft>
              <a:buClr>
                <a:schemeClr val="accent6"/>
              </a:buClr>
              <a:buSzPts val="506"/>
              <a:buNone/>
              <a:defRPr b="1" sz="506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-228600" lvl="1" marL="914400" rtl="0" algn="l">
              <a:lnSpc>
                <a:spcPct val="109952"/>
              </a:lnSpc>
              <a:spcBef>
                <a:spcPts val="158"/>
              </a:spcBef>
              <a:spcAft>
                <a:spcPts val="0"/>
              </a:spcAft>
              <a:buSzPts val="633"/>
              <a:buNone/>
              <a:defRPr b="1" sz="633"/>
            </a:lvl2pPr>
            <a:lvl3pPr indent="-228600" lvl="2" marL="1371600" rtl="0" algn="l">
              <a:lnSpc>
                <a:spcPct val="122105"/>
              </a:lnSpc>
              <a:spcBef>
                <a:spcPts val="158"/>
              </a:spcBef>
              <a:spcAft>
                <a:spcPts val="0"/>
              </a:spcAft>
              <a:buSzPts val="570"/>
              <a:buNone/>
              <a:defRPr b="1" sz="570"/>
            </a:lvl3pPr>
            <a:lvl4pPr indent="-228600" lvl="3" marL="1828800" rtl="0" algn="l">
              <a:lnSpc>
                <a:spcPct val="137549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4pPr>
            <a:lvl5pPr indent="-228600" lvl="4" marL="2286000" rtl="0" algn="l">
              <a:lnSpc>
                <a:spcPct val="137549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5pPr>
            <a:lvl6pPr indent="-2286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6pPr>
            <a:lvl7pPr indent="-2286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7pPr>
            <a:lvl8pPr indent="-2286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8pPr>
            <a:lvl9pPr indent="-2286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9pPr>
          </a:lstStyle>
          <a:p/>
        </p:txBody>
      </p:sp>
      <p:sp>
        <p:nvSpPr>
          <p:cNvPr id="354" name="Google Shape;354;g2bb8bb3ebd3_0_1149"/>
          <p:cNvSpPr/>
          <p:nvPr>
            <p:ph idx="15" type="pic"/>
          </p:nvPr>
        </p:nvSpPr>
        <p:spPr>
          <a:xfrm>
            <a:off x="6175036" y="2072640"/>
            <a:ext cx="1727400" cy="19914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355" name="Google Shape;355;g2bb8bb3ebd3_0_1149"/>
          <p:cNvSpPr txBox="1"/>
          <p:nvPr>
            <p:ph idx="16" type="body"/>
          </p:nvPr>
        </p:nvSpPr>
        <p:spPr>
          <a:xfrm>
            <a:off x="6175036" y="4105283"/>
            <a:ext cx="1727100" cy="2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17"/>
              </a:spcBef>
              <a:spcAft>
                <a:spcPts val="0"/>
              </a:spcAft>
              <a:buClr>
                <a:schemeClr val="dk2"/>
              </a:buClr>
              <a:buSzPts val="380"/>
              <a:buNone/>
              <a:defRPr sz="380">
                <a:solidFill>
                  <a:schemeClr val="dk2"/>
                </a:solidFill>
              </a:defRPr>
            </a:lvl1pPr>
            <a:lvl2pPr indent="-342900" lvl="1" marL="9144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56" name="Google Shape;356;g2bb8bb3ebd3_0_1149"/>
          <p:cNvSpPr txBox="1"/>
          <p:nvPr>
            <p:ph idx="17" type="body"/>
          </p:nvPr>
        </p:nvSpPr>
        <p:spPr>
          <a:xfrm>
            <a:off x="8058150" y="1637040"/>
            <a:ext cx="1727100" cy="4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17"/>
              </a:spcBef>
              <a:spcAft>
                <a:spcPts val="0"/>
              </a:spcAft>
              <a:buClr>
                <a:schemeClr val="accent6"/>
              </a:buClr>
              <a:buSzPts val="506"/>
              <a:buNone/>
              <a:defRPr b="1" sz="506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-228600" lvl="1" marL="914400" rtl="0" algn="l">
              <a:lnSpc>
                <a:spcPct val="109952"/>
              </a:lnSpc>
              <a:spcBef>
                <a:spcPts val="158"/>
              </a:spcBef>
              <a:spcAft>
                <a:spcPts val="0"/>
              </a:spcAft>
              <a:buSzPts val="633"/>
              <a:buNone/>
              <a:defRPr b="1" sz="633"/>
            </a:lvl2pPr>
            <a:lvl3pPr indent="-228600" lvl="2" marL="1371600" rtl="0" algn="l">
              <a:lnSpc>
                <a:spcPct val="122105"/>
              </a:lnSpc>
              <a:spcBef>
                <a:spcPts val="158"/>
              </a:spcBef>
              <a:spcAft>
                <a:spcPts val="0"/>
              </a:spcAft>
              <a:buSzPts val="570"/>
              <a:buNone/>
              <a:defRPr b="1" sz="570"/>
            </a:lvl3pPr>
            <a:lvl4pPr indent="-228600" lvl="3" marL="1828800" rtl="0" algn="l">
              <a:lnSpc>
                <a:spcPct val="137549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4pPr>
            <a:lvl5pPr indent="-228600" lvl="4" marL="2286000" rtl="0" algn="l">
              <a:lnSpc>
                <a:spcPct val="137549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5pPr>
            <a:lvl6pPr indent="-2286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6pPr>
            <a:lvl7pPr indent="-2286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7pPr>
            <a:lvl8pPr indent="-2286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8pPr>
            <a:lvl9pPr indent="-2286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9pPr>
          </a:lstStyle>
          <a:p/>
        </p:txBody>
      </p:sp>
      <p:sp>
        <p:nvSpPr>
          <p:cNvPr id="357" name="Google Shape;357;g2bb8bb3ebd3_0_1149"/>
          <p:cNvSpPr/>
          <p:nvPr>
            <p:ph idx="18" type="pic"/>
          </p:nvPr>
        </p:nvSpPr>
        <p:spPr>
          <a:xfrm>
            <a:off x="8058149" y="2072640"/>
            <a:ext cx="1727400" cy="19914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358" name="Google Shape;358;g2bb8bb3ebd3_0_1149"/>
          <p:cNvSpPr txBox="1"/>
          <p:nvPr>
            <p:ph idx="19" type="body"/>
          </p:nvPr>
        </p:nvSpPr>
        <p:spPr>
          <a:xfrm>
            <a:off x="8058149" y="4105283"/>
            <a:ext cx="1727100" cy="2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17"/>
              </a:spcBef>
              <a:spcAft>
                <a:spcPts val="0"/>
              </a:spcAft>
              <a:buClr>
                <a:schemeClr val="dk2"/>
              </a:buClr>
              <a:buSzPts val="380"/>
              <a:buNone/>
              <a:defRPr sz="380">
                <a:solidFill>
                  <a:schemeClr val="dk2"/>
                </a:solidFill>
              </a:defRPr>
            </a:lvl1pPr>
            <a:lvl2pPr indent="-342900" lvl="1" marL="9144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59" name="Google Shape;359;g2bb8bb3ebd3_0_1149"/>
          <p:cNvSpPr txBox="1"/>
          <p:nvPr>
            <p:ph idx="20" type="body"/>
          </p:nvPr>
        </p:nvSpPr>
        <p:spPr>
          <a:xfrm>
            <a:off x="9948865" y="1637040"/>
            <a:ext cx="1727100" cy="4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17"/>
              </a:spcBef>
              <a:spcAft>
                <a:spcPts val="0"/>
              </a:spcAft>
              <a:buClr>
                <a:schemeClr val="accent6"/>
              </a:buClr>
              <a:buSzPts val="506"/>
              <a:buNone/>
              <a:defRPr b="1" sz="506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-228600" lvl="1" marL="914400" rtl="0" algn="l">
              <a:lnSpc>
                <a:spcPct val="109952"/>
              </a:lnSpc>
              <a:spcBef>
                <a:spcPts val="158"/>
              </a:spcBef>
              <a:spcAft>
                <a:spcPts val="0"/>
              </a:spcAft>
              <a:buSzPts val="633"/>
              <a:buNone/>
              <a:defRPr b="1" sz="633"/>
            </a:lvl2pPr>
            <a:lvl3pPr indent="-228600" lvl="2" marL="1371600" rtl="0" algn="l">
              <a:lnSpc>
                <a:spcPct val="122105"/>
              </a:lnSpc>
              <a:spcBef>
                <a:spcPts val="158"/>
              </a:spcBef>
              <a:spcAft>
                <a:spcPts val="0"/>
              </a:spcAft>
              <a:buSzPts val="570"/>
              <a:buNone/>
              <a:defRPr b="1" sz="570"/>
            </a:lvl3pPr>
            <a:lvl4pPr indent="-228600" lvl="3" marL="1828800" rtl="0" algn="l">
              <a:lnSpc>
                <a:spcPct val="137549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4pPr>
            <a:lvl5pPr indent="-228600" lvl="4" marL="2286000" rtl="0" algn="l">
              <a:lnSpc>
                <a:spcPct val="137549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5pPr>
            <a:lvl6pPr indent="-2286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6pPr>
            <a:lvl7pPr indent="-2286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7pPr>
            <a:lvl8pPr indent="-2286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8pPr>
            <a:lvl9pPr indent="-2286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9pPr>
          </a:lstStyle>
          <a:p/>
        </p:txBody>
      </p:sp>
      <p:sp>
        <p:nvSpPr>
          <p:cNvPr id="360" name="Google Shape;360;g2bb8bb3ebd3_0_1149"/>
          <p:cNvSpPr/>
          <p:nvPr>
            <p:ph idx="21" type="pic"/>
          </p:nvPr>
        </p:nvSpPr>
        <p:spPr>
          <a:xfrm>
            <a:off x="9948864" y="2072640"/>
            <a:ext cx="1727400" cy="19914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361" name="Google Shape;361;g2bb8bb3ebd3_0_1149"/>
          <p:cNvSpPr txBox="1"/>
          <p:nvPr>
            <p:ph idx="22" type="body"/>
          </p:nvPr>
        </p:nvSpPr>
        <p:spPr>
          <a:xfrm>
            <a:off x="9948862" y="4105283"/>
            <a:ext cx="1727100" cy="2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17"/>
              </a:spcBef>
              <a:spcAft>
                <a:spcPts val="0"/>
              </a:spcAft>
              <a:buClr>
                <a:schemeClr val="dk2"/>
              </a:buClr>
              <a:buSzPts val="380"/>
              <a:buNone/>
              <a:defRPr sz="380">
                <a:solidFill>
                  <a:schemeClr val="dk2"/>
                </a:solidFill>
              </a:defRPr>
            </a:lvl1pPr>
            <a:lvl2pPr indent="-342900" lvl="1" marL="9144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0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lm Insert">
  <p:cSld name="Film Insert"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2bb8bb3ebd3_0_1175"/>
          <p:cNvSpPr/>
          <p:nvPr/>
        </p:nvSpPr>
        <p:spPr>
          <a:xfrm>
            <a:off x="3" y="6582427"/>
            <a:ext cx="12192000" cy="275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7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g2bb8bb3ebd3_0_1175"/>
          <p:cNvSpPr txBox="1"/>
          <p:nvPr>
            <p:ph idx="10" type="dt"/>
          </p:nvPr>
        </p:nvSpPr>
        <p:spPr>
          <a:xfrm>
            <a:off x="9948865" y="6582426"/>
            <a:ext cx="1727100" cy="27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5" name="Google Shape;365;g2bb8bb3ebd3_0_1175"/>
          <p:cNvSpPr txBox="1"/>
          <p:nvPr>
            <p:ph idx="12" type="sldNum"/>
          </p:nvPr>
        </p:nvSpPr>
        <p:spPr>
          <a:xfrm>
            <a:off x="11676065" y="6582426"/>
            <a:ext cx="516000" cy="27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 b="0" sz="31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ctr">
              <a:spcBef>
                <a:spcPts val="0"/>
              </a:spcBef>
              <a:buNone/>
              <a:defRPr b="0" sz="31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ctr">
              <a:spcBef>
                <a:spcPts val="0"/>
              </a:spcBef>
              <a:buNone/>
              <a:defRPr b="0" sz="31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ctr">
              <a:spcBef>
                <a:spcPts val="0"/>
              </a:spcBef>
              <a:buNone/>
              <a:defRPr b="0" sz="31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ctr">
              <a:spcBef>
                <a:spcPts val="0"/>
              </a:spcBef>
              <a:buNone/>
              <a:defRPr b="0" sz="31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ctr">
              <a:spcBef>
                <a:spcPts val="0"/>
              </a:spcBef>
              <a:buNone/>
              <a:defRPr b="0" sz="31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ctr">
              <a:spcBef>
                <a:spcPts val="0"/>
              </a:spcBef>
              <a:buNone/>
              <a:defRPr b="0" sz="31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ctr">
              <a:spcBef>
                <a:spcPts val="0"/>
              </a:spcBef>
              <a:buNone/>
              <a:defRPr b="0" sz="31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ctr">
              <a:spcBef>
                <a:spcPts val="0"/>
              </a:spcBef>
              <a:buNone/>
              <a:defRPr b="0" sz="31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66" name="Google Shape;366;g2bb8bb3ebd3_0_1175"/>
          <p:cNvSpPr txBox="1"/>
          <p:nvPr>
            <p:ph idx="1" type="body"/>
          </p:nvPr>
        </p:nvSpPr>
        <p:spPr>
          <a:xfrm>
            <a:off x="515939" y="1379153"/>
            <a:ext cx="3600600" cy="3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17"/>
              </a:spcBef>
              <a:spcAft>
                <a:spcPts val="0"/>
              </a:spcAft>
              <a:buClr>
                <a:schemeClr val="accent6"/>
              </a:buClr>
              <a:buSzPts val="696"/>
              <a:buNone/>
              <a:defRPr b="1" sz="696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-228600" lvl="1" marL="914400" rtl="0" algn="l">
              <a:lnSpc>
                <a:spcPct val="157110"/>
              </a:lnSpc>
              <a:spcBef>
                <a:spcPts val="158"/>
              </a:spcBef>
              <a:spcAft>
                <a:spcPts val="0"/>
              </a:spcAft>
              <a:buSzPts val="443"/>
              <a:buNone/>
              <a:defRPr sz="442"/>
            </a:lvl2pPr>
            <a:lvl3pPr indent="-228600" lvl="2" marL="1371600" rtl="0" algn="l">
              <a:lnSpc>
                <a:spcPct val="183157"/>
              </a:lnSpc>
              <a:spcBef>
                <a:spcPts val="158"/>
              </a:spcBef>
              <a:spcAft>
                <a:spcPts val="0"/>
              </a:spcAft>
              <a:buSzPts val="380"/>
              <a:buNone/>
              <a:defRPr sz="380"/>
            </a:lvl3pPr>
            <a:lvl4pPr indent="-228600" lvl="3" marL="1828800" rtl="0" algn="l">
              <a:lnSpc>
                <a:spcPct val="219558"/>
              </a:lnSpc>
              <a:spcBef>
                <a:spcPts val="158"/>
              </a:spcBef>
              <a:spcAft>
                <a:spcPts val="0"/>
              </a:spcAft>
              <a:buSzPts val="317"/>
              <a:buNone/>
              <a:defRPr sz="317"/>
            </a:lvl4pPr>
            <a:lvl5pPr indent="-228600" lvl="4" marL="2286000" rtl="0" algn="l">
              <a:lnSpc>
                <a:spcPct val="219558"/>
              </a:lnSpc>
              <a:spcBef>
                <a:spcPts val="158"/>
              </a:spcBef>
              <a:spcAft>
                <a:spcPts val="0"/>
              </a:spcAft>
              <a:buSzPts val="317"/>
              <a:buNone/>
              <a:defRPr sz="317"/>
            </a:lvl5pPr>
            <a:lvl6pPr indent="-2286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317"/>
              <a:buNone/>
              <a:defRPr sz="317"/>
            </a:lvl6pPr>
            <a:lvl7pPr indent="-2286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317"/>
              <a:buNone/>
              <a:defRPr sz="317"/>
            </a:lvl7pPr>
            <a:lvl8pPr indent="-2286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317"/>
              <a:buNone/>
              <a:defRPr sz="317"/>
            </a:lvl8pPr>
            <a:lvl9pPr indent="-2286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317"/>
              <a:buNone/>
              <a:defRPr sz="317"/>
            </a:lvl9pPr>
          </a:lstStyle>
          <a:p/>
        </p:txBody>
      </p:sp>
      <p:sp>
        <p:nvSpPr>
          <p:cNvPr id="367" name="Google Shape;367;g2bb8bb3ebd3_0_1175"/>
          <p:cNvSpPr/>
          <p:nvPr>
            <p:ph idx="2" type="media"/>
          </p:nvPr>
        </p:nvSpPr>
        <p:spPr>
          <a:xfrm>
            <a:off x="4295776" y="1456408"/>
            <a:ext cx="7380300" cy="4102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9952"/>
              </a:lnSpc>
              <a:spcBef>
                <a:spcPts val="317"/>
              </a:spcBef>
              <a:spcAft>
                <a:spcPts val="0"/>
              </a:spcAft>
              <a:buClr>
                <a:schemeClr val="dk1"/>
              </a:buClr>
              <a:buSzPts val="633"/>
              <a:buFont typeface="Arial"/>
              <a:buChar char="•"/>
              <a:defRPr b="0" i="0" sz="633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9952"/>
              </a:lnSpc>
              <a:spcBef>
                <a:spcPts val="158"/>
              </a:spcBef>
              <a:spcAft>
                <a:spcPts val="0"/>
              </a:spcAft>
              <a:buClr>
                <a:srgbClr val="6F6F6F"/>
              </a:buClr>
              <a:buSzPts val="633"/>
              <a:buFont typeface="Arial"/>
              <a:buChar char="•"/>
              <a:defRPr b="0" i="0" sz="633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9952"/>
              </a:lnSpc>
              <a:spcBef>
                <a:spcPts val="158"/>
              </a:spcBef>
              <a:spcAft>
                <a:spcPts val="0"/>
              </a:spcAft>
              <a:buClr>
                <a:srgbClr val="A6A6A6"/>
              </a:buClr>
              <a:buSzPts val="633"/>
              <a:buFont typeface="Arial"/>
              <a:buChar char="•"/>
              <a:defRPr b="0" i="0" sz="633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9952"/>
              </a:lnSpc>
              <a:spcBef>
                <a:spcPts val="158"/>
              </a:spcBef>
              <a:spcAft>
                <a:spcPts val="0"/>
              </a:spcAft>
              <a:buClr>
                <a:srgbClr val="BFBFBF"/>
              </a:buClr>
              <a:buSzPts val="633"/>
              <a:buFont typeface="Arial"/>
              <a:buChar char="•"/>
              <a:defRPr b="0" i="0" sz="633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9952"/>
              </a:lnSpc>
              <a:spcBef>
                <a:spcPts val="158"/>
              </a:spcBef>
              <a:spcAft>
                <a:spcPts val="0"/>
              </a:spcAft>
              <a:buClr>
                <a:srgbClr val="BFBFBF"/>
              </a:buClr>
              <a:buSzPts val="633"/>
              <a:buFont typeface="Arial"/>
              <a:buChar char="•"/>
              <a:defRPr b="0" i="0" sz="633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Clr>
                <a:srgbClr val="BFBFBF"/>
              </a:buClr>
              <a:buSzPts val="570"/>
              <a:buFont typeface="Arial"/>
              <a:buChar char="•"/>
              <a:defRPr b="0" i="0" sz="57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Clr>
                <a:srgbClr val="BFBFBF"/>
              </a:buClr>
              <a:buSzPts val="570"/>
              <a:buFont typeface="Arial"/>
              <a:buChar char="•"/>
              <a:defRPr b="0" i="0" sz="57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Clr>
                <a:srgbClr val="BFBFBF"/>
              </a:buClr>
              <a:buSzPts val="570"/>
              <a:buFont typeface="Arial"/>
              <a:buChar char="•"/>
              <a:defRPr b="0" i="0" sz="57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Clr>
                <a:srgbClr val="BFBFBF"/>
              </a:buClr>
              <a:buSzPts val="570"/>
              <a:buFont typeface="Arial"/>
              <a:buChar char="•"/>
              <a:defRPr b="0" i="0" sz="57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68" name="Google Shape;368;g2bb8bb3ebd3_0_1175"/>
          <p:cNvSpPr txBox="1"/>
          <p:nvPr>
            <p:ph type="title"/>
          </p:nvPr>
        </p:nvSpPr>
        <p:spPr>
          <a:xfrm>
            <a:off x="515940" y="368301"/>
            <a:ext cx="11160000" cy="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39"/>
              <a:buFont typeface="Cambria"/>
              <a:buNone/>
              <a:defRPr sz="1139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9" name="Google Shape;369;g2bb8bb3ebd3_0_1175"/>
          <p:cNvSpPr txBox="1"/>
          <p:nvPr>
            <p:ph idx="3" type="body"/>
          </p:nvPr>
        </p:nvSpPr>
        <p:spPr>
          <a:xfrm>
            <a:off x="515940" y="899161"/>
            <a:ext cx="111600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17"/>
              </a:spcBef>
              <a:spcAft>
                <a:spcPts val="0"/>
              </a:spcAft>
              <a:buClr>
                <a:schemeClr val="dk2"/>
              </a:buClr>
              <a:buSzPts val="570"/>
              <a:buNone/>
              <a:defRPr sz="570">
                <a:solidFill>
                  <a:schemeClr val="dk2"/>
                </a:solidFill>
              </a:defRPr>
            </a:lvl1pPr>
            <a:lvl2pPr indent="-342900" lvl="1" marL="9144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70" name="Google Shape;370;g2bb8bb3ebd3_0_1175"/>
          <p:cNvSpPr txBox="1"/>
          <p:nvPr/>
        </p:nvSpPr>
        <p:spPr>
          <a:xfrm>
            <a:off x="515941" y="6596798"/>
            <a:ext cx="1727100" cy="1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31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www.dlapiper.com</a:t>
            </a:r>
            <a:endParaRPr/>
          </a:p>
        </p:txBody>
      </p:sp>
      <p:sp>
        <p:nvSpPr>
          <p:cNvPr id="371" name="Google Shape;371;g2bb8bb3ebd3_0_1175"/>
          <p:cNvSpPr txBox="1"/>
          <p:nvPr>
            <p:ph idx="11" type="ftr"/>
          </p:nvPr>
        </p:nvSpPr>
        <p:spPr>
          <a:xfrm>
            <a:off x="2387600" y="6582426"/>
            <a:ext cx="7416900" cy="27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2" name="Google Shape;372;g2bb8bb3ebd3_0_1175"/>
          <p:cNvSpPr txBox="1"/>
          <p:nvPr>
            <p:ph idx="4" type="body"/>
          </p:nvPr>
        </p:nvSpPr>
        <p:spPr>
          <a:xfrm>
            <a:off x="515940" y="1726616"/>
            <a:ext cx="3600600" cy="45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68795" lvl="0" marL="457200" rtl="0" algn="l">
              <a:lnSpc>
                <a:spcPct val="100000"/>
              </a:lnSpc>
              <a:spcBef>
                <a:spcPts val="317"/>
              </a:spcBef>
              <a:spcAft>
                <a:spcPts val="0"/>
              </a:spcAft>
              <a:buClr>
                <a:schemeClr val="dk1"/>
              </a:buClr>
              <a:buSzPts val="633"/>
              <a:buChar char="•"/>
              <a:defRPr/>
            </a:lvl1pPr>
            <a:lvl2pPr indent="-268795" lvl="1" marL="91440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SzPts val="633"/>
              <a:buChar char="•"/>
              <a:defRPr/>
            </a:lvl2pPr>
            <a:lvl3pPr indent="-268795" lvl="2" marL="137160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SzPts val="633"/>
              <a:buChar char="•"/>
              <a:defRPr/>
            </a:lvl3pPr>
            <a:lvl4pPr indent="-268795" lvl="3" marL="182880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SzPts val="633"/>
              <a:buChar char="•"/>
              <a:defRPr/>
            </a:lvl4pPr>
            <a:lvl5pPr indent="-268795" lvl="4" marL="228600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SzPts val="633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se Study ">
  <p:cSld name="Case Study "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2bb8bb3ebd3_0_1186"/>
          <p:cNvSpPr txBox="1"/>
          <p:nvPr>
            <p:ph idx="1" type="body"/>
          </p:nvPr>
        </p:nvSpPr>
        <p:spPr>
          <a:xfrm>
            <a:off x="515941" y="1882172"/>
            <a:ext cx="7380300" cy="17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68795" lvl="0" marL="457200" rtl="0" algn="l">
              <a:lnSpc>
                <a:spcPct val="100000"/>
              </a:lnSpc>
              <a:spcBef>
                <a:spcPts val="317"/>
              </a:spcBef>
              <a:spcAft>
                <a:spcPts val="0"/>
              </a:spcAft>
              <a:buClr>
                <a:schemeClr val="dk1"/>
              </a:buClr>
              <a:buSzPts val="633"/>
              <a:buChar char="•"/>
              <a:defRPr/>
            </a:lvl1pPr>
            <a:lvl2pPr indent="-268795" lvl="1" marL="91440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SzPts val="633"/>
              <a:buChar char="•"/>
              <a:defRPr/>
            </a:lvl2pPr>
            <a:lvl3pPr indent="-268795" lvl="2" marL="137160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SzPts val="633"/>
              <a:buChar char="•"/>
              <a:defRPr/>
            </a:lvl3pPr>
            <a:lvl4pPr indent="-342900" lvl="3" marL="18288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75" name="Google Shape;375;g2bb8bb3ebd3_0_1186"/>
          <p:cNvSpPr/>
          <p:nvPr/>
        </p:nvSpPr>
        <p:spPr>
          <a:xfrm>
            <a:off x="3" y="6582427"/>
            <a:ext cx="12192000" cy="275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7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g2bb8bb3ebd3_0_1186"/>
          <p:cNvSpPr txBox="1"/>
          <p:nvPr>
            <p:ph idx="10" type="dt"/>
          </p:nvPr>
        </p:nvSpPr>
        <p:spPr>
          <a:xfrm>
            <a:off x="9948865" y="6596799"/>
            <a:ext cx="17271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7" name="Google Shape;377;g2bb8bb3ebd3_0_1186"/>
          <p:cNvSpPr txBox="1"/>
          <p:nvPr>
            <p:ph idx="12" type="sldNum"/>
          </p:nvPr>
        </p:nvSpPr>
        <p:spPr>
          <a:xfrm>
            <a:off x="11676065" y="6582426"/>
            <a:ext cx="516000" cy="27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78" name="Google Shape;378;g2bb8bb3ebd3_0_1186"/>
          <p:cNvSpPr txBox="1"/>
          <p:nvPr>
            <p:ph idx="2" type="body"/>
          </p:nvPr>
        </p:nvSpPr>
        <p:spPr>
          <a:xfrm>
            <a:off x="515940" y="899161"/>
            <a:ext cx="73776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17"/>
              </a:spcBef>
              <a:spcAft>
                <a:spcPts val="0"/>
              </a:spcAft>
              <a:buClr>
                <a:schemeClr val="dk2"/>
              </a:buClr>
              <a:buSzPts val="570"/>
              <a:buNone/>
              <a:defRPr sz="570">
                <a:solidFill>
                  <a:schemeClr val="dk2"/>
                </a:solidFill>
              </a:defRPr>
            </a:lvl1pPr>
            <a:lvl2pPr indent="-342900" lvl="1" marL="9144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79" name="Google Shape;379;g2bb8bb3ebd3_0_1186"/>
          <p:cNvSpPr txBox="1"/>
          <p:nvPr/>
        </p:nvSpPr>
        <p:spPr>
          <a:xfrm>
            <a:off x="515941" y="6596798"/>
            <a:ext cx="1727100" cy="1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31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www.dlapiper.com</a:t>
            </a:r>
            <a:endParaRPr/>
          </a:p>
        </p:txBody>
      </p:sp>
      <p:sp>
        <p:nvSpPr>
          <p:cNvPr id="380" name="Google Shape;380;g2bb8bb3ebd3_0_1186"/>
          <p:cNvSpPr txBox="1"/>
          <p:nvPr>
            <p:ph type="title"/>
          </p:nvPr>
        </p:nvSpPr>
        <p:spPr>
          <a:xfrm>
            <a:off x="515938" y="368300"/>
            <a:ext cx="73803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1" name="Google Shape;381;g2bb8bb3ebd3_0_1186"/>
          <p:cNvSpPr txBox="1"/>
          <p:nvPr>
            <p:ph idx="11" type="ftr"/>
          </p:nvPr>
        </p:nvSpPr>
        <p:spPr>
          <a:xfrm>
            <a:off x="2387600" y="6596798"/>
            <a:ext cx="7416900" cy="2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2" name="Google Shape;382;g2bb8bb3ebd3_0_1186"/>
          <p:cNvSpPr/>
          <p:nvPr/>
        </p:nvSpPr>
        <p:spPr>
          <a:xfrm>
            <a:off x="8058151" y="1"/>
            <a:ext cx="4133700" cy="6581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7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g2bb8bb3ebd3_0_1186"/>
          <p:cNvSpPr/>
          <p:nvPr>
            <p:ph idx="3" type="pic"/>
          </p:nvPr>
        </p:nvSpPr>
        <p:spPr>
          <a:xfrm>
            <a:off x="8308656" y="1292248"/>
            <a:ext cx="3603600" cy="23715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384" name="Google Shape;384;g2bb8bb3ebd3_0_1186"/>
          <p:cNvSpPr/>
          <p:nvPr>
            <p:ph idx="4" type="pic"/>
          </p:nvPr>
        </p:nvSpPr>
        <p:spPr>
          <a:xfrm>
            <a:off x="8308656" y="3937329"/>
            <a:ext cx="3603600" cy="23715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385" name="Google Shape;385;g2bb8bb3ebd3_0_1186"/>
          <p:cNvSpPr txBox="1"/>
          <p:nvPr>
            <p:ph idx="5" type="body"/>
          </p:nvPr>
        </p:nvSpPr>
        <p:spPr>
          <a:xfrm>
            <a:off x="515940" y="1432200"/>
            <a:ext cx="7377600" cy="4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17"/>
              </a:spcBef>
              <a:spcAft>
                <a:spcPts val="0"/>
              </a:spcAft>
              <a:buClr>
                <a:schemeClr val="accent6"/>
              </a:buClr>
              <a:buSzPts val="696"/>
              <a:buNone/>
              <a:defRPr b="1" sz="696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-228600" lvl="1" marL="914400" rtl="0" algn="l">
              <a:lnSpc>
                <a:spcPct val="109952"/>
              </a:lnSpc>
              <a:spcBef>
                <a:spcPts val="158"/>
              </a:spcBef>
              <a:spcAft>
                <a:spcPts val="0"/>
              </a:spcAft>
              <a:buSzPts val="633"/>
              <a:buNone/>
              <a:defRPr b="1" sz="633"/>
            </a:lvl2pPr>
            <a:lvl3pPr indent="-228600" lvl="2" marL="1371600" rtl="0" algn="l">
              <a:lnSpc>
                <a:spcPct val="122105"/>
              </a:lnSpc>
              <a:spcBef>
                <a:spcPts val="158"/>
              </a:spcBef>
              <a:spcAft>
                <a:spcPts val="0"/>
              </a:spcAft>
              <a:buSzPts val="570"/>
              <a:buNone/>
              <a:defRPr b="1" sz="570"/>
            </a:lvl3pPr>
            <a:lvl4pPr indent="-228600" lvl="3" marL="1828800" rtl="0" algn="l">
              <a:lnSpc>
                <a:spcPct val="137549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4pPr>
            <a:lvl5pPr indent="-228600" lvl="4" marL="2286000" rtl="0" algn="l">
              <a:lnSpc>
                <a:spcPct val="137549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5pPr>
            <a:lvl6pPr indent="-2286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6pPr>
            <a:lvl7pPr indent="-2286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7pPr>
            <a:lvl8pPr indent="-2286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8pPr>
            <a:lvl9pPr indent="-2286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9pPr>
          </a:lstStyle>
          <a:p/>
        </p:txBody>
      </p:sp>
      <p:sp>
        <p:nvSpPr>
          <p:cNvPr id="386" name="Google Shape;386;g2bb8bb3ebd3_0_1186"/>
          <p:cNvSpPr txBox="1"/>
          <p:nvPr>
            <p:ph idx="6" type="body"/>
          </p:nvPr>
        </p:nvSpPr>
        <p:spPr>
          <a:xfrm>
            <a:off x="515941" y="4527059"/>
            <a:ext cx="7380300" cy="17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68795" lvl="0" marL="457200" rtl="0" algn="l">
              <a:lnSpc>
                <a:spcPct val="100000"/>
              </a:lnSpc>
              <a:spcBef>
                <a:spcPts val="317"/>
              </a:spcBef>
              <a:spcAft>
                <a:spcPts val="0"/>
              </a:spcAft>
              <a:buClr>
                <a:schemeClr val="dk1"/>
              </a:buClr>
              <a:buSzPts val="633"/>
              <a:buChar char="•"/>
              <a:defRPr/>
            </a:lvl1pPr>
            <a:lvl2pPr indent="-268795" lvl="1" marL="91440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SzPts val="633"/>
              <a:buChar char="•"/>
              <a:defRPr/>
            </a:lvl2pPr>
            <a:lvl3pPr indent="-268795" lvl="2" marL="137160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SzPts val="633"/>
              <a:buChar char="•"/>
              <a:defRPr/>
            </a:lvl3pPr>
            <a:lvl4pPr indent="-342900" lvl="3" marL="18288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87" name="Google Shape;387;g2bb8bb3ebd3_0_1186"/>
          <p:cNvSpPr txBox="1"/>
          <p:nvPr>
            <p:ph idx="7" type="body"/>
          </p:nvPr>
        </p:nvSpPr>
        <p:spPr>
          <a:xfrm>
            <a:off x="515940" y="4077087"/>
            <a:ext cx="7377600" cy="4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17"/>
              </a:spcBef>
              <a:spcAft>
                <a:spcPts val="0"/>
              </a:spcAft>
              <a:buClr>
                <a:schemeClr val="accent6"/>
              </a:buClr>
              <a:buSzPts val="696"/>
              <a:buNone/>
              <a:defRPr b="1" sz="696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-228600" lvl="1" marL="914400" rtl="0" algn="l">
              <a:lnSpc>
                <a:spcPct val="109952"/>
              </a:lnSpc>
              <a:spcBef>
                <a:spcPts val="158"/>
              </a:spcBef>
              <a:spcAft>
                <a:spcPts val="0"/>
              </a:spcAft>
              <a:buSzPts val="633"/>
              <a:buNone/>
              <a:defRPr b="1" sz="633"/>
            </a:lvl2pPr>
            <a:lvl3pPr indent="-228600" lvl="2" marL="1371600" rtl="0" algn="l">
              <a:lnSpc>
                <a:spcPct val="122105"/>
              </a:lnSpc>
              <a:spcBef>
                <a:spcPts val="158"/>
              </a:spcBef>
              <a:spcAft>
                <a:spcPts val="0"/>
              </a:spcAft>
              <a:buSzPts val="570"/>
              <a:buNone/>
              <a:defRPr b="1" sz="570"/>
            </a:lvl3pPr>
            <a:lvl4pPr indent="-228600" lvl="3" marL="1828800" rtl="0" algn="l">
              <a:lnSpc>
                <a:spcPct val="137549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4pPr>
            <a:lvl5pPr indent="-228600" lvl="4" marL="2286000" rtl="0" algn="l">
              <a:lnSpc>
                <a:spcPct val="137549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5pPr>
            <a:lvl6pPr indent="-2286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6pPr>
            <a:lvl7pPr indent="-2286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7pPr>
            <a:lvl8pPr indent="-2286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8pPr>
            <a:lvl9pPr indent="-2286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 Slide">
  <p:cSld name="Comparison Slide"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2bb8bb3ebd3_0_1201"/>
          <p:cNvSpPr txBox="1"/>
          <p:nvPr>
            <p:ph idx="1" type="body"/>
          </p:nvPr>
        </p:nvSpPr>
        <p:spPr>
          <a:xfrm>
            <a:off x="515940" y="1882171"/>
            <a:ext cx="5206800" cy="44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68795" lvl="0" marL="457200" rtl="0" algn="l">
              <a:lnSpc>
                <a:spcPct val="100000"/>
              </a:lnSpc>
              <a:spcBef>
                <a:spcPts val="317"/>
              </a:spcBef>
              <a:spcAft>
                <a:spcPts val="0"/>
              </a:spcAft>
              <a:buClr>
                <a:schemeClr val="dk1"/>
              </a:buClr>
              <a:buSzPts val="633"/>
              <a:buChar char="•"/>
              <a:defRPr/>
            </a:lvl1pPr>
            <a:lvl2pPr indent="-268795" lvl="1" marL="91440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SzPts val="633"/>
              <a:buChar char="•"/>
              <a:defRPr/>
            </a:lvl2pPr>
            <a:lvl3pPr indent="-268795" lvl="2" marL="137160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SzPts val="633"/>
              <a:buChar char="•"/>
              <a:defRPr/>
            </a:lvl3pPr>
            <a:lvl4pPr indent="-268795" lvl="3" marL="182880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SzPts val="633"/>
              <a:buChar char="•"/>
              <a:defRPr/>
            </a:lvl4pPr>
            <a:lvl5pPr indent="-268795" lvl="4" marL="228600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SzPts val="633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90" name="Google Shape;390;g2bb8bb3ebd3_0_1201"/>
          <p:cNvSpPr/>
          <p:nvPr/>
        </p:nvSpPr>
        <p:spPr>
          <a:xfrm>
            <a:off x="3" y="6582427"/>
            <a:ext cx="12192000" cy="275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7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g2bb8bb3ebd3_0_1201"/>
          <p:cNvSpPr txBox="1"/>
          <p:nvPr>
            <p:ph idx="2" type="body"/>
          </p:nvPr>
        </p:nvSpPr>
        <p:spPr>
          <a:xfrm>
            <a:off x="515939" y="1432200"/>
            <a:ext cx="5202300" cy="4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17"/>
              </a:spcBef>
              <a:spcAft>
                <a:spcPts val="0"/>
              </a:spcAft>
              <a:buClr>
                <a:schemeClr val="accent6"/>
              </a:buClr>
              <a:buSzPts val="696"/>
              <a:buNone/>
              <a:defRPr b="1" sz="696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-228600" lvl="1" marL="914400" rtl="0" algn="l">
              <a:lnSpc>
                <a:spcPct val="109952"/>
              </a:lnSpc>
              <a:spcBef>
                <a:spcPts val="158"/>
              </a:spcBef>
              <a:spcAft>
                <a:spcPts val="0"/>
              </a:spcAft>
              <a:buSzPts val="633"/>
              <a:buNone/>
              <a:defRPr b="1" sz="633"/>
            </a:lvl2pPr>
            <a:lvl3pPr indent="-228600" lvl="2" marL="1371600" rtl="0" algn="l">
              <a:lnSpc>
                <a:spcPct val="122105"/>
              </a:lnSpc>
              <a:spcBef>
                <a:spcPts val="158"/>
              </a:spcBef>
              <a:spcAft>
                <a:spcPts val="0"/>
              </a:spcAft>
              <a:buSzPts val="570"/>
              <a:buNone/>
              <a:defRPr b="1" sz="570"/>
            </a:lvl3pPr>
            <a:lvl4pPr indent="-228600" lvl="3" marL="1828800" rtl="0" algn="l">
              <a:lnSpc>
                <a:spcPct val="137549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4pPr>
            <a:lvl5pPr indent="-228600" lvl="4" marL="2286000" rtl="0" algn="l">
              <a:lnSpc>
                <a:spcPct val="137549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5pPr>
            <a:lvl6pPr indent="-2286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6pPr>
            <a:lvl7pPr indent="-2286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7pPr>
            <a:lvl8pPr indent="-2286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8pPr>
            <a:lvl9pPr indent="-2286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9pPr>
          </a:lstStyle>
          <a:p/>
        </p:txBody>
      </p:sp>
      <p:sp>
        <p:nvSpPr>
          <p:cNvPr id="392" name="Google Shape;392;g2bb8bb3ebd3_0_1201"/>
          <p:cNvSpPr txBox="1"/>
          <p:nvPr>
            <p:ph idx="10" type="dt"/>
          </p:nvPr>
        </p:nvSpPr>
        <p:spPr>
          <a:xfrm>
            <a:off x="9948865" y="6596799"/>
            <a:ext cx="17271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3" name="Google Shape;393;g2bb8bb3ebd3_0_1201"/>
          <p:cNvSpPr txBox="1"/>
          <p:nvPr>
            <p:ph idx="12" type="sldNum"/>
          </p:nvPr>
        </p:nvSpPr>
        <p:spPr>
          <a:xfrm>
            <a:off x="11676065" y="6582426"/>
            <a:ext cx="516000" cy="27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94" name="Google Shape;394;g2bb8bb3ebd3_0_1201"/>
          <p:cNvSpPr txBox="1"/>
          <p:nvPr>
            <p:ph idx="3" type="body"/>
          </p:nvPr>
        </p:nvSpPr>
        <p:spPr>
          <a:xfrm>
            <a:off x="515941" y="899161"/>
            <a:ext cx="52023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17"/>
              </a:spcBef>
              <a:spcAft>
                <a:spcPts val="0"/>
              </a:spcAft>
              <a:buClr>
                <a:schemeClr val="dk2"/>
              </a:buClr>
              <a:buSzPts val="570"/>
              <a:buNone/>
              <a:defRPr sz="570">
                <a:solidFill>
                  <a:schemeClr val="dk2"/>
                </a:solidFill>
              </a:defRPr>
            </a:lvl1pPr>
            <a:lvl2pPr indent="-342900" lvl="1" marL="9144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95" name="Google Shape;395;g2bb8bb3ebd3_0_1201"/>
          <p:cNvSpPr txBox="1"/>
          <p:nvPr/>
        </p:nvSpPr>
        <p:spPr>
          <a:xfrm>
            <a:off x="515941" y="6596798"/>
            <a:ext cx="1727100" cy="1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31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www.dlapiper.com</a:t>
            </a:r>
            <a:endParaRPr/>
          </a:p>
        </p:txBody>
      </p:sp>
      <p:sp>
        <p:nvSpPr>
          <p:cNvPr id="396" name="Google Shape;396;g2bb8bb3ebd3_0_1201"/>
          <p:cNvSpPr txBox="1"/>
          <p:nvPr>
            <p:ph type="title"/>
          </p:nvPr>
        </p:nvSpPr>
        <p:spPr>
          <a:xfrm>
            <a:off x="515938" y="368300"/>
            <a:ext cx="52068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7" name="Google Shape;397;g2bb8bb3ebd3_0_1201"/>
          <p:cNvSpPr txBox="1"/>
          <p:nvPr>
            <p:ph idx="11" type="ftr"/>
          </p:nvPr>
        </p:nvSpPr>
        <p:spPr>
          <a:xfrm>
            <a:off x="2387600" y="6596798"/>
            <a:ext cx="7416900" cy="2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8" name="Google Shape;398;g2bb8bb3ebd3_0_1201"/>
          <p:cNvSpPr/>
          <p:nvPr/>
        </p:nvSpPr>
        <p:spPr>
          <a:xfrm>
            <a:off x="6096003" y="1"/>
            <a:ext cx="6096000" cy="6581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7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g2bb8bb3ebd3_0_1201"/>
          <p:cNvSpPr txBox="1"/>
          <p:nvPr>
            <p:ph idx="4" type="body"/>
          </p:nvPr>
        </p:nvSpPr>
        <p:spPr>
          <a:xfrm>
            <a:off x="6477195" y="1882171"/>
            <a:ext cx="5198700" cy="44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68795" lvl="0" marL="457200" rtl="0" algn="l">
              <a:lnSpc>
                <a:spcPct val="100000"/>
              </a:lnSpc>
              <a:spcBef>
                <a:spcPts val="317"/>
              </a:spcBef>
              <a:spcAft>
                <a:spcPts val="0"/>
              </a:spcAft>
              <a:buClr>
                <a:schemeClr val="lt1"/>
              </a:buClr>
              <a:buSzPts val="633"/>
              <a:buChar char="•"/>
              <a:defRPr>
                <a:solidFill>
                  <a:schemeClr val="lt1"/>
                </a:solidFill>
              </a:defRPr>
            </a:lvl1pPr>
            <a:lvl2pPr indent="-268795" lvl="1" marL="91440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SzPts val="633"/>
              <a:buChar char="•"/>
              <a:defRPr>
                <a:solidFill>
                  <a:schemeClr val="lt1"/>
                </a:solidFill>
              </a:defRPr>
            </a:lvl2pPr>
            <a:lvl3pPr indent="-268795" lvl="2" marL="137160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SzPts val="633"/>
              <a:buChar char="•"/>
              <a:defRPr>
                <a:solidFill>
                  <a:schemeClr val="lt1"/>
                </a:solidFill>
              </a:defRPr>
            </a:lvl3pPr>
            <a:lvl4pPr indent="-268795" lvl="3" marL="182880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SzPts val="633"/>
              <a:buChar char="•"/>
              <a:defRPr>
                <a:solidFill>
                  <a:schemeClr val="lt1"/>
                </a:solidFill>
              </a:defRPr>
            </a:lvl4pPr>
            <a:lvl5pPr indent="-268795" lvl="4" marL="228600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SzPts val="633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00" name="Google Shape;400;g2bb8bb3ebd3_0_1201"/>
          <p:cNvSpPr txBox="1"/>
          <p:nvPr>
            <p:ph idx="5" type="body"/>
          </p:nvPr>
        </p:nvSpPr>
        <p:spPr>
          <a:xfrm>
            <a:off x="6469258" y="1432200"/>
            <a:ext cx="5202300" cy="4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17"/>
              </a:spcBef>
              <a:spcAft>
                <a:spcPts val="0"/>
              </a:spcAft>
              <a:buClr>
                <a:schemeClr val="accent6"/>
              </a:buClr>
              <a:buSzPts val="696"/>
              <a:buNone/>
              <a:defRPr b="1" sz="696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-228600" lvl="1" marL="914400" rtl="0" algn="l">
              <a:lnSpc>
                <a:spcPct val="109952"/>
              </a:lnSpc>
              <a:spcBef>
                <a:spcPts val="158"/>
              </a:spcBef>
              <a:spcAft>
                <a:spcPts val="0"/>
              </a:spcAft>
              <a:buSzPts val="633"/>
              <a:buNone/>
              <a:defRPr b="1" sz="633"/>
            </a:lvl2pPr>
            <a:lvl3pPr indent="-228600" lvl="2" marL="1371600" rtl="0" algn="l">
              <a:lnSpc>
                <a:spcPct val="122105"/>
              </a:lnSpc>
              <a:spcBef>
                <a:spcPts val="158"/>
              </a:spcBef>
              <a:spcAft>
                <a:spcPts val="0"/>
              </a:spcAft>
              <a:buSzPts val="570"/>
              <a:buNone/>
              <a:defRPr b="1" sz="570"/>
            </a:lvl3pPr>
            <a:lvl4pPr indent="-228600" lvl="3" marL="1828800" rtl="0" algn="l">
              <a:lnSpc>
                <a:spcPct val="137549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4pPr>
            <a:lvl5pPr indent="-228600" lvl="4" marL="2286000" rtl="0" algn="l">
              <a:lnSpc>
                <a:spcPct val="137549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5pPr>
            <a:lvl6pPr indent="-2286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6pPr>
            <a:lvl7pPr indent="-2286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7pPr>
            <a:lvl8pPr indent="-2286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8pPr>
            <a:lvl9pPr indent="-2286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506"/>
              <a:buNone/>
              <a:defRPr b="1" sz="506"/>
            </a:lvl9pPr>
          </a:lstStyle>
          <a:p/>
        </p:txBody>
      </p:sp>
      <p:sp>
        <p:nvSpPr>
          <p:cNvPr id="401" name="Google Shape;401;g2bb8bb3ebd3_0_1201"/>
          <p:cNvSpPr txBox="1"/>
          <p:nvPr>
            <p:ph idx="6" type="body"/>
          </p:nvPr>
        </p:nvSpPr>
        <p:spPr>
          <a:xfrm>
            <a:off x="6469260" y="899161"/>
            <a:ext cx="52023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17"/>
              </a:spcBef>
              <a:spcAft>
                <a:spcPts val="0"/>
              </a:spcAft>
              <a:buClr>
                <a:schemeClr val="lt2"/>
              </a:buClr>
              <a:buSzPts val="570"/>
              <a:buNone/>
              <a:defRPr sz="570">
                <a:solidFill>
                  <a:schemeClr val="lt2"/>
                </a:solidFill>
              </a:defRPr>
            </a:lvl1pPr>
            <a:lvl2pPr indent="-342900" lvl="1" marL="9144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02" name="Google Shape;402;g2bb8bb3ebd3_0_1201"/>
          <p:cNvSpPr txBox="1"/>
          <p:nvPr>
            <p:ph idx="7" type="body"/>
          </p:nvPr>
        </p:nvSpPr>
        <p:spPr>
          <a:xfrm>
            <a:off x="6469257" y="398780"/>
            <a:ext cx="52071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5425">
            <a:noAutofit/>
          </a:bodyPr>
          <a:lstStyle>
            <a:lvl1pPr indent="-228600" lvl="0" marL="457200" rtl="0" algn="l">
              <a:lnSpc>
                <a:spcPct val="61106"/>
              </a:lnSpc>
              <a:spcBef>
                <a:spcPts val="317"/>
              </a:spcBef>
              <a:spcAft>
                <a:spcPts val="0"/>
              </a:spcAft>
              <a:buClr>
                <a:schemeClr val="lt1"/>
              </a:buClr>
              <a:buSzPts val="1139"/>
              <a:buNone/>
              <a:defRPr sz="1139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-228600" lvl="1" marL="914400" rtl="0" algn="l">
              <a:lnSpc>
                <a:spcPct val="109952"/>
              </a:lnSpc>
              <a:spcBef>
                <a:spcPts val="158"/>
              </a:spcBef>
              <a:spcAft>
                <a:spcPts val="0"/>
              </a:spcAft>
              <a:buSzPts val="633"/>
              <a:buNone/>
              <a:defRPr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-228600" lvl="2" marL="1371600" rtl="0" algn="l">
              <a:lnSpc>
                <a:spcPct val="109952"/>
              </a:lnSpc>
              <a:spcBef>
                <a:spcPts val="158"/>
              </a:spcBef>
              <a:spcAft>
                <a:spcPts val="0"/>
              </a:spcAft>
              <a:buSzPts val="633"/>
              <a:buNone/>
              <a:defRPr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-228600" lvl="3" marL="1828800" rtl="0" algn="l">
              <a:lnSpc>
                <a:spcPct val="109952"/>
              </a:lnSpc>
              <a:spcBef>
                <a:spcPts val="158"/>
              </a:spcBef>
              <a:spcAft>
                <a:spcPts val="0"/>
              </a:spcAft>
              <a:buSzPts val="633"/>
              <a:buNone/>
              <a:defRPr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-228600" lvl="4" marL="2286000" rtl="0" algn="l">
              <a:lnSpc>
                <a:spcPct val="109952"/>
              </a:lnSpc>
              <a:spcBef>
                <a:spcPts val="158"/>
              </a:spcBef>
              <a:spcAft>
                <a:spcPts val="0"/>
              </a:spcAft>
              <a:buSzPts val="633"/>
              <a:buNone/>
              <a:defRPr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-3429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 Slide no Text">
  <p:cSld name="Comparison Slide no Text"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2bb8bb3ebd3_0_1216"/>
          <p:cNvSpPr/>
          <p:nvPr/>
        </p:nvSpPr>
        <p:spPr>
          <a:xfrm>
            <a:off x="3" y="6582427"/>
            <a:ext cx="12192000" cy="275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7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g2bb8bb3ebd3_0_1216"/>
          <p:cNvSpPr txBox="1"/>
          <p:nvPr>
            <p:ph idx="10" type="dt"/>
          </p:nvPr>
        </p:nvSpPr>
        <p:spPr>
          <a:xfrm>
            <a:off x="9948865" y="6596799"/>
            <a:ext cx="17271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6" name="Google Shape;406;g2bb8bb3ebd3_0_1216"/>
          <p:cNvSpPr txBox="1"/>
          <p:nvPr>
            <p:ph idx="12" type="sldNum"/>
          </p:nvPr>
        </p:nvSpPr>
        <p:spPr>
          <a:xfrm>
            <a:off x="11676065" y="6582426"/>
            <a:ext cx="516000" cy="27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07" name="Google Shape;407;g2bb8bb3ebd3_0_1216"/>
          <p:cNvSpPr txBox="1"/>
          <p:nvPr>
            <p:ph idx="1" type="body"/>
          </p:nvPr>
        </p:nvSpPr>
        <p:spPr>
          <a:xfrm>
            <a:off x="515941" y="899161"/>
            <a:ext cx="52023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17"/>
              </a:spcBef>
              <a:spcAft>
                <a:spcPts val="0"/>
              </a:spcAft>
              <a:buClr>
                <a:schemeClr val="dk2"/>
              </a:buClr>
              <a:buSzPts val="570"/>
              <a:buNone/>
              <a:defRPr sz="570">
                <a:solidFill>
                  <a:schemeClr val="dk2"/>
                </a:solidFill>
              </a:defRPr>
            </a:lvl1pPr>
            <a:lvl2pPr indent="-342900" lvl="1" marL="9144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08" name="Google Shape;408;g2bb8bb3ebd3_0_1216"/>
          <p:cNvSpPr txBox="1"/>
          <p:nvPr/>
        </p:nvSpPr>
        <p:spPr>
          <a:xfrm>
            <a:off x="515941" y="6596798"/>
            <a:ext cx="1727100" cy="1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31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www.dlapiper.com</a:t>
            </a:r>
            <a:endParaRPr/>
          </a:p>
        </p:txBody>
      </p:sp>
      <p:sp>
        <p:nvSpPr>
          <p:cNvPr id="409" name="Google Shape;409;g2bb8bb3ebd3_0_1216"/>
          <p:cNvSpPr txBox="1"/>
          <p:nvPr>
            <p:ph type="title"/>
          </p:nvPr>
        </p:nvSpPr>
        <p:spPr>
          <a:xfrm>
            <a:off x="515938" y="368300"/>
            <a:ext cx="52068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0" name="Google Shape;410;g2bb8bb3ebd3_0_1216"/>
          <p:cNvSpPr txBox="1"/>
          <p:nvPr>
            <p:ph idx="11" type="ftr"/>
          </p:nvPr>
        </p:nvSpPr>
        <p:spPr>
          <a:xfrm>
            <a:off x="2387600" y="6596798"/>
            <a:ext cx="7416900" cy="2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1" name="Google Shape;411;g2bb8bb3ebd3_0_1216"/>
          <p:cNvSpPr/>
          <p:nvPr/>
        </p:nvSpPr>
        <p:spPr>
          <a:xfrm>
            <a:off x="6096003" y="1"/>
            <a:ext cx="6096000" cy="6581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7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g2bb8bb3ebd3_0_1216"/>
          <p:cNvSpPr txBox="1"/>
          <p:nvPr>
            <p:ph idx="2" type="body"/>
          </p:nvPr>
        </p:nvSpPr>
        <p:spPr>
          <a:xfrm>
            <a:off x="6469260" y="899161"/>
            <a:ext cx="52023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17"/>
              </a:spcBef>
              <a:spcAft>
                <a:spcPts val="0"/>
              </a:spcAft>
              <a:buClr>
                <a:schemeClr val="lt2"/>
              </a:buClr>
              <a:buSzPts val="570"/>
              <a:buNone/>
              <a:defRPr sz="570">
                <a:solidFill>
                  <a:schemeClr val="lt2"/>
                </a:solidFill>
              </a:defRPr>
            </a:lvl1pPr>
            <a:lvl2pPr indent="-342900" lvl="1" marL="9144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13" name="Google Shape;413;g2bb8bb3ebd3_0_1216"/>
          <p:cNvSpPr txBox="1"/>
          <p:nvPr>
            <p:ph idx="3" type="body"/>
          </p:nvPr>
        </p:nvSpPr>
        <p:spPr>
          <a:xfrm>
            <a:off x="6469257" y="398780"/>
            <a:ext cx="52071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5425">
            <a:noAutofit/>
          </a:bodyPr>
          <a:lstStyle>
            <a:lvl1pPr indent="-228600" lvl="0" marL="457200" rtl="0" algn="l">
              <a:lnSpc>
                <a:spcPct val="61106"/>
              </a:lnSpc>
              <a:spcBef>
                <a:spcPts val="317"/>
              </a:spcBef>
              <a:spcAft>
                <a:spcPts val="0"/>
              </a:spcAft>
              <a:buClr>
                <a:schemeClr val="lt1"/>
              </a:buClr>
              <a:buSzPts val="1139"/>
              <a:buNone/>
              <a:defRPr sz="1139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-228600" lvl="1" marL="914400" rtl="0" algn="l">
              <a:lnSpc>
                <a:spcPct val="109952"/>
              </a:lnSpc>
              <a:spcBef>
                <a:spcPts val="158"/>
              </a:spcBef>
              <a:spcAft>
                <a:spcPts val="0"/>
              </a:spcAft>
              <a:buSzPts val="633"/>
              <a:buNone/>
              <a:defRPr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-228600" lvl="2" marL="1371600" rtl="0" algn="l">
              <a:lnSpc>
                <a:spcPct val="109952"/>
              </a:lnSpc>
              <a:spcBef>
                <a:spcPts val="158"/>
              </a:spcBef>
              <a:spcAft>
                <a:spcPts val="0"/>
              </a:spcAft>
              <a:buSzPts val="633"/>
              <a:buNone/>
              <a:defRPr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-228600" lvl="3" marL="1828800" rtl="0" algn="l">
              <a:lnSpc>
                <a:spcPct val="109952"/>
              </a:lnSpc>
              <a:spcBef>
                <a:spcPts val="158"/>
              </a:spcBef>
              <a:spcAft>
                <a:spcPts val="0"/>
              </a:spcAft>
              <a:buSzPts val="633"/>
              <a:buNone/>
              <a:defRPr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-228600" lvl="4" marL="2286000" rtl="0" algn="l">
              <a:lnSpc>
                <a:spcPct val="109952"/>
              </a:lnSpc>
              <a:spcBef>
                <a:spcPts val="158"/>
              </a:spcBef>
              <a:spcAft>
                <a:spcPts val="0"/>
              </a:spcAft>
              <a:buSzPts val="633"/>
              <a:buNone/>
              <a:defRPr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-3429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 Slide 2">
  <p:cSld name="Comparison Slide 2"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2bb8bb3ebd3_0_1227"/>
          <p:cNvSpPr txBox="1"/>
          <p:nvPr>
            <p:ph idx="1" type="body"/>
          </p:nvPr>
        </p:nvSpPr>
        <p:spPr>
          <a:xfrm>
            <a:off x="515935" y="4289456"/>
            <a:ext cx="5206800" cy="20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68795" lvl="0" marL="457200" rtl="0" algn="l">
              <a:lnSpc>
                <a:spcPct val="100000"/>
              </a:lnSpc>
              <a:spcBef>
                <a:spcPts val="317"/>
              </a:spcBef>
              <a:spcAft>
                <a:spcPts val="0"/>
              </a:spcAft>
              <a:buClr>
                <a:schemeClr val="dk1"/>
              </a:buClr>
              <a:buSzPts val="633"/>
              <a:buChar char="•"/>
              <a:defRPr/>
            </a:lvl1pPr>
            <a:lvl2pPr indent="-268795" lvl="1" marL="91440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SzPts val="633"/>
              <a:buChar char="•"/>
              <a:defRPr/>
            </a:lvl2pPr>
            <a:lvl3pPr indent="-268795" lvl="2" marL="137160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SzPts val="633"/>
              <a:buChar char="•"/>
              <a:defRPr/>
            </a:lvl3pPr>
            <a:lvl4pPr indent="-268795" lvl="3" marL="182880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SzPts val="633"/>
              <a:buChar char="•"/>
              <a:defRPr/>
            </a:lvl4pPr>
            <a:lvl5pPr indent="-268795" lvl="4" marL="228600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SzPts val="633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16" name="Google Shape;416;g2bb8bb3ebd3_0_1227"/>
          <p:cNvSpPr/>
          <p:nvPr/>
        </p:nvSpPr>
        <p:spPr>
          <a:xfrm>
            <a:off x="3" y="6582427"/>
            <a:ext cx="12192000" cy="275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7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g2bb8bb3ebd3_0_1227"/>
          <p:cNvSpPr txBox="1"/>
          <p:nvPr>
            <p:ph idx="10" type="dt"/>
          </p:nvPr>
        </p:nvSpPr>
        <p:spPr>
          <a:xfrm>
            <a:off x="9948865" y="6596799"/>
            <a:ext cx="17271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8" name="Google Shape;418;g2bb8bb3ebd3_0_1227"/>
          <p:cNvSpPr txBox="1"/>
          <p:nvPr>
            <p:ph idx="12" type="sldNum"/>
          </p:nvPr>
        </p:nvSpPr>
        <p:spPr>
          <a:xfrm>
            <a:off x="11676065" y="6582426"/>
            <a:ext cx="516000" cy="27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19" name="Google Shape;419;g2bb8bb3ebd3_0_1227"/>
          <p:cNvSpPr txBox="1"/>
          <p:nvPr>
            <p:ph idx="2" type="body"/>
          </p:nvPr>
        </p:nvSpPr>
        <p:spPr>
          <a:xfrm>
            <a:off x="515941" y="3831035"/>
            <a:ext cx="52023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17"/>
              </a:spcBef>
              <a:spcAft>
                <a:spcPts val="0"/>
              </a:spcAft>
              <a:buClr>
                <a:schemeClr val="dk2"/>
              </a:buClr>
              <a:buSzPts val="570"/>
              <a:buNone/>
              <a:defRPr sz="570">
                <a:solidFill>
                  <a:schemeClr val="dk2"/>
                </a:solidFill>
              </a:defRPr>
            </a:lvl1pPr>
            <a:lvl2pPr indent="-342900" lvl="1" marL="9144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20" name="Google Shape;420;g2bb8bb3ebd3_0_1227"/>
          <p:cNvSpPr txBox="1"/>
          <p:nvPr/>
        </p:nvSpPr>
        <p:spPr>
          <a:xfrm>
            <a:off x="515941" y="6596798"/>
            <a:ext cx="1727100" cy="1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31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www.dlapiper.com</a:t>
            </a:r>
            <a:endParaRPr/>
          </a:p>
        </p:txBody>
      </p:sp>
      <p:sp>
        <p:nvSpPr>
          <p:cNvPr id="421" name="Google Shape;421;g2bb8bb3ebd3_0_1227"/>
          <p:cNvSpPr txBox="1"/>
          <p:nvPr>
            <p:ph type="title"/>
          </p:nvPr>
        </p:nvSpPr>
        <p:spPr>
          <a:xfrm>
            <a:off x="515938" y="3307049"/>
            <a:ext cx="5206800" cy="5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2" name="Google Shape;422;g2bb8bb3ebd3_0_1227"/>
          <p:cNvSpPr txBox="1"/>
          <p:nvPr>
            <p:ph idx="11" type="ftr"/>
          </p:nvPr>
        </p:nvSpPr>
        <p:spPr>
          <a:xfrm>
            <a:off x="2387600" y="6596798"/>
            <a:ext cx="7416900" cy="2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3" name="Google Shape;423;g2bb8bb3ebd3_0_1227"/>
          <p:cNvSpPr txBox="1"/>
          <p:nvPr>
            <p:ph idx="3" type="body"/>
          </p:nvPr>
        </p:nvSpPr>
        <p:spPr>
          <a:xfrm>
            <a:off x="6477195" y="4289456"/>
            <a:ext cx="5198700" cy="20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68795" lvl="0" marL="457200" rtl="0" algn="l">
              <a:lnSpc>
                <a:spcPct val="100000"/>
              </a:lnSpc>
              <a:spcBef>
                <a:spcPts val="317"/>
              </a:spcBef>
              <a:spcAft>
                <a:spcPts val="0"/>
              </a:spcAft>
              <a:buClr>
                <a:schemeClr val="dk1"/>
              </a:buClr>
              <a:buSzPts val="633"/>
              <a:buChar char="•"/>
              <a:defRPr>
                <a:solidFill>
                  <a:schemeClr val="dk1"/>
                </a:solidFill>
              </a:defRPr>
            </a:lvl1pPr>
            <a:lvl2pPr indent="-268795" lvl="1" marL="91440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SzPts val="633"/>
              <a:buChar char="•"/>
              <a:defRPr>
                <a:solidFill>
                  <a:schemeClr val="dk1"/>
                </a:solidFill>
              </a:defRPr>
            </a:lvl2pPr>
            <a:lvl3pPr indent="-268795" lvl="2" marL="137160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SzPts val="633"/>
              <a:buChar char="•"/>
              <a:defRPr>
                <a:solidFill>
                  <a:schemeClr val="dk1"/>
                </a:solidFill>
              </a:defRPr>
            </a:lvl3pPr>
            <a:lvl4pPr indent="-268795" lvl="3" marL="182880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SzPts val="633"/>
              <a:buChar char="•"/>
              <a:defRPr>
                <a:solidFill>
                  <a:schemeClr val="dk1"/>
                </a:solidFill>
              </a:defRPr>
            </a:lvl4pPr>
            <a:lvl5pPr indent="-268795" lvl="4" marL="228600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SzPts val="633"/>
              <a:buChar char="•"/>
              <a:defRPr>
                <a:solidFill>
                  <a:schemeClr val="dk1"/>
                </a:solidFill>
              </a:defRPr>
            </a:lvl5pPr>
            <a:lvl6pPr indent="-3429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24" name="Google Shape;424;g2bb8bb3ebd3_0_1227"/>
          <p:cNvSpPr txBox="1"/>
          <p:nvPr>
            <p:ph idx="4" type="body"/>
          </p:nvPr>
        </p:nvSpPr>
        <p:spPr>
          <a:xfrm>
            <a:off x="6469260" y="3831035"/>
            <a:ext cx="52023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17"/>
              </a:spcBef>
              <a:spcAft>
                <a:spcPts val="0"/>
              </a:spcAft>
              <a:buClr>
                <a:schemeClr val="dk2"/>
              </a:buClr>
              <a:buSzPts val="570"/>
              <a:buNone/>
              <a:defRPr sz="570">
                <a:solidFill>
                  <a:schemeClr val="dk2"/>
                </a:solidFill>
              </a:defRPr>
            </a:lvl1pPr>
            <a:lvl2pPr indent="-342900" lvl="1" marL="9144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25" name="Google Shape;425;g2bb8bb3ebd3_0_1227"/>
          <p:cNvSpPr/>
          <p:nvPr>
            <p:ph idx="5" type="pic"/>
          </p:nvPr>
        </p:nvSpPr>
        <p:spPr>
          <a:xfrm>
            <a:off x="0" y="1"/>
            <a:ext cx="6096000" cy="31161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426" name="Google Shape;426;g2bb8bb3ebd3_0_1227"/>
          <p:cNvSpPr/>
          <p:nvPr>
            <p:ph idx="6" type="pic"/>
          </p:nvPr>
        </p:nvSpPr>
        <p:spPr>
          <a:xfrm>
            <a:off x="6095998" y="1"/>
            <a:ext cx="6096000" cy="31161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cxnSp>
        <p:nvCxnSpPr>
          <p:cNvPr id="427" name="Google Shape;427;g2bb8bb3ebd3_0_1227"/>
          <p:cNvCxnSpPr/>
          <p:nvPr/>
        </p:nvCxnSpPr>
        <p:spPr>
          <a:xfrm>
            <a:off x="6095998" y="0"/>
            <a:ext cx="0" cy="6582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28" name="Google Shape;428;g2bb8bb3ebd3_0_1227"/>
          <p:cNvSpPr txBox="1"/>
          <p:nvPr>
            <p:ph idx="7" type="body"/>
          </p:nvPr>
        </p:nvSpPr>
        <p:spPr>
          <a:xfrm>
            <a:off x="6469257" y="3312125"/>
            <a:ext cx="52071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5425">
            <a:noAutofit/>
          </a:bodyPr>
          <a:lstStyle>
            <a:lvl1pPr indent="-228600" lvl="0" marL="457200" rtl="0" algn="l">
              <a:lnSpc>
                <a:spcPct val="61106"/>
              </a:lnSpc>
              <a:spcBef>
                <a:spcPts val="317"/>
              </a:spcBef>
              <a:spcAft>
                <a:spcPts val="0"/>
              </a:spcAft>
              <a:buClr>
                <a:schemeClr val="dk1"/>
              </a:buClr>
              <a:buSzPts val="1139"/>
              <a:buNone/>
              <a:defRPr sz="1139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-228600" lvl="1" marL="914400" rtl="0" algn="l">
              <a:lnSpc>
                <a:spcPct val="109952"/>
              </a:lnSpc>
              <a:spcBef>
                <a:spcPts val="158"/>
              </a:spcBef>
              <a:spcAft>
                <a:spcPts val="0"/>
              </a:spcAft>
              <a:buSzPts val="633"/>
              <a:buNone/>
              <a:defRPr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-228600" lvl="2" marL="1371600" rtl="0" algn="l">
              <a:lnSpc>
                <a:spcPct val="109952"/>
              </a:lnSpc>
              <a:spcBef>
                <a:spcPts val="158"/>
              </a:spcBef>
              <a:spcAft>
                <a:spcPts val="0"/>
              </a:spcAft>
              <a:buSzPts val="633"/>
              <a:buNone/>
              <a:defRPr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-228600" lvl="3" marL="1828800" rtl="0" algn="l">
              <a:lnSpc>
                <a:spcPct val="109952"/>
              </a:lnSpc>
              <a:spcBef>
                <a:spcPts val="158"/>
              </a:spcBef>
              <a:spcAft>
                <a:spcPts val="0"/>
              </a:spcAft>
              <a:buSzPts val="633"/>
              <a:buNone/>
              <a:defRPr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-228600" lvl="4" marL="2286000" rtl="0" algn="l">
              <a:lnSpc>
                <a:spcPct val="109952"/>
              </a:lnSpc>
              <a:spcBef>
                <a:spcPts val="158"/>
              </a:spcBef>
              <a:spcAft>
                <a:spcPts val="0"/>
              </a:spcAft>
              <a:buSzPts val="633"/>
              <a:buNone/>
              <a:defRPr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-3429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 Slide 3">
  <p:cSld name="Comparison Slide 3"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2bb8bb3ebd3_0_1242"/>
          <p:cNvSpPr txBox="1"/>
          <p:nvPr>
            <p:ph idx="1" type="body"/>
          </p:nvPr>
        </p:nvSpPr>
        <p:spPr>
          <a:xfrm>
            <a:off x="515935" y="4472336"/>
            <a:ext cx="5206800" cy="183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68795" lvl="0" marL="457200" rtl="0" algn="l">
              <a:lnSpc>
                <a:spcPct val="100000"/>
              </a:lnSpc>
              <a:spcBef>
                <a:spcPts val="317"/>
              </a:spcBef>
              <a:spcAft>
                <a:spcPts val="0"/>
              </a:spcAft>
              <a:buClr>
                <a:schemeClr val="dk1"/>
              </a:buClr>
              <a:buSzPts val="633"/>
              <a:buChar char="•"/>
              <a:defRPr/>
            </a:lvl1pPr>
            <a:lvl2pPr indent="-268795" lvl="1" marL="91440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SzPts val="633"/>
              <a:buChar char="•"/>
              <a:defRPr/>
            </a:lvl2pPr>
            <a:lvl3pPr indent="-268795" lvl="2" marL="137160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SzPts val="633"/>
              <a:buChar char="•"/>
              <a:defRPr/>
            </a:lvl3pPr>
            <a:lvl4pPr indent="-268795" lvl="3" marL="182880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SzPts val="633"/>
              <a:buChar char="•"/>
              <a:defRPr/>
            </a:lvl4pPr>
            <a:lvl5pPr indent="-268795" lvl="4" marL="228600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SzPts val="633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31" name="Google Shape;431;g2bb8bb3ebd3_0_1242"/>
          <p:cNvSpPr/>
          <p:nvPr/>
        </p:nvSpPr>
        <p:spPr>
          <a:xfrm>
            <a:off x="3" y="6582427"/>
            <a:ext cx="12192000" cy="275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7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g2bb8bb3ebd3_0_1242"/>
          <p:cNvSpPr txBox="1"/>
          <p:nvPr>
            <p:ph idx="10" type="dt"/>
          </p:nvPr>
        </p:nvSpPr>
        <p:spPr>
          <a:xfrm>
            <a:off x="9948865" y="6596799"/>
            <a:ext cx="17271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3" name="Google Shape;433;g2bb8bb3ebd3_0_1242"/>
          <p:cNvSpPr txBox="1"/>
          <p:nvPr>
            <p:ph idx="12" type="sldNum"/>
          </p:nvPr>
        </p:nvSpPr>
        <p:spPr>
          <a:xfrm>
            <a:off x="11676065" y="6582426"/>
            <a:ext cx="516000" cy="27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34" name="Google Shape;434;g2bb8bb3ebd3_0_1242"/>
          <p:cNvSpPr txBox="1"/>
          <p:nvPr>
            <p:ph idx="2" type="body"/>
          </p:nvPr>
        </p:nvSpPr>
        <p:spPr>
          <a:xfrm>
            <a:off x="515941" y="4013915"/>
            <a:ext cx="52023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17"/>
              </a:spcBef>
              <a:spcAft>
                <a:spcPts val="0"/>
              </a:spcAft>
              <a:buClr>
                <a:schemeClr val="dk2"/>
              </a:buClr>
              <a:buSzPts val="570"/>
              <a:buNone/>
              <a:defRPr sz="570">
                <a:solidFill>
                  <a:schemeClr val="dk2"/>
                </a:solidFill>
              </a:defRPr>
            </a:lvl1pPr>
            <a:lvl2pPr indent="-342900" lvl="1" marL="9144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35" name="Google Shape;435;g2bb8bb3ebd3_0_1242"/>
          <p:cNvSpPr txBox="1"/>
          <p:nvPr/>
        </p:nvSpPr>
        <p:spPr>
          <a:xfrm>
            <a:off x="515941" y="6596798"/>
            <a:ext cx="1727100" cy="1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31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www.dlapiper.com</a:t>
            </a:r>
            <a:endParaRPr/>
          </a:p>
        </p:txBody>
      </p:sp>
      <p:sp>
        <p:nvSpPr>
          <p:cNvPr id="436" name="Google Shape;436;g2bb8bb3ebd3_0_1242"/>
          <p:cNvSpPr txBox="1"/>
          <p:nvPr>
            <p:ph type="title"/>
          </p:nvPr>
        </p:nvSpPr>
        <p:spPr>
          <a:xfrm>
            <a:off x="515935" y="3489929"/>
            <a:ext cx="5206800" cy="5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7" name="Google Shape;437;g2bb8bb3ebd3_0_1242"/>
          <p:cNvSpPr txBox="1"/>
          <p:nvPr>
            <p:ph idx="11" type="ftr"/>
          </p:nvPr>
        </p:nvSpPr>
        <p:spPr>
          <a:xfrm>
            <a:off x="2387600" y="6596798"/>
            <a:ext cx="7416900" cy="2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8" name="Google Shape;438;g2bb8bb3ebd3_0_1242"/>
          <p:cNvSpPr txBox="1"/>
          <p:nvPr>
            <p:ph idx="3" type="body"/>
          </p:nvPr>
        </p:nvSpPr>
        <p:spPr>
          <a:xfrm>
            <a:off x="6477195" y="1327102"/>
            <a:ext cx="5198700" cy="20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68795" lvl="0" marL="457200" rtl="0" algn="l">
              <a:lnSpc>
                <a:spcPct val="100000"/>
              </a:lnSpc>
              <a:spcBef>
                <a:spcPts val="317"/>
              </a:spcBef>
              <a:spcAft>
                <a:spcPts val="0"/>
              </a:spcAft>
              <a:buClr>
                <a:schemeClr val="dk1"/>
              </a:buClr>
              <a:buSzPts val="633"/>
              <a:buChar char="•"/>
              <a:defRPr>
                <a:solidFill>
                  <a:schemeClr val="dk1"/>
                </a:solidFill>
              </a:defRPr>
            </a:lvl1pPr>
            <a:lvl2pPr indent="-268795" lvl="1" marL="91440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SzPts val="633"/>
              <a:buChar char="•"/>
              <a:defRPr>
                <a:solidFill>
                  <a:schemeClr val="dk1"/>
                </a:solidFill>
              </a:defRPr>
            </a:lvl2pPr>
            <a:lvl3pPr indent="-268795" lvl="2" marL="137160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SzPts val="633"/>
              <a:buChar char="•"/>
              <a:defRPr>
                <a:solidFill>
                  <a:schemeClr val="dk1"/>
                </a:solidFill>
              </a:defRPr>
            </a:lvl3pPr>
            <a:lvl4pPr indent="-268795" lvl="3" marL="182880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SzPts val="633"/>
              <a:buChar char="•"/>
              <a:defRPr>
                <a:solidFill>
                  <a:schemeClr val="dk1"/>
                </a:solidFill>
              </a:defRPr>
            </a:lvl4pPr>
            <a:lvl5pPr indent="-268795" lvl="4" marL="228600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SzPts val="633"/>
              <a:buChar char="•"/>
              <a:defRPr>
                <a:solidFill>
                  <a:schemeClr val="dk1"/>
                </a:solidFill>
              </a:defRPr>
            </a:lvl5pPr>
            <a:lvl6pPr indent="-3429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39" name="Google Shape;439;g2bb8bb3ebd3_0_1242"/>
          <p:cNvSpPr txBox="1"/>
          <p:nvPr>
            <p:ph idx="4" type="body"/>
          </p:nvPr>
        </p:nvSpPr>
        <p:spPr>
          <a:xfrm>
            <a:off x="6469260" y="868681"/>
            <a:ext cx="52023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17"/>
              </a:spcBef>
              <a:spcAft>
                <a:spcPts val="0"/>
              </a:spcAft>
              <a:buClr>
                <a:schemeClr val="dk2"/>
              </a:buClr>
              <a:buSzPts val="570"/>
              <a:buNone/>
              <a:defRPr sz="570">
                <a:solidFill>
                  <a:schemeClr val="dk2"/>
                </a:solidFill>
              </a:defRPr>
            </a:lvl1pPr>
            <a:lvl2pPr indent="-342900" lvl="1" marL="9144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38666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40" name="Google Shape;440;g2bb8bb3ebd3_0_1242"/>
          <p:cNvSpPr/>
          <p:nvPr>
            <p:ph idx="5" type="pic"/>
          </p:nvPr>
        </p:nvSpPr>
        <p:spPr>
          <a:xfrm>
            <a:off x="0" y="0"/>
            <a:ext cx="6096000" cy="32766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441" name="Google Shape;441;g2bb8bb3ebd3_0_1242"/>
          <p:cNvSpPr/>
          <p:nvPr>
            <p:ph idx="6" type="pic"/>
          </p:nvPr>
        </p:nvSpPr>
        <p:spPr>
          <a:xfrm>
            <a:off x="6095998" y="3276601"/>
            <a:ext cx="6096000" cy="32985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cxnSp>
        <p:nvCxnSpPr>
          <p:cNvPr id="442" name="Google Shape;442;g2bb8bb3ebd3_0_1242"/>
          <p:cNvCxnSpPr/>
          <p:nvPr/>
        </p:nvCxnSpPr>
        <p:spPr>
          <a:xfrm>
            <a:off x="6095998" y="0"/>
            <a:ext cx="0" cy="6582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43" name="Google Shape;443;g2bb8bb3ebd3_0_1242"/>
          <p:cNvSpPr txBox="1"/>
          <p:nvPr>
            <p:ph idx="7" type="body"/>
          </p:nvPr>
        </p:nvSpPr>
        <p:spPr>
          <a:xfrm>
            <a:off x="6469257" y="398780"/>
            <a:ext cx="52071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5425">
            <a:noAutofit/>
          </a:bodyPr>
          <a:lstStyle>
            <a:lvl1pPr indent="-228600" lvl="0" marL="457200" rtl="0" algn="l">
              <a:lnSpc>
                <a:spcPct val="61106"/>
              </a:lnSpc>
              <a:spcBef>
                <a:spcPts val="317"/>
              </a:spcBef>
              <a:spcAft>
                <a:spcPts val="0"/>
              </a:spcAft>
              <a:buClr>
                <a:schemeClr val="dk1"/>
              </a:buClr>
              <a:buSzPts val="1139"/>
              <a:buNone/>
              <a:defRPr sz="1139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-228600" lvl="1" marL="914400" rtl="0" algn="l">
              <a:lnSpc>
                <a:spcPct val="109952"/>
              </a:lnSpc>
              <a:spcBef>
                <a:spcPts val="158"/>
              </a:spcBef>
              <a:spcAft>
                <a:spcPts val="0"/>
              </a:spcAft>
              <a:buSzPts val="633"/>
              <a:buNone/>
              <a:defRPr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-228600" lvl="2" marL="1371600" rtl="0" algn="l">
              <a:lnSpc>
                <a:spcPct val="109952"/>
              </a:lnSpc>
              <a:spcBef>
                <a:spcPts val="158"/>
              </a:spcBef>
              <a:spcAft>
                <a:spcPts val="0"/>
              </a:spcAft>
              <a:buSzPts val="633"/>
              <a:buNone/>
              <a:defRPr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-228600" lvl="3" marL="1828800" rtl="0" algn="l">
              <a:lnSpc>
                <a:spcPct val="109952"/>
              </a:lnSpc>
              <a:spcBef>
                <a:spcPts val="158"/>
              </a:spcBef>
              <a:spcAft>
                <a:spcPts val="0"/>
              </a:spcAft>
              <a:buSzPts val="633"/>
              <a:buNone/>
              <a:defRPr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-228600" lvl="4" marL="2286000" rtl="0" algn="l">
              <a:lnSpc>
                <a:spcPct val="109952"/>
              </a:lnSpc>
              <a:spcBef>
                <a:spcPts val="158"/>
              </a:spcBef>
              <a:spcAft>
                <a:spcPts val="0"/>
              </a:spcAft>
              <a:buSzPts val="633"/>
              <a:buNone/>
              <a:defRPr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-342900" lvl="5" marL="27432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2bb8bb3ebd3_0_1257"/>
          <p:cNvSpPr/>
          <p:nvPr/>
        </p:nvSpPr>
        <p:spPr>
          <a:xfrm>
            <a:off x="3" y="6582427"/>
            <a:ext cx="12192000" cy="275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7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g2bb8bb3ebd3_0_1257"/>
          <p:cNvSpPr txBox="1"/>
          <p:nvPr>
            <p:ph idx="10" type="dt"/>
          </p:nvPr>
        </p:nvSpPr>
        <p:spPr>
          <a:xfrm>
            <a:off x="9948865" y="6596798"/>
            <a:ext cx="17271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7" name="Google Shape;447;g2bb8bb3ebd3_0_1257"/>
          <p:cNvSpPr txBox="1"/>
          <p:nvPr>
            <p:ph idx="12" type="sldNum"/>
          </p:nvPr>
        </p:nvSpPr>
        <p:spPr>
          <a:xfrm>
            <a:off x="11676065" y="6582426"/>
            <a:ext cx="516000" cy="27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ctr">
              <a:spcBef>
                <a:spcPts val="0"/>
              </a:spcBef>
              <a:buNone/>
              <a:defRPr b="0" sz="317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48" name="Google Shape;448;g2bb8bb3ebd3_0_1257"/>
          <p:cNvSpPr txBox="1"/>
          <p:nvPr/>
        </p:nvSpPr>
        <p:spPr>
          <a:xfrm>
            <a:off x="515941" y="6596798"/>
            <a:ext cx="1727100" cy="1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31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www.dlapiper.com</a:t>
            </a:r>
            <a:endParaRPr/>
          </a:p>
        </p:txBody>
      </p:sp>
      <p:sp>
        <p:nvSpPr>
          <p:cNvPr id="449" name="Google Shape;449;g2bb8bb3ebd3_0_1257"/>
          <p:cNvSpPr txBox="1"/>
          <p:nvPr>
            <p:ph idx="11" type="ftr"/>
          </p:nvPr>
        </p:nvSpPr>
        <p:spPr>
          <a:xfrm>
            <a:off x="2387600" y="6596798"/>
            <a:ext cx="7416900" cy="2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id Dark Blue">
  <p:cSld name="Solid Dark Blue"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2bb8bb3ebd3_0_1263"/>
          <p:cNvSpPr/>
          <p:nvPr/>
        </p:nvSpPr>
        <p:spPr>
          <a:xfrm>
            <a:off x="3" y="1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7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g2bb8bb3ebd3_0_1263"/>
          <p:cNvSpPr txBox="1"/>
          <p:nvPr>
            <p:ph type="title"/>
          </p:nvPr>
        </p:nvSpPr>
        <p:spPr>
          <a:xfrm>
            <a:off x="515940" y="368300"/>
            <a:ext cx="111600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st Page">
  <p:cSld name="Last Page"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2bb8bb3ebd3_0_1266"/>
          <p:cNvSpPr/>
          <p:nvPr/>
        </p:nvSpPr>
        <p:spPr>
          <a:xfrm>
            <a:off x="3" y="1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7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5" name="Google Shape;455;g2bb8bb3ebd3_0_12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15939" y="6062542"/>
            <a:ext cx="730799" cy="4271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ext" type="objOnly">
  <p:cSld name="OBJECT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1"/>
          <p:cNvSpPr txBox="1"/>
          <p:nvPr>
            <p:ph idx="1"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and Content" type="twoObjAndObj">
  <p:cSld name="TWO_OBJECTS_AND_OBJEC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2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2"/>
          <p:cNvSpPr txBox="1"/>
          <p:nvPr>
            <p:ph idx="1"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22"/>
          <p:cNvSpPr txBox="1"/>
          <p:nvPr>
            <p:ph idx="2"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22"/>
          <p:cNvSpPr txBox="1"/>
          <p:nvPr>
            <p:ph idx="3"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2 Content" type="objAndTwoObj">
  <p:cSld name="OBJECT_AND_TWO_OBJECTS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3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23"/>
          <p:cNvSpPr txBox="1"/>
          <p:nvPr>
            <p:ph idx="1"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" name="Google Shape;38;p23"/>
          <p:cNvSpPr txBox="1"/>
          <p:nvPr>
            <p:ph idx="2"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" name="Google Shape;39;p23"/>
          <p:cNvSpPr txBox="1"/>
          <p:nvPr>
            <p:ph idx="3"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over Content" type="objOverTx">
  <p:cSld name="OBJECT_OVER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4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4"/>
          <p:cNvSpPr txBox="1"/>
          <p:nvPr>
            <p:ph idx="1"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" name="Google Shape;43;p24"/>
          <p:cNvSpPr txBox="1"/>
          <p:nvPr>
            <p:ph idx="2"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4 Content" type="fourObj">
  <p:cSld name="FOUR_OBJECTS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5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25"/>
          <p:cNvSpPr txBox="1"/>
          <p:nvPr>
            <p:ph idx="1"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" name="Google Shape;47;p25"/>
          <p:cNvSpPr txBox="1"/>
          <p:nvPr>
            <p:ph idx="2"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25"/>
          <p:cNvSpPr txBox="1"/>
          <p:nvPr>
            <p:ph idx="3"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" name="Google Shape;49;p25"/>
          <p:cNvSpPr txBox="1"/>
          <p:nvPr>
            <p:ph idx="4"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4.png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4" Type="http://schemas.openxmlformats.org/officeDocument/2006/relationships/theme" Target="../theme/theme3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26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38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29" Type="http://schemas.openxmlformats.org/officeDocument/2006/relationships/slideLayout" Target="../slideLayouts/slideLayout40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22.xml"/><Relationship Id="rId33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21.xml"/><Relationship Id="rId32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24.xml"/><Relationship Id="rId35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23.xml"/><Relationship Id="rId34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26.xml"/><Relationship Id="rId37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25.xml"/><Relationship Id="rId36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38" Type="http://schemas.openxmlformats.org/officeDocument/2006/relationships/theme" Target="../theme/theme2.xml"/><Relationship Id="rId19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6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4000680" y="7293240"/>
            <a:ext cx="4190040" cy="481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16"/>
          <p:cNvPicPr preferRelativeResize="0"/>
          <p:nvPr/>
        </p:nvPicPr>
        <p:blipFill rotWithShape="1">
          <a:blip r:embed="rId2">
            <a:alphaModFix amt="70000"/>
          </a:blip>
          <a:srcRect b="0" l="0" r="0" t="0"/>
          <a:stretch/>
        </p:blipFill>
        <p:spPr>
          <a:xfrm>
            <a:off x="6661080" y="2475000"/>
            <a:ext cx="12191040" cy="6478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16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4000680" y="7293240"/>
            <a:ext cx="4190040" cy="48168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16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6"/>
          <p:cNvSpPr txBox="1"/>
          <p:nvPr>
            <p:ph idx="1"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bb8bb3ebd3_0_875"/>
          <p:cNvSpPr txBox="1"/>
          <p:nvPr>
            <p:ph idx="10" type="dt"/>
          </p:nvPr>
        </p:nvSpPr>
        <p:spPr>
          <a:xfrm>
            <a:off x="9948864" y="6596797"/>
            <a:ext cx="1727100" cy="26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1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" name="Google Shape;64;g2bb8bb3ebd3_0_875"/>
          <p:cNvSpPr txBox="1"/>
          <p:nvPr>
            <p:ph idx="12" type="sldNum"/>
          </p:nvPr>
        </p:nvSpPr>
        <p:spPr>
          <a:xfrm>
            <a:off x="11676067" y="6596798"/>
            <a:ext cx="5160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31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31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31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31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31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31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31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31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31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5" name="Google Shape;65;g2bb8bb3ebd3_0_875"/>
          <p:cNvSpPr txBox="1"/>
          <p:nvPr>
            <p:ph type="title"/>
          </p:nvPr>
        </p:nvSpPr>
        <p:spPr>
          <a:xfrm>
            <a:off x="515940" y="368300"/>
            <a:ext cx="111600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39"/>
              <a:buFont typeface="Cambria"/>
              <a:buNone/>
              <a:defRPr b="0" i="0" sz="1139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6" name="Google Shape;66;g2bb8bb3ebd3_0_875"/>
          <p:cNvSpPr txBox="1"/>
          <p:nvPr>
            <p:ph idx="1" type="body"/>
          </p:nvPr>
        </p:nvSpPr>
        <p:spPr>
          <a:xfrm>
            <a:off x="515941" y="1431926"/>
            <a:ext cx="11160000" cy="475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68795" lvl="0" marL="457200" marR="0" rtl="0" algn="l">
              <a:lnSpc>
                <a:spcPct val="109952"/>
              </a:lnSpc>
              <a:spcBef>
                <a:spcPts val="317"/>
              </a:spcBef>
              <a:spcAft>
                <a:spcPts val="0"/>
              </a:spcAft>
              <a:buClr>
                <a:schemeClr val="dk1"/>
              </a:buClr>
              <a:buSzPts val="633"/>
              <a:buFont typeface="Arial"/>
              <a:buChar char="•"/>
              <a:defRPr b="0" i="0" sz="633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68795" lvl="1" marL="914400" marR="0" rtl="0" algn="l">
              <a:lnSpc>
                <a:spcPct val="109952"/>
              </a:lnSpc>
              <a:spcBef>
                <a:spcPts val="158"/>
              </a:spcBef>
              <a:spcAft>
                <a:spcPts val="0"/>
              </a:spcAft>
              <a:buClr>
                <a:srgbClr val="6F6F6F"/>
              </a:buClr>
              <a:buSzPts val="633"/>
              <a:buFont typeface="Arial"/>
              <a:buChar char="•"/>
              <a:defRPr b="0" i="0" sz="633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68795" lvl="2" marL="1371600" marR="0" rtl="0" algn="l">
              <a:lnSpc>
                <a:spcPct val="109952"/>
              </a:lnSpc>
              <a:spcBef>
                <a:spcPts val="158"/>
              </a:spcBef>
              <a:spcAft>
                <a:spcPts val="0"/>
              </a:spcAft>
              <a:buClr>
                <a:srgbClr val="A6A6A6"/>
              </a:buClr>
              <a:buSzPts val="633"/>
              <a:buFont typeface="Arial"/>
              <a:buChar char="•"/>
              <a:defRPr b="0" i="0" sz="633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68795" lvl="3" marL="1828800" marR="0" rtl="0" algn="l">
              <a:lnSpc>
                <a:spcPct val="109952"/>
              </a:lnSpc>
              <a:spcBef>
                <a:spcPts val="158"/>
              </a:spcBef>
              <a:spcAft>
                <a:spcPts val="0"/>
              </a:spcAft>
              <a:buClr>
                <a:srgbClr val="BFBFBF"/>
              </a:buClr>
              <a:buSzPts val="633"/>
              <a:buFont typeface="Arial"/>
              <a:buChar char="•"/>
              <a:defRPr b="0" i="0" sz="633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68795" lvl="4" marL="2286000" marR="0" rtl="0" algn="l">
              <a:lnSpc>
                <a:spcPct val="109952"/>
              </a:lnSpc>
              <a:spcBef>
                <a:spcPts val="158"/>
              </a:spcBef>
              <a:spcAft>
                <a:spcPts val="0"/>
              </a:spcAft>
              <a:buClr>
                <a:srgbClr val="BFBFBF"/>
              </a:buClr>
              <a:buSzPts val="633"/>
              <a:buFont typeface="Arial"/>
              <a:buChar char="•"/>
              <a:defRPr b="0" i="0" sz="633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64795" lvl="5" marL="2743200" marR="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Clr>
                <a:srgbClr val="BFBFBF"/>
              </a:buClr>
              <a:buSzPts val="570"/>
              <a:buFont typeface="Arial"/>
              <a:buChar char="•"/>
              <a:defRPr b="0" i="0" sz="57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64795" lvl="6" marL="3200400" marR="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Clr>
                <a:srgbClr val="BFBFBF"/>
              </a:buClr>
              <a:buSzPts val="570"/>
              <a:buFont typeface="Arial"/>
              <a:buChar char="•"/>
              <a:defRPr b="0" i="0" sz="57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64795" lvl="7" marL="3657600" marR="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Clr>
                <a:srgbClr val="BFBFBF"/>
              </a:buClr>
              <a:buSzPts val="570"/>
              <a:buFont typeface="Arial"/>
              <a:buChar char="•"/>
              <a:defRPr b="0" i="0" sz="57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64795" lvl="8" marL="4114800" marR="0" rtl="0" algn="l">
              <a:lnSpc>
                <a:spcPct val="90000"/>
              </a:lnSpc>
              <a:spcBef>
                <a:spcPts val="158"/>
              </a:spcBef>
              <a:spcAft>
                <a:spcPts val="0"/>
              </a:spcAft>
              <a:buClr>
                <a:srgbClr val="BFBFBF"/>
              </a:buClr>
              <a:buSzPts val="570"/>
              <a:buFont typeface="Arial"/>
              <a:buChar char="•"/>
              <a:defRPr b="0" i="0" sz="57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7" name="Google Shape;67;g2bb8bb3ebd3_0_875"/>
          <p:cNvSpPr txBox="1"/>
          <p:nvPr>
            <p:ph idx="11" type="ftr"/>
          </p:nvPr>
        </p:nvSpPr>
        <p:spPr>
          <a:xfrm>
            <a:off x="2387600" y="6596798"/>
            <a:ext cx="7416900" cy="2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1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8" name="Google Shape;68;g2bb8bb3ebd3_0_875"/>
          <p:cNvSpPr/>
          <p:nvPr/>
        </p:nvSpPr>
        <p:spPr>
          <a:xfrm>
            <a:off x="0" y="2"/>
            <a:ext cx="12192000" cy="68580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57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3888">
          <p15:clr>
            <a:srgbClr val="A4A3A4"/>
          </p15:clr>
        </p15:guide>
        <p15:guide id="2" orient="horz" pos="232">
          <p15:clr>
            <a:srgbClr val="F26B43"/>
          </p15:clr>
        </p15:guide>
        <p15:guide id="3" pos="325">
          <p15:clr>
            <a:srgbClr val="F26B43"/>
          </p15:clr>
        </p15:guide>
        <p15:guide id="4" pos="7355">
          <p15:clr>
            <a:srgbClr val="F26B43"/>
          </p15:clr>
        </p15:guide>
        <p15:guide id="5" pos="1413">
          <p15:clr>
            <a:srgbClr val="A4A3A4"/>
          </p15:clr>
        </p15:guide>
        <p15:guide id="6" pos="1513">
          <p15:clr>
            <a:srgbClr val="A4A3A4"/>
          </p15:clr>
        </p15:guide>
        <p15:guide id="7" pos="3790">
          <p15:clr>
            <a:srgbClr val="A4A3A4"/>
          </p15:clr>
        </p15:guide>
        <p15:guide id="8" pos="4978">
          <p15:clr>
            <a:srgbClr val="A4A3A4"/>
          </p15:clr>
        </p15:guide>
        <p15:guide id="9" pos="5076">
          <p15:clr>
            <a:srgbClr val="A4A3A4"/>
          </p15:clr>
        </p15:guide>
        <p15:guide id="10" pos="6169">
          <p15:clr>
            <a:srgbClr val="A4A3A4"/>
          </p15:clr>
        </p15:guide>
        <p15:guide id="11" pos="6267">
          <p15:clr>
            <a:srgbClr val="A4A3A4"/>
          </p15:clr>
        </p15:guide>
        <p15:guide id="12" pos="2603">
          <p15:clr>
            <a:srgbClr val="A4A3A4"/>
          </p15:clr>
        </p15:guide>
        <p15:guide id="13" pos="2700">
          <p15:clr>
            <a:srgbClr val="A4A3A4"/>
          </p15:clr>
        </p15:guide>
        <p15:guide id="14" orient="horz" pos="3974">
          <p15:clr>
            <a:srgbClr val="F26B43"/>
          </p15:clr>
        </p15:guide>
        <p15:guide id="15" orient="horz" pos="9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3.jpg"/><Relationship Id="rId4" Type="http://schemas.openxmlformats.org/officeDocument/2006/relationships/image" Target="../media/image51.png"/><Relationship Id="rId9" Type="http://schemas.openxmlformats.org/officeDocument/2006/relationships/image" Target="../media/image22.png"/><Relationship Id="rId5" Type="http://schemas.openxmlformats.org/officeDocument/2006/relationships/image" Target="../media/image47.png"/><Relationship Id="rId6" Type="http://schemas.openxmlformats.org/officeDocument/2006/relationships/image" Target="../media/image38.jpg"/><Relationship Id="rId7" Type="http://schemas.openxmlformats.org/officeDocument/2006/relationships/image" Target="../media/image57.png"/><Relationship Id="rId8" Type="http://schemas.openxmlformats.org/officeDocument/2006/relationships/image" Target="../media/image16.png"/><Relationship Id="rId11" Type="http://schemas.openxmlformats.org/officeDocument/2006/relationships/image" Target="../media/image46.png"/><Relationship Id="rId10" Type="http://schemas.openxmlformats.org/officeDocument/2006/relationships/image" Target="../media/image5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Relationship Id="rId4" Type="http://schemas.openxmlformats.org/officeDocument/2006/relationships/image" Target="../media/image55.png"/><Relationship Id="rId5" Type="http://schemas.openxmlformats.org/officeDocument/2006/relationships/image" Target="../media/image74.png"/><Relationship Id="rId6" Type="http://schemas.openxmlformats.org/officeDocument/2006/relationships/image" Target="../media/image4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Relationship Id="rId4" Type="http://schemas.openxmlformats.org/officeDocument/2006/relationships/image" Target="../media/image44.png"/><Relationship Id="rId5" Type="http://schemas.openxmlformats.org/officeDocument/2006/relationships/image" Target="../media/image5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://www.fintechbelgium.be/events" TargetMode="External"/><Relationship Id="rId4" Type="http://schemas.openxmlformats.org/officeDocument/2006/relationships/image" Target="../media/image42.jpg"/><Relationship Id="rId5" Type="http://schemas.openxmlformats.org/officeDocument/2006/relationships/image" Target="../media/image43.png"/><Relationship Id="rId6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Relationship Id="rId4" Type="http://schemas.openxmlformats.org/officeDocument/2006/relationships/image" Target="../media/image49.jpg"/><Relationship Id="rId9" Type="http://schemas.openxmlformats.org/officeDocument/2006/relationships/image" Target="../media/image46.png"/><Relationship Id="rId5" Type="http://schemas.openxmlformats.org/officeDocument/2006/relationships/image" Target="../media/image63.png"/><Relationship Id="rId6" Type="http://schemas.openxmlformats.org/officeDocument/2006/relationships/image" Target="../media/image50.png"/><Relationship Id="rId7" Type="http://schemas.openxmlformats.org/officeDocument/2006/relationships/image" Target="../media/image52.png"/><Relationship Id="rId8" Type="http://schemas.openxmlformats.org/officeDocument/2006/relationships/image" Target="../media/image4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Relationship Id="rId4" Type="http://schemas.openxmlformats.org/officeDocument/2006/relationships/image" Target="../media/image60.jpg"/><Relationship Id="rId5" Type="http://schemas.openxmlformats.org/officeDocument/2006/relationships/image" Target="../media/image5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Relationship Id="rId4" Type="http://schemas.openxmlformats.org/officeDocument/2006/relationships/image" Target="../media/image5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Relationship Id="rId4" Type="http://schemas.openxmlformats.org/officeDocument/2006/relationships/image" Target="../media/image6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6.png"/><Relationship Id="rId4" Type="http://schemas.openxmlformats.org/officeDocument/2006/relationships/image" Target="../media/image16.png"/><Relationship Id="rId9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7" Type="http://schemas.openxmlformats.org/officeDocument/2006/relationships/image" Target="../media/image46.png"/><Relationship Id="rId8" Type="http://schemas.openxmlformats.org/officeDocument/2006/relationships/image" Target="../media/image65.png"/><Relationship Id="rId10" Type="http://schemas.openxmlformats.org/officeDocument/2006/relationships/image" Target="../media/image7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jpg"/><Relationship Id="rId4" Type="http://schemas.openxmlformats.org/officeDocument/2006/relationships/hyperlink" Target="https://www.dlapiper.com/en-gb/insights/topics/artificial-intelligence/ai-app" TargetMode="External"/><Relationship Id="rId9" Type="http://schemas.openxmlformats.org/officeDocument/2006/relationships/image" Target="../media/image72.png"/><Relationship Id="rId5" Type="http://schemas.openxmlformats.org/officeDocument/2006/relationships/image" Target="../media/image18.png"/><Relationship Id="rId6" Type="http://schemas.openxmlformats.org/officeDocument/2006/relationships/image" Target="../media/image73.png"/><Relationship Id="rId7" Type="http://schemas.openxmlformats.org/officeDocument/2006/relationships/image" Target="../media/image15.png"/><Relationship Id="rId8" Type="http://schemas.openxmlformats.org/officeDocument/2006/relationships/hyperlink" Target="https://www.dlapiper.com/en-ae/insights/publications/2022/10/le-guide-3-du-numerique-analyse-sectorielle-de-lintelligence-artificielle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Relationship Id="rId4" Type="http://schemas.openxmlformats.org/officeDocument/2006/relationships/hyperlink" Target="https://www.fintechbelgium.be/members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7.png"/><Relationship Id="rId4" Type="http://schemas.openxmlformats.org/officeDocument/2006/relationships/hyperlink" Target="https://www.fintechbelgium.be/members" TargetMode="External"/><Relationship Id="rId9" Type="http://schemas.openxmlformats.org/officeDocument/2006/relationships/image" Target="../media/image22.png"/><Relationship Id="rId5" Type="http://schemas.openxmlformats.org/officeDocument/2006/relationships/image" Target="../media/image20.jpg"/><Relationship Id="rId6" Type="http://schemas.openxmlformats.org/officeDocument/2006/relationships/image" Target="../media/image21.png"/><Relationship Id="rId7" Type="http://schemas.openxmlformats.org/officeDocument/2006/relationships/image" Target="../media/image19.png"/><Relationship Id="rId8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Relationship Id="rId5" Type="http://schemas.openxmlformats.org/officeDocument/2006/relationships/image" Target="../media/image26.png"/><Relationship Id="rId6" Type="http://schemas.openxmlformats.org/officeDocument/2006/relationships/hyperlink" Target="http://baxbelgium.com/" TargetMode="External"/><Relationship Id="rId7" Type="http://schemas.openxmlformats.org/officeDocument/2006/relationships/hyperlink" Target="https://europeandigitalfinance.eu/" TargetMode="External"/><Relationship Id="rId8" Type="http://schemas.openxmlformats.org/officeDocument/2006/relationships/image" Target="../media/image28.png"/><Relationship Id="rId11" Type="http://schemas.openxmlformats.org/officeDocument/2006/relationships/image" Target="../media/image41.jpg"/><Relationship Id="rId10" Type="http://schemas.openxmlformats.org/officeDocument/2006/relationships/image" Target="../media/image31.png"/><Relationship Id="rId13" Type="http://schemas.openxmlformats.org/officeDocument/2006/relationships/image" Target="../media/image30.png"/><Relationship Id="rId12" Type="http://schemas.openxmlformats.org/officeDocument/2006/relationships/image" Target="../media/image29.png"/><Relationship Id="rId1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Google Shape;460;g2b925246ba2_0_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1159" y="4"/>
            <a:ext cx="12443158" cy="7001033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g2b925246ba2_0_4"/>
          <p:cNvSpPr txBox="1"/>
          <p:nvPr/>
        </p:nvSpPr>
        <p:spPr>
          <a:xfrm>
            <a:off x="9631500" y="5995825"/>
            <a:ext cx="2560500" cy="7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Wifi: VisitorG </a:t>
            </a:r>
            <a:br>
              <a:rPr lang="en-GB"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GB" sz="1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Username: 2mN!Zf2k</a:t>
            </a:r>
            <a:endParaRPr sz="19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6"/>
          <p:cNvSpPr txBox="1"/>
          <p:nvPr/>
        </p:nvSpPr>
        <p:spPr>
          <a:xfrm>
            <a:off x="157856" y="231786"/>
            <a:ext cx="7402671" cy="10858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lnSpcReduction="1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800" strike="noStrike">
                <a:solidFill>
                  <a:srgbClr val="17314D"/>
                </a:solidFill>
                <a:latin typeface="Verdana"/>
                <a:ea typeface="Verdana"/>
                <a:cs typeface="Verdana"/>
                <a:sym typeface="Verdana"/>
              </a:rPr>
              <a:t>HOW WE MAKE THE MAGIC HAPPEN </a:t>
            </a:r>
            <a:b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2800">
                <a:solidFill>
                  <a:srgbClr val="17314D"/>
                </a:solidFill>
                <a:latin typeface="Garamond"/>
                <a:ea typeface="Garamond"/>
                <a:cs typeface="Garamond"/>
                <a:sym typeface="Garamond"/>
              </a:rPr>
              <a:t>Mainly by organising events !</a:t>
            </a:r>
            <a:endParaRPr sz="2000" strike="noStrike">
              <a:solidFill>
                <a:srgbClr val="17314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59" name="Google Shape;559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87824" y="4671482"/>
            <a:ext cx="2323562" cy="174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202916" y="2856128"/>
            <a:ext cx="1410280" cy="162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783686" y="2856129"/>
            <a:ext cx="1157367" cy="162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6"/>
          <p:cNvPicPr preferRelativeResize="0"/>
          <p:nvPr/>
        </p:nvPicPr>
        <p:blipFill rotWithShape="1">
          <a:blip r:embed="rId6">
            <a:alphaModFix/>
          </a:blip>
          <a:srcRect b="4560" l="0" r="0" t="13706"/>
          <a:stretch/>
        </p:blipFill>
        <p:spPr>
          <a:xfrm>
            <a:off x="6522451" y="4671482"/>
            <a:ext cx="1599245" cy="174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866796" y="2866402"/>
            <a:ext cx="2165630" cy="1625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1223720" y="5752355"/>
            <a:ext cx="764280" cy="718200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6"/>
          <p:cNvSpPr/>
          <p:nvPr/>
        </p:nvSpPr>
        <p:spPr>
          <a:xfrm>
            <a:off x="11451960" y="6409715"/>
            <a:ext cx="4854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 sz="14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sz="14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66" name="Google Shape;566;p6"/>
          <p:cNvSpPr/>
          <p:nvPr/>
        </p:nvSpPr>
        <p:spPr>
          <a:xfrm>
            <a:off x="281967" y="4831819"/>
            <a:ext cx="1599245" cy="1411072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28575">
            <a:solidFill>
              <a:srgbClr val="FBED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6"/>
          <p:cNvSpPr/>
          <p:nvPr/>
        </p:nvSpPr>
        <p:spPr>
          <a:xfrm>
            <a:off x="321099" y="3111427"/>
            <a:ext cx="1599245" cy="1411072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28575">
            <a:solidFill>
              <a:srgbClr val="F6B6D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p6"/>
          <p:cNvSpPr/>
          <p:nvPr/>
        </p:nvSpPr>
        <p:spPr>
          <a:xfrm>
            <a:off x="1996351" y="2017928"/>
            <a:ext cx="1599245" cy="1411072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28575">
            <a:solidFill>
              <a:srgbClr val="17314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6"/>
          <p:cNvSpPr/>
          <p:nvPr/>
        </p:nvSpPr>
        <p:spPr>
          <a:xfrm>
            <a:off x="3575514" y="3144401"/>
            <a:ext cx="1599245" cy="1411072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28575">
            <a:solidFill>
              <a:srgbClr val="79CA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6"/>
          <p:cNvSpPr/>
          <p:nvPr/>
        </p:nvSpPr>
        <p:spPr>
          <a:xfrm>
            <a:off x="3626612" y="4831819"/>
            <a:ext cx="1599245" cy="1411072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Text&#10;&#10;Description automatically generated" id="571" name="Google Shape;571;p6"/>
          <p:cNvPicPr preferRelativeResize="0"/>
          <p:nvPr/>
        </p:nvPicPr>
        <p:blipFill rotWithShape="1">
          <a:blip r:embed="rId9">
            <a:alphaModFix/>
          </a:blip>
          <a:srcRect b="15891" l="6874" r="65316" t="15196"/>
          <a:stretch/>
        </p:blipFill>
        <p:spPr>
          <a:xfrm>
            <a:off x="1820467" y="3827597"/>
            <a:ext cx="2038282" cy="1842036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6"/>
          <p:cNvSpPr txBox="1"/>
          <p:nvPr/>
        </p:nvSpPr>
        <p:spPr>
          <a:xfrm flipH="1">
            <a:off x="372941" y="3658320"/>
            <a:ext cx="1463537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Meetups</a:t>
            </a:r>
            <a:endParaRPr sz="11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73" name="Google Shape;573;p6"/>
          <p:cNvSpPr txBox="1"/>
          <p:nvPr/>
        </p:nvSpPr>
        <p:spPr>
          <a:xfrm flipH="1">
            <a:off x="3671603" y="3327460"/>
            <a:ext cx="1463537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Custom events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for partners</a:t>
            </a:r>
            <a:endParaRPr sz="11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74" name="Google Shape;574;p6"/>
          <p:cNvSpPr txBox="1"/>
          <p:nvPr/>
        </p:nvSpPr>
        <p:spPr>
          <a:xfrm flipH="1">
            <a:off x="2034594" y="2292879"/>
            <a:ext cx="1463537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Digital Finance Summit</a:t>
            </a:r>
            <a:endParaRPr sz="11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75" name="Google Shape;575;p6"/>
          <p:cNvSpPr txBox="1"/>
          <p:nvPr/>
        </p:nvSpPr>
        <p:spPr>
          <a:xfrm flipH="1">
            <a:off x="339015" y="5368078"/>
            <a:ext cx="1463537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Breakfasts</a:t>
            </a:r>
            <a:endParaRPr sz="11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76" name="Google Shape;576;p6"/>
          <p:cNvSpPr txBox="1"/>
          <p:nvPr/>
        </p:nvSpPr>
        <p:spPr>
          <a:xfrm flipH="1">
            <a:off x="3643608" y="5238669"/>
            <a:ext cx="1599244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Events for Startups</a:t>
            </a:r>
            <a:endParaRPr sz="11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7" name="Google Shape;577;p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981786" y="829579"/>
            <a:ext cx="2955574" cy="1837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109063" y="835761"/>
            <a:ext cx="2689792" cy="1848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7"/>
          <p:cNvSpPr/>
          <p:nvPr/>
        </p:nvSpPr>
        <p:spPr>
          <a:xfrm>
            <a:off x="838080" y="318656"/>
            <a:ext cx="10514400" cy="108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lang="en-GB" sz="2800">
                <a:solidFill>
                  <a:srgbClr val="17314D"/>
                </a:solidFill>
                <a:latin typeface="Verdana"/>
                <a:ea typeface="Verdana"/>
                <a:cs typeface="Verdana"/>
                <a:sym typeface="Verdana"/>
              </a:rPr>
              <a:t>FIRe HUB - THE PLACE TO GROW YOUR BUSINESS</a:t>
            </a:r>
            <a:endParaRPr b="1" sz="2800">
              <a:solidFill>
                <a:srgbClr val="17314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85" name="Google Shape;58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23720" y="5752355"/>
            <a:ext cx="764280" cy="718200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Google Shape;586;p7"/>
          <p:cNvSpPr/>
          <p:nvPr/>
        </p:nvSpPr>
        <p:spPr>
          <a:xfrm>
            <a:off x="11451960" y="6409715"/>
            <a:ext cx="4854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GB" sz="1400" u="none" cap="none" strike="noStrik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b="0" i="0" sz="1400" u="none" cap="none" strike="noStrik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587" name="Google Shape;587;p7"/>
          <p:cNvSpPr/>
          <p:nvPr/>
        </p:nvSpPr>
        <p:spPr>
          <a:xfrm>
            <a:off x="8805078" y="1565061"/>
            <a:ext cx="3133932" cy="34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17314D"/>
                </a:solidFill>
                <a:latin typeface="Verdana"/>
                <a:ea typeface="Verdana"/>
                <a:cs typeface="Verdana"/>
                <a:sym typeface="Verdana"/>
              </a:rPr>
              <a:t>Meeting point </a:t>
            </a:r>
            <a:r>
              <a:rPr lang="en-GB" sz="1200">
                <a:solidFill>
                  <a:srgbClr val="17314D"/>
                </a:solidFill>
                <a:latin typeface="Verdana"/>
                <a:ea typeface="Verdana"/>
                <a:cs typeface="Verdana"/>
                <a:sym typeface="Verdana"/>
              </a:rPr>
              <a:t>for all Belgian and international DIGITAL FINANCE STAKEHOLDERS</a:t>
            </a:r>
            <a:endParaRPr sz="1200">
              <a:solidFill>
                <a:srgbClr val="17314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1001"/>
              </a:spcBef>
              <a:spcAft>
                <a:spcPts val="0"/>
              </a:spcAft>
              <a:buNone/>
            </a:pPr>
            <a:r>
              <a:rPr b="0" i="0" lang="en-GB" sz="1200" u="none" cap="none" strike="noStrike">
                <a:solidFill>
                  <a:srgbClr val="17314D"/>
                </a:solidFill>
                <a:latin typeface="Verdana"/>
                <a:ea typeface="Verdana"/>
                <a:cs typeface="Verdana"/>
                <a:sym typeface="Verdana"/>
              </a:rPr>
              <a:t>Give root to </a:t>
            </a:r>
            <a:r>
              <a:rPr b="1" i="0" lang="en-GB" sz="1200" u="none" cap="none" strike="noStrike">
                <a:solidFill>
                  <a:srgbClr val="17314D"/>
                </a:solidFill>
                <a:latin typeface="Verdana"/>
                <a:ea typeface="Verdana"/>
                <a:cs typeface="Verdana"/>
                <a:sym typeface="Verdana"/>
              </a:rPr>
              <a:t>new ideas and co-operation </a:t>
            </a:r>
            <a:r>
              <a:rPr lang="en-GB" sz="1200">
                <a:solidFill>
                  <a:srgbClr val="17314D"/>
                </a:solidFill>
                <a:latin typeface="Verdana"/>
                <a:ea typeface="Verdana"/>
                <a:cs typeface="Verdana"/>
                <a:sym typeface="Verdana"/>
              </a:rPr>
              <a:t> in the</a:t>
            </a:r>
            <a:r>
              <a:rPr b="1" i="0" lang="en-GB" sz="1200" u="none" cap="none" strike="noStrike">
                <a:solidFill>
                  <a:srgbClr val="17314D"/>
                </a:solidFill>
                <a:latin typeface="Verdana"/>
                <a:ea typeface="Verdana"/>
                <a:cs typeface="Verdana"/>
                <a:sym typeface="Verdana"/>
              </a:rPr>
              <a:t> breeding ground for innovation and collaboration </a:t>
            </a:r>
            <a:r>
              <a:rPr b="0" i="0" lang="en-GB" sz="1200" u="none" cap="none" strike="noStrike">
                <a:solidFill>
                  <a:srgbClr val="17314D"/>
                </a:solidFill>
                <a:latin typeface="Verdana"/>
                <a:ea typeface="Verdana"/>
                <a:cs typeface="Verdana"/>
                <a:sym typeface="Verdana"/>
              </a:rPr>
              <a:t>in the Digital Finance world.</a:t>
            </a:r>
            <a:endParaRPr b="1" i="0" sz="1200" u="none" cap="none" strike="noStrike">
              <a:solidFill>
                <a:srgbClr val="17314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1001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17314D"/>
                </a:solidFill>
                <a:latin typeface="Verdana"/>
                <a:ea typeface="Verdana"/>
                <a:cs typeface="Verdana"/>
                <a:sym typeface="Verdana"/>
              </a:rPr>
              <a:t>Incubation and Hosting</a:t>
            </a:r>
            <a:endParaRPr/>
          </a:p>
          <a:p>
            <a:pPr indent="-342900" lvl="6" marL="7389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02F50"/>
              </a:buClr>
              <a:buSzPts val="1400"/>
              <a:buFont typeface="Courier New"/>
              <a:buChar char="o"/>
            </a:pPr>
            <a:r>
              <a:rPr b="0" i="0" lang="en-GB" sz="1200" u="none" cap="none" strike="noStrike">
                <a:solidFill>
                  <a:srgbClr val="17314D"/>
                </a:solidFill>
                <a:latin typeface="Verdana"/>
                <a:ea typeface="Verdana"/>
                <a:cs typeface="Verdana"/>
                <a:sym typeface="Verdana"/>
              </a:rPr>
              <a:t>Coworking space</a:t>
            </a:r>
            <a:endParaRPr/>
          </a:p>
          <a:p>
            <a:pPr indent="-342900" lvl="6" marL="7389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02F50"/>
              </a:buClr>
              <a:buSzPts val="1400"/>
              <a:buFont typeface="Courier New"/>
              <a:buChar char="o"/>
            </a:pPr>
            <a:r>
              <a:rPr b="0" i="0" lang="en-GB" sz="1200" u="none" cap="none" strike="noStrike">
                <a:solidFill>
                  <a:srgbClr val="17314D"/>
                </a:solidFill>
                <a:latin typeface="Verdana"/>
                <a:ea typeface="Verdana"/>
                <a:cs typeface="Verdana"/>
                <a:sym typeface="Verdana"/>
              </a:rPr>
              <a:t>Private offices </a:t>
            </a:r>
            <a:endParaRPr b="0" i="0" sz="1200" u="none" cap="none" strike="noStrike">
              <a:solidFill>
                <a:srgbClr val="17314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6" marL="7389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02F50"/>
              </a:buClr>
              <a:buSzPts val="1400"/>
              <a:buFont typeface="Courier New"/>
              <a:buChar char="o"/>
            </a:pPr>
            <a:r>
              <a:rPr b="0" i="0" lang="en-GB" sz="1200" u="none" cap="none" strike="noStrike">
                <a:solidFill>
                  <a:srgbClr val="17314D"/>
                </a:solidFill>
                <a:latin typeface="Verdana"/>
                <a:ea typeface="Verdana"/>
                <a:cs typeface="Verdana"/>
                <a:sym typeface="Verdana"/>
              </a:rPr>
              <a:t>Meeting spaces</a:t>
            </a:r>
            <a:endParaRPr b="0" i="0" sz="1200" u="none" cap="none" strike="noStrike">
              <a:solidFill>
                <a:srgbClr val="17314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6" marL="7389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02F50"/>
              </a:buClr>
              <a:buSzPts val="1400"/>
              <a:buFont typeface="Courier New"/>
              <a:buChar char="o"/>
            </a:pPr>
            <a:r>
              <a:rPr b="0" i="0" lang="en-GB" sz="1200" u="none" cap="none" strike="noStrike">
                <a:solidFill>
                  <a:srgbClr val="17314D"/>
                </a:solidFill>
                <a:latin typeface="Verdana"/>
                <a:ea typeface="Verdana"/>
                <a:cs typeface="Verdana"/>
                <a:sym typeface="Verdana"/>
              </a:rPr>
              <a:t>Open to DF business travellers</a:t>
            </a:r>
            <a:endParaRPr b="0" i="0" sz="1200" u="none" cap="none" strike="noStrike">
              <a:solidFill>
                <a:srgbClr val="17314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6" marL="7389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02F50"/>
              </a:buClr>
              <a:buSzPts val="1400"/>
              <a:buFont typeface="Courier New"/>
              <a:buChar char="o"/>
            </a:pPr>
            <a:r>
              <a:rPr b="1" i="0" lang="en-GB" sz="1200" u="none" cap="none" strike="noStrike">
                <a:solidFill>
                  <a:srgbClr val="17314D"/>
                </a:solidFill>
                <a:latin typeface="Verdana"/>
                <a:ea typeface="Verdana"/>
                <a:cs typeface="Verdana"/>
                <a:sym typeface="Verdana"/>
              </a:rPr>
              <a:t>Perfectly located </a:t>
            </a:r>
            <a:r>
              <a:rPr b="0" i="0" lang="en-GB" sz="1200" u="none" cap="none" strike="noStrike">
                <a:solidFill>
                  <a:srgbClr val="17314D"/>
                </a:solidFill>
                <a:latin typeface="Verdana"/>
                <a:ea typeface="Verdana"/>
                <a:cs typeface="Verdana"/>
                <a:sym typeface="Verdana"/>
              </a:rPr>
              <a:t>in the centre of EU capital and right between all major stakeholders of our industry</a:t>
            </a:r>
            <a:endParaRPr b="0" i="0" sz="1200" u="none" cap="none" strike="noStrike">
              <a:solidFill>
                <a:srgbClr val="17314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1001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17314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88" name="Google Shape;588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6039" y="1220327"/>
            <a:ext cx="2166800" cy="13607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indoor&#10;&#10;Description automatically generated" id="589" name="Google Shape;589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52011" y="1648113"/>
            <a:ext cx="2521685" cy="1891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72584" y="3423259"/>
            <a:ext cx="2144008" cy="16080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1" name="Google Shape;591;p7"/>
          <p:cNvGrpSpPr/>
          <p:nvPr/>
        </p:nvGrpSpPr>
        <p:grpSpPr>
          <a:xfrm>
            <a:off x="241827" y="2090460"/>
            <a:ext cx="6358162" cy="5207208"/>
            <a:chOff x="4829404" y="1269364"/>
            <a:chExt cx="7556073" cy="6188273"/>
          </a:xfrm>
        </p:grpSpPr>
        <p:grpSp>
          <p:nvGrpSpPr>
            <p:cNvPr id="592" name="Google Shape;592;p7"/>
            <p:cNvGrpSpPr/>
            <p:nvPr/>
          </p:nvGrpSpPr>
          <p:grpSpPr>
            <a:xfrm>
              <a:off x="5427840" y="1269364"/>
              <a:ext cx="6188273" cy="6188273"/>
              <a:chOff x="4604080" y="-709241"/>
              <a:chExt cx="7552200" cy="7552200"/>
            </a:xfrm>
          </p:grpSpPr>
          <p:sp>
            <p:nvSpPr>
              <p:cNvPr id="593" name="Google Shape;593;p7"/>
              <p:cNvSpPr/>
              <p:nvPr/>
            </p:nvSpPr>
            <p:spPr>
              <a:xfrm rot="2700000">
                <a:off x="5710074" y="396753"/>
                <a:ext cx="5340212" cy="5340212"/>
              </a:xfrm>
              <a:prstGeom prst="ellipse">
                <a:avLst/>
              </a:prstGeom>
              <a:gradFill>
                <a:gsLst>
                  <a:gs pos="0">
                    <a:srgbClr val="FFFFFF">
                      <a:alpha val="0"/>
                    </a:srgbClr>
                  </a:gs>
                  <a:gs pos="34000">
                    <a:srgbClr val="F1EEF0"/>
                  </a:gs>
                  <a:gs pos="67000">
                    <a:srgbClr val="F1EEF0"/>
                  </a:gs>
                  <a:gs pos="100000">
                    <a:srgbClr val="FFFFFF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4" name="Google Shape;594;p7"/>
              <p:cNvSpPr/>
              <p:nvPr/>
            </p:nvSpPr>
            <p:spPr>
              <a:xfrm>
                <a:off x="5833822" y="533806"/>
                <a:ext cx="5092800" cy="509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5" name="Google Shape;595;p7"/>
              <p:cNvSpPr/>
              <p:nvPr/>
            </p:nvSpPr>
            <p:spPr>
              <a:xfrm>
                <a:off x="7163012" y="1849549"/>
                <a:ext cx="2434200" cy="2434200"/>
              </a:xfrm>
              <a:prstGeom prst="ellipse">
                <a:avLst/>
              </a:prstGeom>
              <a:solidFill>
                <a:srgbClr val="E77DA7">
                  <a:alpha val="18823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6" name="Google Shape;596;p7"/>
              <p:cNvSpPr/>
              <p:nvPr/>
            </p:nvSpPr>
            <p:spPr>
              <a:xfrm rot="-2700000">
                <a:off x="6409146" y="1095586"/>
                <a:ext cx="3942262" cy="3942262"/>
              </a:xfrm>
              <a:prstGeom prst="donut">
                <a:avLst>
                  <a:gd fmla="val 12607" name="adj"/>
                </a:avLst>
              </a:prstGeom>
              <a:gradFill>
                <a:gsLst>
                  <a:gs pos="0">
                    <a:srgbClr val="FFFFFF">
                      <a:alpha val="0"/>
                    </a:srgbClr>
                  </a:gs>
                  <a:gs pos="34000">
                    <a:srgbClr val="F1EEF0"/>
                  </a:gs>
                  <a:gs pos="67000">
                    <a:srgbClr val="F1EEF0"/>
                  </a:gs>
                  <a:gs pos="100000">
                    <a:srgbClr val="FFFFFF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7" name="Google Shape;597;p7"/>
              <p:cNvSpPr/>
              <p:nvPr/>
            </p:nvSpPr>
            <p:spPr>
              <a:xfrm rot="3837348">
                <a:off x="6035177" y="2567433"/>
                <a:ext cx="368966" cy="368164"/>
              </a:xfrm>
              <a:prstGeom prst="ellipse">
                <a:avLst/>
              </a:prstGeom>
              <a:solidFill>
                <a:srgbClr val="DCEFE8"/>
              </a:solidFill>
              <a:ln cap="flat" cmpd="sng" w="38100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8" name="Google Shape;598;p7"/>
              <p:cNvSpPr/>
              <p:nvPr/>
            </p:nvSpPr>
            <p:spPr>
              <a:xfrm rot="3837348">
                <a:off x="6315327" y="1546340"/>
                <a:ext cx="368966" cy="368164"/>
              </a:xfrm>
              <a:prstGeom prst="ellipse">
                <a:avLst/>
              </a:prstGeom>
              <a:solidFill>
                <a:srgbClr val="DCEFE8"/>
              </a:solidFill>
              <a:ln cap="flat" cmpd="sng" w="38100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9" name="Google Shape;599;p7"/>
              <p:cNvSpPr/>
              <p:nvPr/>
            </p:nvSpPr>
            <p:spPr>
              <a:xfrm rot="3837348">
                <a:off x="6013820" y="2027942"/>
                <a:ext cx="368966" cy="368164"/>
              </a:xfrm>
              <a:prstGeom prst="ellipse">
                <a:avLst/>
              </a:prstGeom>
              <a:solidFill>
                <a:srgbClr val="DCEFE8"/>
              </a:solidFill>
              <a:ln cap="flat" cmpd="sng" w="38100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0" name="Google Shape;600;p7"/>
              <p:cNvSpPr/>
              <p:nvPr/>
            </p:nvSpPr>
            <p:spPr>
              <a:xfrm rot="-746527">
                <a:off x="10003851" y="2522931"/>
                <a:ext cx="193546" cy="192960"/>
              </a:xfrm>
              <a:prstGeom prst="ellipse">
                <a:avLst/>
              </a:prstGeom>
              <a:solidFill>
                <a:srgbClr val="FFC000">
                  <a:alpha val="47843"/>
                </a:srgbClr>
              </a:solidFill>
              <a:ln cap="flat" cmpd="sng" w="38100">
                <a:solidFill>
                  <a:srgbClr val="F8F8F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1" name="Google Shape;601;p7"/>
              <p:cNvSpPr/>
              <p:nvPr/>
            </p:nvSpPr>
            <p:spPr>
              <a:xfrm rot="-746574">
                <a:off x="10009134" y="3315644"/>
                <a:ext cx="368967" cy="368381"/>
              </a:xfrm>
              <a:prstGeom prst="ellipse">
                <a:avLst/>
              </a:prstGeom>
              <a:solidFill>
                <a:srgbClr val="FFC000">
                  <a:alpha val="47843"/>
                </a:srgbClr>
              </a:solidFill>
              <a:ln cap="flat" cmpd="sng" w="38100">
                <a:solidFill>
                  <a:srgbClr val="F8F8F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2" name="Google Shape;602;p7"/>
              <p:cNvSpPr/>
              <p:nvPr/>
            </p:nvSpPr>
            <p:spPr>
              <a:xfrm rot="-746574">
                <a:off x="9579800" y="3709788"/>
                <a:ext cx="368967" cy="368381"/>
              </a:xfrm>
              <a:prstGeom prst="ellipse">
                <a:avLst/>
              </a:prstGeom>
              <a:solidFill>
                <a:srgbClr val="FFC000">
                  <a:alpha val="47843"/>
                </a:srgbClr>
              </a:solidFill>
              <a:ln cap="flat" cmpd="sng" w="38100">
                <a:solidFill>
                  <a:srgbClr val="F8F8F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3" name="Google Shape;603;p7"/>
              <p:cNvSpPr/>
              <p:nvPr/>
            </p:nvSpPr>
            <p:spPr>
              <a:xfrm>
                <a:off x="10550011" y="4079116"/>
                <a:ext cx="1128600" cy="72300"/>
              </a:xfrm>
              <a:prstGeom prst="roundRect">
                <a:avLst>
                  <a:gd fmla="val 50000" name="adj"/>
                </a:avLst>
              </a:prstGeom>
              <a:solidFill>
                <a:srgbClr val="302F50">
                  <a:alpha val="2156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FF3CA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4" name="Google Shape;604;p7"/>
              <p:cNvSpPr/>
              <p:nvPr/>
            </p:nvSpPr>
            <p:spPr>
              <a:xfrm>
                <a:off x="5234028" y="4079116"/>
                <a:ext cx="1128600" cy="72300"/>
              </a:xfrm>
              <a:prstGeom prst="roundRect">
                <a:avLst>
                  <a:gd fmla="val 50000" name="adj"/>
                </a:avLst>
              </a:prstGeom>
              <a:solidFill>
                <a:srgbClr val="302F50">
                  <a:alpha val="2156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FF3CA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5" name="Google Shape;605;p7"/>
              <p:cNvSpPr/>
              <p:nvPr/>
            </p:nvSpPr>
            <p:spPr>
              <a:xfrm>
                <a:off x="6615102" y="4815279"/>
                <a:ext cx="213900" cy="213600"/>
              </a:xfrm>
              <a:prstGeom prst="ellipse">
                <a:avLst/>
              </a:prstGeom>
              <a:solidFill>
                <a:srgbClr val="FBED32">
                  <a:alpha val="63529"/>
                </a:srgbClr>
              </a:solidFill>
              <a:ln cap="flat" cmpd="sng" w="28575">
                <a:solidFill>
                  <a:srgbClr val="F8F8F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6" name="Google Shape;606;p7"/>
              <p:cNvSpPr/>
              <p:nvPr/>
            </p:nvSpPr>
            <p:spPr>
              <a:xfrm>
                <a:off x="6566996" y="4482571"/>
                <a:ext cx="213900" cy="213600"/>
              </a:xfrm>
              <a:prstGeom prst="ellipse">
                <a:avLst/>
              </a:prstGeom>
              <a:solidFill>
                <a:srgbClr val="FBED32">
                  <a:alpha val="63529"/>
                </a:srgbClr>
              </a:solidFill>
              <a:ln cap="flat" cmpd="sng" w="28575">
                <a:solidFill>
                  <a:srgbClr val="F8F8F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7" name="Google Shape;607;p7"/>
              <p:cNvSpPr/>
              <p:nvPr/>
            </p:nvSpPr>
            <p:spPr>
              <a:xfrm>
                <a:off x="6959255" y="4963878"/>
                <a:ext cx="213900" cy="213600"/>
              </a:xfrm>
              <a:prstGeom prst="ellipse">
                <a:avLst/>
              </a:prstGeom>
              <a:solidFill>
                <a:srgbClr val="FBED32">
                  <a:alpha val="63529"/>
                </a:srgbClr>
              </a:solidFill>
              <a:ln cap="flat" cmpd="sng" w="28575">
                <a:solidFill>
                  <a:srgbClr val="F8F8F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8" name="Google Shape;608;p7"/>
              <p:cNvSpPr/>
              <p:nvPr/>
            </p:nvSpPr>
            <p:spPr>
              <a:xfrm>
                <a:off x="6985017" y="4519410"/>
                <a:ext cx="213900" cy="213600"/>
              </a:xfrm>
              <a:prstGeom prst="ellipse">
                <a:avLst/>
              </a:prstGeom>
              <a:solidFill>
                <a:srgbClr val="FBED32">
                  <a:alpha val="63529"/>
                </a:srgbClr>
              </a:solidFill>
              <a:ln cap="flat" cmpd="sng" w="28575">
                <a:solidFill>
                  <a:srgbClr val="F8F8F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9" name="Google Shape;609;p7"/>
              <p:cNvSpPr/>
              <p:nvPr/>
            </p:nvSpPr>
            <p:spPr>
              <a:xfrm>
                <a:off x="7815972" y="355173"/>
                <a:ext cx="1128600" cy="72300"/>
              </a:xfrm>
              <a:prstGeom prst="roundRect">
                <a:avLst>
                  <a:gd fmla="val 50000" name="adj"/>
                </a:avLst>
              </a:prstGeom>
              <a:solidFill>
                <a:srgbClr val="302F50">
                  <a:alpha val="2156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FF3CA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0" name="Google Shape;610;p7"/>
              <p:cNvSpPr/>
              <p:nvPr/>
            </p:nvSpPr>
            <p:spPr>
              <a:xfrm rot="-744967">
                <a:off x="10233869" y="2784271"/>
                <a:ext cx="115809" cy="115516"/>
              </a:xfrm>
              <a:prstGeom prst="ellipse">
                <a:avLst/>
              </a:prstGeom>
              <a:solidFill>
                <a:srgbClr val="FFC000">
                  <a:alpha val="47843"/>
                </a:srgbClr>
              </a:solidFill>
              <a:ln cap="flat" cmpd="sng" w="38100">
                <a:solidFill>
                  <a:srgbClr val="F8F8F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1" name="Google Shape;611;p7"/>
              <p:cNvSpPr/>
              <p:nvPr/>
            </p:nvSpPr>
            <p:spPr>
              <a:xfrm rot="-745994">
                <a:off x="10021895" y="2952864"/>
                <a:ext cx="195075" cy="194782"/>
              </a:xfrm>
              <a:prstGeom prst="ellipse">
                <a:avLst/>
              </a:prstGeom>
              <a:solidFill>
                <a:srgbClr val="FFC000">
                  <a:alpha val="47843"/>
                </a:srgbClr>
              </a:solidFill>
              <a:ln cap="flat" cmpd="sng" w="38100">
                <a:solidFill>
                  <a:srgbClr val="F8F8F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2" name="Google Shape;612;p7"/>
              <p:cNvSpPr/>
              <p:nvPr/>
            </p:nvSpPr>
            <p:spPr>
              <a:xfrm rot="6469437">
                <a:off x="7079475" y="1127903"/>
                <a:ext cx="115651" cy="115651"/>
              </a:xfrm>
              <a:prstGeom prst="ellipse">
                <a:avLst/>
              </a:prstGeom>
              <a:solidFill>
                <a:srgbClr val="DCEFE8"/>
              </a:solidFill>
              <a:ln cap="flat" cmpd="sng" w="38100">
                <a:solidFill>
                  <a:srgbClr val="F8F8F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3" name="Google Shape;613;p7"/>
              <p:cNvSpPr/>
              <p:nvPr/>
            </p:nvSpPr>
            <p:spPr>
              <a:xfrm rot="6464488">
                <a:off x="6772924" y="1129713"/>
                <a:ext cx="203792" cy="203792"/>
              </a:xfrm>
              <a:prstGeom prst="ellipse">
                <a:avLst/>
              </a:prstGeom>
              <a:solidFill>
                <a:srgbClr val="DCEFE8"/>
              </a:solidFill>
              <a:ln cap="flat" cmpd="sng" w="38100">
                <a:solidFill>
                  <a:srgbClr val="F8F8F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4" name="Google Shape;614;p7"/>
              <p:cNvSpPr/>
              <p:nvPr/>
            </p:nvSpPr>
            <p:spPr>
              <a:xfrm rot="6469437">
                <a:off x="6583865" y="1247606"/>
                <a:ext cx="115651" cy="115651"/>
              </a:xfrm>
              <a:prstGeom prst="ellipse">
                <a:avLst/>
              </a:prstGeom>
              <a:solidFill>
                <a:srgbClr val="DCEFE8"/>
              </a:solidFill>
              <a:ln cap="flat" cmpd="sng" w="38100">
                <a:solidFill>
                  <a:srgbClr val="F8F8F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5" name="Google Shape;615;p7"/>
              <p:cNvSpPr/>
              <p:nvPr/>
            </p:nvSpPr>
            <p:spPr>
              <a:xfrm>
                <a:off x="8988601" y="4906182"/>
                <a:ext cx="213900" cy="213600"/>
              </a:xfrm>
              <a:prstGeom prst="ellipse">
                <a:avLst/>
              </a:prstGeom>
              <a:solidFill>
                <a:srgbClr val="F2B7D4"/>
              </a:solidFill>
              <a:ln cap="flat" cmpd="sng" w="28575">
                <a:solidFill>
                  <a:srgbClr val="F8F8F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6" name="Google Shape;616;p7"/>
              <p:cNvSpPr/>
              <p:nvPr/>
            </p:nvSpPr>
            <p:spPr>
              <a:xfrm>
                <a:off x="9265426" y="5071105"/>
                <a:ext cx="213900" cy="213600"/>
              </a:xfrm>
              <a:prstGeom prst="ellipse">
                <a:avLst/>
              </a:prstGeom>
              <a:solidFill>
                <a:srgbClr val="F2B7D4"/>
              </a:solidFill>
              <a:ln cap="flat" cmpd="sng" w="28575">
                <a:solidFill>
                  <a:srgbClr val="F8F8F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7" name="Google Shape;617;p7"/>
              <p:cNvSpPr/>
              <p:nvPr/>
            </p:nvSpPr>
            <p:spPr>
              <a:xfrm>
                <a:off x="8569668" y="5266883"/>
                <a:ext cx="213900" cy="213600"/>
              </a:xfrm>
              <a:prstGeom prst="ellipse">
                <a:avLst/>
              </a:prstGeom>
              <a:solidFill>
                <a:srgbClr val="F2B7D4"/>
              </a:solidFill>
              <a:ln cap="flat" cmpd="sng" w="28575">
                <a:solidFill>
                  <a:srgbClr val="F8F8F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8" name="Google Shape;618;p7"/>
            <p:cNvSpPr txBox="1"/>
            <p:nvPr/>
          </p:nvSpPr>
          <p:spPr>
            <a:xfrm>
              <a:off x="6898819" y="1860481"/>
              <a:ext cx="3246300" cy="11079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1200" u="none" cap="none" strike="noStrike">
                  <a:solidFill>
                    <a:srgbClr val="302F50"/>
                  </a:solidFill>
                  <a:latin typeface="Verdana"/>
                  <a:ea typeface="Verdana"/>
                  <a:cs typeface="Verdana"/>
                  <a:sym typeface="Verdana"/>
                </a:rPr>
                <a:t>CORPORATES</a:t>
              </a:r>
              <a:br>
                <a:rPr lang="en-GB" sz="1200" u="none" cap="none" strike="noStrike">
                  <a:solidFill>
                    <a:srgbClr val="302F50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endPara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1000" u="none" cap="none" strike="noStrike">
                  <a:solidFill>
                    <a:srgbClr val="302F50"/>
                  </a:solidFill>
                  <a:latin typeface="Verdana"/>
                  <a:ea typeface="Verdana"/>
                  <a:cs typeface="Verdana"/>
                  <a:sym typeface="Verdana"/>
                </a:rPr>
                <a:t>Incumbents</a:t>
              </a:r>
              <a:endPara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1000" u="none" cap="none" strike="noStrike">
                  <a:solidFill>
                    <a:srgbClr val="302F50"/>
                  </a:solidFill>
                  <a:latin typeface="Verdana"/>
                  <a:ea typeface="Verdana"/>
                  <a:cs typeface="Verdana"/>
                  <a:sym typeface="Verdana"/>
                </a:rPr>
                <a:t>Consulting / Legal</a:t>
              </a:r>
              <a:endPara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1000" u="none" cap="none" strike="noStrike">
                  <a:solidFill>
                    <a:srgbClr val="302F50"/>
                  </a:solidFill>
                  <a:latin typeface="Verdana"/>
                  <a:ea typeface="Verdana"/>
                  <a:cs typeface="Verdana"/>
                  <a:sym typeface="Verdana"/>
                </a:rPr>
                <a:t>Tech / Big tech</a:t>
              </a:r>
              <a:endPara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1000" u="none" cap="none" strike="noStrike">
                  <a:solidFill>
                    <a:srgbClr val="302F50"/>
                  </a:solidFill>
                  <a:latin typeface="Verdana"/>
                  <a:ea typeface="Verdana"/>
                  <a:cs typeface="Verdana"/>
                  <a:sym typeface="Verdana"/>
                </a:rPr>
                <a:t>Investors</a:t>
              </a:r>
              <a:endPara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7"/>
            <p:cNvSpPr txBox="1"/>
            <p:nvPr/>
          </p:nvSpPr>
          <p:spPr>
            <a:xfrm>
              <a:off x="4829404" y="4899460"/>
              <a:ext cx="3246300" cy="11079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1200" u="none" cap="none" strike="noStrike">
                  <a:solidFill>
                    <a:srgbClr val="302F50"/>
                  </a:solidFill>
                  <a:latin typeface="Verdana"/>
                  <a:ea typeface="Verdana"/>
                  <a:cs typeface="Verdana"/>
                  <a:sym typeface="Verdana"/>
                </a:rPr>
                <a:t>STARTUPS / SCALE-UPS</a:t>
              </a:r>
              <a:br>
                <a:rPr lang="en-GB" sz="1200" u="none" cap="none" strike="noStrike">
                  <a:solidFill>
                    <a:srgbClr val="302F50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endPara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en-GB" sz="1000">
                  <a:solidFill>
                    <a:srgbClr val="302F50"/>
                  </a:solidFill>
                  <a:latin typeface="Verdana"/>
                  <a:ea typeface="Verdana"/>
                  <a:cs typeface="Verdana"/>
                  <a:sym typeface="Verdana"/>
                </a:rPr>
                <a:t>All DF entrepreneurs</a:t>
              </a:r>
              <a:br>
                <a:rPr lang="en-GB" sz="1000">
                  <a:solidFill>
                    <a:srgbClr val="302F50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lang="en-GB" sz="1000">
                  <a:solidFill>
                    <a:srgbClr val="302F50"/>
                  </a:solidFill>
                  <a:latin typeface="Verdana"/>
                  <a:ea typeface="Verdana"/>
                  <a:cs typeface="Verdana"/>
                  <a:sym typeface="Verdana"/>
                </a:rPr>
                <a:t>FTBE members, BAx Belgium members</a:t>
              </a:r>
              <a:endPara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en-GB" sz="1000">
                  <a:solidFill>
                    <a:srgbClr val="302F50"/>
                  </a:solidFill>
                  <a:latin typeface="Verdana"/>
                  <a:ea typeface="Verdana"/>
                  <a:cs typeface="Verdana"/>
                  <a:sym typeface="Verdana"/>
                </a:rPr>
                <a:t>EDFA members, Talent Route members</a:t>
              </a:r>
              <a:endPara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sz="1000">
                <a:solidFill>
                  <a:srgbClr val="302F5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620" name="Google Shape;620;p7"/>
            <p:cNvSpPr txBox="1"/>
            <p:nvPr/>
          </p:nvSpPr>
          <p:spPr>
            <a:xfrm>
              <a:off x="9139177" y="4899376"/>
              <a:ext cx="3246300" cy="9232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1200" u="none" cap="none" strike="noStrike">
                  <a:solidFill>
                    <a:srgbClr val="302F50"/>
                  </a:solidFill>
                  <a:latin typeface="Verdana"/>
                  <a:ea typeface="Verdana"/>
                  <a:cs typeface="Verdana"/>
                  <a:sym typeface="Verdana"/>
                </a:rPr>
                <a:t>INSTITUTIONS</a:t>
              </a:r>
              <a:endParaRPr sz="1200" u="none" cap="none" strike="noStrike">
                <a:solidFill>
                  <a:srgbClr val="302F50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sz="1200">
                <a:solidFill>
                  <a:srgbClr val="302F50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1000" u="none" cap="none" strike="noStrike">
                  <a:solidFill>
                    <a:srgbClr val="302F50"/>
                  </a:solidFill>
                  <a:latin typeface="Verdana"/>
                  <a:ea typeface="Verdana"/>
                  <a:cs typeface="Verdana"/>
                  <a:sym typeface="Verdana"/>
                </a:rPr>
                <a:t>Governmental, institutional, </a:t>
              </a:r>
              <a:endPara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1000" u="none" cap="none" strike="noStrike">
                  <a:solidFill>
                    <a:srgbClr val="302F50"/>
                  </a:solidFill>
                  <a:latin typeface="Verdana"/>
                  <a:ea typeface="Verdana"/>
                  <a:cs typeface="Verdana"/>
                  <a:sym typeface="Verdana"/>
                </a:rPr>
                <a:t>academics, networks</a:t>
              </a:r>
              <a:br>
                <a:rPr lang="en-GB" sz="1000" u="none" cap="none" strike="noStrike">
                  <a:solidFill>
                    <a:srgbClr val="302F50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lang="en-GB" sz="1000" u="none" cap="none" strike="noStrike">
                  <a:solidFill>
                    <a:srgbClr val="302F50"/>
                  </a:solidFill>
                  <a:latin typeface="Verdana"/>
                  <a:ea typeface="Verdana"/>
                  <a:cs typeface="Verdana"/>
                  <a:sym typeface="Verdana"/>
                </a:rPr>
                <a:t>chambers of commerce</a:t>
              </a:r>
              <a:endPara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7"/>
            <p:cNvSpPr txBox="1"/>
            <p:nvPr/>
          </p:nvSpPr>
          <p:spPr>
            <a:xfrm>
              <a:off x="7137774" y="3814536"/>
              <a:ext cx="2768400" cy="3077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GB" sz="1800">
                  <a:solidFill>
                    <a:srgbClr val="302F50"/>
                  </a:solidFill>
                  <a:latin typeface="Verdana"/>
                  <a:ea typeface="Verdana"/>
                  <a:cs typeface="Verdana"/>
                  <a:sym typeface="Verdana"/>
                </a:rPr>
                <a:t>CONNECT.</a:t>
              </a:r>
              <a:endParaRPr b="1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7"/>
            <p:cNvSpPr txBox="1"/>
            <p:nvPr/>
          </p:nvSpPr>
          <p:spPr>
            <a:xfrm>
              <a:off x="7137774" y="4200093"/>
              <a:ext cx="2768400" cy="3077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GB" sz="1800">
                  <a:solidFill>
                    <a:srgbClr val="302F50"/>
                  </a:solidFill>
                  <a:latin typeface="Verdana"/>
                  <a:ea typeface="Verdana"/>
                  <a:cs typeface="Verdana"/>
                  <a:sym typeface="Verdana"/>
                </a:rPr>
                <a:t>COLLABORATE.</a:t>
              </a:r>
              <a:endParaRPr b="1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7"/>
            <p:cNvSpPr txBox="1"/>
            <p:nvPr/>
          </p:nvSpPr>
          <p:spPr>
            <a:xfrm>
              <a:off x="7137774" y="4585638"/>
              <a:ext cx="2768400" cy="3077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GB" sz="1800">
                  <a:solidFill>
                    <a:srgbClr val="302F50"/>
                  </a:solidFill>
                  <a:latin typeface="Verdana"/>
                  <a:ea typeface="Verdana"/>
                  <a:cs typeface="Verdana"/>
                  <a:sym typeface="Verdana"/>
                </a:rPr>
                <a:t>INNOVATE.</a:t>
              </a:r>
              <a:endParaRPr b="1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2b925246ba2_0_214"/>
          <p:cNvSpPr/>
          <p:nvPr/>
        </p:nvSpPr>
        <p:spPr>
          <a:xfrm>
            <a:off x="395282" y="458127"/>
            <a:ext cx="10828500" cy="7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GB" sz="2800" u="none" cap="none" strike="noStrike">
                <a:solidFill>
                  <a:srgbClr val="17314D"/>
                </a:solidFill>
                <a:latin typeface="Verdana"/>
                <a:ea typeface="Verdana"/>
                <a:cs typeface="Verdana"/>
                <a:sym typeface="Verdana"/>
              </a:rPr>
              <a:t>FINTECH BELGIUM UPCOMING EVENTS </a:t>
            </a:r>
            <a:endParaRPr sz="28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30" name="Google Shape;630;g2b925246ba2_0_2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23720" y="5752355"/>
            <a:ext cx="764280" cy="718200"/>
          </a:xfrm>
          <a:prstGeom prst="rect">
            <a:avLst/>
          </a:prstGeom>
          <a:noFill/>
          <a:ln>
            <a:noFill/>
          </a:ln>
        </p:spPr>
      </p:pic>
      <p:sp>
        <p:nvSpPr>
          <p:cNvPr id="631" name="Google Shape;631;g2b925246ba2_0_214"/>
          <p:cNvSpPr/>
          <p:nvPr/>
        </p:nvSpPr>
        <p:spPr>
          <a:xfrm>
            <a:off x="11451960" y="6409715"/>
            <a:ext cx="4854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 sz="14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sz="14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32" name="Google Shape;632;g2b925246ba2_0_214"/>
          <p:cNvSpPr txBox="1"/>
          <p:nvPr/>
        </p:nvSpPr>
        <p:spPr>
          <a:xfrm>
            <a:off x="551675" y="1535625"/>
            <a:ext cx="10125600" cy="39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55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Char char="●"/>
            </a:pPr>
            <a:r>
              <a:rPr lang="en-GB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15/03/24		Biweekly breakfast @ FIRe Innovation Hub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Char char="●"/>
            </a:pPr>
            <a:r>
              <a:rPr lang="en-GB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21/03/24		Meetup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Char char="●"/>
            </a:pPr>
            <a:r>
              <a:rPr lang="en-GB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29/03/24		Biweekly breakfast @ FIRe Innovation Hub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Char char="●"/>
            </a:pPr>
            <a:r>
              <a:rPr lang="en-GB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03-05/04/24 	100 European Fintech Summit 2024 in Valencia by EURAFI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Char char="●"/>
            </a:pPr>
            <a:r>
              <a:rPr lang="en-GB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25/04 			Meetup 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Char char="●"/>
            </a:pPr>
            <a:r>
              <a:rPr lang="en-GB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16/05 			General Assembly &amp; Anniversary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Char char="●"/>
            </a:pPr>
            <a:r>
              <a:rPr lang="en-GB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20/06			Meetup on AI applications and Summer BBQ</a:t>
            </a:r>
            <a:endParaRPr sz="2600">
              <a:solidFill>
                <a:srgbClr val="070A1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>
              <a:solidFill>
                <a:srgbClr val="070A1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70A1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A table full of food&#10;&#10;Description automatically generated" id="633" name="Google Shape;633;g2b925246ba2_0_2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33775" y="5445227"/>
            <a:ext cx="3077556" cy="1270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urple background with white text&#10;&#10;Description automatically generated" id="634" name="Google Shape;634;g2b925246ba2_0_2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2137" y="5445225"/>
            <a:ext cx="3056741" cy="127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9"/>
          <p:cNvSpPr txBox="1"/>
          <p:nvPr/>
        </p:nvSpPr>
        <p:spPr>
          <a:xfrm>
            <a:off x="3752003" y="1038433"/>
            <a:ext cx="5421292" cy="26384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rgbClr val="05171E"/>
                </a:solidFill>
                <a:latin typeface="Verdana"/>
                <a:ea typeface="Verdana"/>
                <a:cs typeface="Verdana"/>
                <a:sym typeface="Verdana"/>
              </a:rPr>
              <a:t>OUR EVENTS CALENDAR</a:t>
            </a:r>
            <a:br>
              <a:rPr b="1" lang="en-GB" sz="2000">
                <a:solidFill>
                  <a:srgbClr val="05171E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1" lang="en-GB" sz="2000">
                <a:solidFill>
                  <a:srgbClr val="05171E"/>
                </a:solidFill>
                <a:latin typeface="Verdana"/>
                <a:ea typeface="Verdana"/>
                <a:cs typeface="Verdana"/>
                <a:sym typeface="Verdana"/>
              </a:rPr>
              <a:t>&gt;&gt; </a:t>
            </a:r>
            <a:r>
              <a:rPr b="1" lang="en-GB" sz="2000" u="sng">
                <a:solidFill>
                  <a:srgbClr val="05171E"/>
                </a:solid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www.fintechbelgium.be/events</a:t>
            </a:r>
            <a:endParaRPr b="1" sz="2000">
              <a:solidFill>
                <a:srgbClr val="05171E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05171E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05171E"/>
                </a:solidFill>
                <a:latin typeface="Verdana"/>
                <a:ea typeface="Verdana"/>
                <a:cs typeface="Verdana"/>
                <a:sym typeface="Verdana"/>
              </a:rPr>
              <a:t>– Events we organize</a:t>
            </a:r>
            <a:br>
              <a:rPr lang="en-GB" sz="1600">
                <a:solidFill>
                  <a:srgbClr val="05171E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GB" sz="1600">
                <a:solidFill>
                  <a:srgbClr val="05171E"/>
                </a:solidFill>
                <a:latin typeface="Verdana"/>
                <a:ea typeface="Verdana"/>
                <a:cs typeface="Verdana"/>
                <a:sym typeface="Verdana"/>
              </a:rPr>
              <a:t>– Events we are “Media Partners” (discount codes)</a:t>
            </a:r>
            <a:br>
              <a:rPr lang="en-GB" sz="1600">
                <a:solidFill>
                  <a:srgbClr val="05171E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GB" sz="1600">
                <a:solidFill>
                  <a:srgbClr val="05171E"/>
                </a:solidFill>
                <a:latin typeface="Verdana"/>
                <a:ea typeface="Verdana"/>
                <a:cs typeface="Verdana"/>
                <a:sym typeface="Verdana"/>
              </a:rPr>
              <a:t>– Events our team will attend</a:t>
            </a:r>
            <a:br>
              <a:rPr lang="en-GB" sz="1600">
                <a:solidFill>
                  <a:srgbClr val="05171E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GB" sz="1600">
                <a:solidFill>
                  <a:srgbClr val="05171E"/>
                </a:solidFill>
                <a:latin typeface="Verdana"/>
                <a:ea typeface="Verdana"/>
                <a:cs typeface="Verdana"/>
                <a:sym typeface="Verdana"/>
              </a:rPr>
              <a:t>– “Unmissable” events…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5171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Image result for stay tuned" id="641" name="Google Shape;641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220367" y="2616199"/>
            <a:ext cx="2933055" cy="224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19551" y="3399700"/>
            <a:ext cx="3165675" cy="316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238225" y="0"/>
            <a:ext cx="2909599" cy="1636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g2b925246ba2_0_83"/>
          <p:cNvSpPr/>
          <p:nvPr/>
        </p:nvSpPr>
        <p:spPr>
          <a:xfrm>
            <a:off x="395282" y="458127"/>
            <a:ext cx="10828500" cy="7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2500">
                <a:solidFill>
                  <a:srgbClr val="302F50"/>
                </a:solidFill>
                <a:latin typeface="Verdana"/>
                <a:ea typeface="Verdana"/>
                <a:cs typeface="Verdana"/>
                <a:sym typeface="Verdana"/>
              </a:rPr>
              <a:t>ALL THE LATEST TREND IN DIGITAL FINANCE, IN DIFFERENT FORMATS, ON A ONE-STOP PLATFORM</a:t>
            </a:r>
            <a:endParaRPr b="1" sz="2600" u="none" cap="none" strike="noStrike">
              <a:solidFill>
                <a:srgbClr val="302F5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50" name="Google Shape;650;g2b925246ba2_0_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23720" y="5752355"/>
            <a:ext cx="764280" cy="718200"/>
          </a:xfrm>
          <a:prstGeom prst="rect">
            <a:avLst/>
          </a:prstGeom>
          <a:noFill/>
          <a:ln>
            <a:noFill/>
          </a:ln>
        </p:spPr>
      </p:pic>
      <p:sp>
        <p:nvSpPr>
          <p:cNvPr id="651" name="Google Shape;651;g2b925246ba2_0_83"/>
          <p:cNvSpPr/>
          <p:nvPr/>
        </p:nvSpPr>
        <p:spPr>
          <a:xfrm>
            <a:off x="11451960" y="6409715"/>
            <a:ext cx="4854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 sz="14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sz="14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52" name="Google Shape;652;g2b925246ba2_0_83"/>
          <p:cNvSpPr txBox="1"/>
          <p:nvPr/>
        </p:nvSpPr>
        <p:spPr>
          <a:xfrm>
            <a:off x="395275" y="1567375"/>
            <a:ext cx="10125600" cy="12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230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www.fintechbelgium.be/magazine</a:t>
            </a:r>
            <a:endParaRPr b="1" sz="3100">
              <a:solidFill>
                <a:srgbClr val="070A1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>
              <a:solidFill>
                <a:srgbClr val="070A1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70A1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A magazine with a blue background&#10;&#10;Description automatically generated" id="653" name="Google Shape;653;g2b925246ba2_0_83"/>
          <p:cNvPicPr preferRelativeResize="0"/>
          <p:nvPr/>
        </p:nvPicPr>
        <p:blipFill rotWithShape="1">
          <a:blip r:embed="rId4">
            <a:alphaModFix/>
          </a:blip>
          <a:srcRect b="6892" l="4687" r="24183" t="21902"/>
          <a:stretch/>
        </p:blipFill>
        <p:spPr>
          <a:xfrm>
            <a:off x="202225" y="4558335"/>
            <a:ext cx="2457300" cy="21573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4" name="Google Shape;654;g2b925246ba2_0_83"/>
          <p:cNvGrpSpPr/>
          <p:nvPr/>
        </p:nvGrpSpPr>
        <p:grpSpPr>
          <a:xfrm>
            <a:off x="3134820" y="4558295"/>
            <a:ext cx="2536517" cy="2157445"/>
            <a:chOff x="3582635" y="4364735"/>
            <a:chExt cx="2735969" cy="2051973"/>
          </a:xfrm>
        </p:grpSpPr>
        <p:pic>
          <p:nvPicPr>
            <p:cNvPr descr="Two men sitting at a table with microphones and a computer&#10;&#10;Description automatically generated" id="655" name="Google Shape;655;g2b925246ba2_0_8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582635" y="4364735"/>
              <a:ext cx="2735969" cy="20519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6" name="Google Shape;656;g2b925246ba2_0_8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3743875" y="4586814"/>
              <a:ext cx="2301469" cy="160567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57" name="Google Shape;657;g2b925246ba2_0_83"/>
          <p:cNvGrpSpPr/>
          <p:nvPr/>
        </p:nvGrpSpPr>
        <p:grpSpPr>
          <a:xfrm>
            <a:off x="6146755" y="4558555"/>
            <a:ext cx="2590959" cy="2157439"/>
            <a:chOff x="6612135" y="4362596"/>
            <a:chExt cx="2735965" cy="2054117"/>
          </a:xfrm>
        </p:grpSpPr>
        <p:pic>
          <p:nvPicPr>
            <p:cNvPr descr="A screenshot of a phone&#10;&#10;Description automatically generated" id="658" name="Google Shape;658;g2b925246ba2_0_83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6612135" y="4362596"/>
              <a:ext cx="2735965" cy="20541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YouTube" id="659" name="Google Shape;659;g2b925246ba2_0_83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7491757" y="4850452"/>
              <a:ext cx="990588" cy="99058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60" name="Google Shape;660;g2b925246ba2_0_83"/>
          <p:cNvPicPr preferRelativeResize="0"/>
          <p:nvPr/>
        </p:nvPicPr>
        <p:blipFill rotWithShape="1">
          <a:blip r:embed="rId9">
            <a:alphaModFix/>
          </a:blip>
          <a:srcRect b="0" l="4000" r="4458" t="0"/>
          <a:stretch/>
        </p:blipFill>
        <p:spPr>
          <a:xfrm>
            <a:off x="9185448" y="4564484"/>
            <a:ext cx="2590877" cy="2157367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g2b925246ba2_0_83"/>
          <p:cNvSpPr txBox="1"/>
          <p:nvPr/>
        </p:nvSpPr>
        <p:spPr>
          <a:xfrm>
            <a:off x="6146738" y="4188950"/>
            <a:ext cx="2490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Video Interviews</a:t>
            </a:r>
            <a:endParaRPr b="1" i="0" sz="18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62" name="Google Shape;662;g2b925246ba2_0_83"/>
          <p:cNvSpPr txBox="1"/>
          <p:nvPr/>
        </p:nvSpPr>
        <p:spPr>
          <a:xfrm>
            <a:off x="9103550" y="4188950"/>
            <a:ext cx="3980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Digital Finance Summit</a:t>
            </a:r>
            <a:endParaRPr b="1" sz="18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663" name="Google Shape;663;g2b925246ba2_0_83"/>
          <p:cNvSpPr txBox="1"/>
          <p:nvPr/>
        </p:nvSpPr>
        <p:spPr>
          <a:xfrm>
            <a:off x="3174487" y="4188953"/>
            <a:ext cx="1576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Podcast</a:t>
            </a:r>
            <a:endParaRPr b="1" i="0" sz="18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64" name="Google Shape;664;g2b925246ba2_0_83"/>
          <p:cNvSpPr txBox="1"/>
          <p:nvPr/>
        </p:nvSpPr>
        <p:spPr>
          <a:xfrm>
            <a:off x="202225" y="4188950"/>
            <a:ext cx="1576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Magazine</a:t>
            </a:r>
            <a:endParaRPr b="1" i="0" sz="18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12"/>
          <p:cNvSpPr/>
          <p:nvPr/>
        </p:nvSpPr>
        <p:spPr>
          <a:xfrm>
            <a:off x="461456" y="-72189"/>
            <a:ext cx="11202224" cy="269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lang="en-GB" sz="2800">
                <a:solidFill>
                  <a:srgbClr val="17314D"/>
                </a:solidFill>
                <a:latin typeface="Verdana"/>
                <a:ea typeface="Verdana"/>
                <a:cs typeface="Verdana"/>
                <a:sym typeface="Verdana"/>
              </a:rPr>
              <a:t>LOOKING FOR A JOB IN FINTECH?</a:t>
            </a:r>
            <a:endParaRPr b="1" sz="2800">
              <a:solidFill>
                <a:srgbClr val="17314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rgbClr val="17314D"/>
                </a:solidFill>
                <a:latin typeface="Arial"/>
                <a:ea typeface="Arial"/>
                <a:cs typeface="Arial"/>
                <a:sym typeface="Arial"/>
              </a:rPr>
              <a:t>Careers.fintechbelgium.be</a:t>
            </a:r>
            <a:br>
              <a:rPr b="1" i="0" lang="en-GB" sz="3200" u="none" cap="none" strike="noStrike">
                <a:solidFill>
                  <a:srgbClr val="17314D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sz="28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1" name="Google Shape;671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23720" y="5518179"/>
            <a:ext cx="764280" cy="718200"/>
          </a:xfrm>
          <a:prstGeom prst="rect">
            <a:avLst/>
          </a:prstGeom>
          <a:noFill/>
          <a:ln>
            <a:noFill/>
          </a:ln>
        </p:spPr>
      </p:pic>
      <p:sp>
        <p:nvSpPr>
          <p:cNvPr id="672" name="Google Shape;672;p12"/>
          <p:cNvSpPr/>
          <p:nvPr/>
        </p:nvSpPr>
        <p:spPr>
          <a:xfrm>
            <a:off x="11451960" y="6409715"/>
            <a:ext cx="4854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 sz="14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sz="14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73" name="Google Shape;673;p12"/>
          <p:cNvSpPr/>
          <p:nvPr/>
        </p:nvSpPr>
        <p:spPr>
          <a:xfrm>
            <a:off x="706658" y="3486966"/>
            <a:ext cx="3926400" cy="30188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302F5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54000" lvl="0" marL="342900" marR="0" rtl="0" algn="l">
              <a:lnSpc>
                <a:spcPct val="120000"/>
              </a:lnSpc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302F5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1001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Looking for a job in FinTech? Check out our career board!" id="674" name="Google Shape;674;p12"/>
          <p:cNvPicPr preferRelativeResize="0"/>
          <p:nvPr/>
        </p:nvPicPr>
        <p:blipFill rotWithShape="1">
          <a:blip r:embed="rId4">
            <a:alphaModFix/>
          </a:blip>
          <a:srcRect b="8823" l="0" r="0" t="8823"/>
          <a:stretch/>
        </p:blipFill>
        <p:spPr>
          <a:xfrm>
            <a:off x="543886" y="1688896"/>
            <a:ext cx="8178343" cy="50271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qr code with a logo&#10;&#10;Description automatically generated with medium confidence" id="675" name="Google Shape;675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942822" y="100346"/>
            <a:ext cx="3045178" cy="30451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13"/>
          <p:cNvSpPr/>
          <p:nvPr/>
        </p:nvSpPr>
        <p:spPr>
          <a:xfrm>
            <a:off x="395282" y="458127"/>
            <a:ext cx="11288718" cy="78647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GB" sz="2800" u="none" cap="none" strike="noStrike">
                <a:solidFill>
                  <a:srgbClr val="17314D"/>
                </a:solidFill>
                <a:latin typeface="Verdana"/>
                <a:ea typeface="Verdana"/>
                <a:cs typeface="Verdana"/>
                <a:sym typeface="Verdana"/>
              </a:rPr>
              <a:t>A BIG THANK YOU TO 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GB" sz="2800" u="none" cap="none" strike="noStrike">
                <a:solidFill>
                  <a:srgbClr val="17314D"/>
                </a:solidFill>
                <a:latin typeface="Verdana"/>
                <a:ea typeface="Verdana"/>
                <a:cs typeface="Verdana"/>
                <a:sym typeface="Verdana"/>
              </a:rPr>
              <a:t>FINTECH BELGIUM’S GOLD PARTNER</a:t>
            </a:r>
            <a:endParaRPr sz="28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82" name="Google Shape;682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23720" y="5752355"/>
            <a:ext cx="764280" cy="718200"/>
          </a:xfrm>
          <a:prstGeom prst="rect">
            <a:avLst/>
          </a:prstGeom>
          <a:noFill/>
          <a:ln>
            <a:noFill/>
          </a:ln>
        </p:spPr>
      </p:pic>
      <p:sp>
        <p:nvSpPr>
          <p:cNvPr id="683" name="Google Shape;683;p13"/>
          <p:cNvSpPr/>
          <p:nvPr/>
        </p:nvSpPr>
        <p:spPr>
          <a:xfrm>
            <a:off x="11451960" y="6409715"/>
            <a:ext cx="4854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 sz="14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sz="14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84" name="Google Shape;684;p13"/>
          <p:cNvSpPr/>
          <p:nvPr/>
        </p:nvSpPr>
        <p:spPr>
          <a:xfrm>
            <a:off x="706658" y="3486966"/>
            <a:ext cx="3926400" cy="30188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302F5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54000" lvl="0" marL="342900" marR="0" rtl="0" algn="l">
              <a:lnSpc>
                <a:spcPct val="120000"/>
              </a:lnSpc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302F5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1001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85" name="Google Shape;68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79899" y="2459025"/>
            <a:ext cx="5764751" cy="193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14"/>
          <p:cNvSpPr/>
          <p:nvPr/>
        </p:nvSpPr>
        <p:spPr>
          <a:xfrm>
            <a:off x="395282" y="458127"/>
            <a:ext cx="10475918" cy="78647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GB" sz="2800" u="none" cap="none" strike="noStrike">
                <a:solidFill>
                  <a:srgbClr val="17314D"/>
                </a:solidFill>
                <a:latin typeface="Verdana"/>
                <a:ea typeface="Verdana"/>
                <a:cs typeface="Verdana"/>
                <a:sym typeface="Verdana"/>
              </a:rPr>
              <a:t>AND </a:t>
            </a:r>
            <a:r>
              <a:rPr b="1" lang="en-GB" sz="2800">
                <a:solidFill>
                  <a:srgbClr val="17314D"/>
                </a:solidFill>
                <a:latin typeface="Verdana"/>
                <a:ea typeface="Verdana"/>
                <a:cs typeface="Verdana"/>
                <a:sym typeface="Verdana"/>
              </a:rPr>
              <a:t>TO </a:t>
            </a:r>
            <a:r>
              <a:rPr b="1" i="0" lang="en-GB" sz="2800" u="none" cap="none" strike="noStrike">
                <a:solidFill>
                  <a:srgbClr val="17314D"/>
                </a:solidFill>
                <a:latin typeface="Verdana"/>
                <a:ea typeface="Verdana"/>
                <a:cs typeface="Verdana"/>
                <a:sym typeface="Verdana"/>
              </a:rPr>
              <a:t>FINTECH BELGIUM’S SILVER PARTNER</a:t>
            </a:r>
            <a:endParaRPr sz="28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92" name="Google Shape;692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23720" y="5752355"/>
            <a:ext cx="764280" cy="718200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Google Shape;693;p14"/>
          <p:cNvSpPr/>
          <p:nvPr/>
        </p:nvSpPr>
        <p:spPr>
          <a:xfrm>
            <a:off x="11451960" y="6409715"/>
            <a:ext cx="4854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 sz="14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sz="14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94" name="Google Shape;694;p14"/>
          <p:cNvSpPr/>
          <p:nvPr/>
        </p:nvSpPr>
        <p:spPr>
          <a:xfrm>
            <a:off x="706658" y="3486966"/>
            <a:ext cx="3926400" cy="30188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302F5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54000" lvl="0" marL="342900" marR="0" rtl="0" algn="l">
              <a:lnSpc>
                <a:spcPct val="120000"/>
              </a:lnSpc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302F5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1001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95" name="Google Shape;69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4700" y="1334600"/>
            <a:ext cx="10819026" cy="4417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1" name="Google Shape;701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1276" y="4294437"/>
            <a:ext cx="2487044" cy="1865283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15"/>
          <p:cNvSpPr/>
          <p:nvPr/>
        </p:nvSpPr>
        <p:spPr>
          <a:xfrm>
            <a:off x="2226724" y="40889"/>
            <a:ext cx="10514520" cy="108065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GB" sz="3200" u="none" cap="none" strike="noStrike">
                <a:solidFill>
                  <a:srgbClr val="302F50"/>
                </a:solidFill>
                <a:latin typeface="Verdana"/>
                <a:ea typeface="Verdana"/>
                <a:cs typeface="Verdana"/>
                <a:sym typeface="Verdana"/>
              </a:rPr>
              <a:t>LET’s DEVELOP DIGITAL FINANCE</a:t>
            </a:r>
            <a:endParaRPr b="0" i="0" sz="32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03" name="Google Shape;703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23720" y="5752355"/>
            <a:ext cx="764280" cy="718200"/>
          </a:xfrm>
          <a:prstGeom prst="rect">
            <a:avLst/>
          </a:prstGeom>
          <a:noFill/>
          <a:ln>
            <a:noFill/>
          </a:ln>
        </p:spPr>
      </p:pic>
      <p:sp>
        <p:nvSpPr>
          <p:cNvPr id="704" name="Google Shape;704;p15"/>
          <p:cNvSpPr/>
          <p:nvPr/>
        </p:nvSpPr>
        <p:spPr>
          <a:xfrm>
            <a:off x="11451960" y="6409715"/>
            <a:ext cx="485280" cy="306323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 sz="14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sz="14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05" name="Google Shape;705;p15"/>
          <p:cNvSpPr txBox="1"/>
          <p:nvPr/>
        </p:nvSpPr>
        <p:spPr>
          <a:xfrm>
            <a:off x="3287640" y="1994018"/>
            <a:ext cx="5310600" cy="5231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800">
                <a:solidFill>
                  <a:srgbClr val="302F50"/>
                </a:solidFill>
                <a:latin typeface="Verdana"/>
                <a:ea typeface="Verdana"/>
                <a:cs typeface="Verdana"/>
                <a:sym typeface="Verdana"/>
              </a:rPr>
              <a:t>CONNECT.</a:t>
            </a:r>
            <a:endParaRPr i="0" sz="20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06" name="Google Shape;706;p15"/>
          <p:cNvSpPr txBox="1"/>
          <p:nvPr/>
        </p:nvSpPr>
        <p:spPr>
          <a:xfrm>
            <a:off x="3287640" y="2870168"/>
            <a:ext cx="5310600" cy="5231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800">
                <a:solidFill>
                  <a:srgbClr val="302F50"/>
                </a:solidFill>
                <a:latin typeface="Verdana"/>
                <a:ea typeface="Verdana"/>
                <a:cs typeface="Verdana"/>
                <a:sym typeface="Verdana"/>
              </a:rPr>
              <a:t>COLLABORATE.</a:t>
            </a:r>
            <a:endParaRPr i="0" sz="20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07" name="Google Shape;707;p15"/>
          <p:cNvSpPr txBox="1"/>
          <p:nvPr/>
        </p:nvSpPr>
        <p:spPr>
          <a:xfrm>
            <a:off x="3287640" y="3742338"/>
            <a:ext cx="5310600" cy="5231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800">
                <a:solidFill>
                  <a:srgbClr val="302F50"/>
                </a:solidFill>
                <a:latin typeface="Verdana"/>
                <a:ea typeface="Verdana"/>
                <a:cs typeface="Verdana"/>
                <a:sym typeface="Verdana"/>
              </a:rPr>
              <a:t>INNOVATE.</a:t>
            </a:r>
            <a:endParaRPr i="0" sz="20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08" name="Google Shape;708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00552" y="4201840"/>
            <a:ext cx="2498936" cy="1689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p15"/>
          <p:cNvPicPr preferRelativeResize="0"/>
          <p:nvPr/>
        </p:nvPicPr>
        <p:blipFill rotWithShape="1">
          <a:blip r:embed="rId6">
            <a:alphaModFix/>
          </a:blip>
          <a:srcRect b="0" l="0" r="14951" t="0"/>
          <a:stretch/>
        </p:blipFill>
        <p:spPr>
          <a:xfrm>
            <a:off x="1182550" y="1182806"/>
            <a:ext cx="2088349" cy="1689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" name="Google Shape;710;p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686082" y="1169544"/>
            <a:ext cx="2531000" cy="1689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" name="Google Shape;711;p1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82792" y="2708840"/>
            <a:ext cx="1476667" cy="168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Google Shape;712;p1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253850" y="2708840"/>
            <a:ext cx="2531000" cy="1689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" name="Google Shape;713;p1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392600" y="4852375"/>
            <a:ext cx="5103427" cy="2014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Google Shape;467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23720" y="5752355"/>
            <a:ext cx="764280" cy="718200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2"/>
          <p:cNvSpPr/>
          <p:nvPr/>
        </p:nvSpPr>
        <p:spPr>
          <a:xfrm>
            <a:off x="11451960" y="6409715"/>
            <a:ext cx="4854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GB" sz="14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b="0" i="0" sz="14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69" name="Google Shape;469;p2"/>
          <p:cNvSpPr/>
          <p:nvPr/>
        </p:nvSpPr>
        <p:spPr>
          <a:xfrm>
            <a:off x="3217356" y="525165"/>
            <a:ext cx="6553320" cy="78647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GB" sz="2800" u="none" cap="none" strike="noStrike">
                <a:solidFill>
                  <a:srgbClr val="17314D"/>
                </a:solidFill>
                <a:latin typeface="Verdana"/>
                <a:ea typeface="Verdana"/>
                <a:cs typeface="Verdana"/>
                <a:sym typeface="Verdana"/>
              </a:rPr>
              <a:t>PROGRAMME OF THE NIGHT </a:t>
            </a:r>
            <a:br>
              <a:rPr b="1" i="0" lang="en-GB" sz="2800" u="none" cap="none" strike="noStrike">
                <a:solidFill>
                  <a:srgbClr val="17314D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b="0" i="0" sz="2800" u="none" cap="none" strike="noStrike">
              <a:solidFill>
                <a:srgbClr val="17314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70" name="Google Shape;470;p2"/>
          <p:cNvSpPr/>
          <p:nvPr/>
        </p:nvSpPr>
        <p:spPr>
          <a:xfrm>
            <a:off x="2974550" y="1006125"/>
            <a:ext cx="8962800" cy="5709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76175" lIns="121900" spcFirstLastPara="1" rIns="12190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>
                <a:solidFill>
                  <a:srgbClr val="05171E"/>
                </a:solidFill>
                <a:latin typeface="Verdana"/>
                <a:ea typeface="Verdana"/>
                <a:cs typeface="Verdana"/>
                <a:sym typeface="Verdana"/>
              </a:rPr>
              <a:t>18:00 – Opening and Welcome drinks</a:t>
            </a:r>
            <a:endParaRPr>
              <a:solidFill>
                <a:srgbClr val="05171E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5171E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u="none" cap="none" strike="noStrike">
                <a:solidFill>
                  <a:srgbClr val="05171E"/>
                </a:solidFill>
                <a:latin typeface="Verdana"/>
                <a:ea typeface="Verdana"/>
                <a:cs typeface="Verdana"/>
                <a:sym typeface="Verdana"/>
              </a:rPr>
              <a:t>19:00 – Welcome </a:t>
            </a:r>
            <a:endParaRPr i="0" u="none" cap="none" strike="noStrike">
              <a:solidFill>
                <a:srgbClr val="05171E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u="none" cap="none" strike="noStrike">
                <a:solidFill>
                  <a:srgbClr val="09D5BD"/>
                </a:solidFill>
                <a:latin typeface="Verdana"/>
                <a:ea typeface="Verdana"/>
                <a:cs typeface="Verdana"/>
                <a:sym typeface="Verdana"/>
              </a:rPr>
              <a:t>by Toon Vanagt from Fintech Belgium (Moderator)</a:t>
            </a:r>
            <a:endParaRPr i="0" u="none" cap="none" strike="noStrike">
              <a:solidFill>
                <a:srgbClr val="09D5B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9D5B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>
                <a:solidFill>
                  <a:srgbClr val="05171E"/>
                </a:solidFill>
                <a:latin typeface="Verdana"/>
                <a:ea typeface="Verdana"/>
                <a:cs typeface="Verdana"/>
                <a:sym typeface="Verdana"/>
              </a:rPr>
              <a:t>19:02 – Welcome </a:t>
            </a:r>
            <a:endParaRPr>
              <a:solidFill>
                <a:srgbClr val="05171E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1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9D5BD"/>
                </a:solidFill>
                <a:latin typeface="Verdana"/>
                <a:ea typeface="Verdana"/>
                <a:cs typeface="Verdana"/>
                <a:sym typeface="Verdana"/>
              </a:rPr>
              <a:t>by Pierre Berger from DLA Piper</a:t>
            </a:r>
            <a:br>
              <a:rPr i="0" lang="en-GB" u="none" cap="none" strike="noStrike">
                <a:solidFill>
                  <a:srgbClr val="09D5B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i="0" lang="en-GB" u="none" cap="none" strike="noStrike">
                <a:solidFill>
                  <a:srgbClr val="09D5BD"/>
                </a:solidFill>
                <a:latin typeface="Verdana"/>
                <a:ea typeface="Verdana"/>
                <a:cs typeface="Verdana"/>
                <a:sym typeface="Verdana"/>
              </a:rPr>
              <a:t>	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u="none" cap="none" strike="noStrike">
                <a:solidFill>
                  <a:srgbClr val="05171E"/>
                </a:solidFill>
                <a:latin typeface="Verdana"/>
                <a:ea typeface="Verdana"/>
                <a:cs typeface="Verdana"/>
                <a:sym typeface="Verdana"/>
              </a:rPr>
              <a:t>19:05 – </a:t>
            </a:r>
            <a:r>
              <a:rPr lang="en-GB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Global overview of the AI Act or Overview of the current AI regulation outside the AI Act</a:t>
            </a:r>
            <a:endParaRPr i="0" u="none" cap="none" strike="noStrike">
              <a:solidFill>
                <a:srgbClr val="05171E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45720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u="none" cap="none" strike="noStrike">
                <a:solidFill>
                  <a:srgbClr val="09D5BD"/>
                </a:solidFill>
                <a:latin typeface="Verdana"/>
                <a:ea typeface="Verdana"/>
                <a:cs typeface="Verdana"/>
                <a:sym typeface="Verdana"/>
              </a:rPr>
              <a:t>by </a:t>
            </a:r>
            <a:r>
              <a:rPr lang="en-GB">
                <a:solidFill>
                  <a:srgbClr val="09D5BD"/>
                </a:solidFill>
                <a:latin typeface="Verdana"/>
                <a:ea typeface="Verdana"/>
                <a:cs typeface="Verdana"/>
                <a:sym typeface="Verdana"/>
              </a:rPr>
              <a:t>Nicolas Kalokyris from DLA Piper</a:t>
            </a:r>
            <a:br>
              <a:rPr i="0" lang="en-GB" u="none" cap="none" strike="noStrike">
                <a:solidFill>
                  <a:srgbClr val="09D5BD"/>
                </a:solidFill>
                <a:highlight>
                  <a:srgbClr val="09D5BD"/>
                </a:highlight>
                <a:latin typeface="Verdana"/>
                <a:ea typeface="Verdana"/>
                <a:cs typeface="Verdana"/>
                <a:sym typeface="Verdana"/>
              </a:rPr>
            </a:br>
            <a:endParaRPr i="0" u="none" cap="none" strike="noStrike">
              <a:solidFill>
                <a:srgbClr val="09D5BD"/>
              </a:solidFill>
              <a:highlight>
                <a:srgbClr val="09D5BD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u="none" cap="none" strike="noStrike">
                <a:solidFill>
                  <a:srgbClr val="05171E"/>
                </a:solidFill>
                <a:latin typeface="Verdana"/>
                <a:ea typeface="Verdana"/>
                <a:cs typeface="Verdana"/>
                <a:sym typeface="Verdana"/>
              </a:rPr>
              <a:t>19:15 – </a:t>
            </a:r>
            <a:r>
              <a:rPr lang="en-GB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The EU AI Act: next steps and international aspects</a:t>
            </a:r>
            <a:endParaRPr i="0" u="none" cap="none" strike="noStrike">
              <a:solidFill>
                <a:srgbClr val="05171E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u="none" cap="none" strike="noStrike">
                <a:solidFill>
                  <a:srgbClr val="09D5BD"/>
                </a:solidFill>
                <a:latin typeface="Verdana"/>
                <a:ea typeface="Verdana"/>
                <a:cs typeface="Verdana"/>
                <a:sym typeface="Verdana"/>
              </a:rPr>
              <a:t>	by </a:t>
            </a:r>
            <a:r>
              <a:rPr lang="en-GB">
                <a:solidFill>
                  <a:srgbClr val="09D5BD"/>
                </a:solidFill>
                <a:latin typeface="Verdana"/>
                <a:ea typeface="Verdana"/>
                <a:cs typeface="Verdana"/>
                <a:sym typeface="Verdana"/>
              </a:rPr>
              <a:t>Dan-Flaviu Nechita, MEP Head of Cabinet</a:t>
            </a:r>
            <a:endParaRPr i="0" u="none" cap="none" strike="noStrike">
              <a:solidFill>
                <a:srgbClr val="09D5B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GB">
                <a:solidFill>
                  <a:srgbClr val="05171E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i="0" lang="en-GB" u="none" cap="none" strike="noStrike">
                <a:solidFill>
                  <a:srgbClr val="05171E"/>
                </a:solidFill>
                <a:latin typeface="Verdana"/>
                <a:ea typeface="Verdana"/>
                <a:cs typeface="Verdana"/>
                <a:sym typeface="Verdana"/>
              </a:rPr>
              <a:t>19:25 – </a:t>
            </a:r>
            <a:r>
              <a:rPr lang="en-GB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AI as gamechanger in Anti-Money Laundering</a:t>
            </a:r>
            <a:endParaRPr i="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	</a:t>
            </a:r>
            <a:r>
              <a:rPr i="0" lang="en-GB" u="none" cap="none" strike="noStrike">
                <a:solidFill>
                  <a:srgbClr val="09D5BD"/>
                </a:solidFill>
                <a:latin typeface="Verdana"/>
                <a:ea typeface="Verdana"/>
                <a:cs typeface="Verdana"/>
                <a:sym typeface="Verdana"/>
              </a:rPr>
              <a:t>by </a:t>
            </a:r>
            <a:r>
              <a:rPr lang="en-GB">
                <a:solidFill>
                  <a:srgbClr val="09D5BD"/>
                </a:solidFill>
                <a:latin typeface="Verdana"/>
                <a:ea typeface="Verdana"/>
                <a:cs typeface="Verdana"/>
                <a:sym typeface="Verdana"/>
              </a:rPr>
              <a:t>Dagmar Schouterden from Discai</a:t>
            </a:r>
            <a:br>
              <a:rPr lang="en-GB">
                <a:solidFill>
                  <a:srgbClr val="09D5BD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i="0" u="none" cap="none" strike="noStrike">
              <a:solidFill>
                <a:srgbClr val="09D5B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u="none" cap="none" strike="noStrike">
                <a:solidFill>
                  <a:srgbClr val="05171E"/>
                </a:solidFill>
                <a:latin typeface="Verdana"/>
                <a:ea typeface="Verdana"/>
                <a:cs typeface="Verdana"/>
                <a:sym typeface="Verdana"/>
              </a:rPr>
              <a:t>19:35 – </a:t>
            </a:r>
            <a:r>
              <a:rPr i="0" lang="en-GB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GB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AI-powered innovations for a healthier financial future</a:t>
            </a:r>
            <a:br>
              <a:rPr lang="en-GB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GB">
                <a:solidFill>
                  <a:srgbClr val="05171E"/>
                </a:solidFill>
                <a:latin typeface="Verdana"/>
                <a:ea typeface="Verdana"/>
                <a:cs typeface="Verdana"/>
                <a:sym typeface="Verdana"/>
              </a:rPr>
              <a:t>	</a:t>
            </a:r>
            <a:r>
              <a:rPr i="0" lang="en-GB" u="none" cap="none" strike="noStrike">
                <a:solidFill>
                  <a:srgbClr val="09D5BD"/>
                </a:solidFill>
                <a:latin typeface="Verdana"/>
                <a:ea typeface="Verdana"/>
                <a:cs typeface="Verdana"/>
                <a:sym typeface="Verdana"/>
              </a:rPr>
              <a:t>by </a:t>
            </a:r>
            <a:r>
              <a:rPr lang="en-GB">
                <a:solidFill>
                  <a:srgbClr val="09D5BD"/>
                </a:solidFill>
                <a:latin typeface="Verdana"/>
                <a:ea typeface="Verdana"/>
                <a:cs typeface="Verdana"/>
                <a:sym typeface="Verdana"/>
              </a:rPr>
              <a:t>Laurent Bodson from Gambit</a:t>
            </a:r>
            <a:endParaRPr i="0" u="none" cap="none" strike="noStrike">
              <a:solidFill>
                <a:srgbClr val="09D5B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u="none" cap="none" strike="noStrike">
              <a:solidFill>
                <a:srgbClr val="09D5B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u="none" cap="none" strike="noStrike">
                <a:solidFill>
                  <a:srgbClr val="05171E"/>
                </a:solidFill>
                <a:latin typeface="Verdana"/>
                <a:ea typeface="Verdana"/>
                <a:cs typeface="Verdana"/>
                <a:sym typeface="Verdana"/>
              </a:rPr>
              <a:t>19:45 –</a:t>
            </a:r>
            <a:r>
              <a:rPr lang="en-GB">
                <a:solidFill>
                  <a:srgbClr val="05171E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GB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Panel discussion and Q&amp;A </a:t>
            </a:r>
            <a:br>
              <a:rPr lang="en-GB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GB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	</a:t>
            </a:r>
            <a:r>
              <a:rPr lang="en-GB">
                <a:solidFill>
                  <a:srgbClr val="09D5BD"/>
                </a:solidFill>
                <a:latin typeface="Verdana"/>
                <a:ea typeface="Verdana"/>
                <a:cs typeface="Verdana"/>
                <a:sym typeface="Verdana"/>
              </a:rPr>
              <a:t>Moderated by Pierre Bergerwith with Nicolas Kalokyris (DLA Piper),  Dan-Flaviu Nechita</a:t>
            </a:r>
            <a:br>
              <a:rPr lang="en-GB">
                <a:solidFill>
                  <a:srgbClr val="09D5B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GB">
                <a:solidFill>
                  <a:srgbClr val="09D5BD"/>
                </a:solidFill>
                <a:latin typeface="Verdana"/>
                <a:ea typeface="Verdana"/>
                <a:cs typeface="Verdana"/>
                <a:sym typeface="Verdana"/>
              </a:rPr>
              <a:t>       (MEP Head of Cabinet), Christophe Himpens (Discai) &amp; Laurent Bodson (Gambit)</a:t>
            </a:r>
            <a:br>
              <a:rPr i="0" lang="en-GB" u="none" cap="none" strike="noStrike">
                <a:solidFill>
                  <a:srgbClr val="09D5BD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i="0" u="none" cap="none" strike="noStrike">
              <a:solidFill>
                <a:srgbClr val="09D5B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u="none" cap="none" strike="noStrike">
                <a:solidFill>
                  <a:srgbClr val="05171E"/>
                </a:solidFill>
                <a:latin typeface="Verdana"/>
                <a:ea typeface="Verdana"/>
                <a:cs typeface="Verdana"/>
                <a:sym typeface="Verdana"/>
              </a:rPr>
              <a:t>20:30 – Drink, eat and greet</a:t>
            </a:r>
            <a:endParaRPr i="0" u="none" cap="none" strike="noStrike">
              <a:solidFill>
                <a:srgbClr val="05171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71" name="Google Shape;471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38225" y="0"/>
            <a:ext cx="2909599" cy="1636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Google Shape;476;g2b925246ba2_0_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5" cy="6858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" name="Google Shape;482;g2bb360e87c4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8525" y="0"/>
            <a:ext cx="12553748" cy="7061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Google Shape;487;g2b925246ba2_0_1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1995" cy="68580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Google Shape;492;g2bb8bb3ebd3_0_8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79123" y="1"/>
            <a:ext cx="3702615" cy="6582424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g2bb8bb3ebd3_0_854"/>
          <p:cNvSpPr txBox="1"/>
          <p:nvPr>
            <p:ph idx="12" type="sldNum"/>
          </p:nvPr>
        </p:nvSpPr>
        <p:spPr>
          <a:xfrm>
            <a:off x="11676065" y="6582426"/>
            <a:ext cx="516000" cy="27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94" name="Google Shape;494;g2bb8bb3ebd3_0_854"/>
          <p:cNvSpPr txBox="1"/>
          <p:nvPr/>
        </p:nvSpPr>
        <p:spPr>
          <a:xfrm>
            <a:off x="434827" y="1238393"/>
            <a:ext cx="7796700" cy="234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01600" lvl="0" marL="7283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Char char="•"/>
            </a:pPr>
            <a:r>
              <a:rPr b="1" lang="en-GB" sz="16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Our EU AI Act app:</a:t>
            </a:r>
            <a:endParaRPr/>
          </a:p>
          <a:p>
            <a:pPr indent="-88900" lvl="1" marL="146168" marR="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Clr>
                <a:srgbClr val="6F6F6F"/>
              </a:buClr>
              <a:buSzPts val="1400"/>
              <a:buFont typeface="Arial"/>
              <a:buChar char="•"/>
            </a:pPr>
            <a: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 easy-to-navigate AI Act legislation text.</a:t>
            </a:r>
            <a:endParaRPr/>
          </a:p>
          <a:p>
            <a:pPr indent="-88900" lvl="1" marL="146168" marR="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Clr>
                <a:srgbClr val="6F6F6F"/>
              </a:buClr>
              <a:buSzPts val="1400"/>
              <a:buFont typeface="Arial"/>
              <a:buChar char="•"/>
            </a:pPr>
            <a: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Now updated with the latest draft text available </a:t>
            </a:r>
            <a:endParaRPr/>
          </a:p>
          <a:p>
            <a:pPr indent="0" lvl="1" marL="71325" marR="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Clr>
                <a:srgbClr val="6F6F6F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since 2 February 2024. </a:t>
            </a:r>
            <a:endParaRPr/>
          </a:p>
          <a:p>
            <a:pPr indent="-88900" lvl="1" marL="146168" marR="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Clr>
                <a:srgbClr val="6F6F6F"/>
              </a:buClr>
              <a:buSzPts val="1400"/>
              <a:buFont typeface="Arial"/>
              <a:buChar char="•"/>
            </a:pPr>
            <a: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Fast access to previous versions of the text. </a:t>
            </a:r>
            <a:endParaRPr/>
          </a:p>
          <a:p>
            <a:pPr indent="-88900" lvl="1" marL="146168" marR="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Clr>
                <a:srgbClr val="6F6F6F"/>
              </a:buClr>
              <a:buSzPts val="1400"/>
              <a:buFont typeface="Arial"/>
              <a:buChar char="•"/>
            </a:pPr>
            <a: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Bookmarking and downloading options.</a:t>
            </a:r>
            <a:endParaRPr/>
          </a:p>
          <a:p>
            <a:pPr indent="-88900" lvl="1" marL="146168" marR="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Clr>
                <a:srgbClr val="6F6F6F"/>
              </a:buClr>
              <a:buSzPts val="1400"/>
              <a:buFont typeface="Arial"/>
              <a:buChar char="•"/>
            </a:pPr>
            <a: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Notifications for AI news from DLA Piper.</a:t>
            </a:r>
            <a:endParaRPr/>
          </a:p>
          <a:p>
            <a:pPr indent="-88900" lvl="1" marL="146168" marR="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Clr>
                <a:srgbClr val="6F6F6F"/>
              </a:buClr>
              <a:buSzPts val="1400"/>
              <a:buFont typeface="Arial"/>
              <a:buChar char="•"/>
            </a:pPr>
            <a: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Direct DLA Piper contacts across the EU.  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0010" lvl="1" marL="146168" marR="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Clr>
                <a:srgbClr val="6F6F6F"/>
              </a:buClr>
              <a:buSzPts val="1260"/>
              <a:buFont typeface="Arial"/>
              <a:buChar char="•"/>
            </a:pPr>
            <a: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Available now in all stores (iOS, Apple), and on our Focus on Artificial Intelligence </a:t>
            </a:r>
            <a:r>
              <a:rPr b="0" i="0" lang="en-GB" sz="14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website</a:t>
            </a:r>
            <a: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g2bb8bb3ebd3_0_854"/>
          <p:cNvSpPr txBox="1"/>
          <p:nvPr>
            <p:ph idx="2" type="body"/>
          </p:nvPr>
        </p:nvSpPr>
        <p:spPr>
          <a:xfrm>
            <a:off x="515938" y="870286"/>
            <a:ext cx="73893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en-GB" sz="1800"/>
              <a:t>By DLA Piper</a:t>
            </a:r>
            <a:endParaRPr/>
          </a:p>
        </p:txBody>
      </p:sp>
      <p:sp>
        <p:nvSpPr>
          <p:cNvPr id="496" name="Google Shape;496;g2bb8bb3ebd3_0_854"/>
          <p:cNvSpPr txBox="1"/>
          <p:nvPr>
            <p:ph type="title"/>
          </p:nvPr>
        </p:nvSpPr>
        <p:spPr>
          <a:xfrm>
            <a:off x="504453" y="298640"/>
            <a:ext cx="77967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mbria"/>
              <a:buNone/>
            </a:pPr>
            <a:r>
              <a:rPr lang="en-GB" sz="3600"/>
              <a:t>Discover our Latest EU AI Act products</a:t>
            </a:r>
            <a:endParaRPr sz="3600"/>
          </a:p>
        </p:txBody>
      </p:sp>
      <p:pic>
        <p:nvPicPr>
          <p:cNvPr id="497" name="Google Shape;497;g2bb8bb3ebd3_0_85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589473" y="1615428"/>
            <a:ext cx="1661246" cy="33515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8" name="Google Shape;498;g2bb8bb3ebd3_0_854"/>
          <p:cNvGrpSpPr/>
          <p:nvPr/>
        </p:nvGrpSpPr>
        <p:grpSpPr>
          <a:xfrm>
            <a:off x="6843648" y="1334994"/>
            <a:ext cx="1278072" cy="1531492"/>
            <a:chOff x="7136794" y="1860798"/>
            <a:chExt cx="878400" cy="1052572"/>
          </a:xfrm>
        </p:grpSpPr>
        <p:sp>
          <p:nvSpPr>
            <p:cNvPr id="499" name="Google Shape;499;g2bb8bb3ebd3_0_854"/>
            <p:cNvSpPr txBox="1"/>
            <p:nvPr/>
          </p:nvSpPr>
          <p:spPr>
            <a:xfrm>
              <a:off x="7136794" y="1860798"/>
              <a:ext cx="878400" cy="1905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200">
                  <a:solidFill>
                    <a:schemeClr val="accent3"/>
                  </a:solidFill>
                  <a:latin typeface="Cambria"/>
                  <a:ea typeface="Cambria"/>
                  <a:cs typeface="Cambria"/>
                  <a:sym typeface="Cambria"/>
                </a:rPr>
                <a:t>EU AI Act app</a:t>
              </a:r>
              <a:endParaRPr/>
            </a:p>
          </p:txBody>
        </p:sp>
        <p:sp>
          <p:nvSpPr>
            <p:cNvPr id="500" name="Google Shape;500;g2bb8bb3ebd3_0_854"/>
            <p:cNvSpPr txBox="1"/>
            <p:nvPr/>
          </p:nvSpPr>
          <p:spPr>
            <a:xfrm>
              <a:off x="7240853" y="2634586"/>
              <a:ext cx="655800" cy="183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507"/>
                <a:buFont typeface="Arial"/>
                <a:buNone/>
              </a:pPr>
              <a:r>
                <a:rPr b="0" lang="en-GB" sz="563">
                  <a:solidFill>
                    <a:schemeClr val="accent4"/>
                  </a:solidFill>
                  <a:latin typeface="Cambria"/>
                  <a:ea typeface="Cambria"/>
                  <a:cs typeface="Cambria"/>
                  <a:sym typeface="Cambria"/>
                </a:rPr>
                <a:t>Directly from your App store.</a:t>
              </a:r>
              <a:endParaRPr b="1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01" name="Google Shape;501;g2bb8bb3ebd3_0_85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7148038" y="2056572"/>
              <a:ext cx="856798" cy="856798"/>
            </a:xfrm>
            <a:prstGeom prst="rect">
              <a:avLst/>
            </a:prstGeom>
            <a:noFill/>
            <a:ln cap="flat" cmpd="sng" w="190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pic>
      </p:grpSp>
      <p:pic>
        <p:nvPicPr>
          <p:cNvPr id="502" name="Google Shape;502;g2bb8bb3ebd3_0_85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04453" y="4982223"/>
            <a:ext cx="2981741" cy="1133633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g2bb8bb3ebd3_0_854"/>
          <p:cNvSpPr txBox="1"/>
          <p:nvPr/>
        </p:nvSpPr>
        <p:spPr>
          <a:xfrm>
            <a:off x="434827" y="3517891"/>
            <a:ext cx="7796700" cy="14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01600" lvl="0" marL="7283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Char char="•"/>
            </a:pPr>
            <a:r>
              <a:rPr b="1" lang="en-GB" sz="16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Our Digital Guide:</a:t>
            </a:r>
            <a:endParaRPr/>
          </a:p>
          <a:p>
            <a:pPr indent="-88900" lvl="1" marL="146168" marR="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Clr>
                <a:srgbClr val="6F6F6F"/>
              </a:buClr>
              <a:buSzPts val="1400"/>
              <a:buFont typeface="Arial"/>
              <a:buChar char="•"/>
            </a:pPr>
            <a: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 industry-specific analysis of artificial intelligence. </a:t>
            </a:r>
            <a:endParaRPr/>
          </a:p>
          <a:p>
            <a:pPr indent="-88900" lvl="1" marL="146168" marR="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Clr>
                <a:srgbClr val="6F6F6F"/>
              </a:buClr>
              <a:buSzPts val="1400"/>
              <a:buFont typeface="Arial"/>
              <a:buChar char="•"/>
            </a:pPr>
            <a: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 exploration of 13 topics through the lens of key players.  </a:t>
            </a:r>
            <a:endParaRPr/>
          </a:p>
          <a:p>
            <a:pPr indent="-88900" lvl="1" marL="146168" marR="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Clr>
                <a:srgbClr val="6F6F6F"/>
              </a:buClr>
              <a:buSzPts val="1400"/>
              <a:buFont typeface="Arial"/>
              <a:buChar char="•"/>
            </a:pPr>
            <a: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Insights into the legal, regulatory and ethical issues of AI.  </a:t>
            </a:r>
            <a:endParaRPr/>
          </a:p>
          <a:p>
            <a:pPr indent="-88900" lvl="1" marL="146168" marR="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Clr>
                <a:srgbClr val="6F6F6F"/>
              </a:buClr>
              <a:buSzPts val="1400"/>
              <a:buFont typeface="Arial"/>
              <a:buChar char="•"/>
            </a:pPr>
            <a: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Available in French and English. 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0010" lvl="1" marL="146168" marR="0" rtl="0" algn="l">
              <a:lnSpc>
                <a:spcPct val="100000"/>
              </a:lnSpc>
              <a:spcBef>
                <a:spcPts val="158"/>
              </a:spcBef>
              <a:spcAft>
                <a:spcPts val="0"/>
              </a:spcAft>
              <a:buClr>
                <a:srgbClr val="6F6F6F"/>
              </a:buClr>
              <a:buSzPts val="1260"/>
              <a:buFont typeface="Arial"/>
              <a:buChar char="•"/>
            </a:pPr>
            <a: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Available now for download from our </a:t>
            </a:r>
            <a:r>
              <a:rPr b="0" i="0" lang="en-GB" sz="14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website</a:t>
            </a:r>
            <a: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 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g2bb8bb3ebd3_0_854"/>
          <p:cNvSpPr txBox="1"/>
          <p:nvPr/>
        </p:nvSpPr>
        <p:spPr>
          <a:xfrm>
            <a:off x="525563" y="6035381"/>
            <a:ext cx="1655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Pierre E. Berger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Partner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pierre.berger@dlapiper.com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g2bb8bb3ebd3_0_854"/>
          <p:cNvSpPr txBox="1"/>
          <p:nvPr/>
        </p:nvSpPr>
        <p:spPr>
          <a:xfrm>
            <a:off x="2386929" y="6035381"/>
            <a:ext cx="2652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Nicolas Kalokyris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Lead Lawyer</a:t>
            </a: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nicolas.kalokyris@dlapiper.com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06" name="Google Shape;506;g2bb8bb3ebd3_0_854"/>
          <p:cNvGrpSpPr/>
          <p:nvPr/>
        </p:nvGrpSpPr>
        <p:grpSpPr>
          <a:xfrm>
            <a:off x="6789385" y="3817213"/>
            <a:ext cx="1332058" cy="1551334"/>
            <a:chOff x="7246665" y="3621925"/>
            <a:chExt cx="892800" cy="1039768"/>
          </a:xfrm>
        </p:grpSpPr>
        <p:sp>
          <p:nvSpPr>
            <p:cNvPr id="507" name="Google Shape;507;g2bb8bb3ebd3_0_854"/>
            <p:cNvSpPr txBox="1"/>
            <p:nvPr/>
          </p:nvSpPr>
          <p:spPr>
            <a:xfrm>
              <a:off x="7246665" y="3621925"/>
              <a:ext cx="892800" cy="185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200">
                  <a:solidFill>
                    <a:schemeClr val="accent3"/>
                  </a:solidFill>
                  <a:latin typeface="Cambria"/>
                  <a:ea typeface="Cambria"/>
                  <a:cs typeface="Cambria"/>
                  <a:sym typeface="Cambria"/>
                </a:rPr>
                <a:t>Digital Guide</a:t>
              </a:r>
              <a:endParaRPr/>
            </a:p>
          </p:txBody>
        </p:sp>
        <p:sp>
          <p:nvSpPr>
            <p:cNvPr id="508" name="Google Shape;508;g2bb8bb3ebd3_0_854"/>
            <p:cNvSpPr/>
            <p:nvPr/>
          </p:nvSpPr>
          <p:spPr>
            <a:xfrm>
              <a:off x="7255858" y="3813293"/>
              <a:ext cx="874500" cy="848400"/>
            </a:xfrm>
            <a:prstGeom prst="rect">
              <a:avLst/>
            </a:prstGeom>
            <a:noFill/>
            <a:ln cap="flat" cmpd="sng" w="19050">
              <a:solidFill>
                <a:schemeClr val="accent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09" name="Google Shape;509;g2bb8bb3ebd3_0_854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7284314" y="3829354"/>
              <a:ext cx="816154" cy="81615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2b925246ba2_0_224"/>
          <p:cNvSpPr/>
          <p:nvPr/>
        </p:nvSpPr>
        <p:spPr>
          <a:xfrm>
            <a:off x="3414900" y="281772"/>
            <a:ext cx="7574100" cy="1073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76175" lIns="121900" spcFirstLastPara="1" rIns="12190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3700">
                <a:solidFill>
                  <a:srgbClr val="17314D"/>
                </a:solidFill>
                <a:latin typeface="Verdana"/>
                <a:ea typeface="Verdana"/>
                <a:cs typeface="Verdana"/>
                <a:sym typeface="Verdana"/>
              </a:rPr>
              <a:t>Association BY and FOR fintechs active in Belgium</a:t>
            </a:r>
            <a:endParaRPr b="1" i="0" sz="5100" u="none" cap="none" strike="noStrike">
              <a:solidFill>
                <a:srgbClr val="17314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16" name="Google Shape;516;g2b925246ba2_0_224"/>
          <p:cNvSpPr/>
          <p:nvPr/>
        </p:nvSpPr>
        <p:spPr>
          <a:xfrm>
            <a:off x="4581938" y="3729316"/>
            <a:ext cx="5724900" cy="307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76175" lIns="121900" spcFirstLastPara="1" rIns="12190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 cap="none" strike="noStrike">
              <a:solidFill>
                <a:srgbClr val="05171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17" name="Google Shape;517;g2b925246ba2_0_2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38225" y="0"/>
            <a:ext cx="2909599" cy="1636649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g2b925246ba2_0_224"/>
          <p:cNvSpPr txBox="1"/>
          <p:nvPr/>
        </p:nvSpPr>
        <p:spPr>
          <a:xfrm>
            <a:off x="3414900" y="1795400"/>
            <a:ext cx="8239200" cy="43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17314D"/>
              </a:buClr>
              <a:buSzPts val="1800"/>
              <a:buFont typeface="Verdana"/>
              <a:buChar char="●"/>
            </a:pPr>
            <a:r>
              <a:rPr lang="en-GB" sz="1800">
                <a:solidFill>
                  <a:srgbClr val="17314D"/>
                </a:solidFill>
                <a:latin typeface="Verdana"/>
                <a:ea typeface="Verdana"/>
                <a:cs typeface="Verdana"/>
                <a:sym typeface="Verdana"/>
              </a:rPr>
              <a:t>Since 2016</a:t>
            </a:r>
            <a:endParaRPr sz="1800">
              <a:solidFill>
                <a:srgbClr val="17314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7314D"/>
              </a:buClr>
              <a:buSzPts val="1800"/>
              <a:buFont typeface="Verdana"/>
              <a:buChar char="●"/>
            </a:pPr>
            <a:r>
              <a:rPr lang="en-GB" sz="1800">
                <a:solidFill>
                  <a:srgbClr val="17314D"/>
                </a:solidFill>
                <a:latin typeface="Verdana"/>
                <a:ea typeface="Verdana"/>
                <a:cs typeface="Verdana"/>
                <a:sym typeface="Verdana"/>
              </a:rPr>
              <a:t>+135 members &gt; 75% Belgian</a:t>
            </a:r>
            <a:endParaRPr sz="1800">
              <a:solidFill>
                <a:srgbClr val="17314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7314D"/>
              </a:buClr>
              <a:buSzPts val="1800"/>
              <a:buFont typeface="Verdana"/>
              <a:buChar char="●"/>
            </a:pPr>
            <a:r>
              <a:rPr lang="en-GB" sz="1800">
                <a:solidFill>
                  <a:srgbClr val="17314D"/>
                </a:solidFill>
                <a:latin typeface="Verdana"/>
                <a:ea typeface="Verdana"/>
                <a:cs typeface="Verdana"/>
                <a:sym typeface="Verdana"/>
              </a:rPr>
              <a:t>Fintech, Paytech, Insurtech, Regtech, Wealthtech…</a:t>
            </a:r>
            <a:br>
              <a:rPr lang="en-GB" sz="1800">
                <a:solidFill>
                  <a:srgbClr val="17314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GB" sz="1800">
                <a:solidFill>
                  <a:srgbClr val="17314D"/>
                </a:solidFill>
                <a:latin typeface="Verdana"/>
                <a:ea typeface="Verdana"/>
                <a:cs typeface="Verdana"/>
                <a:sym typeface="Verdana"/>
              </a:rPr>
              <a:t>  #infrastructure #ESG #AI #Blockchain</a:t>
            </a:r>
            <a:endParaRPr sz="1800">
              <a:solidFill>
                <a:srgbClr val="17314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7314D"/>
              </a:buClr>
              <a:buSzPts val="1800"/>
              <a:buFont typeface="Verdana"/>
              <a:buChar char="●"/>
            </a:pPr>
            <a:r>
              <a:rPr lang="en-GB" sz="1800">
                <a:solidFill>
                  <a:srgbClr val="17314D"/>
                </a:solidFill>
                <a:latin typeface="Verdana"/>
                <a:ea typeface="Verdana"/>
                <a:cs typeface="Verdana"/>
                <a:sym typeface="Verdana"/>
              </a:rPr>
              <a:t>Discover all our members : </a:t>
            </a:r>
            <a:r>
              <a:rPr lang="en-GB" sz="1800" u="sng">
                <a:solidFill>
                  <a:srgbClr val="0563C1"/>
                </a:solid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https://www.fintechbelgium.be/members</a:t>
            </a:r>
            <a:endParaRPr sz="1800">
              <a:solidFill>
                <a:srgbClr val="0563C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</a:pPr>
            <a:br>
              <a:rPr lang="en-GB" sz="1800">
                <a:solidFill>
                  <a:srgbClr val="17314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GB" sz="1800">
                <a:solidFill>
                  <a:srgbClr val="17314D"/>
                </a:solidFill>
                <a:latin typeface="Verdana"/>
                <a:ea typeface="Verdana"/>
                <a:cs typeface="Verdana"/>
                <a:sym typeface="Verdana"/>
              </a:rPr>
              <a:t>With </a:t>
            </a:r>
            <a:r>
              <a:rPr lang="en-GB" sz="1800">
                <a:solidFill>
                  <a:srgbClr val="09D5BD"/>
                </a:solidFill>
                <a:latin typeface="Verdana"/>
                <a:ea typeface="Verdana"/>
                <a:cs typeface="Verdana"/>
                <a:sym typeface="Verdana"/>
              </a:rPr>
              <a:t>FIRe innovation hub</a:t>
            </a:r>
            <a:r>
              <a:rPr lang="en-GB" sz="1800">
                <a:solidFill>
                  <a:srgbClr val="17314D"/>
                </a:solidFill>
                <a:latin typeface="Verdana"/>
                <a:ea typeface="Verdana"/>
                <a:cs typeface="Verdana"/>
                <a:sym typeface="Verdana"/>
              </a:rPr>
              <a:t>, the organisation aims to facilitate the development of Digital Finance in Belgium through collaborations and open innovation</a:t>
            </a:r>
            <a:endParaRPr sz="1800">
              <a:solidFill>
                <a:srgbClr val="17314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19" name="Google Shape;519;g2b925246ba2_0_224"/>
          <p:cNvSpPr txBox="1"/>
          <p:nvPr/>
        </p:nvSpPr>
        <p:spPr>
          <a:xfrm>
            <a:off x="3510150" y="6411575"/>
            <a:ext cx="11803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rgbClr val="17314D"/>
                </a:solidFill>
                <a:latin typeface="Verdana"/>
                <a:ea typeface="Verdana"/>
                <a:cs typeface="Verdana"/>
                <a:sym typeface="Verdana"/>
              </a:rPr>
              <a:t>PROMOTE / FEDERATE / ANIMATE / INCUBATE / ACCELERATE / TALENT</a:t>
            </a:r>
            <a:endParaRPr b="1" sz="1200">
              <a:solidFill>
                <a:srgbClr val="17314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hart, sunburst chart&#10;&#10;Description automatically generated" id="524" name="Google Shape;524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75764" y="3593501"/>
            <a:ext cx="2537385" cy="2257011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4"/>
          <p:cNvSpPr txBox="1"/>
          <p:nvPr/>
        </p:nvSpPr>
        <p:spPr>
          <a:xfrm>
            <a:off x="7284618" y="4203595"/>
            <a:ext cx="3923602" cy="22570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17314D"/>
                </a:solidFill>
                <a:latin typeface="Verdana"/>
                <a:ea typeface="Verdana"/>
                <a:cs typeface="Verdana"/>
                <a:sym typeface="Verdana"/>
              </a:rPr>
              <a:t>Our </a:t>
            </a:r>
            <a:r>
              <a:rPr b="1" i="0" lang="en-GB" sz="1400" u="none" cap="none" strike="noStrike">
                <a:solidFill>
                  <a:srgbClr val="17314D"/>
                </a:solidFill>
                <a:latin typeface="Verdana"/>
                <a:ea typeface="Verdana"/>
                <a:cs typeface="Verdana"/>
                <a:sym typeface="Verdana"/>
              </a:rPr>
              <a:t>members</a:t>
            </a:r>
            <a:r>
              <a:rPr b="0" i="0" lang="en-GB" sz="1400" u="none" cap="none" strike="noStrike">
                <a:solidFill>
                  <a:srgbClr val="17314D"/>
                </a:solidFill>
                <a:latin typeface="Verdana"/>
                <a:ea typeface="Verdana"/>
                <a:cs typeface="Verdana"/>
                <a:sym typeface="Verdana"/>
              </a:rPr>
              <a:t> have all signed a </a:t>
            </a:r>
            <a:r>
              <a:rPr b="1" i="0" lang="en-GB" sz="1400" u="none" cap="none" strike="noStrike">
                <a:solidFill>
                  <a:srgbClr val="17314D"/>
                </a:solidFill>
                <a:latin typeface="Verdana"/>
                <a:ea typeface="Verdana"/>
                <a:cs typeface="Verdana"/>
                <a:sym typeface="Verdana"/>
              </a:rPr>
              <a:t>charter</a:t>
            </a:r>
            <a:r>
              <a:rPr b="0" i="0" lang="en-GB" sz="1400" u="none" cap="none" strike="noStrike">
                <a:solidFill>
                  <a:srgbClr val="17314D"/>
                </a:solidFill>
                <a:latin typeface="Verdana"/>
                <a:ea typeface="Verdana"/>
                <a:cs typeface="Verdana"/>
                <a:sym typeface="Verdana"/>
              </a:rPr>
              <a:t> and share the same </a:t>
            </a:r>
            <a:r>
              <a:rPr b="1" i="0" lang="en-GB" sz="1400" u="none" cap="none" strike="noStrike">
                <a:solidFill>
                  <a:srgbClr val="17314D"/>
                </a:solidFill>
                <a:latin typeface="Verdana"/>
                <a:ea typeface="Verdana"/>
                <a:cs typeface="Verdana"/>
                <a:sym typeface="Verdana"/>
              </a:rPr>
              <a:t>core values </a:t>
            </a:r>
            <a:r>
              <a:rPr b="0" i="0" lang="en-GB" sz="1400" u="none" cap="none" strike="noStrike">
                <a:solidFill>
                  <a:srgbClr val="17314D"/>
                </a:solidFill>
                <a:latin typeface="Verdana"/>
                <a:ea typeface="Verdana"/>
                <a:cs typeface="Verdana"/>
                <a:sym typeface="Verdana"/>
              </a:rPr>
              <a:t>of integrity, transparency, client-centricity, competence and technological innovation. </a:t>
            </a:r>
            <a:endParaRPr b="0" i="0" sz="1400" u="none" cap="none" strike="noStrike">
              <a:solidFill>
                <a:srgbClr val="17314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17314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rgbClr val="17314D"/>
                </a:solidFill>
                <a:latin typeface="Verdana"/>
                <a:ea typeface="Verdana"/>
                <a:cs typeface="Verdana"/>
                <a:sym typeface="Verdana"/>
              </a:rPr>
              <a:t>Discover all our members here: </a:t>
            </a:r>
            <a:r>
              <a:rPr b="0" i="0" lang="en-GB" sz="1400" u="sng" cap="none" strike="noStrike">
                <a:solidFill>
                  <a:srgbClr val="0563C1"/>
                </a:solid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https://www.fintechbelgium.be/members</a:t>
            </a:r>
            <a:endParaRPr b="0" i="0" sz="1400" u="none" cap="none" strike="noStrike">
              <a:solidFill>
                <a:srgbClr val="17314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26" name="Google Shape;526;p4"/>
          <p:cNvSpPr txBox="1"/>
          <p:nvPr/>
        </p:nvSpPr>
        <p:spPr>
          <a:xfrm>
            <a:off x="890465" y="2153766"/>
            <a:ext cx="3414989" cy="25682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2500" lnSpcReduction="1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800" u="none" cap="none" strike="noStrike">
                <a:solidFill>
                  <a:srgbClr val="17314D"/>
                </a:solidFill>
                <a:latin typeface="Verdana"/>
                <a:ea typeface="Verdana"/>
                <a:cs typeface="Verdana"/>
                <a:sym typeface="Verdana"/>
              </a:rPr>
              <a:t>+130 MEMBERS</a:t>
            </a:r>
            <a:br>
              <a:rPr b="0" i="0" lang="en-GB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b="0" i="0" lang="en-GB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GB" sz="2000" u="none" cap="none" strike="noStrike">
                <a:solidFill>
                  <a:srgbClr val="17314D"/>
                </a:solidFill>
                <a:latin typeface="Garamond"/>
                <a:ea typeface="Garamond"/>
                <a:cs typeface="Garamond"/>
                <a:sym typeface="Garamond"/>
              </a:rPr>
              <a:t>From Startups and scale-ups to well established financial services, we represent a vast majority of fintechs, insurtechs, regtechs, wealthtech, accountingtechs, tradetechs, … Active in Belgium, with more than 75% of Belgian companies.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7" name="Google Shape;527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72917" y="1220428"/>
            <a:ext cx="4129287" cy="27527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&#10;&#10;Description automatically generated" id="528" name="Google Shape;528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0155" y="5704382"/>
            <a:ext cx="6092994" cy="7800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logo&#10;&#10;Description automatically generated" id="529" name="Google Shape;529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38080" y="5325407"/>
            <a:ext cx="2525773" cy="348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1223720" y="5752355"/>
            <a:ext cx="764280" cy="718200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4"/>
          <p:cNvSpPr/>
          <p:nvPr/>
        </p:nvSpPr>
        <p:spPr>
          <a:xfrm>
            <a:off x="11451960" y="6409715"/>
            <a:ext cx="4854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GB" sz="14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b="0" i="0" sz="14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32" name="Google Shape;532;p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96022" y="235911"/>
            <a:ext cx="3249837" cy="11852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raphical user interface, text, application&#10;&#10;Description automatically generated" id="537" name="Google Shape;537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04827" y="5031871"/>
            <a:ext cx="2415868" cy="1278397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5"/>
          <p:cNvSpPr/>
          <p:nvPr/>
        </p:nvSpPr>
        <p:spPr>
          <a:xfrm>
            <a:off x="6624000" y="890430"/>
            <a:ext cx="5276452" cy="5603135"/>
          </a:xfrm>
          <a:prstGeom prst="rect">
            <a:avLst/>
          </a:prstGeom>
          <a:noFill/>
          <a:ln cap="flat" cmpd="sng" w="25400">
            <a:solidFill>
              <a:srgbClr val="79CA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p5"/>
          <p:cNvSpPr txBox="1"/>
          <p:nvPr/>
        </p:nvSpPr>
        <p:spPr>
          <a:xfrm>
            <a:off x="200515" y="235451"/>
            <a:ext cx="5785920" cy="19371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lnSpcReduction="1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800" u="none" cap="none" strike="noStrike">
                <a:solidFill>
                  <a:srgbClr val="17314D"/>
                </a:solidFill>
                <a:latin typeface="Verdana"/>
                <a:ea typeface="Verdana"/>
                <a:cs typeface="Verdana"/>
                <a:sym typeface="Verdana"/>
              </a:rPr>
              <a:t>WHAT </a:t>
            </a:r>
            <a:br>
              <a:rPr b="0" i="0" lang="en-GB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GB" sz="2800" u="none" cap="none" strike="noStrike">
                <a:solidFill>
                  <a:srgbClr val="17314D"/>
                </a:solidFill>
                <a:latin typeface="Verdana"/>
                <a:ea typeface="Verdana"/>
                <a:cs typeface="Verdana"/>
                <a:sym typeface="Verdana"/>
              </a:rPr>
              <a:t>WE STAND FOR</a:t>
            </a:r>
            <a:br>
              <a:rPr b="0" i="0" lang="en-GB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b="0" i="0" lang="en-GB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2400" u="none" cap="none" strike="noStrike">
              <a:solidFill>
                <a:srgbClr val="17314D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400" u="none" cap="none" strike="noStrike">
                <a:solidFill>
                  <a:srgbClr val="17314D"/>
                </a:solidFill>
                <a:latin typeface="Garamond"/>
                <a:ea typeface="Garamond"/>
                <a:cs typeface="Garamond"/>
                <a:sym typeface="Garamond"/>
              </a:rPr>
              <a:t>Our independent and non-profit organisation’s main missions are to</a:t>
            </a:r>
            <a:endParaRPr b="0" i="0" sz="2400" u="none" cap="none" strike="noStrike">
              <a:solidFill>
                <a:srgbClr val="000000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540" name="Google Shape;540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18010" y="3954707"/>
            <a:ext cx="2122102" cy="1097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478734" y="5148857"/>
            <a:ext cx="1740665" cy="924728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p5"/>
          <p:cNvSpPr txBox="1"/>
          <p:nvPr/>
        </p:nvSpPr>
        <p:spPr>
          <a:xfrm>
            <a:off x="9636146" y="5988961"/>
            <a:ext cx="3515138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GB" sz="1200" u="sng" cap="none" strike="noStrik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6"/>
              </a:rPr>
              <a:t>http://baxbelgium.com/</a:t>
            </a:r>
            <a:endParaRPr b="0" i="0" sz="1200" u="none" cap="none" strike="noStrike">
              <a:solidFill>
                <a:srgbClr val="302F5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43" name="Google Shape;543;p5"/>
          <p:cNvSpPr txBox="1"/>
          <p:nvPr/>
        </p:nvSpPr>
        <p:spPr>
          <a:xfrm>
            <a:off x="7794156" y="4788298"/>
            <a:ext cx="3301342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200" u="sng" cap="none" strike="noStrik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7"/>
              </a:rPr>
              <a:t>https://europeandigitalfinance.eu/</a:t>
            </a:r>
            <a:endParaRPr b="0" i="0" sz="1200" u="none" cap="none" strike="noStrike">
              <a:solidFill>
                <a:srgbClr val="302F5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44" name="Google Shape;544;p5"/>
          <p:cNvSpPr txBox="1"/>
          <p:nvPr/>
        </p:nvSpPr>
        <p:spPr>
          <a:xfrm>
            <a:off x="6922695" y="5970387"/>
            <a:ext cx="293295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200" u="sng" cap="none" strike="noStrik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</a:rPr>
              <a:t>www.blockchain4belgium.eu</a:t>
            </a:r>
            <a:endParaRPr/>
          </a:p>
        </p:txBody>
      </p:sp>
      <p:pic>
        <p:nvPicPr>
          <p:cNvPr descr="Financiële woordenlijst : FSMA" id="545" name="Google Shape;545;p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246542" y="2359235"/>
            <a:ext cx="2196965" cy="9656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ational Bank of Belgium - Wikipedia" id="546" name="Google Shape;546;p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449686" y="1719218"/>
            <a:ext cx="1681248" cy="5991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he European Commission adopted the new Cross-Border Cooperation Programme  IPA III SERBIA – NORTH MACEDONIA for the period 2021-2027 – ИПА програм  прекограничне сарадње Србија – Северна Македонија" id="547" name="Google Shape;547;p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9656155" y="1505058"/>
            <a:ext cx="1681248" cy="9095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me | Download Centre | European Parliament" id="548" name="Google Shape;548;p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9598041" y="2546248"/>
            <a:ext cx="1822178" cy="659501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5"/>
          <p:cNvSpPr txBox="1"/>
          <p:nvPr/>
        </p:nvSpPr>
        <p:spPr>
          <a:xfrm>
            <a:off x="6899140" y="1211691"/>
            <a:ext cx="4547583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 strike="noStrike">
                <a:solidFill>
                  <a:srgbClr val="17314D"/>
                </a:solidFill>
                <a:latin typeface="Verdana"/>
                <a:ea typeface="Verdana"/>
                <a:cs typeface="Verdana"/>
                <a:sym typeface="Verdana"/>
              </a:rPr>
              <a:t>DIALOGUE</a:t>
            </a:r>
            <a:r>
              <a:rPr b="0" lang="en-GB" sz="1200" strike="noStrike">
                <a:solidFill>
                  <a:srgbClr val="17314D"/>
                </a:solidFill>
                <a:latin typeface="Verdana"/>
                <a:ea typeface="Verdana"/>
                <a:cs typeface="Verdana"/>
                <a:sym typeface="Verdana"/>
              </a:rPr>
              <a:t> with regulators and policy makers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5"/>
          <p:cNvSpPr txBox="1"/>
          <p:nvPr/>
        </p:nvSpPr>
        <p:spPr>
          <a:xfrm>
            <a:off x="6899140" y="3530822"/>
            <a:ext cx="4696512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 strike="noStrike">
                <a:solidFill>
                  <a:srgbClr val="17314D"/>
                </a:solidFill>
                <a:latin typeface="Verdana"/>
                <a:ea typeface="Verdana"/>
                <a:cs typeface="Verdana"/>
                <a:sym typeface="Verdana"/>
              </a:rPr>
              <a:t>Ourselves and through associations </a:t>
            </a:r>
            <a:br>
              <a:rPr b="1" lang="en-GB" sz="1200" strike="noStrike">
                <a:solidFill>
                  <a:srgbClr val="17314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GB" sz="1200" strike="noStrike">
                <a:solidFill>
                  <a:srgbClr val="17314D"/>
                </a:solidFill>
                <a:latin typeface="Verdana"/>
                <a:ea typeface="Verdana"/>
                <a:cs typeface="Verdana"/>
                <a:sym typeface="Verdana"/>
              </a:rPr>
              <a:t>we founded and are involved in: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1" name="Google Shape;551;p5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33042" y="2314960"/>
            <a:ext cx="2127359" cy="2171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5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3811147" y="2314960"/>
            <a:ext cx="2159111" cy="2184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5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2059394" y="4471337"/>
            <a:ext cx="2473088" cy="2386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DLA Piper Master">
  <a:themeElements>
    <a:clrScheme name="DLA Piper">
      <a:dk1>
        <a:srgbClr val="182440"/>
      </a:dk1>
      <a:lt1>
        <a:srgbClr val="FFFFFF"/>
      </a:lt1>
      <a:dk2>
        <a:srgbClr val="7B7B7B"/>
      </a:dk2>
      <a:lt2>
        <a:srgbClr val="DEDEDE"/>
      </a:lt2>
      <a:accent1>
        <a:srgbClr val="E52A4F"/>
      </a:accent1>
      <a:accent2>
        <a:srgbClr val="FBBD04"/>
      </a:accent2>
      <a:accent3>
        <a:srgbClr val="D9DA41"/>
      </a:accent3>
      <a:accent4>
        <a:srgbClr val="182440"/>
      </a:accent4>
      <a:accent5>
        <a:srgbClr val="FFFFFF"/>
      </a:accent5>
      <a:accent6>
        <a:srgbClr val="0073CF"/>
      </a:accent6>
      <a:hlink>
        <a:srgbClr val="0073CF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2021-06-17T13:03:46Z</dcterms:created>
  <dc:creator>Caroline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Widescreen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11</vt:i4>
  </property>
</Properties>
</file>