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A792B68-216D-4B26-9BC7-687BCD2E4B1A}" type="datetimeFigureOut">
              <a:rPr lang="en-IN" smtClean="0"/>
              <a:t>23-05-2024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22A764E-C88A-4754-B05D-66986C7143C2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epa Files\All Website Images\Facebook Post Images\2024\May\23.05.2024\Water Traetment Plant\WWTP-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" y="26074"/>
            <a:ext cx="9127410" cy="683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7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865" y="116632"/>
            <a:ext cx="813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WWTP Plant Manufacturers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 descr="D:\Deepa Files\All Website Images\Water treatments plants\Hiding\27.02.2023\etp plant\10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628"/>
            <a:ext cx="9144000" cy="60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86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865" y="116632"/>
            <a:ext cx="813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WWTP Plant Manufacturers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5" descr="D:\Deepa Files\All Website Images\Water treatments plants\Hiding\27.02.2023\etp plant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629"/>
            <a:ext cx="9144000" cy="59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13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865" y="116632"/>
            <a:ext cx="813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WWTP Plant Manufacturers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 descr="D:\Deepa Files\All Website Images\Water treatments plants\Hiding\27.02.2023\etp plant\10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1007741"/>
            <a:ext cx="9110286" cy="594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13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865" y="116632"/>
            <a:ext cx="8130752" cy="8309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WWTP Plant Manufacturers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D:\Deepa Files\All Website Images\Water treatments plants\Hiding\27.02.2023\etp plant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628"/>
            <a:ext cx="9144000" cy="59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5136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</TotalTime>
  <Words>12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Verve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2</cp:revision>
  <dcterms:created xsi:type="dcterms:W3CDTF">2024-05-23T10:40:21Z</dcterms:created>
  <dcterms:modified xsi:type="dcterms:W3CDTF">2024-05-23T10:44:00Z</dcterms:modified>
</cp:coreProperties>
</file>