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19290C2-ECBC-4764-A7AE-56D4ACC7F79D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7CE3CB7-E045-4DF8-92ED-DD9A53EA2215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May\23.05.2024\Water Traetment Plant\WTP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6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37763"/>
            <a:ext cx="7637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WTP Plant Manufacturers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D:\Deepa Files\All Website Images\Water treatments plants\Hiding\27.02.2023\etp plant\10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1268760"/>
            <a:ext cx="91253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37763"/>
            <a:ext cx="7637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WTP Plant Manufacturers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 descr="D:\Deepa Files\All Website Images\Water treatments plants\Hiding\27.02.2023\etp plant\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44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37763"/>
            <a:ext cx="7637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WTP Plant Manufacturers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3" descr="D:\Deepa Files\All Website Images\Water treatments plants\Hiding\27.02.2023\etp plan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537"/>
            <a:ext cx="9144000" cy="55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437763"/>
            <a:ext cx="76371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WTP Plant Manufacturers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D:\Deepa Files\All Website Images\Water treatments plants\Hiding\27.02.2023\etp plant\1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5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7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3</cp:revision>
  <dcterms:created xsi:type="dcterms:W3CDTF">2024-05-23T10:36:46Z</dcterms:created>
  <dcterms:modified xsi:type="dcterms:W3CDTF">2024-05-23T10:40:18Z</dcterms:modified>
</cp:coreProperties>
</file>