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A25C91-7FE0-41DD-8B5B-AFEFDD2E3708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8A50C41-5CC8-431B-9DBF-547A74D104D3}" type="slidenum">
              <a:rPr lang="en-IN" smtClean="0"/>
              <a:t>‹#›</a:t>
            </a:fld>
            <a:endParaRPr lang="en-IN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5C91-7FE0-41DD-8B5B-AFEFDD2E3708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0C41-5CC8-431B-9DBF-547A74D104D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5C91-7FE0-41DD-8B5B-AFEFDD2E3708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0C41-5CC8-431B-9DBF-547A74D104D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5C91-7FE0-41DD-8B5B-AFEFDD2E3708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0C41-5CC8-431B-9DBF-547A74D104D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5C91-7FE0-41DD-8B5B-AFEFDD2E3708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0C41-5CC8-431B-9DBF-547A74D104D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5C91-7FE0-41DD-8B5B-AFEFDD2E3708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0C41-5CC8-431B-9DBF-547A74D104D3}" type="slidenum">
              <a:rPr lang="en-IN" smtClean="0"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5C91-7FE0-41DD-8B5B-AFEFDD2E3708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0C41-5CC8-431B-9DBF-547A74D104D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5C91-7FE0-41DD-8B5B-AFEFDD2E3708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0C41-5CC8-431B-9DBF-547A74D104D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5C91-7FE0-41DD-8B5B-AFEFDD2E3708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0C41-5CC8-431B-9DBF-547A74D104D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5C91-7FE0-41DD-8B5B-AFEFDD2E3708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0C41-5CC8-431B-9DBF-547A74D104D3}" type="slidenum">
              <a:rPr lang="en-IN" smtClean="0"/>
              <a:t>‹#›</a:t>
            </a:fld>
            <a:endParaRPr lang="en-IN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5C91-7FE0-41DD-8B5B-AFEFDD2E3708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50C41-5CC8-431B-9DBF-547A74D104D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3A25C91-7FE0-41DD-8B5B-AFEFDD2E3708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8A50C41-5CC8-431B-9DBF-547A74D104D3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eepa Files\All Website Images\Facebook Post Images\2024\July\27.07.2024\Warehouse-Turnkey-Contracto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6653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D:\Deepa Files\All Website Images\Facebook Post Images\New folder\youtub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746" y="3059370"/>
            <a:ext cx="732507" cy="732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8455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Deepa Files\All Website Images\ppt\2024\May\31.05.2024\bg images\Warehouse Shed Construction\IMG-20230903-WA009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304" y="1052736"/>
            <a:ext cx="7860127" cy="5328592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635600" y="37073"/>
            <a:ext cx="368081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2800" b="1" dirty="0" smtClean="0">
                <a:ln w="50800"/>
              </a:rPr>
              <a:t>Warehouse Turnkey</a:t>
            </a:r>
          </a:p>
          <a:p>
            <a:pPr algn="ctr"/>
            <a:r>
              <a:rPr lang="en-US" sz="3200" b="1" dirty="0" smtClean="0">
                <a:ln w="50800"/>
              </a:rPr>
              <a:t>Contractors</a:t>
            </a:r>
            <a:endParaRPr lang="en-US" sz="3200" b="1" cap="none" spc="0" dirty="0">
              <a:ln w="50800"/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653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D:\Deepa Files\All Website Images\ppt\2024\May\31.05.2024\bg images\Warehouse Shed Construction\IMG-20230903-WA009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908720"/>
            <a:ext cx="7920881" cy="5472608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635600" y="37073"/>
            <a:ext cx="368081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2800" b="1" dirty="0" smtClean="0">
                <a:ln w="50800"/>
              </a:rPr>
              <a:t>Warehouse Turnkey</a:t>
            </a:r>
          </a:p>
          <a:p>
            <a:pPr algn="ctr"/>
            <a:r>
              <a:rPr lang="en-US" sz="3200" b="1" dirty="0" smtClean="0">
                <a:ln w="50800"/>
              </a:rPr>
              <a:t>Contractors</a:t>
            </a:r>
            <a:endParaRPr lang="en-US" sz="3200" b="1" cap="none" spc="0" dirty="0">
              <a:ln w="50800"/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32706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D:\Deepa Files\All Website Images\ppt\2024\May\31.05.2024\bg images\Warehouse Shed Construction\IMG-20230903-WA00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052736"/>
            <a:ext cx="7848872" cy="5328592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635600" y="37073"/>
            <a:ext cx="368081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2800" b="1" dirty="0" smtClean="0">
                <a:ln w="50800"/>
              </a:rPr>
              <a:t>Warehouse Turnkey</a:t>
            </a:r>
          </a:p>
          <a:p>
            <a:pPr algn="ctr"/>
            <a:r>
              <a:rPr lang="en-US" sz="3200" b="1" dirty="0" smtClean="0">
                <a:ln w="50800"/>
              </a:rPr>
              <a:t>Contractors</a:t>
            </a:r>
            <a:endParaRPr lang="en-US" sz="3200" b="1" cap="none" spc="0" dirty="0">
              <a:ln w="50800"/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32706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Deepa Files\All Website Images\ppt\2024\May\31.05.2024\bg images\Warehouse Shed Construction\IMG-20230903-WA007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304" y="764704"/>
            <a:ext cx="7932135" cy="5616624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635600" y="37073"/>
            <a:ext cx="368081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2800" b="1" dirty="0" smtClean="0">
                <a:ln w="50800"/>
              </a:rPr>
              <a:t>Warehouse Turnkey</a:t>
            </a:r>
          </a:p>
          <a:p>
            <a:pPr algn="ctr"/>
            <a:r>
              <a:rPr lang="en-US" sz="3200" b="1" dirty="0" smtClean="0">
                <a:ln w="50800"/>
              </a:rPr>
              <a:t>Contractors</a:t>
            </a:r>
            <a:endParaRPr lang="en-US" sz="3200" b="1" cap="none" spc="0" dirty="0">
              <a:ln w="50800"/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327066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</TotalTime>
  <Words>12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Austin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Intel</dc:creator>
  <cp:lastModifiedBy>Intel</cp:lastModifiedBy>
  <cp:revision>7</cp:revision>
  <dcterms:created xsi:type="dcterms:W3CDTF">2024-05-23T08:58:25Z</dcterms:created>
  <dcterms:modified xsi:type="dcterms:W3CDTF">2024-07-27T08:51:04Z</dcterms:modified>
</cp:coreProperties>
</file>