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078A-ECD3-429C-A41C-D2DE02D19C40}" type="datetimeFigureOut">
              <a:rPr lang="en-US" smtClean="0"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0578B-20CC-423A-AD5E-07E552351EC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epa Files\All Website Images\Facebook Post Images\2024\July\27.07.2024\Warehouse-Structure-Contrac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2492896"/>
            <a:ext cx="732507" cy="73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30411-WA00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1268" y="214290"/>
            <a:ext cx="8706294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  <a:solidFill>
                  <a:schemeClr val="tx1"/>
                </a:solidFill>
              </a:rPr>
              <a:t>Warehouse Structure Contractors</a:t>
            </a:r>
            <a:endParaRPr lang="en-US" sz="48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30411-WA0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1268" y="214290"/>
            <a:ext cx="8706294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  <a:solidFill>
                  <a:schemeClr val="tx1"/>
                </a:solidFill>
              </a:rPr>
              <a:t>Warehouse Structure Contractors</a:t>
            </a:r>
            <a:endParaRPr lang="en-US" sz="48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30411-WA00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1268" y="214290"/>
            <a:ext cx="8706294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  <a:solidFill>
                  <a:schemeClr val="tx1"/>
                </a:solidFill>
              </a:rPr>
              <a:t>Warehouse Structure Contractors</a:t>
            </a:r>
            <a:endParaRPr lang="en-US" sz="48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20924-WA01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1268" y="214290"/>
            <a:ext cx="8706294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  <a:solidFill>
                  <a:schemeClr val="tx1"/>
                </a:solidFill>
              </a:rPr>
              <a:t>Warehouse Structure Contractors</a:t>
            </a:r>
            <a:endParaRPr lang="en-US" sz="48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Intel</dc:creator>
  <cp:lastModifiedBy>Intel</cp:lastModifiedBy>
  <cp:revision>7</cp:revision>
  <dcterms:created xsi:type="dcterms:W3CDTF">2023-10-13T06:55:14Z</dcterms:created>
  <dcterms:modified xsi:type="dcterms:W3CDTF">2024-07-27T08:46:34Z</dcterms:modified>
</cp:coreProperties>
</file>