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CFA2C7-F13F-4D12-8037-2D5909B18084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104C68-27C1-4C11-BA58-BFA5BA678D24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2024\July\27.07.2024\Warehouse-Steel-Bui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30"/>
            <a:ext cx="9144000" cy="68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492896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77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435" y="188640"/>
            <a:ext cx="70166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 Warehouse Steel Building </a:t>
            </a: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Contractors 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2053" name="Picture 5" descr="D:\Deepa Files\All Website Images\ppt\2024\May\31.05.2024\bg images\Factory Shed Construction\IMG-20230423-WA0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849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97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Deepa Files\All Website Images\ppt\2024\May\31.05.2024\bg images\Factory Shed Construction\IMG-20230423-WA0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" y="1124744"/>
            <a:ext cx="900058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9435" y="188640"/>
            <a:ext cx="70166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 Warehouse Steel Building </a:t>
            </a: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Contractors 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34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eepa Files\All Website Images\ppt\2024\May\31.05.2024\bg images\Factory Shed Construction\IMG-20240315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8497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9435" y="188640"/>
            <a:ext cx="70166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 Warehouse Steel Building </a:t>
            </a: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Contractors 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34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eepa Files\All Website Images\ppt\2024\May\31.05.2024\bg images\Factory Shed Construction\IMG-20230411-WA00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79"/>
          <a:stretch/>
        </p:blipFill>
        <p:spPr bwMode="auto">
          <a:xfrm>
            <a:off x="251520" y="1268760"/>
            <a:ext cx="864096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9435" y="188640"/>
            <a:ext cx="70166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 Warehouse Steel Building </a:t>
            </a: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Contractors 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34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20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5</cp:revision>
  <dcterms:created xsi:type="dcterms:W3CDTF">2024-05-23T08:20:57Z</dcterms:created>
  <dcterms:modified xsi:type="dcterms:W3CDTF">2024-07-27T08:45:21Z</dcterms:modified>
</cp:coreProperties>
</file>