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FA2C7-F13F-4D12-8037-2D5909B18084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4C68-27C1-4C11-BA58-BFA5BA678D2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FA2C7-F13F-4D12-8037-2D5909B18084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4C68-27C1-4C11-BA58-BFA5BA678D2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FA2C7-F13F-4D12-8037-2D5909B18084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4C68-27C1-4C11-BA58-BFA5BA678D2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FA2C7-F13F-4D12-8037-2D5909B18084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4C68-27C1-4C11-BA58-BFA5BA678D2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FA2C7-F13F-4D12-8037-2D5909B18084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0104C68-27C1-4C11-BA58-BFA5BA678D24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FA2C7-F13F-4D12-8037-2D5909B18084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4C68-27C1-4C11-BA58-BFA5BA678D2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FA2C7-F13F-4D12-8037-2D5909B18084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4C68-27C1-4C11-BA58-BFA5BA678D2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FA2C7-F13F-4D12-8037-2D5909B18084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4C68-27C1-4C11-BA58-BFA5BA678D2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FA2C7-F13F-4D12-8037-2D5909B18084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4C68-27C1-4C11-BA58-BFA5BA678D2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FA2C7-F13F-4D12-8037-2D5909B18084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4C68-27C1-4C11-BA58-BFA5BA678D2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FA2C7-F13F-4D12-8037-2D5909B18084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4C68-27C1-4C11-BA58-BFA5BA678D2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5CFA2C7-F13F-4D12-8037-2D5909B18084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0104C68-27C1-4C11-BA58-BFA5BA678D24}" type="slidenum">
              <a:rPr lang="en-IN" smtClean="0"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Deepa Files\All Website Images\Facebook Post Images\2024\July\27.07.2024\Warehouse-Steel-Build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630"/>
            <a:ext cx="9144000" cy="6829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D:\Deepa Files\All Website Images\Facebook Post Images\New folder\youtub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9" y="2492896"/>
            <a:ext cx="732507" cy="732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7773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9435" y="188640"/>
            <a:ext cx="7016664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prstTxWarp prst="textChevron">
              <a:avLst/>
            </a:prstTxWarp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4400" b="1" dirty="0">
                <a:ln w="50800"/>
                <a:solidFill>
                  <a:schemeClr val="bg1">
                    <a:shade val="50000"/>
                  </a:schemeClr>
                </a:solidFill>
              </a:rPr>
              <a:t> Warehouse Steel Building </a:t>
            </a:r>
            <a:r>
              <a:rPr lang="en-US" sz="4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Contractors </a:t>
            </a:r>
            <a:endParaRPr lang="en-US" sz="4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pic>
        <p:nvPicPr>
          <p:cNvPr id="2053" name="Picture 5" descr="D:\Deepa Files\All Website Images\ppt\2024\May\31.05.2024\bg images\Factory Shed Construction\IMG-20230423-WA00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96752"/>
            <a:ext cx="8784976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9976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D:\Deepa Files\All Website Images\ppt\2024\May\31.05.2024\bg images\Factory Shed Construction\IMG-20230423-WA00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14" y="1124744"/>
            <a:ext cx="9000581" cy="561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979435" y="188640"/>
            <a:ext cx="7016664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prstTxWarp prst="textChevron">
              <a:avLst/>
            </a:prstTxWarp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4400" b="1" dirty="0">
                <a:ln w="50800"/>
                <a:solidFill>
                  <a:schemeClr val="bg1">
                    <a:shade val="50000"/>
                  </a:schemeClr>
                </a:solidFill>
              </a:rPr>
              <a:t> Warehouse Steel Building </a:t>
            </a:r>
            <a:r>
              <a:rPr lang="en-US" sz="4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Contractors </a:t>
            </a:r>
            <a:endParaRPr lang="en-US" sz="4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5344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:\Deepa Files\All Website Images\ppt\2024\May\31.05.2024\bg images\Factory Shed Construction\IMG-20240315-WA00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96752"/>
            <a:ext cx="8784976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979435" y="188640"/>
            <a:ext cx="7016664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prstTxWarp prst="textChevron">
              <a:avLst/>
            </a:prstTxWarp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4400" b="1" dirty="0">
                <a:ln w="50800"/>
                <a:solidFill>
                  <a:schemeClr val="bg1">
                    <a:shade val="50000"/>
                  </a:schemeClr>
                </a:solidFill>
              </a:rPr>
              <a:t> Warehouse Steel Building </a:t>
            </a:r>
            <a:r>
              <a:rPr lang="en-US" sz="4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Contractors </a:t>
            </a:r>
            <a:endParaRPr lang="en-US" sz="4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5344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D:\Deepa Files\All Website Images\ppt\2024\May\31.05.2024\bg images\Factory Shed Construction\IMG-20230411-WA001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779"/>
          <a:stretch/>
        </p:blipFill>
        <p:spPr bwMode="auto">
          <a:xfrm>
            <a:off x="251520" y="1268760"/>
            <a:ext cx="8640960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979435" y="188640"/>
            <a:ext cx="7016664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prstTxWarp prst="textChevron">
              <a:avLst/>
            </a:prstTxWarp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4400" b="1" dirty="0">
                <a:ln w="50800"/>
                <a:solidFill>
                  <a:schemeClr val="bg1">
                    <a:shade val="50000"/>
                  </a:schemeClr>
                </a:solidFill>
              </a:rPr>
              <a:t> Warehouse Steel Building </a:t>
            </a:r>
            <a:r>
              <a:rPr lang="en-US" sz="4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Contractors </a:t>
            </a:r>
            <a:endParaRPr lang="en-US" sz="4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53448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30</TotalTime>
  <Words>20</Words>
  <Application>Microsoft Office PowerPoint</Application>
  <PresentationFormat>On-screen Show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Apex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Intel</dc:creator>
  <cp:lastModifiedBy>Intel</cp:lastModifiedBy>
  <cp:revision>5</cp:revision>
  <dcterms:created xsi:type="dcterms:W3CDTF">2024-05-23T08:20:57Z</dcterms:created>
  <dcterms:modified xsi:type="dcterms:W3CDTF">2024-07-27T08:45:21Z</dcterms:modified>
</cp:coreProperties>
</file>