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515D59-A692-44F7-BA18-4C42C2ECBF3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95718B-1A55-4638-9742-C3A820E089E2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epa Files\All Website Images\Facebook Post Images\2024\July\27.07.2024\Warehouse--Construction-Servic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88" y="0"/>
            <a:ext cx="91740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746" y="3059370"/>
            <a:ext cx="732507" cy="73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24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8859" y="188640"/>
            <a:ext cx="834414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>
                <a:ln w="50800"/>
              </a:rPr>
              <a:t>Warehouse  Construction Services</a:t>
            </a:r>
            <a:endParaRPr lang="en-US" sz="4000" b="1" cap="none" spc="0" dirty="0">
              <a:ln w="50800"/>
              <a:effectLst/>
            </a:endParaRPr>
          </a:p>
        </p:txBody>
      </p:sp>
      <p:pic>
        <p:nvPicPr>
          <p:cNvPr id="2054" name="Picture 6" descr="D:\Deepa Files\All Website Images\ppt\2024\June\24.06.2024\bg images\Warehouse Roofing Contractors\IMG-20230423-WA0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" y="1052736"/>
            <a:ext cx="8910475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81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8859" y="188640"/>
            <a:ext cx="834414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>
                <a:ln w="50800"/>
              </a:rPr>
              <a:t>Warehouse  Construction Services</a:t>
            </a:r>
            <a:endParaRPr lang="en-US" sz="4000" b="1" cap="none" spc="0" dirty="0">
              <a:ln w="50800"/>
              <a:effectLst/>
            </a:endParaRPr>
          </a:p>
        </p:txBody>
      </p:sp>
      <p:pic>
        <p:nvPicPr>
          <p:cNvPr id="3" name="Picture 7" descr="D:\Deepa Files\All Website Images\ppt\2024\June\24.06.2024\bg images\Warehouse Roofing Contractors\IMG-20220924-WA00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784976" cy="5670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081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8859" y="188640"/>
            <a:ext cx="834414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>
                <a:ln w="50800"/>
              </a:rPr>
              <a:t>Warehouse  Construction Services</a:t>
            </a:r>
            <a:endParaRPr lang="en-US" sz="4000" b="1" cap="none" spc="0" dirty="0">
              <a:ln w="50800"/>
              <a:effectLst/>
            </a:endParaRPr>
          </a:p>
        </p:txBody>
      </p:sp>
      <p:pic>
        <p:nvPicPr>
          <p:cNvPr id="3" name="Picture 9" descr="D:\Deepa Files\All Website Images\ppt\2024\June\24.06.2024\bg images\Warehouse Roofing Contractors\IMG-20230210-WA00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784976" cy="5670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08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8859" y="188640"/>
            <a:ext cx="834414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>
                <a:ln w="50800"/>
              </a:rPr>
              <a:t>Warehouse  Construction Services</a:t>
            </a:r>
            <a:endParaRPr lang="en-US" sz="4000" b="1" cap="none" spc="0" dirty="0">
              <a:ln w="50800"/>
              <a:effectLst/>
            </a:endParaRPr>
          </a:p>
        </p:txBody>
      </p:sp>
      <p:pic>
        <p:nvPicPr>
          <p:cNvPr id="3" name="Picture 8" descr="D:\Deepa Files\All Website Images\ppt\2024\June\24.06.2024\bg images\Warehouse Roofing Contractors\IMG-20230210-WA00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7497"/>
            <a:ext cx="8784976" cy="566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08171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</TotalTime>
  <Words>12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7</cp:revision>
  <dcterms:created xsi:type="dcterms:W3CDTF">2024-06-22T11:07:08Z</dcterms:created>
  <dcterms:modified xsi:type="dcterms:W3CDTF">2024-07-27T08:38:25Z</dcterms:modified>
</cp:coreProperties>
</file>