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B1E5-62E0-4DFB-9F0A-1A3A53C492C6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CAF0-A5DF-4495-BD6E-23EB30FCEC0C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B1E5-62E0-4DFB-9F0A-1A3A53C492C6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CAF0-A5DF-4495-BD6E-23EB30FCEC0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B1E5-62E0-4DFB-9F0A-1A3A53C492C6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CAF0-A5DF-4495-BD6E-23EB30FCEC0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B1E5-62E0-4DFB-9F0A-1A3A53C492C6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CAF0-A5DF-4495-BD6E-23EB30FCEC0C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B1E5-62E0-4DFB-9F0A-1A3A53C492C6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CAF0-A5DF-4495-BD6E-23EB30FCEC0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B1E5-62E0-4DFB-9F0A-1A3A53C492C6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CAF0-A5DF-4495-BD6E-23EB30FCEC0C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B1E5-62E0-4DFB-9F0A-1A3A53C492C6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CAF0-A5DF-4495-BD6E-23EB30FCEC0C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B1E5-62E0-4DFB-9F0A-1A3A53C492C6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CAF0-A5DF-4495-BD6E-23EB30FCEC0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B1E5-62E0-4DFB-9F0A-1A3A53C492C6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CAF0-A5DF-4495-BD6E-23EB30FCEC0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B1E5-62E0-4DFB-9F0A-1A3A53C492C6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CAF0-A5DF-4495-BD6E-23EB30FCEC0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B1E5-62E0-4DFB-9F0A-1A3A53C492C6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CAF0-A5DF-4495-BD6E-23EB30FCEC0C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071B1E5-62E0-4DFB-9F0A-1A3A53C492C6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3BACAF0-A5DF-4495-BD6E-23EB30FCEC0C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eepa Files\All Website Images\Facebook Post Images\2024\July\27.07.2024\Warehouse-Construction--Compan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D:\Deepa Files\All Website Images\Facebook Post Images\New folder\youtub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2492896"/>
            <a:ext cx="732507" cy="732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410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88231" y="44624"/>
            <a:ext cx="7505580" cy="7694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400" b="1" dirty="0" smtClean="0">
                <a:ln w="50800"/>
              </a:rPr>
              <a:t> Warehouse </a:t>
            </a:r>
            <a:r>
              <a:rPr lang="en-US" sz="4400" b="1" dirty="0">
                <a:ln w="50800"/>
              </a:rPr>
              <a:t>Construction  Company </a:t>
            </a:r>
            <a:endParaRPr lang="en-US" sz="4400" b="1" cap="none" spc="0" dirty="0">
              <a:ln w="50800"/>
              <a:effectLst/>
            </a:endParaRPr>
          </a:p>
        </p:txBody>
      </p:sp>
      <p:pic>
        <p:nvPicPr>
          <p:cNvPr id="2053" name="Picture 5" descr="D:\Deepa Files\All Website Images\ppt\2024\May\31.05.2024\bg images\Industrial Shed Construction\IMG-20240331-WA0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80728"/>
            <a:ext cx="8640960" cy="5760640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5313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D:\Deepa Files\All Website Images\ppt\2024\May\31.05.2024\bg images\Industrial Shed Construction\IMG-20240315-WA00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80728"/>
            <a:ext cx="8825379" cy="5688632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88231" y="44624"/>
            <a:ext cx="7505580" cy="7694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400" b="1" dirty="0">
                <a:ln w="50800"/>
              </a:rPr>
              <a:t> Warehouse Construction  Company </a:t>
            </a:r>
            <a:endParaRPr lang="en-US" sz="4400" b="1" dirty="0">
              <a:ln w="50800"/>
            </a:endParaRPr>
          </a:p>
        </p:txBody>
      </p:sp>
    </p:spTree>
    <p:extLst>
      <p:ext uri="{BB962C8B-B14F-4D97-AF65-F5344CB8AC3E}">
        <p14:creationId xmlns:p14="http://schemas.microsoft.com/office/powerpoint/2010/main" val="3740966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Deepa Files\All Website Images\ppt\2024\May\31.05.2024\bg images\Industrial Shed Construction\IMG-20240315-WA0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24744"/>
            <a:ext cx="8856984" cy="561662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88231" y="44624"/>
            <a:ext cx="7505580" cy="7694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400" b="1" dirty="0">
                <a:ln w="50800"/>
              </a:rPr>
              <a:t> Warehouse Construction  Company </a:t>
            </a:r>
            <a:endParaRPr lang="en-US" sz="4400" b="1" dirty="0">
              <a:ln w="50800"/>
            </a:endParaRPr>
          </a:p>
        </p:txBody>
      </p:sp>
    </p:spTree>
    <p:extLst>
      <p:ext uri="{BB962C8B-B14F-4D97-AF65-F5344CB8AC3E}">
        <p14:creationId xmlns:p14="http://schemas.microsoft.com/office/powerpoint/2010/main" val="3740966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Deepa Files\All Website Images\ppt\2024\May\31.05.2024\bg images\Industrial Shed Construction\IMG-20240401-WA00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8784976" cy="5688632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88231" y="44624"/>
            <a:ext cx="7505580" cy="7694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400" b="1" dirty="0">
                <a:ln w="50800"/>
              </a:rPr>
              <a:t> Warehouse Construction  Company </a:t>
            </a:r>
            <a:endParaRPr lang="en-US" sz="4400" b="1" dirty="0">
              <a:ln w="50800"/>
            </a:endParaRPr>
          </a:p>
        </p:txBody>
      </p:sp>
    </p:spTree>
    <p:extLst>
      <p:ext uri="{BB962C8B-B14F-4D97-AF65-F5344CB8AC3E}">
        <p14:creationId xmlns:p14="http://schemas.microsoft.com/office/powerpoint/2010/main" val="3740966454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</TotalTime>
  <Words>16</Words>
  <Application>Microsoft Office PowerPoint</Application>
  <PresentationFormat>On-screen Show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Intel</dc:creator>
  <cp:lastModifiedBy>Intel</cp:lastModifiedBy>
  <cp:revision>11</cp:revision>
  <dcterms:created xsi:type="dcterms:W3CDTF">2024-05-23T08:50:28Z</dcterms:created>
  <dcterms:modified xsi:type="dcterms:W3CDTF">2024-07-27T08:42:27Z</dcterms:modified>
</cp:coreProperties>
</file>