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46594DC-7D19-422A-AE25-2B2A7528CCE6}" type="datetimeFigureOut">
              <a:rPr lang="en-IN" smtClean="0"/>
              <a:t>27-07-2024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0EEA73A-2773-4CDB-B728-7DF13F73AC0F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epa Files\All Website Images\Facebook Post Images\2024\July\27.07.2024\Warehouse-Construction-Compa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92896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4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03" y="5923278"/>
            <a:ext cx="8288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</a:rPr>
              <a:t>Warehouse Construction Companies</a:t>
            </a:r>
            <a:endParaRPr lang="en-US" sz="4400" b="1" cap="none" spc="0" dirty="0">
              <a:ln w="50800"/>
              <a:effectLst/>
            </a:endParaRPr>
          </a:p>
        </p:txBody>
      </p:sp>
      <p:pic>
        <p:nvPicPr>
          <p:cNvPr id="2050" name="Picture 2" descr="D:\Deepa Files\All Website Images\ppt\2024\May\31.05.2024\bg images\Godown Shed Construction\IMG-20230411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8"/>
            <a:ext cx="9144000" cy="5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4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02" y="5923278"/>
            <a:ext cx="828867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</a:rPr>
              <a:t>Warehouse Construction Companies</a:t>
            </a:r>
          </a:p>
          <a:p>
            <a:pPr algn="ctr"/>
            <a:endParaRPr lang="en-US" sz="5400" b="1" cap="none" spc="0" dirty="0">
              <a:ln w="50800"/>
              <a:effectLst/>
            </a:endParaRPr>
          </a:p>
        </p:txBody>
      </p:sp>
      <p:pic>
        <p:nvPicPr>
          <p:cNvPr id="3" name="Picture 5" descr="D:\Deepa Files\All Website Images\ppt\2024\May\31.05.2024\bg images\Godown Shed Construction\IMG-20230411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" y="9841"/>
            <a:ext cx="9138351" cy="57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2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Deepa Files\All Website Images\ppt\2024\May\31.05.2024\bg images\Godown Shed Construction\IMG-20230411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" y="0"/>
            <a:ext cx="9129967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502" y="5923278"/>
            <a:ext cx="828867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</a:rPr>
              <a:t>Warehouse Construction Companies</a:t>
            </a:r>
          </a:p>
          <a:p>
            <a:pPr algn="ctr"/>
            <a:endParaRPr lang="en-US" sz="54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152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eepa Files\All Website Images\ppt\2024\May\31.05.2024\bg images\Godown Shed Construction\IMG-20230411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/>
          <a:stretch/>
        </p:blipFill>
        <p:spPr bwMode="auto">
          <a:xfrm>
            <a:off x="33714" y="0"/>
            <a:ext cx="911028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502" y="5923278"/>
            <a:ext cx="828867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</a:rPr>
              <a:t>Warehouse Construction Companies</a:t>
            </a:r>
          </a:p>
          <a:p>
            <a:pPr algn="ctr"/>
            <a:endParaRPr lang="en-US" sz="54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152964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6</cp:revision>
  <dcterms:created xsi:type="dcterms:W3CDTF">2024-05-23T08:47:47Z</dcterms:created>
  <dcterms:modified xsi:type="dcterms:W3CDTF">2024-07-27T08:43:47Z</dcterms:modified>
</cp:coreProperties>
</file>