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155F98-ED74-4B7A-A6FD-C19D6613739D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DAF4470-470A-41F3-B295-337239016F9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July\27.07.2024\Warehouse-Constr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65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818" y="3132193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34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3757" y="5092282"/>
            <a:ext cx="40639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>
                <a:ln w="50800"/>
              </a:rPr>
              <a:t>Warehouse </a:t>
            </a:r>
            <a:endParaRPr lang="en-US" sz="5400" b="1" dirty="0" smtClean="0">
              <a:ln w="50800"/>
            </a:endParaRPr>
          </a:p>
          <a:p>
            <a:pPr algn="ctr"/>
            <a:r>
              <a:rPr lang="en-US" sz="5400" b="1" dirty="0" smtClean="0">
                <a:ln w="50800"/>
              </a:rPr>
              <a:t>Construction </a:t>
            </a:r>
            <a:endParaRPr lang="en-US" sz="5400" b="1" cap="none" spc="0" dirty="0">
              <a:ln w="50800"/>
              <a:effectLst/>
            </a:endParaRPr>
          </a:p>
        </p:txBody>
      </p:sp>
      <p:pic>
        <p:nvPicPr>
          <p:cNvPr id="3" name="Picture 4" descr="D:\Deepa Files\All Website Images\ppt\2024\June\24.06.2024\bg images\Godown Roofing Contractors\IMG-20230903-WA00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" y="15311"/>
            <a:ext cx="9142992" cy="507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83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3757" y="5092282"/>
            <a:ext cx="406393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>
                <a:ln w="50800"/>
              </a:rPr>
              <a:t>Warehouse </a:t>
            </a:r>
          </a:p>
          <a:p>
            <a:pPr algn="ctr"/>
            <a:r>
              <a:rPr lang="en-US" sz="5400" b="1" dirty="0">
                <a:ln w="50800"/>
              </a:rPr>
              <a:t>Construction </a:t>
            </a:r>
          </a:p>
          <a:p>
            <a:pPr algn="ctr"/>
            <a:endParaRPr lang="en-US" sz="5400" b="1" cap="none" spc="0" dirty="0">
              <a:ln w="50800"/>
              <a:effectLst/>
            </a:endParaRPr>
          </a:p>
        </p:txBody>
      </p:sp>
      <p:pic>
        <p:nvPicPr>
          <p:cNvPr id="3" name="Picture 3" descr="D:\Deepa Files\All Website Images\ppt\2024\June\24.06.2024\bg images\Godown Roofing Contractors\IMG-20240315-WA0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9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83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3757" y="5092282"/>
            <a:ext cx="406393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>
                <a:ln w="50800"/>
              </a:rPr>
              <a:t>Warehouse </a:t>
            </a:r>
          </a:p>
          <a:p>
            <a:pPr algn="ctr"/>
            <a:r>
              <a:rPr lang="en-US" sz="5400" b="1" dirty="0">
                <a:ln w="50800"/>
              </a:rPr>
              <a:t>Construction </a:t>
            </a:r>
          </a:p>
          <a:p>
            <a:pPr algn="ctr"/>
            <a:endParaRPr lang="en-US" sz="5400" b="1" cap="none" spc="0" dirty="0">
              <a:ln w="50800"/>
              <a:effectLst/>
            </a:endParaRPr>
          </a:p>
        </p:txBody>
      </p:sp>
      <p:pic>
        <p:nvPicPr>
          <p:cNvPr id="2050" name="Picture 2" descr="D:\Deepa Files\All Website Images\ppt\2024\June\24.06.2024\bg images\Godown Roofing Contractors\IMG-20230903-WA00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284"/>
            <a:ext cx="9144001" cy="508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3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3757" y="5092282"/>
            <a:ext cx="406393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>
                <a:ln w="50800"/>
              </a:rPr>
              <a:t>Warehouse </a:t>
            </a:r>
          </a:p>
          <a:p>
            <a:pPr algn="ctr"/>
            <a:r>
              <a:rPr lang="en-US" sz="5400" b="1" dirty="0">
                <a:ln w="50800"/>
              </a:rPr>
              <a:t>Construction </a:t>
            </a:r>
          </a:p>
          <a:p>
            <a:pPr algn="ctr"/>
            <a:endParaRPr lang="en-US" sz="5400" b="1" cap="none" spc="0" dirty="0">
              <a:ln w="50800"/>
              <a:effectLst/>
            </a:endParaRPr>
          </a:p>
        </p:txBody>
      </p:sp>
      <p:pic>
        <p:nvPicPr>
          <p:cNvPr id="3" name="Picture 5" descr="D:\Deepa Files\All Website Images\ppt\2024\June\24.06.2024\bg images\Godown Roofing Contractors\IMG-20230903-WA0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09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836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</TotalTime>
  <Words>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9</cp:revision>
  <dcterms:created xsi:type="dcterms:W3CDTF">2024-06-22T11:14:28Z</dcterms:created>
  <dcterms:modified xsi:type="dcterms:W3CDTF">2024-07-27T08:39:54Z</dcterms:modified>
</cp:coreProperties>
</file>