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9E9F0-FCF3-482E-83C4-9D8DCD0CD77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July\27.07.2024\Warehouse-Building-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92896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Warehouse </a:t>
            </a: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Building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Construction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0" name="Picture 2" descr="D:\Deepa Files\All Website Images\ppt\2024\June\24.06.2024\bg images\Factory Roofing Contractors\IMG-20230903-WA0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79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Warehouse Building Construction </a:t>
            </a:r>
            <a:endParaRPr lang="en-US" sz="4400" b="1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4" descr="D:\Deepa Files\All Website Images\ppt\2024\June\24.06.2024\bg images\Factory Roofing Contractors\IMG-20230903-WA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78497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6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Warehouse Building Construction </a:t>
            </a:r>
            <a:endParaRPr lang="en-US" sz="4400" b="1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5" descr="D:\Deepa Files\All Website Images\ppt\2024\June\24.06.2024\bg images\Factory Roofing Contractors\IMG-20230903-WA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849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6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Warehouse Building Construction </a:t>
            </a:r>
            <a:endParaRPr lang="en-US" sz="4400" b="1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3" descr="D:\Deepa Files\All Website Images\ppt\2024\June\24.06.2024\bg images\Factory Roofing Contractors\IMG-20230411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69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11</cp:revision>
  <dcterms:created xsi:type="dcterms:W3CDTF">2024-06-22T10:27:24Z</dcterms:created>
  <dcterms:modified xsi:type="dcterms:W3CDTF">2024-07-27T08:40:56Z</dcterms:modified>
</cp:coreProperties>
</file>