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7EC8D5FD-BA2A-4AE1-8C27-57301C4BDE0A}" type="datetimeFigureOut">
              <a:rPr lang="en-IN" smtClean="0"/>
              <a:t>24-06-2024</a:t>
            </a:fld>
            <a:endParaRPr lang="en-IN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15011D-935C-42E4-8DB8-13D482AACB92}" type="slidenum">
              <a:rPr lang="en-IN" smtClean="0"/>
              <a:t>‹#›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D5FD-BA2A-4AE1-8C27-57301C4BDE0A}" type="datetimeFigureOut">
              <a:rPr lang="en-IN" smtClean="0"/>
              <a:t>24-06-2024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011D-935C-42E4-8DB8-13D482AACB92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D5FD-BA2A-4AE1-8C27-57301C4BDE0A}" type="datetimeFigureOut">
              <a:rPr lang="en-IN" smtClean="0"/>
              <a:t>24-06-2024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011D-935C-42E4-8DB8-13D482AACB92}" type="slidenum">
              <a:rPr lang="en-IN" smtClean="0"/>
              <a:t>‹#›</a:t>
            </a:fld>
            <a:endParaRPr lang="en-IN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C8D5FD-BA2A-4AE1-8C27-57301C4BDE0A}" type="datetimeFigureOut">
              <a:rPr lang="en-IN" smtClean="0"/>
              <a:t>24-06-2024</a:t>
            </a:fld>
            <a:endParaRPr lang="en-IN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915011D-935C-42E4-8DB8-13D482AACB92}" type="slidenum">
              <a:rPr lang="en-IN" smtClean="0"/>
              <a:t>‹#›</a:t>
            </a:fld>
            <a:endParaRPr lang="en-IN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D5FD-BA2A-4AE1-8C27-57301C4BDE0A}" type="datetimeFigureOut">
              <a:rPr lang="en-IN" smtClean="0"/>
              <a:t>24-06-2024</a:t>
            </a:fld>
            <a:endParaRPr lang="en-IN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15011D-935C-42E4-8DB8-13D482AACB92}" type="slidenum">
              <a:rPr lang="en-IN" smtClean="0"/>
              <a:t>‹#›</a:t>
            </a:fld>
            <a:endParaRPr lang="en-IN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EC8D5FD-BA2A-4AE1-8C27-57301C4BDE0A}" type="datetimeFigureOut">
              <a:rPr lang="en-IN" smtClean="0"/>
              <a:t>24-06-2024</a:t>
            </a:fld>
            <a:endParaRPr lang="en-IN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915011D-935C-42E4-8DB8-13D482AACB92}" type="slidenum">
              <a:rPr lang="en-IN" smtClean="0"/>
              <a:t>‹#›</a:t>
            </a:fld>
            <a:endParaRPr lang="en-IN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EC8D5FD-BA2A-4AE1-8C27-57301C4BDE0A}" type="datetimeFigureOut">
              <a:rPr lang="en-IN" smtClean="0"/>
              <a:t>24-06-2024</a:t>
            </a:fld>
            <a:endParaRPr lang="en-IN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915011D-935C-42E4-8DB8-13D482AACB92}" type="slidenum">
              <a:rPr lang="en-IN" smtClean="0"/>
              <a:t>‹#›</a:t>
            </a:fld>
            <a:endParaRPr lang="en-IN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D5FD-BA2A-4AE1-8C27-57301C4BDE0A}" type="datetimeFigureOut">
              <a:rPr lang="en-IN" smtClean="0"/>
              <a:t>24-06-2024</a:t>
            </a:fld>
            <a:endParaRPr lang="en-IN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15011D-935C-42E4-8DB8-13D482AACB92}" type="slidenum">
              <a:rPr lang="en-IN" smtClean="0"/>
              <a:t>‹#›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D5FD-BA2A-4AE1-8C27-57301C4BDE0A}" type="datetimeFigureOut">
              <a:rPr lang="en-IN" smtClean="0"/>
              <a:t>24-06-2024</a:t>
            </a:fld>
            <a:endParaRPr lang="en-I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15011D-935C-42E4-8DB8-13D482AACB92}" type="slidenum">
              <a:rPr lang="en-IN" smtClean="0"/>
              <a:t>‹#›</a:t>
            </a:fld>
            <a:endParaRPr lang="en-I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EC8D5FD-BA2A-4AE1-8C27-57301C4BDE0A}" type="datetimeFigureOut">
              <a:rPr lang="en-IN" smtClean="0"/>
              <a:t>24-06-2024</a:t>
            </a:fld>
            <a:endParaRPr lang="en-IN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915011D-935C-42E4-8DB8-13D482AACB92}" type="slidenum">
              <a:rPr lang="en-IN" smtClean="0"/>
              <a:t>‹#›</a:t>
            </a:fld>
            <a:endParaRPr lang="en-IN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7EC8D5FD-BA2A-4AE1-8C27-57301C4BDE0A}" type="datetimeFigureOut">
              <a:rPr lang="en-IN" smtClean="0"/>
              <a:t>24-06-2024</a:t>
            </a:fld>
            <a:endParaRPr lang="en-IN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3915011D-935C-42E4-8DB8-13D482AACB92}" type="slidenum">
              <a:rPr lang="en-IN" smtClean="0"/>
              <a:t>‹#›</a:t>
            </a:fld>
            <a:endParaRPr lang="en-IN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7EC8D5FD-BA2A-4AE1-8C27-57301C4BDE0A}" type="datetimeFigureOut">
              <a:rPr lang="en-IN" smtClean="0"/>
              <a:t>24-06-2024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3915011D-935C-42E4-8DB8-13D482AACB92}" type="slidenum">
              <a:rPr lang="en-IN" smtClean="0"/>
              <a:t>‹#›</a:t>
            </a:fld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eepa Files\All Website Images\Facebook Post Images\2024\June\24.06.2024\Terrace-Roofing-Contracto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81" y="0"/>
            <a:ext cx="91614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Deepa Files\All Website Images\Facebook Post Images\New folder\youtub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746" y="3059370"/>
            <a:ext cx="732507" cy="73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711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8441" y="332656"/>
            <a:ext cx="7790274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400" b="1" dirty="0" smtClean="0">
                <a:ln w="50800"/>
              </a:rPr>
              <a:t> Terrace </a:t>
            </a:r>
            <a:r>
              <a:rPr lang="en-US" sz="4400" b="1" dirty="0">
                <a:ln w="50800"/>
              </a:rPr>
              <a:t>Roofing </a:t>
            </a:r>
            <a:r>
              <a:rPr lang="en-US" sz="4400" b="1" dirty="0" smtClean="0">
                <a:ln w="50800"/>
              </a:rPr>
              <a:t>Contractors </a:t>
            </a:r>
            <a:endParaRPr lang="en-US" sz="4400" b="1" cap="none" spc="0" dirty="0">
              <a:ln w="50800"/>
              <a:effectLst/>
            </a:endParaRPr>
          </a:p>
        </p:txBody>
      </p:sp>
      <p:pic>
        <p:nvPicPr>
          <p:cNvPr id="2052" name="Picture 4" descr="D:\Deepa Files\All Website Images\ppt\2024\June\24.06.2024\bg images\Terrace Roofing Contractors\IMG-20230418-WA00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56" y="1340768"/>
            <a:ext cx="867624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15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8441" y="332656"/>
            <a:ext cx="7790274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400" b="1" dirty="0" smtClean="0">
                <a:ln w="50800"/>
              </a:rPr>
              <a:t> Terrace </a:t>
            </a:r>
            <a:r>
              <a:rPr lang="en-US" sz="4400" b="1" dirty="0">
                <a:ln w="50800"/>
              </a:rPr>
              <a:t>Roofing </a:t>
            </a:r>
            <a:r>
              <a:rPr lang="en-US" sz="4400" b="1" dirty="0" smtClean="0">
                <a:ln w="50800"/>
              </a:rPr>
              <a:t>Contractors </a:t>
            </a:r>
            <a:endParaRPr lang="en-US" sz="4400" b="1" cap="none" spc="0" dirty="0">
              <a:ln w="50800"/>
              <a:effectLst/>
            </a:endParaRPr>
          </a:p>
        </p:txBody>
      </p:sp>
      <p:pic>
        <p:nvPicPr>
          <p:cNvPr id="3" name="Picture 3" descr="D:\Deepa Files\All Website Images\ppt\2024\June\24.06.2024\bg images\Terrace Roofing Contractors\IMG-20240327-WA006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0" t="26319"/>
          <a:stretch/>
        </p:blipFill>
        <p:spPr bwMode="auto">
          <a:xfrm>
            <a:off x="179512" y="1484784"/>
            <a:ext cx="878497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15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8441" y="332656"/>
            <a:ext cx="7790274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400" b="1" dirty="0" smtClean="0">
                <a:ln w="50800"/>
              </a:rPr>
              <a:t> Terrace </a:t>
            </a:r>
            <a:r>
              <a:rPr lang="en-US" sz="4400" b="1" dirty="0">
                <a:ln w="50800"/>
              </a:rPr>
              <a:t>Roofing </a:t>
            </a:r>
            <a:r>
              <a:rPr lang="en-US" sz="4400" b="1" dirty="0" smtClean="0">
                <a:ln w="50800"/>
              </a:rPr>
              <a:t>Contractors </a:t>
            </a:r>
            <a:endParaRPr lang="en-US" sz="4400" b="1" cap="none" spc="0" dirty="0">
              <a:ln w="50800"/>
              <a:effectLst/>
            </a:endParaRPr>
          </a:p>
        </p:txBody>
      </p:sp>
      <p:pic>
        <p:nvPicPr>
          <p:cNvPr id="3" name="Picture 2" descr="D:\Deepa Files\All Website Images\ppt\2024\June\24.06.2024\bg images\Terrace Roofing Contractors\IMG-20230418-WA00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412776"/>
            <a:ext cx="8712969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15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8441" y="332656"/>
            <a:ext cx="7790274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400" b="1" dirty="0" smtClean="0">
                <a:ln w="50800"/>
              </a:rPr>
              <a:t> Terrace </a:t>
            </a:r>
            <a:r>
              <a:rPr lang="en-US" sz="4400" b="1" dirty="0">
                <a:ln w="50800"/>
              </a:rPr>
              <a:t>Roofing </a:t>
            </a:r>
            <a:r>
              <a:rPr lang="en-US" sz="4400" b="1" dirty="0" smtClean="0">
                <a:ln w="50800"/>
              </a:rPr>
              <a:t>Contractors </a:t>
            </a:r>
            <a:endParaRPr lang="en-US" sz="4400" b="1" cap="none" spc="0" dirty="0">
              <a:ln w="50800"/>
              <a:effectLst/>
            </a:endParaRPr>
          </a:p>
        </p:txBody>
      </p:sp>
      <p:pic>
        <p:nvPicPr>
          <p:cNvPr id="3" name="Picture 5" descr="D:\Deepa Files\All Website Images\ppt\2024\June\24.06.2024\bg images\Terrace Roofing Contractors\IMG-20230418-WA00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7"/>
            <a:ext cx="8712968" cy="540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15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8</TotalTime>
  <Words>16</Words>
  <Application>Microsoft Office PowerPoint</Application>
  <PresentationFormat>On-screen Show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BlackTie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Intel</dc:creator>
  <cp:lastModifiedBy>Intel</cp:lastModifiedBy>
  <cp:revision>7</cp:revision>
  <dcterms:created xsi:type="dcterms:W3CDTF">2024-06-22T10:38:50Z</dcterms:created>
  <dcterms:modified xsi:type="dcterms:W3CDTF">2024-06-24T13:02:29Z</dcterms:modified>
</cp:coreProperties>
</file>