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9" r:id="rId4"/>
    <p:sldId id="260" r:id="rId5"/>
    <p:sldId id="261" r:id="rId6"/>
    <p:sldId id="266" r:id="rId7"/>
    <p:sldId id="274" r:id="rId8"/>
    <p:sldId id="271" r:id="rId9"/>
    <p:sldId id="272" r:id="rId10"/>
    <p:sldId id="273" r:id="rId11"/>
    <p:sldId id="267" r:id="rId12"/>
    <p:sldId id="268" r:id="rId13"/>
    <p:sldId id="262" r:id="rId14"/>
    <p:sldId id="258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6"/>
    <p:restoredTop sz="94694"/>
  </p:normalViewPr>
  <p:slideViewPr>
    <p:cSldViewPr snapToGrid="0">
      <p:cViewPr varScale="1">
        <p:scale>
          <a:sx n="87" d="100"/>
          <a:sy n="87" d="100"/>
        </p:scale>
        <p:origin x="12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242EB-E66D-4594-8468-877A459CB00E}" type="datetimeFigureOut">
              <a:rPr lang="en-ID" smtClean="0"/>
              <a:t>24/06/2024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9A488-AB3C-4CC3-BF81-03E63004B0E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947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67235-2E1E-3125-AE32-4598FDAA9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887CB-C345-DDBD-D9B0-FE80597DC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B52D3-EDAD-1E58-D0FD-9A3EF46C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E4665-A0C6-37B5-7572-75D05B17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1AF73-981A-1E1C-9002-41882BAB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34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A47F-9A35-65D2-3CFC-3A80278D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5891E-24FD-E01F-F5F5-5B1ADD351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F4AAA-C711-C55E-CC7E-F20AFCCB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CC73F-BADB-EE16-7CA6-EEA4BE3D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BF123-887C-7A9D-F166-0DD01A88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926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E54F5-C057-63D8-78A1-33754070B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3186C-C1C3-6DBD-577C-4DF91719B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EB13D-7C40-5F3D-B932-61A075B3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7C1B1-9C87-AE38-BA54-6368DC2D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9187D-51B2-A9D4-17F2-452DA568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614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590B-BDA7-9A54-A6D6-379AA7F8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FC67D-E367-7BAD-4EB7-F0C51A87C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F282A-30B3-4C93-337A-6D0ED23D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21FC7-2467-A718-7625-1C1A18FF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33F79-E8B5-0769-56C2-A6BCFB8E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57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4145-9DB2-006B-8276-31C53A04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5B6AD-6EB9-2B25-9776-03EDDAA28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D8F93-8CEF-121A-CA24-CFFF1862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B1A24-E633-4E01-1E66-24B2BA53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C52A9-F0FF-4ADD-C912-E3508828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73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0FB7-E4B7-1D1F-986A-7F7D1873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DEB84-C99A-AB25-E037-625497E13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F239E-AE3D-C7DA-CDC3-FFC9A04F6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C171B-63EC-3493-37AA-D822BC18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804A7-9DE9-A372-252B-267444FF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EF4A1-C253-B94E-0A03-DE34C923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892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62347-9858-ECB8-F83B-91AA1B11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BDA70-E01F-0CEB-8F65-CDB00F6A1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3B15A-A99A-3BFC-A332-324BA2E6E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65BDF-3439-C696-C3BB-26388AEC0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FBED3-B6C4-E089-F8D7-2AC3698AC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D8E623-750B-3B9B-822F-E20E2DFC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53492F-71C0-9D1F-3270-E17C572A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C12BE1-C719-FEC8-52AD-6CD8A549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285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B3E4-F244-25BE-BDAA-0383C84A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5A714-98BB-5AA0-C4A9-F36FEA5E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6E0F8-42C6-DBF4-22AA-15CFC573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77305-04C3-790B-99A7-6348461E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088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784AC-5C70-E253-263B-3BCE5885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E2894-1176-1A68-3E67-E3441AAB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699C-A1C9-07F7-1BC3-59A2B320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351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B2EB-033D-73A5-A217-8F2A2AE4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60ECF-597C-45ED-5CEB-2B005FAAF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3D11E-E2C3-3266-B4B0-6A23C405F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C582-9D1F-BC7C-EE61-CB26FE7B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BD004-1F6A-0520-3C8F-3B07B60E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A946E-497D-8626-941D-1F2B6489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653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BE13-F967-3F19-2D7F-57E7595E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3E0785-B175-0031-9D8E-4CDE0E843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F893A-BA8C-BB8B-35C4-C103FD255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AAF8A-2B3A-7837-50AD-00F3645B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AA003-DAF8-EA1C-B94E-AD1978B3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7FB1D-B1E9-5DAF-9D74-1F8D6682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702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BB0B2-0323-956C-FC3F-9D43E06F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36E4-16CA-8E88-234C-5C833A7AB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07AA7-C021-363F-7343-32D1F2FC4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24/06/2024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0B493-17BF-69EF-2AB3-78C436C77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28C60-4691-1364-BD4C-1A800555B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E09A0-FDE7-AB4D-AB2A-09E2565390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15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E3DFED-77AF-E85F-97C8-7FE77164378C}"/>
              </a:ext>
            </a:extLst>
          </p:cNvPr>
          <p:cNvSpPr txBox="1"/>
          <p:nvPr/>
        </p:nvSpPr>
        <p:spPr>
          <a:xfrm>
            <a:off x="4267199" y="2000289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GAS 2024</a:t>
            </a:r>
          </a:p>
          <a:p>
            <a:pPr algn="ctr"/>
            <a:r>
              <a:rPr lang="en-ID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SUMMARIES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86708-451B-CB8A-E17B-23AA50B496E3}"/>
              </a:ext>
            </a:extLst>
          </p:cNvPr>
          <p:cNvSpPr txBox="1"/>
          <p:nvPr/>
        </p:nvSpPr>
        <p:spPr>
          <a:xfrm>
            <a:off x="5968999" y="4195991"/>
            <a:ext cx="2167467" cy="741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Sampe L Purba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600" b="1" i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2024</a:t>
            </a:r>
            <a:endParaRPr lang="en-ID" sz="1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1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FCFA-37AF-D1A2-572B-19B6AD11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BD398-3368-B6F0-2A4F-24DD2E09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10</a:t>
            </a:fld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4F3B3-5C38-D310-BB2A-5A2A9F074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62" y="433426"/>
            <a:ext cx="10395438" cy="60612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475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AC6FA5-A8D6-52A6-F424-42624DF36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394864"/>
            <a:ext cx="10600266" cy="6068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4B1414-212D-4E0F-A8EC-0EA370F6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44808-4F48-A10C-8D3D-E611178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832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058329-D890-7F57-6204-A4E4178DC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152" y="758825"/>
            <a:ext cx="9483004" cy="5269442"/>
          </a:xfrm>
          <a:ln w="38100"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27906-5941-9FF0-3003-D1AEE030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5D674-2E02-9488-45E5-D5CFFB55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16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6402D0-D35C-7B47-78AC-8F640E35C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383" y="691601"/>
            <a:ext cx="9504349" cy="5474798"/>
          </a:xfrm>
          <a:ln w="38100"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4A1379-6561-CDE1-0CBF-905ADCE2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7AC46-9E15-7F83-CBB6-AFD07CC3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EA0CC5-2845-39F1-4DAF-C05291668781}"/>
              </a:ext>
            </a:extLst>
          </p:cNvPr>
          <p:cNvSpPr txBox="1"/>
          <p:nvPr/>
        </p:nvSpPr>
        <p:spPr>
          <a:xfrm>
            <a:off x="4639734" y="2878667"/>
            <a:ext cx="494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66CA7-C85C-A4F6-31F7-DAA3BFAE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C6F89-C2B5-07DE-94F2-07B440BC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3750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7DED3-F8DE-83B0-3B1C-11E32889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AC84D-C6F4-616C-61DA-B0B718FE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15</a:t>
            </a:fld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B78304-130E-3DFE-9C0B-D5B2B30C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41" y="528232"/>
            <a:ext cx="8002117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8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E42E7-E7B3-0BD6-F96A-F723BCB7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004" y="96737"/>
            <a:ext cx="1959242" cy="777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56598-A1DE-1CC5-1603-146D838ABA80}"/>
              </a:ext>
            </a:extLst>
          </p:cNvPr>
          <p:cNvSpPr txBox="1"/>
          <p:nvPr/>
        </p:nvSpPr>
        <p:spPr>
          <a:xfrm>
            <a:off x="322301" y="241043"/>
            <a:ext cx="3971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amet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116CE-F873-67E7-0CEB-F698EC47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484"/>
          </a:xfrm>
        </p:spPr>
        <p:txBody>
          <a:bodyPr>
            <a:normAutofit fontScale="90000"/>
          </a:bodyPr>
          <a:lstStyle/>
          <a:p>
            <a:pPr algn="ctr"/>
            <a:r>
              <a:rPr lang="en-ID" b="1" dirty="0"/>
              <a:t>Key Summaries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DC2C1-DAAF-4653-A7C3-07F05C43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C27812-8153-A4E9-09BE-5FFBB1F9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2</a:t>
            </a:fld>
            <a:endParaRPr lang="id-ID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B6DD468-C290-BA70-DC6F-9BA0280D2B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29690" y="851873"/>
            <a:ext cx="9932620" cy="52937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Outlook Forecast for domestic gas supply relies on Long Term Plan and Exploration. Baseline Supply Trend is significantly declining.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construction and connection of the Du-Sem and Ci-Sem Transmission Pipelines will integrate the Energy Transmission Pipeline.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PGN plays a role in integrating and aggregating Gas Infrastructure and Commodities.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PERTAGAS shows its readiness as an enabler of gas pipeline operators.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is an increase in demand from various categories such as fertilizers, oil refineries, electricity, and industrial areas.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LNG Import is one of the solutions to address the high domestic demand that is not balanced with supply. </a:t>
            </a:r>
          </a:p>
        </p:txBody>
      </p:sp>
    </p:spTree>
    <p:extLst>
      <p:ext uri="{BB962C8B-B14F-4D97-AF65-F5344CB8AC3E}">
        <p14:creationId xmlns:p14="http://schemas.microsoft.com/office/powerpoint/2010/main" val="127807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9AB36-AEBB-F035-00A9-16EE6D122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76" y="593364"/>
            <a:ext cx="10377057" cy="59517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7B610-54C5-6B62-C870-5C5F7A8A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E197A5-0F49-00E2-3A2C-15C18B8E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597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761D-F11B-9DE7-2DB9-90305CD3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CB7FF-076D-5103-DAB4-11CB36AF4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97A00-CE91-B2FC-C982-2DD461BE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1" y="390101"/>
            <a:ext cx="10831437" cy="60777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679C2C-B451-E1EF-6103-B23E7FC9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AA9F4-33BF-45E7-C51E-E903A4F9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34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79AD-8F08-C94E-3528-4E86CBA2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819B-1380-4D01-599E-5C2D0F07E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44DD9-C914-4795-4540-DD43DE9F9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92" y="442495"/>
            <a:ext cx="10860016" cy="59730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83EE79-F76F-6212-32E9-5643A3A4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EE9E6-73D6-CF1C-F8EB-2689F385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762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48360-FBB6-DD98-CE7E-C7EAB556D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71" y="368754"/>
            <a:ext cx="11125262" cy="6251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C07CC3-D9C5-1BA8-C780-AFBC7C5C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1B499-AF8E-661E-0236-400B827C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290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14A50-4017-8C18-2EB2-6D8E1882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2B2E2-D46C-BF65-33A8-159AD832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7</a:t>
            </a:fld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53736-F2A0-D53D-DC91-6B844BD1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54" y="729763"/>
            <a:ext cx="10219331" cy="56667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031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10F64-691E-B40E-8373-1109878D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0FFB1-92C8-C6DC-D13D-69C494DC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8</a:t>
            </a:fld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A2FDE-5244-681E-A92E-EEABF698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6" y="235259"/>
            <a:ext cx="11306908" cy="63841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251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CFF9B-8598-480C-39FB-42005165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24/06/2024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C6A10-D941-8624-1C97-F2FD6BEF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09A0-FDE7-AB4D-AB2A-09E256539015}" type="slidenum">
              <a:rPr lang="id-ID" smtClean="0"/>
              <a:t>9</a:t>
            </a:fld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885A3F-FBEF-5145-CF59-E62038FEE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9683"/>
            <a:ext cx="10600592" cy="59261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637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153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Key Summaries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Andry.Hermawan</dc:creator>
  <cp:lastModifiedBy>sampe purba</cp:lastModifiedBy>
  <cp:revision>17</cp:revision>
  <dcterms:created xsi:type="dcterms:W3CDTF">2024-01-25T07:49:47Z</dcterms:created>
  <dcterms:modified xsi:type="dcterms:W3CDTF">2024-06-24T10:29:58Z</dcterms:modified>
</cp:coreProperties>
</file>