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66BF73-F936-449D-B60B-F3B18BEBE64C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396293-8C31-42F5-AF68-D755D4A1B25A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May\23.05.2024\Water Traetment Plant\STP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0"/>
            <a:ext cx="9108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2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826" y="103014"/>
            <a:ext cx="861774" cy="67103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effectLst/>
              </a:rPr>
              <a:t>STP Plant Manufacturers</a:t>
            </a:r>
          </a:p>
        </p:txBody>
      </p:sp>
      <p:pic>
        <p:nvPicPr>
          <p:cNvPr id="2051" name="Picture 3" descr="D:\Deepa Files\All Website Images\Water treatments plants\Hiding\27.02.2023\stp plant\stp 8 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08"/>
            <a:ext cx="8172400" cy="68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0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826" y="103014"/>
            <a:ext cx="861774" cy="67103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effectLst/>
              </a:rPr>
              <a:t>STP Plant Manufacturers</a:t>
            </a:r>
          </a:p>
        </p:txBody>
      </p:sp>
      <p:pic>
        <p:nvPicPr>
          <p:cNvPr id="3" name="Picture 4" descr="D:\Deepa Files\All Website Images\Water treatments plants\Hiding\27.02.2023\stp plant\stp 8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22446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826" y="103014"/>
            <a:ext cx="861774" cy="67103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effectLst/>
              </a:rPr>
              <a:t>STP Plant Manufacturers</a:t>
            </a:r>
          </a:p>
        </p:txBody>
      </p:sp>
      <p:pic>
        <p:nvPicPr>
          <p:cNvPr id="3" name="Picture 5" descr="D:\Deepa Files\All Website Images\Water treatments plants\Hiding\27.02.2023\stp plant\stp 8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826" y="103014"/>
            <a:ext cx="861774" cy="671036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effectLst/>
              </a:rPr>
              <a:t>STP Plant Manufacturers</a:t>
            </a:r>
          </a:p>
        </p:txBody>
      </p:sp>
      <p:pic>
        <p:nvPicPr>
          <p:cNvPr id="3" name="Picture 2" descr="D:\Deepa Files\All Website Images\Water treatments plants\Hiding\27.02.2023\stp plant\stp 8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1545"/>
            <a:ext cx="8172400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4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2</cp:revision>
  <dcterms:created xsi:type="dcterms:W3CDTF">2024-05-23T10:24:42Z</dcterms:created>
  <dcterms:modified xsi:type="dcterms:W3CDTF">2024-05-23T10:29:14Z</dcterms:modified>
</cp:coreProperties>
</file>